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Override1.xml" ContentType="application/vnd.openxmlformats-officedocument.themeOverride+xml"/>
  <Override PartName="/ppt/theme/themeOverride2.xml" ContentType="application/vnd.openxmlformats-officedocument.themeOverride+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4.xml" ContentType="application/vnd.openxmlformats-officedocument.presentationml.notesSlide+xml"/>
  <Override PartName="/ppt/notesSlides/notesSlide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autoCompressPictures="0">
  <p:sldMasterIdLst>
    <p:sldMasterId id="2147483648" r:id="rId4"/>
  </p:sldMasterIdLst>
  <p:notesMasterIdLst>
    <p:notesMasterId r:id="rId42"/>
  </p:notesMasterIdLst>
  <p:handoutMasterIdLst>
    <p:handoutMasterId r:id="rId43"/>
  </p:handoutMasterIdLst>
  <p:sldIdLst>
    <p:sldId id="457" r:id="rId5"/>
    <p:sldId id="462" r:id="rId6"/>
    <p:sldId id="474" r:id="rId7"/>
    <p:sldId id="458" r:id="rId8"/>
    <p:sldId id="374" r:id="rId9"/>
    <p:sldId id="375" r:id="rId10"/>
    <p:sldId id="414" r:id="rId11"/>
    <p:sldId id="378" r:id="rId12"/>
    <p:sldId id="421" r:id="rId13"/>
    <p:sldId id="444" r:id="rId14"/>
    <p:sldId id="379" r:id="rId15"/>
    <p:sldId id="380" r:id="rId16"/>
    <p:sldId id="415" r:id="rId17"/>
    <p:sldId id="416" r:id="rId18"/>
    <p:sldId id="417" r:id="rId19"/>
    <p:sldId id="381" r:id="rId20"/>
    <p:sldId id="397" r:id="rId21"/>
    <p:sldId id="382" r:id="rId22"/>
    <p:sldId id="418" r:id="rId23"/>
    <p:sldId id="383" r:id="rId24"/>
    <p:sldId id="419" r:id="rId25"/>
    <p:sldId id="422" r:id="rId26"/>
    <p:sldId id="425" r:id="rId27"/>
    <p:sldId id="427" r:id="rId28"/>
    <p:sldId id="429" r:id="rId29"/>
    <p:sldId id="428" r:id="rId30"/>
    <p:sldId id="426" r:id="rId31"/>
    <p:sldId id="430" r:id="rId32"/>
    <p:sldId id="431" r:id="rId33"/>
    <p:sldId id="433" r:id="rId34"/>
    <p:sldId id="423" r:id="rId35"/>
    <p:sldId id="472" r:id="rId36"/>
    <p:sldId id="473" r:id="rId37"/>
    <p:sldId id="475" r:id="rId38"/>
    <p:sldId id="448" r:id="rId39"/>
    <p:sldId id="439" r:id="rId40"/>
    <p:sldId id="437" r:id="rId41"/>
  </p:sldIdLst>
  <p:sldSz cx="12192000" cy="6858000"/>
  <p:notesSz cx="6858000" cy="9144000"/>
  <p:embeddedFontLst>
    <p:embeddedFont>
      <p:font typeface="Calibri" panose="020F0502020204030204" pitchFamily="34" charset="0"/>
      <p:regular r:id="rId44"/>
      <p:bold r:id="rId45"/>
      <p:italic r:id="rId46"/>
      <p:boldItalic r:id="rId47"/>
    </p:embeddedFont>
    <p:embeddedFont>
      <p:font typeface="Roboto" panose="02000000000000000000" pitchFamily="2" charset="0"/>
      <p:regular r:id="rId48"/>
      <p:bold r:id="rId49"/>
      <p:italic r:id="rId50"/>
      <p:boldItalic r:id="rId51"/>
    </p:embeddedFont>
    <p:embeddedFont>
      <p:font typeface="Roboto Light" panose="02000000000000000000" pitchFamily="2" charset="0"/>
      <p:regular r:id="rId52"/>
      <p:italic r:id="rId53"/>
    </p:embeddedFont>
    <p:embeddedFont>
      <p:font typeface="Roboto Medium" panose="02000000000000000000" pitchFamily="2" charset="0"/>
      <p:regular r:id="rId54"/>
      <p:italic r:id="rId55"/>
    </p:embeddedFont>
  </p:embeddedFontLst>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B5C42"/>
    <a:srgbClr val="40922B"/>
    <a:srgbClr val="3E8B26"/>
    <a:srgbClr val="7FBA00"/>
    <a:srgbClr val="7CB74F"/>
    <a:srgbClr val="76B800"/>
    <a:srgbClr val="00B050"/>
    <a:srgbClr val="68B89A"/>
    <a:srgbClr val="AFC800"/>
    <a:srgbClr val="015B9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F9C0505-A74E-4DA1-BB7B-D987813A2526}" v="49" dt="2024-09-02T15:33:48.671"/>
    <p1510:client id="{6A490F9D-1E10-441E-A4CE-4E79ADDD3690}" v="168" dt="2024-09-03T14:54:28.440"/>
  </p1510:revLst>
</p1510:revInfo>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2833802-FEF1-4C79-8D5D-14CF1EAF98D9}" styleName="Helle Formatvorlage 2 - Akz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1" d="100"/>
          <a:sy n="101" d="100"/>
        </p:scale>
        <p:origin x="876" y="108"/>
      </p:cViewPr>
      <p:guideLst/>
    </p:cSldViewPr>
  </p:slideViewPr>
  <p:notesTextViewPr>
    <p:cViewPr>
      <p:scale>
        <a:sx n="3" d="2"/>
        <a:sy n="3" d="2"/>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notesMaster" Target="notesMasters/notesMaster1.xml"/><Relationship Id="rId47" Type="http://schemas.openxmlformats.org/officeDocument/2006/relationships/font" Target="fonts/font4.fntdata"/><Relationship Id="rId50" Type="http://schemas.openxmlformats.org/officeDocument/2006/relationships/font" Target="fonts/font7.fntdata"/><Relationship Id="rId55" Type="http://schemas.openxmlformats.org/officeDocument/2006/relationships/font" Target="fonts/font12.fntdata"/><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font" Target="fonts/font2.fntdata"/><Relationship Id="rId53" Type="http://schemas.openxmlformats.org/officeDocument/2006/relationships/font" Target="fonts/font10.fntdata"/><Relationship Id="rId58" Type="http://schemas.openxmlformats.org/officeDocument/2006/relationships/theme" Target="theme/theme1.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handoutMaster" Target="handoutMasters/handoutMaster1.xml"/><Relationship Id="rId48" Type="http://schemas.openxmlformats.org/officeDocument/2006/relationships/font" Target="fonts/font5.fntdata"/><Relationship Id="rId56"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font" Target="fonts/font8.fntdata"/><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font" Target="fonts/font3.fntdata"/><Relationship Id="rId59"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font" Target="fonts/font11.fntdata"/><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font" Target="fonts/font6.fntdata"/><Relationship Id="rId57" Type="http://schemas.openxmlformats.org/officeDocument/2006/relationships/viewProps" Target="viewProp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font" Target="fonts/font1.fntdata"/><Relationship Id="rId52" Type="http://schemas.openxmlformats.org/officeDocument/2006/relationships/font" Target="fonts/font9.fntdata"/><Relationship Id="rId60" Type="http://schemas.microsoft.com/office/2015/10/relationships/revisionInfo" Target="revisionInfo.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1" i="0" u="none" strike="noStrike" kern="1200" cap="all" spc="100" baseline="0">
                <a:solidFill>
                  <a:schemeClr val="accent2"/>
                </a:solidFill>
                <a:latin typeface="+mj-lt"/>
                <a:ea typeface="+mn-ea"/>
                <a:cs typeface="+mn-cs"/>
              </a:defRPr>
            </a:pPr>
            <a:r>
              <a:rPr lang="en-US" dirty="0">
                <a:solidFill>
                  <a:schemeClr val="accent3"/>
                </a:solidFill>
              </a:rPr>
              <a:t>column Chart title</a:t>
            </a:r>
          </a:p>
        </c:rich>
      </c:tx>
      <c:overlay val="0"/>
      <c:spPr>
        <a:noFill/>
        <a:ln>
          <a:noFill/>
        </a:ln>
        <a:effectLst/>
      </c:spPr>
      <c:txPr>
        <a:bodyPr rot="0" spcFirstLastPara="1" vertOverflow="ellipsis" vert="horz" wrap="square" anchor="ctr" anchorCtr="1"/>
        <a:lstStyle/>
        <a:p>
          <a:pPr>
            <a:defRPr sz="1400" b="1" i="0" u="none" strike="noStrike" kern="1200" cap="all" spc="100" baseline="0">
              <a:solidFill>
                <a:schemeClr val="accent2"/>
              </a:solidFill>
              <a:latin typeface="+mj-lt"/>
              <a:ea typeface="+mn-ea"/>
              <a:cs typeface="+mn-cs"/>
            </a:defRPr>
          </a:pPr>
          <a:endParaRPr lang="it-IT"/>
        </a:p>
      </c:txPr>
    </c:title>
    <c:autoTitleDeleted val="0"/>
    <c:plotArea>
      <c:layout/>
      <c:barChart>
        <c:barDir val="col"/>
        <c:grouping val="clustered"/>
        <c:varyColors val="0"/>
        <c:ser>
          <c:idx val="0"/>
          <c:order val="0"/>
          <c:tx>
            <c:strRef>
              <c:f>Sheet1!$B$1</c:f>
              <c:strCache>
                <c:ptCount val="1"/>
                <c:pt idx="0">
                  <c:v>Series 1</c:v>
                </c:pt>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c:spPr>
          <c:invertIfNegative val="0"/>
          <c:dPt>
            <c:idx val="0"/>
            <c:invertIfNegative val="0"/>
            <c:bubble3D val="0"/>
            <c:spPr>
              <a:solidFill>
                <a:srgbClr val="044169"/>
              </a:solidFill>
              <a:ln>
                <a:noFill/>
              </a:ln>
              <a:effectLst/>
            </c:spPr>
            <c:extLst>
              <c:ext xmlns:c16="http://schemas.microsoft.com/office/drawing/2014/chart" uri="{C3380CC4-5D6E-409C-BE32-E72D297353CC}">
                <c16:uniqueId val="{00000000-B416-4593-AF42-A47A1ABC2AFD}"/>
              </c:ext>
            </c:extLst>
          </c:dPt>
          <c:dPt>
            <c:idx val="1"/>
            <c:invertIfNegative val="0"/>
            <c:bubble3D val="0"/>
            <c:spPr>
              <a:solidFill>
                <a:srgbClr val="A0A0A0"/>
              </a:solidFill>
              <a:ln>
                <a:noFill/>
              </a:ln>
              <a:effectLst/>
            </c:spPr>
            <c:extLst>
              <c:ext xmlns:c16="http://schemas.microsoft.com/office/drawing/2014/chart" uri="{C3380CC4-5D6E-409C-BE32-E72D297353CC}">
                <c16:uniqueId val="{00000001-B416-4593-AF42-A47A1ABC2AFD}"/>
              </c:ext>
            </c:extLst>
          </c:dPt>
          <c:dPt>
            <c:idx val="2"/>
            <c:invertIfNegative val="0"/>
            <c:bubble3D val="0"/>
            <c:spPr>
              <a:solidFill>
                <a:srgbClr val="0488E2"/>
              </a:solidFill>
              <a:ln>
                <a:noFill/>
              </a:ln>
              <a:effectLst/>
            </c:spPr>
            <c:extLst>
              <c:ext xmlns:c16="http://schemas.microsoft.com/office/drawing/2014/chart" uri="{C3380CC4-5D6E-409C-BE32-E72D297353CC}">
                <c16:uniqueId val="{00000002-B416-4593-AF42-A47A1ABC2AFD}"/>
              </c:ext>
            </c:extLst>
          </c:dPt>
          <c:dPt>
            <c:idx val="3"/>
            <c:invertIfNegative val="0"/>
            <c:bubble3D val="0"/>
            <c:spPr>
              <a:solidFill>
                <a:srgbClr val="92D050"/>
              </a:solidFill>
              <a:ln>
                <a:noFill/>
              </a:ln>
              <a:effectLst/>
            </c:spPr>
            <c:extLst>
              <c:ext xmlns:c16="http://schemas.microsoft.com/office/drawing/2014/chart" uri="{C3380CC4-5D6E-409C-BE32-E72D297353CC}">
                <c16:uniqueId val="{00000003-B416-4593-AF42-A47A1ABC2AFD}"/>
              </c:ext>
            </c:extLst>
          </c:dPt>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72B2-45B7-B4A1-DBB24DA33725}"/>
            </c:ext>
          </c:extLst>
        </c:ser>
        <c:dLbls>
          <c:showLegendKey val="0"/>
          <c:showVal val="0"/>
          <c:showCatName val="0"/>
          <c:showSerName val="0"/>
          <c:showPercent val="0"/>
          <c:showBubbleSize val="0"/>
        </c:dLbls>
        <c:gapWidth val="150"/>
        <c:overlap val="-30"/>
        <c:axId val="1286992360"/>
        <c:axId val="1286994656"/>
      </c:barChart>
      <c:catAx>
        <c:axId val="1286992360"/>
        <c:scaling>
          <c:orientation val="minMax"/>
        </c:scaling>
        <c:delete val="0"/>
        <c:axPos val="b"/>
        <c:numFmt formatCode="General" sourceLinked="1"/>
        <c:majorTickMark val="none"/>
        <c:minorTickMark val="none"/>
        <c:tickLblPos val="nextTo"/>
        <c:spPr>
          <a:noFill/>
          <a:ln w="12700" cap="flat" cmpd="sng" algn="ctr">
            <a:solidFill>
              <a:schemeClr val="bg2"/>
            </a:solidFill>
            <a:round/>
          </a:ln>
          <a:effectLst/>
        </c:spPr>
        <c:txPr>
          <a:bodyPr rot="-60000000" spcFirstLastPara="1" vertOverflow="ellipsis" vert="horz" wrap="square" anchor="ctr" anchorCtr="1"/>
          <a:lstStyle/>
          <a:p>
            <a:pPr>
              <a:defRPr sz="1197" b="1" i="0" u="none" strike="noStrike" kern="1200" baseline="0">
                <a:solidFill>
                  <a:schemeClr val="tx1"/>
                </a:solidFill>
                <a:latin typeface="+mj-lt"/>
                <a:ea typeface="+mn-ea"/>
                <a:cs typeface="+mn-cs"/>
              </a:defRPr>
            </a:pPr>
            <a:endParaRPr lang="it-IT"/>
          </a:p>
        </c:txPr>
        <c:crossAx val="1286994656"/>
        <c:crosses val="autoZero"/>
        <c:auto val="1"/>
        <c:lblAlgn val="ctr"/>
        <c:lblOffset val="100"/>
        <c:noMultiLvlLbl val="0"/>
      </c:catAx>
      <c:valAx>
        <c:axId val="1286994656"/>
        <c:scaling>
          <c:orientation val="minMax"/>
        </c:scaling>
        <c:delete val="0"/>
        <c:axPos val="l"/>
        <c:majorGridlines>
          <c:spPr>
            <a:ln w="6350" cap="flat" cmpd="sng" algn="ctr">
              <a:solidFill>
                <a:schemeClr val="bg2"/>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it-IT"/>
          </a:p>
        </c:txPr>
        <c:crossAx val="1286992360"/>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it-IT"/>
        </a:p>
      </c:txPr>
    </c:legend>
    <c:plotVisOnly val="1"/>
    <c:dispBlanksAs val="gap"/>
    <c:showDLblsOverMax val="0"/>
    <c:extLst/>
  </c:chart>
  <c:spPr>
    <a:noFill/>
    <a:ln>
      <a:noFill/>
    </a:ln>
    <a:effectLst/>
  </c:spPr>
  <c:txPr>
    <a:bodyPr/>
    <a:lstStyle/>
    <a:p>
      <a:pPr>
        <a:defRPr/>
      </a:pPr>
      <a:endParaRPr lang="it-IT"/>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1" i="0" u="none" strike="noStrike" kern="1200" cap="all" spc="100" baseline="0">
                <a:solidFill>
                  <a:schemeClr val="accent2"/>
                </a:solidFill>
                <a:latin typeface="+mj-lt"/>
                <a:ea typeface="+mn-ea"/>
                <a:cs typeface="+mn-cs"/>
              </a:defRPr>
            </a:pPr>
            <a:r>
              <a:rPr lang="en-US" dirty="0">
                <a:solidFill>
                  <a:schemeClr val="accent3"/>
                </a:solidFill>
              </a:rPr>
              <a:t>Column Chart Title</a:t>
            </a:r>
          </a:p>
        </c:rich>
      </c:tx>
      <c:overlay val="0"/>
      <c:spPr>
        <a:noFill/>
        <a:ln>
          <a:noFill/>
        </a:ln>
        <a:effectLst/>
      </c:spPr>
      <c:txPr>
        <a:bodyPr rot="0" spcFirstLastPara="1" vertOverflow="ellipsis" vert="horz" wrap="square" anchor="ctr" anchorCtr="1"/>
        <a:lstStyle/>
        <a:p>
          <a:pPr>
            <a:defRPr sz="1400" b="1" i="0" u="none" strike="noStrike" kern="1200" cap="all" spc="100" baseline="0">
              <a:solidFill>
                <a:schemeClr val="accent2"/>
              </a:solidFill>
              <a:latin typeface="+mj-lt"/>
              <a:ea typeface="+mn-ea"/>
              <a:cs typeface="+mn-cs"/>
            </a:defRPr>
          </a:pPr>
          <a:endParaRPr lang="it-IT"/>
        </a:p>
      </c:txPr>
    </c:title>
    <c:autoTitleDeleted val="0"/>
    <c:plotArea>
      <c:layout/>
      <c:barChart>
        <c:barDir val="col"/>
        <c:grouping val="clustered"/>
        <c:varyColors val="0"/>
        <c:ser>
          <c:idx val="0"/>
          <c:order val="0"/>
          <c:tx>
            <c:strRef>
              <c:f>Sheet1!$B$1</c:f>
              <c:strCache>
                <c:ptCount val="1"/>
                <c:pt idx="0">
                  <c:v>Series 1</c:v>
                </c:pt>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c:spPr>
          <c:invertIfNegative val="0"/>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94DC-4939-A2AD-FFD16BCD0DEC}"/>
            </c:ext>
          </c:extLst>
        </c:ser>
        <c:ser>
          <c:idx val="1"/>
          <c:order val="1"/>
          <c:tx>
            <c:strRef>
              <c:f>Sheet1!$C$1</c:f>
              <c:strCache>
                <c:ptCount val="1"/>
                <c:pt idx="0">
                  <c:v>Series 2</c:v>
                </c:pt>
              </c:strCache>
            </c:strRef>
          </c:tx>
          <c:spPr>
            <a:solidFill>
              <a:srgbClr val="92D050"/>
            </a:solidFill>
            <a:ln>
              <a:noFill/>
            </a:ln>
            <a:effectLst/>
          </c:spPr>
          <c:invertIfNegative val="0"/>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94DC-4939-A2AD-FFD16BCD0DEC}"/>
            </c:ext>
          </c:extLst>
        </c:ser>
        <c:ser>
          <c:idx val="2"/>
          <c:order val="2"/>
          <c:tx>
            <c:strRef>
              <c:f>Sheet1!$D$1</c:f>
              <c:strCache>
                <c:ptCount val="1"/>
                <c:pt idx="0">
                  <c:v>Series 3</c:v>
                </c:pt>
              </c:strCache>
            </c:strRef>
          </c:tx>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c:spPr>
          <c:invertIfNegative val="0"/>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2-94DC-4939-A2AD-FFD16BCD0DEC}"/>
            </c:ext>
          </c:extLst>
        </c:ser>
        <c:dLbls>
          <c:showLegendKey val="0"/>
          <c:showVal val="0"/>
          <c:showCatName val="0"/>
          <c:showSerName val="0"/>
          <c:showPercent val="0"/>
          <c:showBubbleSize val="0"/>
        </c:dLbls>
        <c:gapWidth val="150"/>
        <c:overlap val="-30"/>
        <c:axId val="1286992360"/>
        <c:axId val="1286994656"/>
      </c:barChart>
      <c:catAx>
        <c:axId val="1286992360"/>
        <c:scaling>
          <c:orientation val="minMax"/>
        </c:scaling>
        <c:delete val="0"/>
        <c:axPos val="b"/>
        <c:numFmt formatCode="General" sourceLinked="1"/>
        <c:majorTickMark val="none"/>
        <c:minorTickMark val="none"/>
        <c:tickLblPos val="nextTo"/>
        <c:spPr>
          <a:noFill/>
          <a:ln w="12700" cap="flat" cmpd="sng" algn="ctr">
            <a:solidFill>
              <a:schemeClr val="bg2"/>
            </a:solidFill>
            <a:round/>
          </a:ln>
          <a:effectLst/>
        </c:spPr>
        <c:txPr>
          <a:bodyPr rot="-60000000" spcFirstLastPara="1" vertOverflow="ellipsis" vert="horz" wrap="square" anchor="ctr" anchorCtr="1"/>
          <a:lstStyle/>
          <a:p>
            <a:pPr>
              <a:defRPr sz="1197" b="1" i="0" u="none" strike="noStrike" kern="1200" baseline="0">
                <a:solidFill>
                  <a:schemeClr val="tx1"/>
                </a:solidFill>
                <a:latin typeface="+mj-lt"/>
                <a:ea typeface="+mn-ea"/>
                <a:cs typeface="+mn-cs"/>
              </a:defRPr>
            </a:pPr>
            <a:endParaRPr lang="it-IT"/>
          </a:p>
        </c:txPr>
        <c:crossAx val="1286994656"/>
        <c:crosses val="autoZero"/>
        <c:auto val="1"/>
        <c:lblAlgn val="ctr"/>
        <c:lblOffset val="100"/>
        <c:noMultiLvlLbl val="0"/>
      </c:catAx>
      <c:valAx>
        <c:axId val="1286994656"/>
        <c:scaling>
          <c:orientation val="minMax"/>
        </c:scaling>
        <c:delete val="0"/>
        <c:axPos val="l"/>
        <c:majorGridlines>
          <c:spPr>
            <a:ln w="6350" cap="flat" cmpd="sng" algn="ctr">
              <a:solidFill>
                <a:schemeClr val="bg2"/>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it-IT"/>
          </a:p>
        </c:txPr>
        <c:crossAx val="1286992360"/>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it-IT"/>
        </a:p>
      </c:txPr>
    </c:legend>
    <c:plotVisOnly val="1"/>
    <c:dispBlanksAs val="gap"/>
    <c:showDLblsOverMax val="0"/>
    <c:extLst/>
  </c:chart>
  <c:spPr>
    <a:noFill/>
    <a:ln>
      <a:noFill/>
    </a:ln>
    <a:effectLst/>
  </c:spPr>
  <c:txPr>
    <a:bodyPr/>
    <a:lstStyle/>
    <a:p>
      <a:pPr>
        <a:defRPr/>
      </a:pPr>
      <a:endParaRPr lang="it-IT"/>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1" i="0" u="none" strike="noStrike" kern="1200" cap="all" spc="100" baseline="0">
                <a:solidFill>
                  <a:schemeClr val="accent2"/>
                </a:solidFill>
                <a:latin typeface="+mj-lt"/>
                <a:ea typeface="+mn-ea"/>
                <a:cs typeface="+mn-cs"/>
              </a:defRPr>
            </a:pPr>
            <a:r>
              <a:rPr lang="en-US" dirty="0">
                <a:solidFill>
                  <a:schemeClr val="accent3"/>
                </a:solidFill>
              </a:rPr>
              <a:t>Column Chart Title</a:t>
            </a:r>
          </a:p>
        </c:rich>
      </c:tx>
      <c:overlay val="0"/>
      <c:spPr>
        <a:noFill/>
        <a:ln>
          <a:noFill/>
        </a:ln>
        <a:effectLst/>
      </c:spPr>
      <c:txPr>
        <a:bodyPr rot="0" spcFirstLastPara="1" vertOverflow="ellipsis" vert="horz" wrap="square" anchor="ctr" anchorCtr="1"/>
        <a:lstStyle/>
        <a:p>
          <a:pPr>
            <a:defRPr sz="1400" b="1" i="0" u="none" strike="noStrike" kern="1200" cap="all" spc="100" baseline="0">
              <a:solidFill>
                <a:schemeClr val="accent2"/>
              </a:solidFill>
              <a:latin typeface="+mj-lt"/>
              <a:ea typeface="+mn-ea"/>
              <a:cs typeface="+mn-cs"/>
            </a:defRPr>
          </a:pPr>
          <a:endParaRPr lang="it-IT"/>
        </a:p>
      </c:txPr>
    </c:title>
    <c:autoTitleDeleted val="0"/>
    <c:plotArea>
      <c:layout/>
      <c:barChart>
        <c:barDir val="col"/>
        <c:grouping val="clustered"/>
        <c:varyColors val="0"/>
        <c:ser>
          <c:idx val="0"/>
          <c:order val="0"/>
          <c:tx>
            <c:strRef>
              <c:f>Sheet1!$B$1</c:f>
              <c:strCache>
                <c:ptCount val="1"/>
                <c:pt idx="0">
                  <c:v>Series 1</c:v>
                </c:pt>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c:spPr>
          <c:invertIfNegative val="0"/>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8C16-49A9-AA93-3DA6375CC81C}"/>
            </c:ext>
          </c:extLst>
        </c:ser>
        <c:ser>
          <c:idx val="1"/>
          <c:order val="1"/>
          <c:tx>
            <c:strRef>
              <c:f>Sheet1!$C$1</c:f>
              <c:strCache>
                <c:ptCount val="1"/>
                <c:pt idx="0">
                  <c:v>Series 2</c:v>
                </c:pt>
              </c:strCache>
            </c:strRef>
          </c:tx>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c:spPr>
          <c:invertIfNegative val="0"/>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8C16-49A9-AA93-3DA6375CC81C}"/>
            </c:ext>
          </c:extLst>
        </c:ser>
        <c:ser>
          <c:idx val="2"/>
          <c:order val="2"/>
          <c:tx>
            <c:strRef>
              <c:f>Sheet1!$D$1</c:f>
              <c:strCache>
                <c:ptCount val="1"/>
                <c:pt idx="0">
                  <c:v>Series 3</c:v>
                </c:pt>
              </c:strCache>
            </c:strRef>
          </c:tx>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c:spPr>
          <c:invertIfNegative val="0"/>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2-8C16-49A9-AA93-3DA6375CC81C}"/>
            </c:ext>
          </c:extLst>
        </c:ser>
        <c:ser>
          <c:idx val="3"/>
          <c:order val="3"/>
          <c:tx>
            <c:strRef>
              <c:f>Sheet1!$E$1</c:f>
              <c:strCache>
                <c:ptCount val="1"/>
                <c:pt idx="0">
                  <c:v>Series 4</c:v>
                </c:pt>
              </c:strCache>
            </c:strRef>
          </c:tx>
          <c:spPr>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a:noFill/>
            </a:ln>
            <a:effectLst/>
          </c:spPr>
          <c:invertIfNegative val="0"/>
          <c:cat>
            <c:strRef>
              <c:f>Sheet1!$A$2:$A$5</c:f>
              <c:strCache>
                <c:ptCount val="4"/>
                <c:pt idx="0">
                  <c:v>Category 1</c:v>
                </c:pt>
                <c:pt idx="1">
                  <c:v>Category 2</c:v>
                </c:pt>
                <c:pt idx="2">
                  <c:v>Category 3</c:v>
                </c:pt>
                <c:pt idx="3">
                  <c:v>Category 4</c:v>
                </c:pt>
              </c:strCache>
            </c:strRef>
          </c:cat>
          <c:val>
            <c:numRef>
              <c:f>Sheet1!$E$2:$E$5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3-8C16-49A9-AA93-3DA6375CC81C}"/>
            </c:ext>
          </c:extLst>
        </c:ser>
        <c:ser>
          <c:idx val="4"/>
          <c:order val="4"/>
          <c:tx>
            <c:strRef>
              <c:f>Sheet1!$F$1</c:f>
              <c:strCache>
                <c:ptCount val="1"/>
                <c:pt idx="0">
                  <c:v>Series 5</c:v>
                </c:pt>
              </c:strCache>
            </c:strRef>
          </c:tx>
          <c:spPr>
            <a:gradFill rotWithShape="1">
              <a:gsLst>
                <a:gs pos="0">
                  <a:schemeClr val="accent5">
                    <a:satMod val="103000"/>
                    <a:lumMod val="102000"/>
                    <a:tint val="94000"/>
                  </a:schemeClr>
                </a:gs>
                <a:gs pos="50000">
                  <a:schemeClr val="accent5">
                    <a:satMod val="110000"/>
                    <a:lumMod val="100000"/>
                    <a:shade val="100000"/>
                  </a:schemeClr>
                </a:gs>
                <a:gs pos="100000">
                  <a:schemeClr val="accent5">
                    <a:lumMod val="99000"/>
                    <a:satMod val="120000"/>
                    <a:shade val="78000"/>
                  </a:schemeClr>
                </a:gs>
              </a:gsLst>
              <a:lin ang="5400000" scaled="0"/>
            </a:gradFill>
            <a:ln>
              <a:noFill/>
            </a:ln>
            <a:effectLst/>
          </c:spPr>
          <c:invertIfNegative val="0"/>
          <c:cat>
            <c:strRef>
              <c:f>Sheet1!$A$2:$A$5</c:f>
              <c:strCache>
                <c:ptCount val="4"/>
                <c:pt idx="0">
                  <c:v>Category 1</c:v>
                </c:pt>
                <c:pt idx="1">
                  <c:v>Category 2</c:v>
                </c:pt>
                <c:pt idx="2">
                  <c:v>Category 3</c:v>
                </c:pt>
                <c:pt idx="3">
                  <c:v>Category 4</c:v>
                </c:pt>
              </c:strCache>
            </c:strRef>
          </c:cat>
          <c:val>
            <c:numRef>
              <c:f>Sheet1!$F$2:$F$5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4-8C16-49A9-AA93-3DA6375CC81C}"/>
            </c:ext>
          </c:extLst>
        </c:ser>
        <c:ser>
          <c:idx val="5"/>
          <c:order val="5"/>
          <c:tx>
            <c:strRef>
              <c:f>Sheet1!$G$1</c:f>
              <c:strCache>
                <c:ptCount val="1"/>
                <c:pt idx="0">
                  <c:v>Series 6</c:v>
                </c:pt>
              </c:strCache>
            </c:strRef>
          </c:tx>
          <c:spPr>
            <a:solidFill>
              <a:srgbClr val="92D050"/>
            </a:solidFill>
            <a:ln>
              <a:noFill/>
            </a:ln>
            <a:effectLst/>
          </c:spPr>
          <c:invertIfNegative val="0"/>
          <c:cat>
            <c:strRef>
              <c:f>Sheet1!$A$2:$A$5</c:f>
              <c:strCache>
                <c:ptCount val="4"/>
                <c:pt idx="0">
                  <c:v>Category 1</c:v>
                </c:pt>
                <c:pt idx="1">
                  <c:v>Category 2</c:v>
                </c:pt>
                <c:pt idx="2">
                  <c:v>Category 3</c:v>
                </c:pt>
                <c:pt idx="3">
                  <c:v>Category 4</c:v>
                </c:pt>
              </c:strCache>
            </c:strRef>
          </c:cat>
          <c:val>
            <c:numRef>
              <c:f>Sheet1!$G$2:$G$5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5-8C16-49A9-AA93-3DA6375CC81C}"/>
            </c:ext>
          </c:extLst>
        </c:ser>
        <c:dLbls>
          <c:showLegendKey val="0"/>
          <c:showVal val="0"/>
          <c:showCatName val="0"/>
          <c:showSerName val="0"/>
          <c:showPercent val="0"/>
          <c:showBubbleSize val="0"/>
        </c:dLbls>
        <c:gapWidth val="150"/>
        <c:overlap val="-30"/>
        <c:axId val="1286992360"/>
        <c:axId val="1286994656"/>
      </c:barChart>
      <c:catAx>
        <c:axId val="1286992360"/>
        <c:scaling>
          <c:orientation val="minMax"/>
        </c:scaling>
        <c:delete val="0"/>
        <c:axPos val="b"/>
        <c:numFmt formatCode="General" sourceLinked="1"/>
        <c:majorTickMark val="none"/>
        <c:minorTickMark val="none"/>
        <c:tickLblPos val="nextTo"/>
        <c:spPr>
          <a:noFill/>
          <a:ln w="12700" cap="flat" cmpd="sng" algn="ctr">
            <a:solidFill>
              <a:schemeClr val="bg2"/>
            </a:solidFill>
            <a:round/>
          </a:ln>
          <a:effectLst/>
        </c:spPr>
        <c:txPr>
          <a:bodyPr rot="-60000000" spcFirstLastPara="1" vertOverflow="ellipsis" vert="horz" wrap="square" anchor="ctr" anchorCtr="1"/>
          <a:lstStyle/>
          <a:p>
            <a:pPr>
              <a:defRPr sz="1197" b="1" i="0" u="none" strike="noStrike" kern="1200" baseline="0">
                <a:solidFill>
                  <a:schemeClr val="tx1"/>
                </a:solidFill>
                <a:latin typeface="+mj-lt"/>
                <a:ea typeface="+mn-ea"/>
                <a:cs typeface="+mn-cs"/>
              </a:defRPr>
            </a:pPr>
            <a:endParaRPr lang="it-IT"/>
          </a:p>
        </c:txPr>
        <c:crossAx val="1286994656"/>
        <c:crosses val="autoZero"/>
        <c:auto val="1"/>
        <c:lblAlgn val="ctr"/>
        <c:lblOffset val="100"/>
        <c:noMultiLvlLbl val="0"/>
      </c:catAx>
      <c:valAx>
        <c:axId val="1286994656"/>
        <c:scaling>
          <c:orientation val="minMax"/>
        </c:scaling>
        <c:delete val="0"/>
        <c:axPos val="l"/>
        <c:majorGridlines>
          <c:spPr>
            <a:ln w="6350" cap="flat" cmpd="sng" algn="ctr">
              <a:solidFill>
                <a:schemeClr val="bg2"/>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it-IT"/>
          </a:p>
        </c:txPr>
        <c:crossAx val="1286992360"/>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it-IT"/>
        </a:p>
      </c:txPr>
    </c:legend>
    <c:plotVisOnly val="1"/>
    <c:dispBlanksAs val="gap"/>
    <c:showDLblsOverMax val="0"/>
    <c:extLst/>
  </c:chart>
  <c:spPr>
    <a:noFill/>
    <a:ln>
      <a:noFill/>
    </a:ln>
    <a:effectLst/>
  </c:spPr>
  <c:txPr>
    <a:bodyPr/>
    <a:lstStyle/>
    <a:p>
      <a:pPr>
        <a:defRPr/>
      </a:pPr>
      <a:endParaRPr lang="it-IT"/>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1" i="0" u="none" strike="noStrike" kern="1200" cap="all" spc="100" baseline="0">
                <a:solidFill>
                  <a:schemeClr val="accent2"/>
                </a:solidFill>
                <a:latin typeface="+mj-lt"/>
                <a:ea typeface="+mn-ea"/>
                <a:cs typeface="+mn-cs"/>
              </a:defRPr>
            </a:pPr>
            <a:r>
              <a:rPr lang="en-US" dirty="0">
                <a:solidFill>
                  <a:schemeClr val="accent3"/>
                </a:solidFill>
              </a:rPr>
              <a:t>Column Chart Title</a:t>
            </a:r>
          </a:p>
        </c:rich>
      </c:tx>
      <c:overlay val="0"/>
      <c:spPr>
        <a:noFill/>
        <a:ln>
          <a:noFill/>
        </a:ln>
        <a:effectLst/>
      </c:spPr>
      <c:txPr>
        <a:bodyPr rot="0" spcFirstLastPara="1" vertOverflow="ellipsis" vert="horz" wrap="square" anchor="ctr" anchorCtr="1"/>
        <a:lstStyle/>
        <a:p>
          <a:pPr>
            <a:defRPr sz="1400" b="1" i="0" u="none" strike="noStrike" kern="1200" cap="all" spc="100" baseline="0">
              <a:solidFill>
                <a:schemeClr val="accent2"/>
              </a:solidFill>
              <a:latin typeface="+mj-lt"/>
              <a:ea typeface="+mn-ea"/>
              <a:cs typeface="+mn-cs"/>
            </a:defRPr>
          </a:pPr>
          <a:endParaRPr lang="it-IT"/>
        </a:p>
      </c:txPr>
    </c:title>
    <c:autoTitleDeleted val="0"/>
    <c:plotArea>
      <c:layout/>
      <c:barChart>
        <c:barDir val="col"/>
        <c:grouping val="percentStacked"/>
        <c:varyColors val="0"/>
        <c:ser>
          <c:idx val="0"/>
          <c:order val="0"/>
          <c:tx>
            <c:strRef>
              <c:f>Sheet1!$B$1</c:f>
              <c:strCache>
                <c:ptCount val="1"/>
                <c:pt idx="0">
                  <c:v>Series 1</c:v>
                </c:pt>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chemeClr val="bg1"/>
                    </a:solidFill>
                    <a:latin typeface="+mj-lt"/>
                    <a:ea typeface="+mn-ea"/>
                    <a:cs typeface="+mn-cs"/>
                  </a:defRPr>
                </a:pPr>
                <a:endParaRPr lang="it-I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4EE1-4FF7-96C2-EA2CDFC0AED8}"/>
            </c:ext>
          </c:extLst>
        </c:ser>
        <c:ser>
          <c:idx val="1"/>
          <c:order val="1"/>
          <c:tx>
            <c:strRef>
              <c:f>Sheet1!$C$1</c:f>
              <c:strCache>
                <c:ptCount val="1"/>
                <c:pt idx="0">
                  <c:v>Series 2</c:v>
                </c:pt>
              </c:strCache>
            </c:strRef>
          </c:tx>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chemeClr val="bg1"/>
                    </a:solidFill>
                    <a:latin typeface="+mj-lt"/>
                    <a:ea typeface="+mn-ea"/>
                    <a:cs typeface="+mn-cs"/>
                  </a:defRPr>
                </a:pPr>
                <a:endParaRPr lang="it-I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4EE1-4FF7-96C2-EA2CDFC0AED8}"/>
            </c:ext>
          </c:extLst>
        </c:ser>
        <c:ser>
          <c:idx val="2"/>
          <c:order val="2"/>
          <c:tx>
            <c:strRef>
              <c:f>Sheet1!$D$1</c:f>
              <c:strCache>
                <c:ptCount val="1"/>
                <c:pt idx="0">
                  <c:v>Series 3</c:v>
                </c:pt>
              </c:strCache>
            </c:strRef>
          </c:tx>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chemeClr val="bg1"/>
                    </a:solidFill>
                    <a:latin typeface="+mj-lt"/>
                    <a:ea typeface="+mn-ea"/>
                    <a:cs typeface="+mn-cs"/>
                  </a:defRPr>
                </a:pPr>
                <a:endParaRPr lang="it-I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2-4EE1-4FF7-96C2-EA2CDFC0AED8}"/>
            </c:ext>
          </c:extLst>
        </c:ser>
        <c:ser>
          <c:idx val="3"/>
          <c:order val="3"/>
          <c:tx>
            <c:strRef>
              <c:f>Sheet1!$E$1</c:f>
              <c:strCache>
                <c:ptCount val="1"/>
                <c:pt idx="0">
                  <c:v>Series 4</c:v>
                </c:pt>
              </c:strCache>
            </c:strRef>
          </c:tx>
          <c:spPr>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chemeClr val="bg1"/>
                    </a:solidFill>
                    <a:latin typeface="+mj-lt"/>
                    <a:ea typeface="+mn-ea"/>
                    <a:cs typeface="+mn-cs"/>
                  </a:defRPr>
                </a:pPr>
                <a:endParaRPr lang="it-I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Category 1</c:v>
                </c:pt>
                <c:pt idx="1">
                  <c:v>Category 2</c:v>
                </c:pt>
                <c:pt idx="2">
                  <c:v>Category 3</c:v>
                </c:pt>
                <c:pt idx="3">
                  <c:v>Category 4</c:v>
                </c:pt>
              </c:strCache>
            </c:strRef>
          </c:cat>
          <c:val>
            <c:numRef>
              <c:f>Sheet1!$E$2:$E$5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3-4EE1-4FF7-96C2-EA2CDFC0AED8}"/>
            </c:ext>
          </c:extLst>
        </c:ser>
        <c:ser>
          <c:idx val="4"/>
          <c:order val="4"/>
          <c:tx>
            <c:strRef>
              <c:f>Sheet1!$F$1</c:f>
              <c:strCache>
                <c:ptCount val="1"/>
                <c:pt idx="0">
                  <c:v>Series 5</c:v>
                </c:pt>
              </c:strCache>
            </c:strRef>
          </c:tx>
          <c:spPr>
            <a:gradFill rotWithShape="1">
              <a:gsLst>
                <a:gs pos="0">
                  <a:schemeClr val="accent5">
                    <a:satMod val="103000"/>
                    <a:lumMod val="102000"/>
                    <a:tint val="94000"/>
                  </a:schemeClr>
                </a:gs>
                <a:gs pos="50000">
                  <a:schemeClr val="accent5">
                    <a:satMod val="110000"/>
                    <a:lumMod val="100000"/>
                    <a:shade val="100000"/>
                  </a:schemeClr>
                </a:gs>
                <a:gs pos="100000">
                  <a:schemeClr val="accent5">
                    <a:lumMod val="99000"/>
                    <a:satMod val="120000"/>
                    <a:shade val="78000"/>
                  </a:schemeClr>
                </a:gs>
              </a:gsLst>
              <a:lin ang="5400000" scaled="0"/>
            </a:gra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chemeClr val="tx1"/>
                    </a:solidFill>
                    <a:latin typeface="+mj-lt"/>
                    <a:ea typeface="+mn-ea"/>
                    <a:cs typeface="+mn-cs"/>
                  </a:defRPr>
                </a:pPr>
                <a:endParaRPr lang="it-I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Category 1</c:v>
                </c:pt>
                <c:pt idx="1">
                  <c:v>Category 2</c:v>
                </c:pt>
                <c:pt idx="2">
                  <c:v>Category 3</c:v>
                </c:pt>
                <c:pt idx="3">
                  <c:v>Category 4</c:v>
                </c:pt>
              </c:strCache>
            </c:strRef>
          </c:cat>
          <c:val>
            <c:numRef>
              <c:f>Sheet1!$F$2:$F$5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4-4EE1-4FF7-96C2-EA2CDFC0AED8}"/>
            </c:ext>
          </c:extLst>
        </c:ser>
        <c:ser>
          <c:idx val="5"/>
          <c:order val="5"/>
          <c:tx>
            <c:strRef>
              <c:f>Sheet1!$G$1</c:f>
              <c:strCache>
                <c:ptCount val="1"/>
                <c:pt idx="0">
                  <c:v>Series 6</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chemeClr val="tx1"/>
                    </a:solidFill>
                    <a:latin typeface="+mj-lt"/>
                    <a:ea typeface="+mn-ea"/>
                    <a:cs typeface="+mn-cs"/>
                  </a:defRPr>
                </a:pPr>
                <a:endParaRPr lang="it-I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Category 1</c:v>
                </c:pt>
                <c:pt idx="1">
                  <c:v>Category 2</c:v>
                </c:pt>
                <c:pt idx="2">
                  <c:v>Category 3</c:v>
                </c:pt>
                <c:pt idx="3">
                  <c:v>Category 4</c:v>
                </c:pt>
              </c:strCache>
            </c:strRef>
          </c:cat>
          <c:val>
            <c:numRef>
              <c:f>Sheet1!$G$2:$G$5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5-4EE1-4FF7-96C2-EA2CDFC0AED8}"/>
            </c:ext>
          </c:extLst>
        </c:ser>
        <c:dLbls>
          <c:showLegendKey val="0"/>
          <c:showVal val="1"/>
          <c:showCatName val="0"/>
          <c:showSerName val="0"/>
          <c:showPercent val="0"/>
          <c:showBubbleSize val="0"/>
        </c:dLbls>
        <c:gapWidth val="100"/>
        <c:overlap val="100"/>
        <c:axId val="603609048"/>
        <c:axId val="603601832"/>
      </c:barChart>
      <c:catAx>
        <c:axId val="603609048"/>
        <c:scaling>
          <c:orientation val="minMax"/>
        </c:scaling>
        <c:delete val="0"/>
        <c:axPos val="b"/>
        <c:numFmt formatCode="General" sourceLinked="1"/>
        <c:majorTickMark val="none"/>
        <c:minorTickMark val="none"/>
        <c:tickLblPos val="nextTo"/>
        <c:spPr>
          <a:noFill/>
          <a:ln w="12700" cap="flat" cmpd="sng" algn="ctr">
            <a:solidFill>
              <a:schemeClr val="bg2"/>
            </a:solidFill>
            <a:round/>
          </a:ln>
          <a:effectLst/>
        </c:spPr>
        <c:txPr>
          <a:bodyPr rot="-60000000" spcFirstLastPara="1" vertOverflow="ellipsis" vert="horz" wrap="square" anchor="ctr" anchorCtr="1"/>
          <a:lstStyle/>
          <a:p>
            <a:pPr>
              <a:defRPr sz="1197" b="1" i="0" u="none" strike="noStrike" kern="1200" baseline="0">
                <a:solidFill>
                  <a:schemeClr val="tx1"/>
                </a:solidFill>
                <a:latin typeface="+mj-lt"/>
                <a:ea typeface="+mn-ea"/>
                <a:cs typeface="+mn-cs"/>
              </a:defRPr>
            </a:pPr>
            <a:endParaRPr lang="it-IT"/>
          </a:p>
        </c:txPr>
        <c:crossAx val="603601832"/>
        <c:crosses val="autoZero"/>
        <c:auto val="1"/>
        <c:lblAlgn val="ctr"/>
        <c:lblOffset val="100"/>
        <c:noMultiLvlLbl val="0"/>
      </c:catAx>
      <c:valAx>
        <c:axId val="603601832"/>
        <c:scaling>
          <c:orientation val="minMax"/>
        </c:scaling>
        <c:delete val="0"/>
        <c:axPos val="l"/>
        <c:majorGridlines>
          <c:spPr>
            <a:ln w="6350" cap="flat" cmpd="sng" algn="ctr">
              <a:solidFill>
                <a:schemeClr val="bg2"/>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it-IT"/>
          </a:p>
        </c:txPr>
        <c:crossAx val="603609048"/>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it-IT"/>
        </a:p>
      </c:txPr>
    </c:legend>
    <c:plotVisOnly val="1"/>
    <c:dispBlanksAs val="gap"/>
    <c:showDLblsOverMax val="0"/>
    <c:extLst/>
  </c:chart>
  <c:spPr>
    <a:noFill/>
    <a:ln>
      <a:noFill/>
    </a:ln>
    <a:effectLst/>
  </c:spPr>
  <c:txPr>
    <a:bodyPr/>
    <a:lstStyle/>
    <a:p>
      <a:pPr>
        <a:defRPr/>
      </a:pPr>
      <a:endParaRPr lang="it-IT"/>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1" i="0" u="none" strike="noStrike" kern="1200" cap="all" spc="100" baseline="0">
                <a:solidFill>
                  <a:schemeClr val="accent2"/>
                </a:solidFill>
                <a:latin typeface="+mj-lt"/>
                <a:ea typeface="+mn-ea"/>
                <a:cs typeface="+mn-cs"/>
              </a:defRPr>
            </a:pPr>
            <a:r>
              <a:rPr lang="en-US" dirty="0">
                <a:solidFill>
                  <a:schemeClr val="accent3"/>
                </a:solidFill>
              </a:rPr>
              <a:t>Bar Chart Title</a:t>
            </a:r>
          </a:p>
        </c:rich>
      </c:tx>
      <c:overlay val="0"/>
      <c:spPr>
        <a:noFill/>
        <a:ln>
          <a:noFill/>
        </a:ln>
        <a:effectLst/>
      </c:spPr>
      <c:txPr>
        <a:bodyPr rot="0" spcFirstLastPara="1" vertOverflow="ellipsis" vert="horz" wrap="square" anchor="ctr" anchorCtr="1"/>
        <a:lstStyle/>
        <a:p>
          <a:pPr>
            <a:defRPr sz="1400" b="1" i="0" u="none" strike="noStrike" kern="1200" cap="all" spc="100" baseline="0">
              <a:solidFill>
                <a:schemeClr val="accent2"/>
              </a:solidFill>
              <a:latin typeface="+mj-lt"/>
              <a:ea typeface="+mn-ea"/>
              <a:cs typeface="+mn-cs"/>
            </a:defRPr>
          </a:pPr>
          <a:endParaRPr lang="it-IT"/>
        </a:p>
      </c:txPr>
    </c:title>
    <c:autoTitleDeleted val="0"/>
    <c:plotArea>
      <c:layout/>
      <c:barChart>
        <c:barDir val="bar"/>
        <c:grouping val="clustered"/>
        <c:varyColors val="0"/>
        <c:ser>
          <c:idx val="0"/>
          <c:order val="0"/>
          <c:tx>
            <c:strRef>
              <c:f>Sheet1!$B$1</c:f>
              <c:strCache>
                <c:ptCount val="1"/>
                <c:pt idx="0">
                  <c:v>Series 1</c:v>
                </c:pt>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mj-lt"/>
                    <a:ea typeface="+mn-ea"/>
                    <a:cs typeface="+mn-cs"/>
                  </a:defRPr>
                </a:pPr>
                <a:endParaRPr lang="it-IT"/>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28A6-4ECA-A1E5-FCB2FAAE5558}"/>
            </c:ext>
          </c:extLst>
        </c:ser>
        <c:ser>
          <c:idx val="1"/>
          <c:order val="1"/>
          <c:tx>
            <c:strRef>
              <c:f>Sheet1!$C$1</c:f>
              <c:strCache>
                <c:ptCount val="1"/>
                <c:pt idx="0">
                  <c:v>Series 2</c:v>
                </c:pt>
              </c:strCache>
            </c:strRef>
          </c:tx>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mj-lt"/>
                    <a:ea typeface="+mn-ea"/>
                    <a:cs typeface="+mn-cs"/>
                  </a:defRPr>
                </a:pPr>
                <a:endParaRPr lang="it-IT"/>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28A6-4ECA-A1E5-FCB2FAAE5558}"/>
            </c:ext>
          </c:extLst>
        </c:ser>
        <c:ser>
          <c:idx val="2"/>
          <c:order val="2"/>
          <c:tx>
            <c:strRef>
              <c:f>Sheet1!$D$1</c:f>
              <c:strCache>
                <c:ptCount val="1"/>
                <c:pt idx="0">
                  <c:v>Series 3</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mj-lt"/>
                    <a:ea typeface="+mn-ea"/>
                    <a:cs typeface="+mn-cs"/>
                  </a:defRPr>
                </a:pPr>
                <a:endParaRPr lang="it-IT"/>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2-28A6-4ECA-A1E5-FCB2FAAE5558}"/>
            </c:ext>
          </c:extLst>
        </c:ser>
        <c:ser>
          <c:idx val="3"/>
          <c:order val="3"/>
          <c:tx>
            <c:strRef>
              <c:f>Sheet1!$E$1</c:f>
              <c:strCache>
                <c:ptCount val="1"/>
                <c:pt idx="0">
                  <c:v>Series 4</c:v>
                </c:pt>
              </c:strCache>
            </c:strRef>
          </c:tx>
          <c:spPr>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mj-lt"/>
                    <a:ea typeface="+mn-ea"/>
                    <a:cs typeface="+mn-cs"/>
                  </a:defRPr>
                </a:pPr>
                <a:endParaRPr lang="it-IT"/>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Category 1</c:v>
                </c:pt>
                <c:pt idx="1">
                  <c:v>Category 2</c:v>
                </c:pt>
                <c:pt idx="2">
                  <c:v>Category 3</c:v>
                </c:pt>
                <c:pt idx="3">
                  <c:v>Category 4</c:v>
                </c:pt>
              </c:strCache>
            </c:strRef>
          </c:cat>
          <c:val>
            <c:numRef>
              <c:f>Sheet1!$E$2:$E$5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3-28A6-4ECA-A1E5-FCB2FAAE5558}"/>
            </c:ext>
          </c:extLst>
        </c:ser>
        <c:dLbls>
          <c:dLblPos val="outEnd"/>
          <c:showLegendKey val="0"/>
          <c:showVal val="1"/>
          <c:showCatName val="0"/>
          <c:showSerName val="0"/>
          <c:showPercent val="0"/>
          <c:showBubbleSize val="0"/>
        </c:dLbls>
        <c:gapWidth val="100"/>
        <c:overlap val="-10"/>
        <c:axId val="603609048"/>
        <c:axId val="603601832"/>
      </c:barChart>
      <c:catAx>
        <c:axId val="603609048"/>
        <c:scaling>
          <c:orientation val="minMax"/>
        </c:scaling>
        <c:delete val="0"/>
        <c:axPos val="l"/>
        <c:numFmt formatCode="General" sourceLinked="1"/>
        <c:majorTickMark val="none"/>
        <c:minorTickMark val="none"/>
        <c:tickLblPos val="nextTo"/>
        <c:spPr>
          <a:noFill/>
          <a:ln w="12700" cap="flat" cmpd="sng" algn="ctr">
            <a:solidFill>
              <a:schemeClr val="bg2"/>
            </a:solidFill>
            <a:round/>
          </a:ln>
          <a:effectLst/>
        </c:spPr>
        <c:txPr>
          <a:bodyPr rot="-60000000" spcFirstLastPara="1" vertOverflow="ellipsis" vert="horz" wrap="square" anchor="ctr" anchorCtr="1"/>
          <a:lstStyle/>
          <a:p>
            <a:pPr>
              <a:defRPr sz="1197" b="1" i="0" u="none" strike="noStrike" kern="1200" baseline="0">
                <a:solidFill>
                  <a:schemeClr val="tx1"/>
                </a:solidFill>
                <a:latin typeface="+mj-lt"/>
                <a:ea typeface="+mn-ea"/>
                <a:cs typeface="+mn-cs"/>
              </a:defRPr>
            </a:pPr>
            <a:endParaRPr lang="it-IT"/>
          </a:p>
        </c:txPr>
        <c:crossAx val="603601832"/>
        <c:crosses val="autoZero"/>
        <c:auto val="1"/>
        <c:lblAlgn val="ctr"/>
        <c:lblOffset val="100"/>
        <c:noMultiLvlLbl val="0"/>
      </c:catAx>
      <c:valAx>
        <c:axId val="603601832"/>
        <c:scaling>
          <c:orientation val="minMax"/>
        </c:scaling>
        <c:delete val="0"/>
        <c:axPos val="b"/>
        <c:majorGridlines>
          <c:spPr>
            <a:ln w="6350" cap="flat" cmpd="sng" algn="ctr">
              <a:solidFill>
                <a:schemeClr val="bg2"/>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it-IT"/>
          </a:p>
        </c:txPr>
        <c:crossAx val="603609048"/>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it-IT"/>
        </a:p>
      </c:txPr>
    </c:legend>
    <c:plotVisOnly val="1"/>
    <c:dispBlanksAs val="gap"/>
    <c:showDLblsOverMax val="0"/>
    <c:extLst/>
  </c:chart>
  <c:spPr>
    <a:noFill/>
    <a:ln>
      <a:noFill/>
    </a:ln>
    <a:effectLst/>
  </c:spPr>
  <c:txPr>
    <a:bodyPr/>
    <a:lstStyle/>
    <a:p>
      <a:pPr>
        <a:defRPr/>
      </a:pPr>
      <a:endParaRPr lang="it-IT"/>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1" i="0" u="none" strike="noStrike" kern="1200" cap="all" spc="100" baseline="0">
                <a:solidFill>
                  <a:schemeClr val="accent2"/>
                </a:solidFill>
                <a:latin typeface="+mj-lt"/>
                <a:ea typeface="+mn-ea"/>
                <a:cs typeface="+mn-cs"/>
              </a:defRPr>
            </a:pPr>
            <a:r>
              <a:rPr lang="en-US" dirty="0">
                <a:solidFill>
                  <a:schemeClr val="accent3"/>
                </a:solidFill>
              </a:rPr>
              <a:t>Line Chart Title</a:t>
            </a:r>
          </a:p>
        </c:rich>
      </c:tx>
      <c:overlay val="0"/>
      <c:spPr>
        <a:noFill/>
        <a:ln>
          <a:noFill/>
        </a:ln>
        <a:effectLst/>
      </c:spPr>
      <c:txPr>
        <a:bodyPr rot="0" spcFirstLastPara="1" vertOverflow="ellipsis" vert="horz" wrap="square" anchor="ctr" anchorCtr="1"/>
        <a:lstStyle/>
        <a:p>
          <a:pPr>
            <a:defRPr sz="1400" b="1" i="0" u="none" strike="noStrike" kern="1200" cap="all" spc="100" baseline="0">
              <a:solidFill>
                <a:schemeClr val="accent2"/>
              </a:solidFill>
              <a:latin typeface="+mj-lt"/>
              <a:ea typeface="+mn-ea"/>
              <a:cs typeface="+mn-cs"/>
            </a:defRPr>
          </a:pPr>
          <a:endParaRPr lang="it-IT"/>
        </a:p>
      </c:txPr>
    </c:title>
    <c:autoTitleDeleted val="0"/>
    <c:plotArea>
      <c:layout/>
      <c:lineChart>
        <c:grouping val="standard"/>
        <c:varyColors val="0"/>
        <c:ser>
          <c:idx val="0"/>
          <c:order val="0"/>
          <c:tx>
            <c:strRef>
              <c:f>Sheet1!$B$1</c:f>
              <c:strCache>
                <c:ptCount val="1"/>
                <c:pt idx="0">
                  <c:v>Series 1</c:v>
                </c:pt>
              </c:strCache>
            </c:strRef>
          </c:tx>
          <c:spPr>
            <a:ln w="34925" cap="rnd">
              <a:solidFill>
                <a:schemeClr val="accent1"/>
              </a:solidFill>
              <a:round/>
            </a:ln>
            <a:effectLst/>
          </c:spPr>
          <c:marker>
            <c:symbol val="none"/>
          </c:marker>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smooth val="0"/>
          <c:extLst>
            <c:ext xmlns:c16="http://schemas.microsoft.com/office/drawing/2014/chart" uri="{C3380CC4-5D6E-409C-BE32-E72D297353CC}">
              <c16:uniqueId val="{00000000-BD01-443E-AEFF-F7CBE8C95CF8}"/>
            </c:ext>
          </c:extLst>
        </c:ser>
        <c:ser>
          <c:idx val="1"/>
          <c:order val="1"/>
          <c:tx>
            <c:strRef>
              <c:f>Sheet1!$C$1</c:f>
              <c:strCache>
                <c:ptCount val="1"/>
                <c:pt idx="0">
                  <c:v>Series 2</c:v>
                </c:pt>
              </c:strCache>
            </c:strRef>
          </c:tx>
          <c:spPr>
            <a:ln w="34925" cap="rnd">
              <a:solidFill>
                <a:schemeClr val="accent2"/>
              </a:solidFill>
              <a:round/>
            </a:ln>
            <a:effectLst/>
          </c:spPr>
          <c:marker>
            <c:symbol val="none"/>
          </c:marker>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smooth val="0"/>
          <c:extLst>
            <c:ext xmlns:c16="http://schemas.microsoft.com/office/drawing/2014/chart" uri="{C3380CC4-5D6E-409C-BE32-E72D297353CC}">
              <c16:uniqueId val="{00000001-BD01-443E-AEFF-F7CBE8C95CF8}"/>
            </c:ext>
          </c:extLst>
        </c:ser>
        <c:ser>
          <c:idx val="2"/>
          <c:order val="2"/>
          <c:tx>
            <c:strRef>
              <c:f>Sheet1!$D$1</c:f>
              <c:strCache>
                <c:ptCount val="1"/>
                <c:pt idx="0">
                  <c:v>Series 3</c:v>
                </c:pt>
              </c:strCache>
            </c:strRef>
          </c:tx>
          <c:spPr>
            <a:ln w="34925" cap="rnd">
              <a:solidFill>
                <a:schemeClr val="accent3"/>
              </a:solidFill>
              <a:round/>
            </a:ln>
            <a:effectLst/>
          </c:spPr>
          <c:marker>
            <c:symbol val="none"/>
          </c:marker>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smooth val="0"/>
          <c:extLst>
            <c:ext xmlns:c16="http://schemas.microsoft.com/office/drawing/2014/chart" uri="{C3380CC4-5D6E-409C-BE32-E72D297353CC}">
              <c16:uniqueId val="{00000002-BD01-443E-AEFF-F7CBE8C95CF8}"/>
            </c:ext>
          </c:extLst>
        </c:ser>
        <c:ser>
          <c:idx val="3"/>
          <c:order val="3"/>
          <c:tx>
            <c:strRef>
              <c:f>Sheet1!$E$1</c:f>
              <c:strCache>
                <c:ptCount val="1"/>
                <c:pt idx="0">
                  <c:v>Series 4</c:v>
                </c:pt>
              </c:strCache>
            </c:strRef>
          </c:tx>
          <c:spPr>
            <a:ln w="34925" cap="rnd">
              <a:solidFill>
                <a:schemeClr val="accent4"/>
              </a:solidFill>
              <a:round/>
            </a:ln>
            <a:effectLst/>
          </c:spPr>
          <c:marker>
            <c:symbol val="none"/>
          </c:marker>
          <c:cat>
            <c:strRef>
              <c:f>Sheet1!$A$2:$A$5</c:f>
              <c:strCache>
                <c:ptCount val="4"/>
                <c:pt idx="0">
                  <c:v>Category 1</c:v>
                </c:pt>
                <c:pt idx="1">
                  <c:v>Category 2</c:v>
                </c:pt>
                <c:pt idx="2">
                  <c:v>Category 3</c:v>
                </c:pt>
                <c:pt idx="3">
                  <c:v>Category 4</c:v>
                </c:pt>
              </c:strCache>
            </c:strRef>
          </c:cat>
          <c:val>
            <c:numRef>
              <c:f>Sheet1!$E$2:$E$5</c:f>
              <c:numCache>
                <c:formatCode>General</c:formatCode>
                <c:ptCount val="4"/>
                <c:pt idx="0">
                  <c:v>2.75</c:v>
                </c:pt>
                <c:pt idx="1">
                  <c:v>5</c:v>
                </c:pt>
                <c:pt idx="2">
                  <c:v>2.5</c:v>
                </c:pt>
                <c:pt idx="3">
                  <c:v>3</c:v>
                </c:pt>
              </c:numCache>
            </c:numRef>
          </c:val>
          <c:smooth val="0"/>
          <c:extLst>
            <c:ext xmlns:c16="http://schemas.microsoft.com/office/drawing/2014/chart" uri="{C3380CC4-5D6E-409C-BE32-E72D297353CC}">
              <c16:uniqueId val="{00000003-BD01-443E-AEFF-F7CBE8C95CF8}"/>
            </c:ext>
          </c:extLst>
        </c:ser>
        <c:ser>
          <c:idx val="4"/>
          <c:order val="4"/>
          <c:tx>
            <c:strRef>
              <c:f>Sheet1!$F$1</c:f>
              <c:strCache>
                <c:ptCount val="1"/>
                <c:pt idx="0">
                  <c:v>Series 5</c:v>
                </c:pt>
              </c:strCache>
            </c:strRef>
          </c:tx>
          <c:spPr>
            <a:ln w="34925" cap="rnd">
              <a:solidFill>
                <a:schemeClr val="accent5"/>
              </a:solidFill>
              <a:round/>
            </a:ln>
            <a:effectLst/>
          </c:spPr>
          <c:marker>
            <c:symbol val="none"/>
          </c:marker>
          <c:cat>
            <c:strRef>
              <c:f>Sheet1!$A$2:$A$5</c:f>
              <c:strCache>
                <c:ptCount val="4"/>
                <c:pt idx="0">
                  <c:v>Category 1</c:v>
                </c:pt>
                <c:pt idx="1">
                  <c:v>Category 2</c:v>
                </c:pt>
                <c:pt idx="2">
                  <c:v>Category 3</c:v>
                </c:pt>
                <c:pt idx="3">
                  <c:v>Category 4</c:v>
                </c:pt>
              </c:strCache>
            </c:strRef>
          </c:cat>
          <c:val>
            <c:numRef>
              <c:f>Sheet1!$F$2:$F$5</c:f>
              <c:numCache>
                <c:formatCode>General</c:formatCode>
                <c:ptCount val="4"/>
                <c:pt idx="0">
                  <c:v>1.75</c:v>
                </c:pt>
                <c:pt idx="1">
                  <c:v>1.5</c:v>
                </c:pt>
                <c:pt idx="2">
                  <c:v>1</c:v>
                </c:pt>
                <c:pt idx="3">
                  <c:v>2</c:v>
                </c:pt>
              </c:numCache>
            </c:numRef>
          </c:val>
          <c:smooth val="0"/>
          <c:extLst>
            <c:ext xmlns:c16="http://schemas.microsoft.com/office/drawing/2014/chart" uri="{C3380CC4-5D6E-409C-BE32-E72D297353CC}">
              <c16:uniqueId val="{00000004-BD01-443E-AEFF-F7CBE8C95CF8}"/>
            </c:ext>
          </c:extLst>
        </c:ser>
        <c:ser>
          <c:idx val="5"/>
          <c:order val="5"/>
          <c:tx>
            <c:strRef>
              <c:f>Sheet1!$G$1</c:f>
              <c:strCache>
                <c:ptCount val="1"/>
                <c:pt idx="0">
                  <c:v>Series 6</c:v>
                </c:pt>
              </c:strCache>
            </c:strRef>
          </c:tx>
          <c:spPr>
            <a:ln w="34925" cap="rnd">
              <a:solidFill>
                <a:srgbClr val="92D050"/>
              </a:solidFill>
              <a:round/>
            </a:ln>
            <a:effectLst/>
          </c:spPr>
          <c:marker>
            <c:symbol val="none"/>
          </c:marker>
          <c:cat>
            <c:strRef>
              <c:f>Sheet1!$A$2:$A$5</c:f>
              <c:strCache>
                <c:ptCount val="4"/>
                <c:pt idx="0">
                  <c:v>Category 1</c:v>
                </c:pt>
                <c:pt idx="1">
                  <c:v>Category 2</c:v>
                </c:pt>
                <c:pt idx="2">
                  <c:v>Category 3</c:v>
                </c:pt>
                <c:pt idx="3">
                  <c:v>Category 4</c:v>
                </c:pt>
              </c:strCache>
            </c:strRef>
          </c:cat>
          <c:val>
            <c:numRef>
              <c:f>Sheet1!$G$2:$G$5</c:f>
              <c:numCache>
                <c:formatCode>General</c:formatCode>
                <c:ptCount val="4"/>
                <c:pt idx="0">
                  <c:v>3.75</c:v>
                </c:pt>
                <c:pt idx="1">
                  <c:v>3.5</c:v>
                </c:pt>
                <c:pt idx="2">
                  <c:v>4</c:v>
                </c:pt>
                <c:pt idx="3">
                  <c:v>5.5</c:v>
                </c:pt>
              </c:numCache>
            </c:numRef>
          </c:val>
          <c:smooth val="0"/>
          <c:extLst>
            <c:ext xmlns:c16="http://schemas.microsoft.com/office/drawing/2014/chart" uri="{C3380CC4-5D6E-409C-BE32-E72D297353CC}">
              <c16:uniqueId val="{00000005-BD01-443E-AEFF-F7CBE8C95CF8}"/>
            </c:ext>
          </c:extLst>
        </c:ser>
        <c:dLbls>
          <c:showLegendKey val="0"/>
          <c:showVal val="0"/>
          <c:showCatName val="0"/>
          <c:showSerName val="0"/>
          <c:showPercent val="0"/>
          <c:showBubbleSize val="0"/>
        </c:dLbls>
        <c:smooth val="0"/>
        <c:axId val="860946032"/>
        <c:axId val="860936520"/>
      </c:lineChart>
      <c:catAx>
        <c:axId val="860946032"/>
        <c:scaling>
          <c:orientation val="minMax"/>
        </c:scaling>
        <c:delete val="0"/>
        <c:axPos val="b"/>
        <c:numFmt formatCode="General" sourceLinked="1"/>
        <c:majorTickMark val="none"/>
        <c:minorTickMark val="none"/>
        <c:tickLblPos val="nextTo"/>
        <c:spPr>
          <a:noFill/>
          <a:ln w="12700" cap="flat" cmpd="sng" algn="ctr">
            <a:solidFill>
              <a:schemeClr val="bg2"/>
            </a:solidFill>
            <a:round/>
          </a:ln>
          <a:effectLst/>
        </c:spPr>
        <c:txPr>
          <a:bodyPr rot="-60000000" spcFirstLastPara="1" vertOverflow="ellipsis" vert="horz" wrap="square" anchor="ctr" anchorCtr="1"/>
          <a:lstStyle/>
          <a:p>
            <a:pPr>
              <a:defRPr sz="1197" b="1" i="0" u="none" strike="noStrike" kern="1200" baseline="0">
                <a:solidFill>
                  <a:schemeClr val="tx1"/>
                </a:solidFill>
                <a:latin typeface="+mj-lt"/>
                <a:ea typeface="+mn-ea"/>
                <a:cs typeface="+mn-cs"/>
              </a:defRPr>
            </a:pPr>
            <a:endParaRPr lang="it-IT"/>
          </a:p>
        </c:txPr>
        <c:crossAx val="860936520"/>
        <c:crosses val="autoZero"/>
        <c:auto val="1"/>
        <c:lblAlgn val="ctr"/>
        <c:lblOffset val="100"/>
        <c:noMultiLvlLbl val="0"/>
      </c:catAx>
      <c:valAx>
        <c:axId val="860936520"/>
        <c:scaling>
          <c:orientation val="minMax"/>
        </c:scaling>
        <c:delete val="0"/>
        <c:axPos val="l"/>
        <c:majorGridlines>
          <c:spPr>
            <a:ln w="6350" cap="flat" cmpd="sng" algn="ctr">
              <a:solidFill>
                <a:schemeClr val="bg2"/>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it-IT"/>
          </a:p>
        </c:txPr>
        <c:crossAx val="860946032"/>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it-IT"/>
        </a:p>
      </c:txPr>
    </c:legend>
    <c:plotVisOnly val="1"/>
    <c:dispBlanksAs val="gap"/>
    <c:showDLblsOverMax val="0"/>
    <c:extLst/>
  </c:chart>
  <c:spPr>
    <a:noFill/>
    <a:ln>
      <a:noFill/>
    </a:ln>
    <a:effectLst/>
  </c:spPr>
  <c:txPr>
    <a:bodyPr/>
    <a:lstStyle/>
    <a:p>
      <a:pPr>
        <a:defRPr/>
      </a:pPr>
      <a:endParaRPr lang="it-IT"/>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1" i="0" u="none" strike="noStrike" kern="1200" cap="all" spc="100" baseline="0">
                <a:solidFill>
                  <a:schemeClr val="accent2"/>
                </a:solidFill>
                <a:latin typeface="+mj-lt"/>
                <a:ea typeface="+mn-ea"/>
                <a:cs typeface="+mn-cs"/>
              </a:defRPr>
            </a:pPr>
            <a:r>
              <a:rPr lang="en-US" dirty="0">
                <a:solidFill>
                  <a:schemeClr val="accent3"/>
                </a:solidFill>
              </a:rPr>
              <a:t>Pie Chart title</a:t>
            </a:r>
          </a:p>
        </c:rich>
      </c:tx>
      <c:overlay val="0"/>
      <c:spPr>
        <a:noFill/>
        <a:ln>
          <a:noFill/>
        </a:ln>
        <a:effectLst/>
      </c:spPr>
      <c:txPr>
        <a:bodyPr rot="0" spcFirstLastPara="1" vertOverflow="ellipsis" vert="horz" wrap="square" anchor="ctr" anchorCtr="1"/>
        <a:lstStyle/>
        <a:p>
          <a:pPr>
            <a:defRPr sz="1400" b="1" i="0" u="none" strike="noStrike" kern="1200" cap="all" spc="100" baseline="0">
              <a:solidFill>
                <a:schemeClr val="accent2"/>
              </a:solidFill>
              <a:latin typeface="+mj-lt"/>
              <a:ea typeface="+mn-ea"/>
              <a:cs typeface="+mn-cs"/>
            </a:defRPr>
          </a:pPr>
          <a:endParaRPr lang="it-IT"/>
        </a:p>
      </c:txPr>
    </c:title>
    <c:autoTitleDeleted val="0"/>
    <c:plotArea>
      <c:layout/>
      <c:doughnutChart>
        <c:varyColors val="1"/>
        <c:ser>
          <c:idx val="0"/>
          <c:order val="0"/>
          <c:tx>
            <c:strRef>
              <c:f>Sheet1!$B$1</c:f>
              <c:strCache>
                <c:ptCount val="1"/>
                <c:pt idx="0">
                  <c:v>Sales</c:v>
                </c:pt>
              </c:strCache>
            </c:strRef>
          </c:tx>
          <c:dPt>
            <c:idx val="0"/>
            <c:bubble3D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c:spPr>
            <c:extLst>
              <c:ext xmlns:c16="http://schemas.microsoft.com/office/drawing/2014/chart" uri="{C3380CC4-5D6E-409C-BE32-E72D297353CC}">
                <c16:uniqueId val="{00000001-F58B-4E4D-A62A-50610BCA3771}"/>
              </c:ext>
            </c:extLst>
          </c:dPt>
          <c:dPt>
            <c:idx val="1"/>
            <c:bubble3D val="0"/>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c:spPr>
            <c:extLst>
              <c:ext xmlns:c16="http://schemas.microsoft.com/office/drawing/2014/chart" uri="{C3380CC4-5D6E-409C-BE32-E72D297353CC}">
                <c16:uniqueId val="{00000003-F58B-4E4D-A62A-50610BCA3771}"/>
              </c:ext>
            </c:extLst>
          </c:dPt>
          <c:dPt>
            <c:idx val="2"/>
            <c:bubble3D val="0"/>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c:spPr>
            <c:extLst>
              <c:ext xmlns:c16="http://schemas.microsoft.com/office/drawing/2014/chart" uri="{C3380CC4-5D6E-409C-BE32-E72D297353CC}">
                <c16:uniqueId val="{00000005-F58B-4E4D-A62A-50610BCA3771}"/>
              </c:ext>
            </c:extLst>
          </c:dPt>
          <c:dPt>
            <c:idx val="3"/>
            <c:bubble3D val="0"/>
            <c:spPr>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a:noFill/>
              </a:ln>
              <a:effectLst/>
            </c:spPr>
            <c:extLst>
              <c:ext xmlns:c16="http://schemas.microsoft.com/office/drawing/2014/chart" uri="{C3380CC4-5D6E-409C-BE32-E72D297353CC}">
                <c16:uniqueId val="{00000007-F58B-4E4D-A62A-50610BCA3771}"/>
              </c:ext>
            </c:extLst>
          </c:dPt>
          <c:dPt>
            <c:idx val="4"/>
            <c:bubble3D val="0"/>
            <c:spPr>
              <a:gradFill rotWithShape="1">
                <a:gsLst>
                  <a:gs pos="0">
                    <a:schemeClr val="accent5">
                      <a:satMod val="103000"/>
                      <a:lumMod val="102000"/>
                      <a:tint val="94000"/>
                    </a:schemeClr>
                  </a:gs>
                  <a:gs pos="50000">
                    <a:schemeClr val="accent5">
                      <a:satMod val="110000"/>
                      <a:lumMod val="100000"/>
                      <a:shade val="100000"/>
                    </a:schemeClr>
                  </a:gs>
                  <a:gs pos="100000">
                    <a:schemeClr val="accent5">
                      <a:lumMod val="99000"/>
                      <a:satMod val="120000"/>
                      <a:shade val="78000"/>
                    </a:schemeClr>
                  </a:gs>
                </a:gsLst>
                <a:lin ang="5400000" scaled="0"/>
              </a:gradFill>
              <a:ln>
                <a:noFill/>
              </a:ln>
              <a:effectLst/>
            </c:spPr>
            <c:extLst>
              <c:ext xmlns:c16="http://schemas.microsoft.com/office/drawing/2014/chart" uri="{C3380CC4-5D6E-409C-BE32-E72D297353CC}">
                <c16:uniqueId val="{00000009-F58B-4E4D-A62A-50610BCA3771}"/>
              </c:ext>
            </c:extLst>
          </c:dPt>
          <c:dPt>
            <c:idx val="5"/>
            <c:bubble3D val="0"/>
            <c:spPr>
              <a:solidFill>
                <a:srgbClr val="92D050"/>
              </a:solidFill>
              <a:ln>
                <a:noFill/>
              </a:ln>
              <a:effectLst/>
            </c:spPr>
            <c:extLst>
              <c:ext xmlns:c16="http://schemas.microsoft.com/office/drawing/2014/chart" uri="{C3380CC4-5D6E-409C-BE32-E72D297353CC}">
                <c16:uniqueId val="{0000000B-F58B-4E4D-A62A-50610BCA3771}"/>
              </c:ext>
            </c:extLst>
          </c:dPt>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j-lt"/>
                    <a:ea typeface="+mn-ea"/>
                    <a:cs typeface="+mn-cs"/>
                  </a:defRPr>
                </a:pPr>
                <a:endParaRPr lang="it-IT"/>
              </a:p>
            </c:txPr>
            <c:showLegendKey val="0"/>
            <c:showVal val="1"/>
            <c:showCatName val="0"/>
            <c:showSerName val="0"/>
            <c:showPercent val="0"/>
            <c:showBubbleSize val="0"/>
            <c:showLeaderLines val="0"/>
            <c:extLst>
              <c:ext xmlns:c15="http://schemas.microsoft.com/office/drawing/2012/chart" uri="{CE6537A1-D6FC-4f65-9D91-7224C49458BB}"/>
            </c:extLst>
          </c:dLbls>
          <c:cat>
            <c:strRef>
              <c:f>Sheet1!$A$2:$A$7</c:f>
              <c:strCache>
                <c:ptCount val="6"/>
                <c:pt idx="0">
                  <c:v>Series 1</c:v>
                </c:pt>
                <c:pt idx="1">
                  <c:v>Series 2</c:v>
                </c:pt>
                <c:pt idx="2">
                  <c:v>Series 3</c:v>
                </c:pt>
                <c:pt idx="3">
                  <c:v>Series 4</c:v>
                </c:pt>
                <c:pt idx="4">
                  <c:v>Series 5</c:v>
                </c:pt>
                <c:pt idx="5">
                  <c:v>Series 6</c:v>
                </c:pt>
              </c:strCache>
            </c:strRef>
          </c:cat>
          <c:val>
            <c:numRef>
              <c:f>Sheet1!$B$2:$B$7</c:f>
              <c:numCache>
                <c:formatCode>General</c:formatCode>
                <c:ptCount val="6"/>
                <c:pt idx="0">
                  <c:v>8.1999999999999993</c:v>
                </c:pt>
                <c:pt idx="1">
                  <c:v>3.2</c:v>
                </c:pt>
                <c:pt idx="2">
                  <c:v>1.4</c:v>
                </c:pt>
                <c:pt idx="3">
                  <c:v>1.2</c:v>
                </c:pt>
                <c:pt idx="4">
                  <c:v>2</c:v>
                </c:pt>
                <c:pt idx="5">
                  <c:v>1.5</c:v>
                </c:pt>
              </c:numCache>
            </c:numRef>
          </c:val>
          <c:extLst>
            <c:ext xmlns:c16="http://schemas.microsoft.com/office/drawing/2014/chart" uri="{C3380CC4-5D6E-409C-BE32-E72D297353CC}">
              <c16:uniqueId val="{0000000C-F58B-4E4D-A62A-50610BCA3771}"/>
            </c:ext>
          </c:extLst>
        </c:ser>
        <c:dLbls>
          <c:showLegendKey val="0"/>
          <c:showVal val="1"/>
          <c:showCatName val="0"/>
          <c:showSerName val="0"/>
          <c:showPercent val="0"/>
          <c:showBubbleSize val="0"/>
          <c:showLeaderLines val="0"/>
        </c:dLbls>
        <c:firstSliceAng val="0"/>
        <c:holeSize val="50"/>
      </c:doughnutChart>
      <c:spPr>
        <a:noFill/>
        <a:ln>
          <a:noFill/>
        </a:ln>
        <a:effectLst/>
      </c:spPr>
    </c:plotArea>
    <c:legend>
      <c:legendPos val="r"/>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it-IT"/>
        </a:p>
      </c:txPr>
    </c:legend>
    <c:plotVisOnly val="1"/>
    <c:dispBlanksAs val="gap"/>
    <c:showDLblsOverMax val="0"/>
    <c:extLst/>
  </c:chart>
  <c:spPr>
    <a:noFill/>
    <a:ln>
      <a:noFill/>
    </a:ln>
    <a:effectLst/>
  </c:spPr>
  <c:txPr>
    <a:bodyPr/>
    <a:lstStyle/>
    <a:p>
      <a:pPr>
        <a:defRPr/>
      </a:pPr>
      <a:endParaRPr lang="it-IT"/>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40">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2.xml><?xml version="1.0" encoding="utf-8"?>
<cs:chartStyle xmlns:cs="http://schemas.microsoft.com/office/drawing/2012/chartStyle" xmlns:a="http://schemas.openxmlformats.org/drawingml/2006/main" id="340">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3.xml><?xml version="1.0" encoding="utf-8"?>
<cs:chartStyle xmlns:cs="http://schemas.microsoft.com/office/drawing/2012/chartStyle" xmlns:a="http://schemas.openxmlformats.org/drawingml/2006/main" id="340">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4.xml><?xml version="1.0" encoding="utf-8"?>
<cs:chartStyle xmlns:cs="http://schemas.microsoft.com/office/drawing/2012/chartStyle" xmlns:a="http://schemas.openxmlformats.org/drawingml/2006/main" id="341">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ize="5"/>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5.xml><?xml version="1.0" encoding="utf-8"?>
<cs:chartStyle xmlns:cs="http://schemas.microsoft.com/office/drawing/2012/chartStyle" xmlns:a="http://schemas.openxmlformats.org/drawingml/2006/main" id="341">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ize="5"/>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6.xml><?xml version="1.0" encoding="utf-8"?>
<cs:chartStyle xmlns:cs="http://schemas.microsoft.com/office/drawing/2012/chartStyle" xmlns:a="http://schemas.openxmlformats.org/drawingml/2006/main" id="342">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7.xml><?xml version="1.0" encoding="utf-8"?>
<cs:chartStyle xmlns:cs="http://schemas.microsoft.com/office/drawing/2012/chartStyle" xmlns:a="http://schemas.openxmlformats.org/drawingml/2006/main" id="255">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828BEE1-10BE-47C4-8229-CCC2F0A25086}"/>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FEBAF3E3-40AF-4C61-A142-12E30F37060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7E34BD2-07B8-4BBD-94D7-03CE30355193}" type="datetimeFigureOut">
              <a:rPr lang="en-US" smtClean="0"/>
              <a:t>10/7/2024</a:t>
            </a:fld>
            <a:endParaRPr lang="en-US"/>
          </a:p>
        </p:txBody>
      </p:sp>
      <p:sp>
        <p:nvSpPr>
          <p:cNvPr id="4" name="Footer Placeholder 3">
            <a:extLst>
              <a:ext uri="{FF2B5EF4-FFF2-40B4-BE49-F238E27FC236}">
                <a16:creationId xmlns:a16="http://schemas.microsoft.com/office/drawing/2014/main" id="{B07E2E61-AF72-4B13-9489-C1D510AD2D3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7BF693C8-800F-490B-8D63-EFD99A8FC79C}"/>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2E17E6C-C039-42CF-B508-AE5CFCF158D9}" type="slidenum">
              <a:rPr lang="en-US" smtClean="0"/>
              <a:t>‹N›</a:t>
            </a:fld>
            <a:endParaRPr lang="en-US"/>
          </a:p>
        </p:txBody>
      </p:sp>
    </p:spTree>
    <p:extLst>
      <p:ext uri="{BB962C8B-B14F-4D97-AF65-F5344CB8AC3E}">
        <p14:creationId xmlns:p14="http://schemas.microsoft.com/office/powerpoint/2010/main" val="236805519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50FC870-5C35-CE4B-83D3-8057BA866FE9}" type="datetimeFigureOut">
              <a:t>07/10/2024</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E4CC2FC-7A5B-8649-885C-3BE99FCEB2DC}" type="slidenum">
              <a:t>‹N›</a:t>
            </a:fld>
            <a:endParaRPr lang="de-DE"/>
          </a:p>
        </p:txBody>
      </p:sp>
    </p:spTree>
    <p:extLst>
      <p:ext uri="{BB962C8B-B14F-4D97-AF65-F5344CB8AC3E}">
        <p14:creationId xmlns:p14="http://schemas.microsoft.com/office/powerpoint/2010/main" val="2421513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E4CC2FC-7A5B-8649-885C-3BE99FCEB2DC}" type="slidenum">
              <a:rPr lang="en-GB" smtClean="0"/>
              <a:t>1</a:t>
            </a:fld>
            <a:endParaRPr lang="en-GB"/>
          </a:p>
        </p:txBody>
      </p:sp>
    </p:spTree>
    <p:extLst>
      <p:ext uri="{BB962C8B-B14F-4D97-AF65-F5344CB8AC3E}">
        <p14:creationId xmlns:p14="http://schemas.microsoft.com/office/powerpoint/2010/main" val="36533143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E4CC2FC-7A5B-8649-885C-3BE99FCEB2DC}" type="slidenum">
              <a:rPr lang="en-GB" smtClean="0"/>
              <a:t>2</a:t>
            </a:fld>
            <a:endParaRPr lang="en-GB"/>
          </a:p>
        </p:txBody>
      </p:sp>
    </p:spTree>
    <p:extLst>
      <p:ext uri="{BB962C8B-B14F-4D97-AF65-F5344CB8AC3E}">
        <p14:creationId xmlns:p14="http://schemas.microsoft.com/office/powerpoint/2010/main" val="4710788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E4CC2FC-7A5B-8649-885C-3BE99FCEB2DC}" type="slidenum">
              <a:rPr lang="en-GB" smtClean="0"/>
              <a:t>4</a:t>
            </a:fld>
            <a:endParaRPr lang="en-GB"/>
          </a:p>
        </p:txBody>
      </p:sp>
    </p:spTree>
    <p:extLst>
      <p:ext uri="{BB962C8B-B14F-4D97-AF65-F5344CB8AC3E}">
        <p14:creationId xmlns:p14="http://schemas.microsoft.com/office/powerpoint/2010/main" val="39300025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fld id="{DE4CC2FC-7A5B-8649-885C-3BE99FCEB2DC}" type="slidenum">
              <a:rPr lang="it-IT" smtClean="0"/>
              <a:t>35</a:t>
            </a:fld>
            <a:endParaRPr lang="it-IT"/>
          </a:p>
        </p:txBody>
      </p:sp>
    </p:spTree>
    <p:extLst>
      <p:ext uri="{BB962C8B-B14F-4D97-AF65-F5344CB8AC3E}">
        <p14:creationId xmlns:p14="http://schemas.microsoft.com/office/powerpoint/2010/main" val="10681771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fld id="{DE4CC2FC-7A5B-8649-885C-3BE99FCEB2DC}" type="slidenum">
              <a:rPr lang="it-IT" smtClean="0"/>
              <a:t>37</a:t>
            </a:fld>
            <a:endParaRPr lang="it-IT"/>
          </a:p>
        </p:txBody>
      </p:sp>
    </p:spTree>
    <p:extLst>
      <p:ext uri="{BB962C8B-B14F-4D97-AF65-F5344CB8AC3E}">
        <p14:creationId xmlns:p14="http://schemas.microsoft.com/office/powerpoint/2010/main" val="321137406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slideMaster" Target="../slideMasters/slideMaster1.xml"/><Relationship Id="rId1" Type="http://schemas.openxmlformats.org/officeDocument/2006/relationships/themeOverride" Target="../theme/themeOverride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jp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slideMaster" Target="../slideMasters/slideMaster1.xml"/><Relationship Id="rId1" Type="http://schemas.openxmlformats.org/officeDocument/2006/relationships/themeOverride" Target="../theme/themeOverride2.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Presentation Title 01 – Media">
    <p:bg>
      <p:bgPr>
        <a:blipFill>
          <a:blip r:embed="rId2">
            <a:extLst>
              <a:ext uri="{96DAC541-7B7A-43D3-8B79-37D633B846F1}">
                <asvg:svgBlip xmlns:asvg="http://schemas.microsoft.com/office/drawing/2016/SVG/main" r:embed="rId3"/>
              </a:ext>
            </a:extLst>
          </a:blip>
          <a:stretch>
            <a:fillRect/>
          </a:stretch>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3A699E8-21FF-4230-B1F1-D99E5C847017}"/>
              </a:ext>
            </a:extLst>
          </p:cNvPr>
          <p:cNvSpPr/>
          <p:nvPr userDrawn="1"/>
        </p:nvSpPr>
        <p:spPr>
          <a:xfrm>
            <a:off x="0" y="0"/>
            <a:ext cx="12192000" cy="6858000"/>
          </a:xfrm>
          <a:prstGeom prst="rect">
            <a:avLst/>
          </a:prstGeom>
          <a:gradFill>
            <a:gsLst>
              <a:gs pos="0">
                <a:schemeClr val="tx2">
                  <a:alpha val="0"/>
                </a:schemeClr>
              </a:gs>
              <a:gs pos="85000">
                <a:schemeClr val="tx2">
                  <a:alpha val="80000"/>
                </a:scheme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rapez 1">
            <a:extLst>
              <a:ext uri="{FF2B5EF4-FFF2-40B4-BE49-F238E27FC236}">
                <a16:creationId xmlns:a16="http://schemas.microsoft.com/office/drawing/2014/main" id="{ADF36839-229D-447B-A790-C06F9C14D6BB}"/>
              </a:ext>
            </a:extLst>
          </p:cNvPr>
          <p:cNvSpPr/>
          <p:nvPr userDrawn="1"/>
        </p:nvSpPr>
        <p:spPr>
          <a:xfrm>
            <a:off x="0" y="6382800"/>
            <a:ext cx="12192000" cy="478813"/>
          </a:xfrm>
          <a:custGeom>
            <a:avLst/>
            <a:gdLst>
              <a:gd name="connsiteX0" fmla="*/ 0 w 12192000"/>
              <a:gd name="connsiteY0" fmla="*/ 512762 h 512762"/>
              <a:gd name="connsiteX1" fmla="*/ 128191 w 12192000"/>
              <a:gd name="connsiteY1" fmla="*/ 0 h 512762"/>
              <a:gd name="connsiteX2" fmla="*/ 12063810 w 12192000"/>
              <a:gd name="connsiteY2" fmla="*/ 0 h 512762"/>
              <a:gd name="connsiteX3" fmla="*/ 12192000 w 12192000"/>
              <a:gd name="connsiteY3" fmla="*/ 512762 h 512762"/>
              <a:gd name="connsiteX4" fmla="*/ 0 w 12192000"/>
              <a:gd name="connsiteY4" fmla="*/ 512762 h 512762"/>
              <a:gd name="connsiteX0" fmla="*/ 0 w 12192000"/>
              <a:gd name="connsiteY0" fmla="*/ 512762 h 512762"/>
              <a:gd name="connsiteX1" fmla="*/ 3201 w 12192000"/>
              <a:gd name="connsiteY1" fmla="*/ 256559 h 512762"/>
              <a:gd name="connsiteX2" fmla="*/ 12063810 w 12192000"/>
              <a:gd name="connsiteY2" fmla="*/ 0 h 512762"/>
              <a:gd name="connsiteX3" fmla="*/ 12192000 w 12192000"/>
              <a:gd name="connsiteY3" fmla="*/ 512762 h 512762"/>
              <a:gd name="connsiteX4" fmla="*/ 0 w 12192000"/>
              <a:gd name="connsiteY4" fmla="*/ 512762 h 512762"/>
              <a:gd name="connsiteX0" fmla="*/ 0 w 12195378"/>
              <a:gd name="connsiteY0" fmla="*/ 512762 h 512762"/>
              <a:gd name="connsiteX1" fmla="*/ 3201 w 12195378"/>
              <a:gd name="connsiteY1" fmla="*/ 256559 h 512762"/>
              <a:gd name="connsiteX2" fmla="*/ 12195378 w 12195378"/>
              <a:gd name="connsiteY2" fmla="*/ 0 h 512762"/>
              <a:gd name="connsiteX3" fmla="*/ 12192000 w 12195378"/>
              <a:gd name="connsiteY3" fmla="*/ 512762 h 512762"/>
              <a:gd name="connsiteX4" fmla="*/ 0 w 12195378"/>
              <a:gd name="connsiteY4" fmla="*/ 512762 h 512762"/>
              <a:gd name="connsiteX0" fmla="*/ 0 w 12208020"/>
              <a:gd name="connsiteY0" fmla="*/ 479051 h 479051"/>
              <a:gd name="connsiteX1" fmla="*/ 3201 w 12208020"/>
              <a:gd name="connsiteY1" fmla="*/ 222848 h 479051"/>
              <a:gd name="connsiteX2" fmla="*/ 12208020 w 12208020"/>
              <a:gd name="connsiteY2" fmla="*/ 0 h 479051"/>
              <a:gd name="connsiteX3" fmla="*/ 12192000 w 12208020"/>
              <a:gd name="connsiteY3" fmla="*/ 479051 h 479051"/>
              <a:gd name="connsiteX4" fmla="*/ 0 w 12208020"/>
              <a:gd name="connsiteY4" fmla="*/ 479051 h 479051"/>
              <a:gd name="connsiteX0" fmla="*/ 0 w 12195378"/>
              <a:gd name="connsiteY0" fmla="*/ 491692 h 491692"/>
              <a:gd name="connsiteX1" fmla="*/ 3201 w 12195378"/>
              <a:gd name="connsiteY1" fmla="*/ 235489 h 491692"/>
              <a:gd name="connsiteX2" fmla="*/ 12195378 w 12195378"/>
              <a:gd name="connsiteY2" fmla="*/ 0 h 491692"/>
              <a:gd name="connsiteX3" fmla="*/ 12192000 w 12195378"/>
              <a:gd name="connsiteY3" fmla="*/ 491692 h 491692"/>
              <a:gd name="connsiteX4" fmla="*/ 0 w 12195378"/>
              <a:gd name="connsiteY4" fmla="*/ 491692 h 491692"/>
              <a:gd name="connsiteX0" fmla="*/ 0 w 12195378"/>
              <a:gd name="connsiteY0" fmla="*/ 491692 h 491692"/>
              <a:gd name="connsiteX1" fmla="*/ 7415 w 12195378"/>
              <a:gd name="connsiteY1" fmla="*/ 205993 h 491692"/>
              <a:gd name="connsiteX2" fmla="*/ 12195378 w 12195378"/>
              <a:gd name="connsiteY2" fmla="*/ 0 h 491692"/>
              <a:gd name="connsiteX3" fmla="*/ 12192000 w 12195378"/>
              <a:gd name="connsiteY3" fmla="*/ 491692 h 491692"/>
              <a:gd name="connsiteX4" fmla="*/ 0 w 12195378"/>
              <a:gd name="connsiteY4" fmla="*/ 491692 h 491692"/>
              <a:gd name="connsiteX0" fmla="*/ 0 w 12195378"/>
              <a:gd name="connsiteY0" fmla="*/ 491692 h 491692"/>
              <a:gd name="connsiteX1" fmla="*/ 3201 w 12195378"/>
              <a:gd name="connsiteY1" fmla="*/ 205993 h 491692"/>
              <a:gd name="connsiteX2" fmla="*/ 12195378 w 12195378"/>
              <a:gd name="connsiteY2" fmla="*/ 0 h 491692"/>
              <a:gd name="connsiteX3" fmla="*/ 12192000 w 12195378"/>
              <a:gd name="connsiteY3" fmla="*/ 491692 h 491692"/>
              <a:gd name="connsiteX4" fmla="*/ 0 w 12195378"/>
              <a:gd name="connsiteY4" fmla="*/ 491692 h 491692"/>
              <a:gd name="connsiteX0" fmla="*/ 5227 w 12192177"/>
              <a:gd name="connsiteY0" fmla="*/ 491692 h 491692"/>
              <a:gd name="connsiteX1" fmla="*/ 0 w 12192177"/>
              <a:gd name="connsiteY1" fmla="*/ 205993 h 491692"/>
              <a:gd name="connsiteX2" fmla="*/ 12192177 w 12192177"/>
              <a:gd name="connsiteY2" fmla="*/ 0 h 491692"/>
              <a:gd name="connsiteX3" fmla="*/ 12188799 w 12192177"/>
              <a:gd name="connsiteY3" fmla="*/ 491692 h 491692"/>
              <a:gd name="connsiteX4" fmla="*/ 5227 w 12192177"/>
              <a:gd name="connsiteY4" fmla="*/ 491692 h 491692"/>
              <a:gd name="connsiteX0" fmla="*/ 5227 w 12192177"/>
              <a:gd name="connsiteY0" fmla="*/ 491692 h 494911"/>
              <a:gd name="connsiteX1" fmla="*/ 0 w 12192177"/>
              <a:gd name="connsiteY1" fmla="*/ 205993 h 494911"/>
              <a:gd name="connsiteX2" fmla="*/ 12192177 w 12192177"/>
              <a:gd name="connsiteY2" fmla="*/ 0 h 494911"/>
              <a:gd name="connsiteX3" fmla="*/ 12192019 w 12192177"/>
              <a:gd name="connsiteY3" fmla="*/ 494911 h 494911"/>
              <a:gd name="connsiteX4" fmla="*/ 5227 w 12192177"/>
              <a:gd name="connsiteY4" fmla="*/ 491692 h 494911"/>
              <a:gd name="connsiteX0" fmla="*/ 5227 w 12192177"/>
              <a:gd name="connsiteY0" fmla="*/ 475594 h 478813"/>
              <a:gd name="connsiteX1" fmla="*/ 0 w 12192177"/>
              <a:gd name="connsiteY1" fmla="*/ 189895 h 478813"/>
              <a:gd name="connsiteX2" fmla="*/ 12192177 w 12192177"/>
              <a:gd name="connsiteY2" fmla="*/ 0 h 478813"/>
              <a:gd name="connsiteX3" fmla="*/ 12192019 w 12192177"/>
              <a:gd name="connsiteY3" fmla="*/ 478813 h 478813"/>
              <a:gd name="connsiteX4" fmla="*/ 5227 w 12192177"/>
              <a:gd name="connsiteY4" fmla="*/ 475594 h 478813"/>
              <a:gd name="connsiteX0" fmla="*/ 22287 w 12209237"/>
              <a:gd name="connsiteY0" fmla="*/ 475594 h 478813"/>
              <a:gd name="connsiteX1" fmla="*/ 0 w 12209237"/>
              <a:gd name="connsiteY1" fmla="*/ 220603 h 478813"/>
              <a:gd name="connsiteX2" fmla="*/ 12209237 w 12209237"/>
              <a:gd name="connsiteY2" fmla="*/ 0 h 478813"/>
              <a:gd name="connsiteX3" fmla="*/ 12209079 w 12209237"/>
              <a:gd name="connsiteY3" fmla="*/ 478813 h 478813"/>
              <a:gd name="connsiteX4" fmla="*/ 22287 w 12209237"/>
              <a:gd name="connsiteY4" fmla="*/ 475594 h 478813"/>
              <a:gd name="connsiteX0" fmla="*/ 1815 w 12188765"/>
              <a:gd name="connsiteY0" fmla="*/ 475594 h 478813"/>
              <a:gd name="connsiteX1" fmla="*/ 0 w 12188765"/>
              <a:gd name="connsiteY1" fmla="*/ 183072 h 478813"/>
              <a:gd name="connsiteX2" fmla="*/ 12188765 w 12188765"/>
              <a:gd name="connsiteY2" fmla="*/ 0 h 478813"/>
              <a:gd name="connsiteX3" fmla="*/ 12188607 w 12188765"/>
              <a:gd name="connsiteY3" fmla="*/ 478813 h 478813"/>
              <a:gd name="connsiteX4" fmla="*/ 1815 w 12188765"/>
              <a:gd name="connsiteY4" fmla="*/ 475594 h 478813"/>
              <a:gd name="connsiteX0" fmla="*/ 369 w 12190731"/>
              <a:gd name="connsiteY0" fmla="*/ 479006 h 479006"/>
              <a:gd name="connsiteX1" fmla="*/ 1966 w 12190731"/>
              <a:gd name="connsiteY1" fmla="*/ 183072 h 479006"/>
              <a:gd name="connsiteX2" fmla="*/ 12190731 w 12190731"/>
              <a:gd name="connsiteY2" fmla="*/ 0 h 479006"/>
              <a:gd name="connsiteX3" fmla="*/ 12190573 w 12190731"/>
              <a:gd name="connsiteY3" fmla="*/ 478813 h 479006"/>
              <a:gd name="connsiteX4" fmla="*/ 369 w 12190731"/>
              <a:gd name="connsiteY4" fmla="*/ 479006 h 479006"/>
              <a:gd name="connsiteX0" fmla="*/ 59818 w 12188765"/>
              <a:gd name="connsiteY0" fmla="*/ 438063 h 478813"/>
              <a:gd name="connsiteX1" fmla="*/ 0 w 12188765"/>
              <a:gd name="connsiteY1" fmla="*/ 183072 h 478813"/>
              <a:gd name="connsiteX2" fmla="*/ 12188765 w 12188765"/>
              <a:gd name="connsiteY2" fmla="*/ 0 h 478813"/>
              <a:gd name="connsiteX3" fmla="*/ 12188607 w 12188765"/>
              <a:gd name="connsiteY3" fmla="*/ 478813 h 478813"/>
              <a:gd name="connsiteX4" fmla="*/ 59818 w 12188765"/>
              <a:gd name="connsiteY4" fmla="*/ 438063 h 478813"/>
              <a:gd name="connsiteX0" fmla="*/ 59818 w 12188765"/>
              <a:gd name="connsiteY0" fmla="*/ 438063 h 478813"/>
              <a:gd name="connsiteX1" fmla="*/ 0 w 12188765"/>
              <a:gd name="connsiteY1" fmla="*/ 183072 h 478813"/>
              <a:gd name="connsiteX2" fmla="*/ 12188765 w 12188765"/>
              <a:gd name="connsiteY2" fmla="*/ 0 h 478813"/>
              <a:gd name="connsiteX3" fmla="*/ 12188607 w 12188765"/>
              <a:gd name="connsiteY3" fmla="*/ 478813 h 478813"/>
              <a:gd name="connsiteX4" fmla="*/ 59818 w 12188765"/>
              <a:gd name="connsiteY4" fmla="*/ 438063 h 478813"/>
              <a:gd name="connsiteX0" fmla="*/ 0 w 12190362"/>
              <a:gd name="connsiteY0" fmla="*/ 475594 h 478813"/>
              <a:gd name="connsiteX1" fmla="*/ 1597 w 12190362"/>
              <a:gd name="connsiteY1" fmla="*/ 183072 h 478813"/>
              <a:gd name="connsiteX2" fmla="*/ 12190362 w 12190362"/>
              <a:gd name="connsiteY2" fmla="*/ 0 h 478813"/>
              <a:gd name="connsiteX3" fmla="*/ 12190204 w 12190362"/>
              <a:gd name="connsiteY3" fmla="*/ 478813 h 478813"/>
              <a:gd name="connsiteX4" fmla="*/ 0 w 12190362"/>
              <a:gd name="connsiteY4" fmla="*/ 475594 h 4788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0362" h="478813">
                <a:moveTo>
                  <a:pt x="0" y="475594"/>
                </a:moveTo>
                <a:cubicBezTo>
                  <a:pt x="1670" y="482720"/>
                  <a:pt x="3339" y="278305"/>
                  <a:pt x="1597" y="183072"/>
                </a:cubicBezTo>
                <a:lnTo>
                  <a:pt x="12190362" y="0"/>
                </a:lnTo>
                <a:cubicBezTo>
                  <a:pt x="12190309" y="164970"/>
                  <a:pt x="12190257" y="313843"/>
                  <a:pt x="12190204" y="478813"/>
                </a:cubicBezTo>
                <a:lnTo>
                  <a:pt x="0" y="475594"/>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Titelplatzhalter 1">
            <a:extLst>
              <a:ext uri="{FF2B5EF4-FFF2-40B4-BE49-F238E27FC236}">
                <a16:creationId xmlns:a16="http://schemas.microsoft.com/office/drawing/2014/main" id="{20A58A07-2311-4F71-AD70-7274D1B8F448}"/>
              </a:ext>
            </a:extLst>
          </p:cNvPr>
          <p:cNvSpPr>
            <a:spLocks noGrp="1"/>
          </p:cNvSpPr>
          <p:nvPr>
            <p:ph type="title" hasCustomPrompt="1"/>
          </p:nvPr>
        </p:nvSpPr>
        <p:spPr>
          <a:xfrm>
            <a:off x="515938" y="1860009"/>
            <a:ext cx="9420225" cy="1169551"/>
          </a:xfrm>
          <a:prstGeom prst="rect">
            <a:avLst/>
          </a:prstGeom>
        </p:spPr>
        <p:txBody>
          <a:bodyPr vert="horz" wrap="square" lIns="0" tIns="0" rIns="180000" bIns="0" rtlCol="0" anchor="b" anchorCtr="0">
            <a:spAutoFit/>
          </a:bodyPr>
          <a:lstStyle>
            <a:lvl1pPr>
              <a:lnSpc>
                <a:spcPct val="100000"/>
              </a:lnSpc>
              <a:defRPr sz="3800">
                <a:solidFill>
                  <a:schemeClr val="bg1"/>
                </a:solidFill>
              </a:defRPr>
            </a:lvl1pPr>
          </a:lstStyle>
          <a:p>
            <a:pPr lvl="0"/>
            <a:r>
              <a:rPr lang="en-US" noProof="0"/>
              <a:t>Click to edit Presentation title with </a:t>
            </a:r>
            <a:br>
              <a:rPr lang="en-US" noProof="0"/>
            </a:br>
            <a:r>
              <a:rPr lang="en-US" noProof="0"/>
              <a:t>a maximum of approx. 80 characters</a:t>
            </a:r>
          </a:p>
        </p:txBody>
      </p:sp>
      <p:sp>
        <p:nvSpPr>
          <p:cNvPr id="15" name="Textplatzhalter 3">
            <a:extLst>
              <a:ext uri="{FF2B5EF4-FFF2-40B4-BE49-F238E27FC236}">
                <a16:creationId xmlns:a16="http://schemas.microsoft.com/office/drawing/2014/main" id="{9A1EC5E9-2C10-404D-99DA-106663C99D68}"/>
              </a:ext>
            </a:extLst>
          </p:cNvPr>
          <p:cNvSpPr>
            <a:spLocks noGrp="1"/>
          </p:cNvSpPr>
          <p:nvPr>
            <p:ph type="body" sz="quarter" idx="23" hasCustomPrompt="1"/>
          </p:nvPr>
        </p:nvSpPr>
        <p:spPr>
          <a:xfrm>
            <a:off x="515939" y="1592263"/>
            <a:ext cx="9420224" cy="161583"/>
          </a:xfrm>
          <a:noFill/>
        </p:spPr>
        <p:txBody>
          <a:bodyPr wrap="square" lIns="0" tIns="0" rIns="0" bIns="0">
            <a:spAutoFit/>
          </a:bodyPr>
          <a:lstStyle>
            <a:lvl1pPr marL="0" indent="0" fontAlgn="t">
              <a:lnSpc>
                <a:spcPts val="1200"/>
              </a:lnSpc>
              <a:spcAft>
                <a:spcPts val="0"/>
              </a:spcAft>
              <a:buNone/>
              <a:defRPr sz="1200" b="1" i="0" cap="all" spc="100" baseline="0">
                <a:solidFill>
                  <a:schemeClr val="bg1"/>
                </a:solidFill>
                <a:latin typeface="+mj-lt"/>
                <a:ea typeface="Roboto" panose="02000000000000000000" pitchFamily="2" charset="0"/>
              </a:defRPr>
            </a:lvl1pPr>
            <a:lvl2pPr marL="180975" indent="0" fontAlgn="t">
              <a:lnSpc>
                <a:spcPts val="1740"/>
              </a:lnSpc>
              <a:spcAft>
                <a:spcPts val="0"/>
              </a:spcAft>
              <a:buNone/>
              <a:defRPr cap="all" spc="-20" baseline="0">
                <a:solidFill>
                  <a:schemeClr val="bg1"/>
                </a:solidFill>
                <a:latin typeface="+mj-lt"/>
              </a:defRPr>
            </a:lvl2pPr>
            <a:lvl3pPr marL="361950" indent="0" fontAlgn="t">
              <a:lnSpc>
                <a:spcPts val="1740"/>
              </a:lnSpc>
              <a:spcAft>
                <a:spcPts val="0"/>
              </a:spcAft>
              <a:buNone/>
              <a:defRPr cap="all" spc="-20" baseline="0">
                <a:solidFill>
                  <a:schemeClr val="bg1"/>
                </a:solidFill>
                <a:latin typeface="+mj-lt"/>
              </a:defRPr>
            </a:lvl3pPr>
            <a:lvl4pPr marL="542925" indent="0" fontAlgn="t">
              <a:lnSpc>
                <a:spcPts val="1740"/>
              </a:lnSpc>
              <a:spcAft>
                <a:spcPts val="0"/>
              </a:spcAft>
              <a:buNone/>
              <a:defRPr cap="all" spc="-20" baseline="0">
                <a:solidFill>
                  <a:schemeClr val="bg1"/>
                </a:solidFill>
                <a:latin typeface="+mj-lt"/>
              </a:defRPr>
            </a:lvl4pPr>
            <a:lvl5pPr marL="714375" indent="0" fontAlgn="t">
              <a:lnSpc>
                <a:spcPts val="1740"/>
              </a:lnSpc>
              <a:spcAft>
                <a:spcPts val="0"/>
              </a:spcAft>
              <a:buNone/>
              <a:defRPr cap="all" spc="-20" baseline="0">
                <a:solidFill>
                  <a:schemeClr val="bg1"/>
                </a:solidFill>
                <a:latin typeface="+mj-lt"/>
              </a:defRPr>
            </a:lvl5pPr>
          </a:lstStyle>
          <a:p>
            <a:pPr marL="0" marR="0" lvl="0" indent="0" algn="l" defTabSz="914400" rtl="0" eaLnBrk="1" fontAlgn="t" latinLnBrk="0" hangingPunct="1">
              <a:lnSpc>
                <a:spcPts val="1200"/>
              </a:lnSpc>
              <a:spcBef>
                <a:spcPts val="0"/>
              </a:spcBef>
              <a:spcAft>
                <a:spcPts val="0"/>
              </a:spcAft>
              <a:buClr>
                <a:schemeClr val="accent2"/>
              </a:buClr>
              <a:buSzPct val="135000"/>
              <a:buFont typeface="Roboto Light" panose="02000000000000000000" pitchFamily="2" charset="0"/>
              <a:buNone/>
              <a:tabLst/>
              <a:defRPr/>
            </a:pPr>
            <a:r>
              <a:rPr lang="en-US" noProof="0"/>
              <a:t>Click to edit single line subtitle with a maximum of approx. 90 characters</a:t>
            </a:r>
          </a:p>
        </p:txBody>
      </p:sp>
      <p:cxnSp>
        <p:nvCxnSpPr>
          <p:cNvPr id="17" name="Gerade Verbindung 6">
            <a:extLst>
              <a:ext uri="{FF2B5EF4-FFF2-40B4-BE49-F238E27FC236}">
                <a16:creationId xmlns:a16="http://schemas.microsoft.com/office/drawing/2014/main" id="{50CC92C3-2611-4416-944A-CFF4141AED12}"/>
              </a:ext>
            </a:extLst>
          </p:cNvPr>
          <p:cNvCxnSpPr>
            <a:cxnSpLocks/>
          </p:cNvCxnSpPr>
          <p:nvPr userDrawn="1"/>
        </p:nvCxnSpPr>
        <p:spPr>
          <a:xfrm flipH="1">
            <a:off x="515939" y="3249613"/>
            <a:ext cx="7200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9" name="Content Placeholder 4">
            <a:extLst>
              <a:ext uri="{FF2B5EF4-FFF2-40B4-BE49-F238E27FC236}">
                <a16:creationId xmlns:a16="http://schemas.microsoft.com/office/drawing/2014/main" id="{568499EE-4310-4756-9DA5-E6606FD4E6E0}"/>
              </a:ext>
            </a:extLst>
          </p:cNvPr>
          <p:cNvSpPr>
            <a:spLocks noGrp="1"/>
          </p:cNvSpPr>
          <p:nvPr>
            <p:ph sz="quarter" idx="26" hasCustomPrompt="1"/>
          </p:nvPr>
        </p:nvSpPr>
        <p:spPr>
          <a:xfrm>
            <a:off x="515939" y="3608388"/>
            <a:ext cx="5400674" cy="2592928"/>
          </a:xfrm>
        </p:spPr>
        <p:txBody>
          <a:bodyPr anchor="t"/>
          <a:lstStyle>
            <a:lvl1pPr marL="0" indent="0">
              <a:spcAft>
                <a:spcPts val="0"/>
              </a:spcAft>
              <a:buClr>
                <a:schemeClr val="bg1"/>
              </a:buClr>
              <a:buNone/>
              <a:defRPr sz="1800">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Speakers</a:t>
            </a:r>
          </a:p>
          <a:p>
            <a:pPr lvl="0"/>
            <a:r>
              <a:rPr lang="en-US"/>
              <a:t>and Date</a:t>
            </a:r>
          </a:p>
        </p:txBody>
      </p:sp>
      <p:sp>
        <p:nvSpPr>
          <p:cNvPr id="18" name="Rectangle 17">
            <a:extLst>
              <a:ext uri="{FF2B5EF4-FFF2-40B4-BE49-F238E27FC236}">
                <a16:creationId xmlns:a16="http://schemas.microsoft.com/office/drawing/2014/main" id="{3D8A2B3A-C4CB-4449-AD56-C6EA373165F0}"/>
              </a:ext>
            </a:extLst>
          </p:cNvPr>
          <p:cNvSpPr/>
          <p:nvPr userDrawn="1"/>
        </p:nvSpPr>
        <p:spPr>
          <a:xfrm>
            <a:off x="12308461" y="1304925"/>
            <a:ext cx="1769323" cy="20944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tIns="91440" bIns="91440" rtlCol="0" anchor="ctr">
            <a:spAutoFit/>
          </a:bodyPr>
          <a:lstStyle/>
          <a:p>
            <a:pPr algn="l">
              <a:lnSpc>
                <a:spcPct val="120000"/>
              </a:lnSpc>
              <a:spcAft>
                <a:spcPts val="400"/>
              </a:spcAft>
            </a:pPr>
            <a:r>
              <a:rPr lang="en-US" sz="1200" noProof="0"/>
              <a:t>To add an image </a:t>
            </a:r>
            <a:br>
              <a:rPr lang="en-US" sz="1200" noProof="0"/>
            </a:br>
            <a:r>
              <a:rPr lang="en-US" sz="1200" noProof="0"/>
              <a:t>to the background, </a:t>
            </a:r>
            <a:br>
              <a:rPr lang="en-US" sz="1200" noProof="0"/>
            </a:br>
            <a:r>
              <a:rPr lang="en-US" sz="1200" noProof="0"/>
              <a:t>follow these steps: </a:t>
            </a:r>
          </a:p>
          <a:p>
            <a:pPr marL="137160" indent="-137160" algn="l">
              <a:lnSpc>
                <a:spcPct val="120000"/>
              </a:lnSpc>
              <a:spcAft>
                <a:spcPts val="400"/>
              </a:spcAft>
              <a:buFont typeface="Wingdings" panose="05000000000000000000" pitchFamily="2" charset="2"/>
              <a:buChar char="§"/>
            </a:pPr>
            <a:r>
              <a:rPr lang="en-US" sz="1200" noProof="0"/>
              <a:t>Right click -&gt; </a:t>
            </a:r>
            <a:br>
              <a:rPr lang="en-US" sz="1200" noProof="0"/>
            </a:br>
            <a:r>
              <a:rPr lang="en-US" sz="1200" b="1" noProof="0">
                <a:latin typeface="+mj-lt"/>
              </a:rPr>
              <a:t>Format Background</a:t>
            </a:r>
          </a:p>
          <a:p>
            <a:pPr marL="137160" indent="-137160" algn="l">
              <a:lnSpc>
                <a:spcPct val="120000"/>
              </a:lnSpc>
              <a:spcAft>
                <a:spcPts val="400"/>
              </a:spcAft>
              <a:buFont typeface="Wingdings" panose="05000000000000000000" pitchFamily="2" charset="2"/>
              <a:buChar char="§"/>
            </a:pPr>
            <a:r>
              <a:rPr lang="en-US" sz="1200" b="1" noProof="0">
                <a:latin typeface="+mj-lt"/>
              </a:rPr>
              <a:t>Picture or texture fill</a:t>
            </a:r>
          </a:p>
          <a:p>
            <a:pPr marL="137160" indent="-137160" algn="l">
              <a:lnSpc>
                <a:spcPct val="120000"/>
              </a:lnSpc>
              <a:spcAft>
                <a:spcPts val="400"/>
              </a:spcAft>
              <a:buFont typeface="Wingdings" panose="05000000000000000000" pitchFamily="2" charset="2"/>
              <a:buChar char="§"/>
            </a:pPr>
            <a:r>
              <a:rPr lang="en-US" sz="1200" b="1" noProof="0">
                <a:latin typeface="+mj-lt"/>
              </a:rPr>
              <a:t>Picture source</a:t>
            </a:r>
            <a:r>
              <a:rPr lang="en-US" sz="1200" noProof="0"/>
              <a:t> -&gt; </a:t>
            </a:r>
            <a:br>
              <a:rPr lang="en-US" sz="1200" noProof="0"/>
            </a:br>
            <a:r>
              <a:rPr lang="en-US" sz="1200" b="1" noProof="0">
                <a:latin typeface="+mj-lt"/>
              </a:rPr>
              <a:t>Insert…</a:t>
            </a:r>
            <a:endParaRPr lang="en-US" sz="1200" noProof="0"/>
          </a:p>
        </p:txBody>
      </p:sp>
      <p:pic>
        <p:nvPicPr>
          <p:cNvPr id="11" name="Grafik 6">
            <a:extLst>
              <a:ext uri="{FF2B5EF4-FFF2-40B4-BE49-F238E27FC236}">
                <a16:creationId xmlns:a16="http://schemas.microsoft.com/office/drawing/2014/main" id="{EC865EC9-08C2-459E-9ADC-67BB0FD93535}"/>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10728118" y="296862"/>
            <a:ext cx="947945" cy="506361"/>
          </a:xfrm>
          <a:prstGeom prst="rect">
            <a:avLst/>
          </a:prstGeom>
        </p:spPr>
      </p:pic>
      <p:pic>
        <p:nvPicPr>
          <p:cNvPr id="2" name="Immagine 1" descr="Immagine che contiene testo, Carattere, grafica, poster&#10;&#10;Descrizione generata automaticamente">
            <a:extLst>
              <a:ext uri="{FF2B5EF4-FFF2-40B4-BE49-F238E27FC236}">
                <a16:creationId xmlns:a16="http://schemas.microsoft.com/office/drawing/2014/main" id="{79D6879F-1F74-47CD-1ECF-93E4765CD777}"/>
              </a:ext>
            </a:extLst>
          </p:cNvPr>
          <p:cNvPicPr>
            <a:picLocks noChangeAspect="1"/>
          </p:cNvPicPr>
          <p:nvPr userDrawn="1"/>
        </p:nvPicPr>
        <p:blipFill>
          <a:blip r:embed="rId5"/>
          <a:stretch>
            <a:fillRect/>
          </a:stretch>
        </p:blipFill>
        <p:spPr>
          <a:xfrm rot="5400000">
            <a:off x="1051509" y="-228271"/>
            <a:ext cx="349385" cy="1420525"/>
          </a:xfrm>
          <a:prstGeom prst="rect">
            <a:avLst/>
          </a:prstGeom>
        </p:spPr>
      </p:pic>
    </p:spTree>
    <p:extLst>
      <p:ext uri="{BB962C8B-B14F-4D97-AF65-F5344CB8AC3E}">
        <p14:creationId xmlns:p14="http://schemas.microsoft.com/office/powerpoint/2010/main" val="4436627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 Speakers Footer">
    <p:spTree>
      <p:nvGrpSpPr>
        <p:cNvPr id="1" name=""/>
        <p:cNvGrpSpPr/>
        <p:nvPr/>
      </p:nvGrpSpPr>
      <p:grpSpPr>
        <a:xfrm>
          <a:off x="0" y="0"/>
          <a:ext cx="0" cy="0"/>
          <a:chOff x="0" y="0"/>
          <a:chExt cx="0" cy="0"/>
        </a:xfrm>
      </p:grpSpPr>
      <p:sp>
        <p:nvSpPr>
          <p:cNvPr id="19" name="Trapez 1">
            <a:extLst>
              <a:ext uri="{FF2B5EF4-FFF2-40B4-BE49-F238E27FC236}">
                <a16:creationId xmlns:a16="http://schemas.microsoft.com/office/drawing/2014/main" id="{E26247D5-7FB8-3249-9F5E-7D09FAEF23E9}"/>
              </a:ext>
            </a:extLst>
          </p:cNvPr>
          <p:cNvSpPr/>
          <p:nvPr userDrawn="1"/>
        </p:nvSpPr>
        <p:spPr>
          <a:xfrm>
            <a:off x="0" y="6382800"/>
            <a:ext cx="12192000" cy="478813"/>
          </a:xfrm>
          <a:custGeom>
            <a:avLst/>
            <a:gdLst>
              <a:gd name="connsiteX0" fmla="*/ 0 w 12192000"/>
              <a:gd name="connsiteY0" fmla="*/ 512762 h 512762"/>
              <a:gd name="connsiteX1" fmla="*/ 128191 w 12192000"/>
              <a:gd name="connsiteY1" fmla="*/ 0 h 512762"/>
              <a:gd name="connsiteX2" fmla="*/ 12063810 w 12192000"/>
              <a:gd name="connsiteY2" fmla="*/ 0 h 512762"/>
              <a:gd name="connsiteX3" fmla="*/ 12192000 w 12192000"/>
              <a:gd name="connsiteY3" fmla="*/ 512762 h 512762"/>
              <a:gd name="connsiteX4" fmla="*/ 0 w 12192000"/>
              <a:gd name="connsiteY4" fmla="*/ 512762 h 512762"/>
              <a:gd name="connsiteX0" fmla="*/ 0 w 12192000"/>
              <a:gd name="connsiteY0" fmla="*/ 512762 h 512762"/>
              <a:gd name="connsiteX1" fmla="*/ 3201 w 12192000"/>
              <a:gd name="connsiteY1" fmla="*/ 256559 h 512762"/>
              <a:gd name="connsiteX2" fmla="*/ 12063810 w 12192000"/>
              <a:gd name="connsiteY2" fmla="*/ 0 h 512762"/>
              <a:gd name="connsiteX3" fmla="*/ 12192000 w 12192000"/>
              <a:gd name="connsiteY3" fmla="*/ 512762 h 512762"/>
              <a:gd name="connsiteX4" fmla="*/ 0 w 12192000"/>
              <a:gd name="connsiteY4" fmla="*/ 512762 h 512762"/>
              <a:gd name="connsiteX0" fmla="*/ 0 w 12195378"/>
              <a:gd name="connsiteY0" fmla="*/ 512762 h 512762"/>
              <a:gd name="connsiteX1" fmla="*/ 3201 w 12195378"/>
              <a:gd name="connsiteY1" fmla="*/ 256559 h 512762"/>
              <a:gd name="connsiteX2" fmla="*/ 12195378 w 12195378"/>
              <a:gd name="connsiteY2" fmla="*/ 0 h 512762"/>
              <a:gd name="connsiteX3" fmla="*/ 12192000 w 12195378"/>
              <a:gd name="connsiteY3" fmla="*/ 512762 h 512762"/>
              <a:gd name="connsiteX4" fmla="*/ 0 w 12195378"/>
              <a:gd name="connsiteY4" fmla="*/ 512762 h 512762"/>
              <a:gd name="connsiteX0" fmla="*/ 0 w 12208020"/>
              <a:gd name="connsiteY0" fmla="*/ 479051 h 479051"/>
              <a:gd name="connsiteX1" fmla="*/ 3201 w 12208020"/>
              <a:gd name="connsiteY1" fmla="*/ 222848 h 479051"/>
              <a:gd name="connsiteX2" fmla="*/ 12208020 w 12208020"/>
              <a:gd name="connsiteY2" fmla="*/ 0 h 479051"/>
              <a:gd name="connsiteX3" fmla="*/ 12192000 w 12208020"/>
              <a:gd name="connsiteY3" fmla="*/ 479051 h 479051"/>
              <a:gd name="connsiteX4" fmla="*/ 0 w 12208020"/>
              <a:gd name="connsiteY4" fmla="*/ 479051 h 479051"/>
              <a:gd name="connsiteX0" fmla="*/ 0 w 12195378"/>
              <a:gd name="connsiteY0" fmla="*/ 491692 h 491692"/>
              <a:gd name="connsiteX1" fmla="*/ 3201 w 12195378"/>
              <a:gd name="connsiteY1" fmla="*/ 235489 h 491692"/>
              <a:gd name="connsiteX2" fmla="*/ 12195378 w 12195378"/>
              <a:gd name="connsiteY2" fmla="*/ 0 h 491692"/>
              <a:gd name="connsiteX3" fmla="*/ 12192000 w 12195378"/>
              <a:gd name="connsiteY3" fmla="*/ 491692 h 491692"/>
              <a:gd name="connsiteX4" fmla="*/ 0 w 12195378"/>
              <a:gd name="connsiteY4" fmla="*/ 491692 h 491692"/>
              <a:gd name="connsiteX0" fmla="*/ 0 w 12195378"/>
              <a:gd name="connsiteY0" fmla="*/ 491692 h 491692"/>
              <a:gd name="connsiteX1" fmla="*/ 7415 w 12195378"/>
              <a:gd name="connsiteY1" fmla="*/ 205993 h 491692"/>
              <a:gd name="connsiteX2" fmla="*/ 12195378 w 12195378"/>
              <a:gd name="connsiteY2" fmla="*/ 0 h 491692"/>
              <a:gd name="connsiteX3" fmla="*/ 12192000 w 12195378"/>
              <a:gd name="connsiteY3" fmla="*/ 491692 h 491692"/>
              <a:gd name="connsiteX4" fmla="*/ 0 w 12195378"/>
              <a:gd name="connsiteY4" fmla="*/ 491692 h 491692"/>
              <a:gd name="connsiteX0" fmla="*/ 0 w 12195378"/>
              <a:gd name="connsiteY0" fmla="*/ 491692 h 491692"/>
              <a:gd name="connsiteX1" fmla="*/ 3201 w 12195378"/>
              <a:gd name="connsiteY1" fmla="*/ 205993 h 491692"/>
              <a:gd name="connsiteX2" fmla="*/ 12195378 w 12195378"/>
              <a:gd name="connsiteY2" fmla="*/ 0 h 491692"/>
              <a:gd name="connsiteX3" fmla="*/ 12192000 w 12195378"/>
              <a:gd name="connsiteY3" fmla="*/ 491692 h 491692"/>
              <a:gd name="connsiteX4" fmla="*/ 0 w 12195378"/>
              <a:gd name="connsiteY4" fmla="*/ 491692 h 491692"/>
              <a:gd name="connsiteX0" fmla="*/ 5227 w 12192177"/>
              <a:gd name="connsiteY0" fmla="*/ 491692 h 491692"/>
              <a:gd name="connsiteX1" fmla="*/ 0 w 12192177"/>
              <a:gd name="connsiteY1" fmla="*/ 205993 h 491692"/>
              <a:gd name="connsiteX2" fmla="*/ 12192177 w 12192177"/>
              <a:gd name="connsiteY2" fmla="*/ 0 h 491692"/>
              <a:gd name="connsiteX3" fmla="*/ 12188799 w 12192177"/>
              <a:gd name="connsiteY3" fmla="*/ 491692 h 491692"/>
              <a:gd name="connsiteX4" fmla="*/ 5227 w 12192177"/>
              <a:gd name="connsiteY4" fmla="*/ 491692 h 491692"/>
              <a:gd name="connsiteX0" fmla="*/ 5227 w 12192177"/>
              <a:gd name="connsiteY0" fmla="*/ 491692 h 494911"/>
              <a:gd name="connsiteX1" fmla="*/ 0 w 12192177"/>
              <a:gd name="connsiteY1" fmla="*/ 205993 h 494911"/>
              <a:gd name="connsiteX2" fmla="*/ 12192177 w 12192177"/>
              <a:gd name="connsiteY2" fmla="*/ 0 h 494911"/>
              <a:gd name="connsiteX3" fmla="*/ 12192019 w 12192177"/>
              <a:gd name="connsiteY3" fmla="*/ 494911 h 494911"/>
              <a:gd name="connsiteX4" fmla="*/ 5227 w 12192177"/>
              <a:gd name="connsiteY4" fmla="*/ 491692 h 494911"/>
              <a:gd name="connsiteX0" fmla="*/ 5227 w 12192177"/>
              <a:gd name="connsiteY0" fmla="*/ 475594 h 478813"/>
              <a:gd name="connsiteX1" fmla="*/ 0 w 12192177"/>
              <a:gd name="connsiteY1" fmla="*/ 189895 h 478813"/>
              <a:gd name="connsiteX2" fmla="*/ 12192177 w 12192177"/>
              <a:gd name="connsiteY2" fmla="*/ 0 h 478813"/>
              <a:gd name="connsiteX3" fmla="*/ 12192019 w 12192177"/>
              <a:gd name="connsiteY3" fmla="*/ 478813 h 478813"/>
              <a:gd name="connsiteX4" fmla="*/ 5227 w 12192177"/>
              <a:gd name="connsiteY4" fmla="*/ 475594 h 478813"/>
              <a:gd name="connsiteX0" fmla="*/ 22287 w 12209237"/>
              <a:gd name="connsiteY0" fmla="*/ 475594 h 478813"/>
              <a:gd name="connsiteX1" fmla="*/ 0 w 12209237"/>
              <a:gd name="connsiteY1" fmla="*/ 220603 h 478813"/>
              <a:gd name="connsiteX2" fmla="*/ 12209237 w 12209237"/>
              <a:gd name="connsiteY2" fmla="*/ 0 h 478813"/>
              <a:gd name="connsiteX3" fmla="*/ 12209079 w 12209237"/>
              <a:gd name="connsiteY3" fmla="*/ 478813 h 478813"/>
              <a:gd name="connsiteX4" fmla="*/ 22287 w 12209237"/>
              <a:gd name="connsiteY4" fmla="*/ 475594 h 478813"/>
              <a:gd name="connsiteX0" fmla="*/ 1815 w 12188765"/>
              <a:gd name="connsiteY0" fmla="*/ 475594 h 478813"/>
              <a:gd name="connsiteX1" fmla="*/ 0 w 12188765"/>
              <a:gd name="connsiteY1" fmla="*/ 183072 h 478813"/>
              <a:gd name="connsiteX2" fmla="*/ 12188765 w 12188765"/>
              <a:gd name="connsiteY2" fmla="*/ 0 h 478813"/>
              <a:gd name="connsiteX3" fmla="*/ 12188607 w 12188765"/>
              <a:gd name="connsiteY3" fmla="*/ 478813 h 478813"/>
              <a:gd name="connsiteX4" fmla="*/ 1815 w 12188765"/>
              <a:gd name="connsiteY4" fmla="*/ 475594 h 478813"/>
              <a:gd name="connsiteX0" fmla="*/ 369 w 12190731"/>
              <a:gd name="connsiteY0" fmla="*/ 479006 h 479006"/>
              <a:gd name="connsiteX1" fmla="*/ 1966 w 12190731"/>
              <a:gd name="connsiteY1" fmla="*/ 183072 h 479006"/>
              <a:gd name="connsiteX2" fmla="*/ 12190731 w 12190731"/>
              <a:gd name="connsiteY2" fmla="*/ 0 h 479006"/>
              <a:gd name="connsiteX3" fmla="*/ 12190573 w 12190731"/>
              <a:gd name="connsiteY3" fmla="*/ 478813 h 479006"/>
              <a:gd name="connsiteX4" fmla="*/ 369 w 12190731"/>
              <a:gd name="connsiteY4" fmla="*/ 479006 h 479006"/>
              <a:gd name="connsiteX0" fmla="*/ 59818 w 12188765"/>
              <a:gd name="connsiteY0" fmla="*/ 438063 h 478813"/>
              <a:gd name="connsiteX1" fmla="*/ 0 w 12188765"/>
              <a:gd name="connsiteY1" fmla="*/ 183072 h 478813"/>
              <a:gd name="connsiteX2" fmla="*/ 12188765 w 12188765"/>
              <a:gd name="connsiteY2" fmla="*/ 0 h 478813"/>
              <a:gd name="connsiteX3" fmla="*/ 12188607 w 12188765"/>
              <a:gd name="connsiteY3" fmla="*/ 478813 h 478813"/>
              <a:gd name="connsiteX4" fmla="*/ 59818 w 12188765"/>
              <a:gd name="connsiteY4" fmla="*/ 438063 h 478813"/>
              <a:gd name="connsiteX0" fmla="*/ 59818 w 12188765"/>
              <a:gd name="connsiteY0" fmla="*/ 438063 h 478813"/>
              <a:gd name="connsiteX1" fmla="*/ 0 w 12188765"/>
              <a:gd name="connsiteY1" fmla="*/ 183072 h 478813"/>
              <a:gd name="connsiteX2" fmla="*/ 12188765 w 12188765"/>
              <a:gd name="connsiteY2" fmla="*/ 0 h 478813"/>
              <a:gd name="connsiteX3" fmla="*/ 12188607 w 12188765"/>
              <a:gd name="connsiteY3" fmla="*/ 478813 h 478813"/>
              <a:gd name="connsiteX4" fmla="*/ 59818 w 12188765"/>
              <a:gd name="connsiteY4" fmla="*/ 438063 h 478813"/>
              <a:gd name="connsiteX0" fmla="*/ 0 w 12190362"/>
              <a:gd name="connsiteY0" fmla="*/ 475594 h 478813"/>
              <a:gd name="connsiteX1" fmla="*/ 1597 w 12190362"/>
              <a:gd name="connsiteY1" fmla="*/ 183072 h 478813"/>
              <a:gd name="connsiteX2" fmla="*/ 12190362 w 12190362"/>
              <a:gd name="connsiteY2" fmla="*/ 0 h 478813"/>
              <a:gd name="connsiteX3" fmla="*/ 12190204 w 12190362"/>
              <a:gd name="connsiteY3" fmla="*/ 478813 h 478813"/>
              <a:gd name="connsiteX4" fmla="*/ 0 w 12190362"/>
              <a:gd name="connsiteY4" fmla="*/ 475594 h 4788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0362" h="478813">
                <a:moveTo>
                  <a:pt x="0" y="475594"/>
                </a:moveTo>
                <a:cubicBezTo>
                  <a:pt x="1670" y="482720"/>
                  <a:pt x="3339" y="278305"/>
                  <a:pt x="1597" y="183072"/>
                </a:cubicBezTo>
                <a:lnTo>
                  <a:pt x="12190362" y="0"/>
                </a:lnTo>
                <a:cubicBezTo>
                  <a:pt x="12190309" y="164970"/>
                  <a:pt x="12190257" y="313843"/>
                  <a:pt x="12190204" y="478813"/>
                </a:cubicBezTo>
                <a:lnTo>
                  <a:pt x="0" y="475594"/>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8" name="Textplatzhalter 3">
            <a:extLst>
              <a:ext uri="{FF2B5EF4-FFF2-40B4-BE49-F238E27FC236}">
                <a16:creationId xmlns:a16="http://schemas.microsoft.com/office/drawing/2014/main" id="{CD0720ED-B30A-489C-868F-1E3770C64D22}"/>
              </a:ext>
            </a:extLst>
          </p:cNvPr>
          <p:cNvSpPr>
            <a:spLocks noGrp="1"/>
          </p:cNvSpPr>
          <p:nvPr>
            <p:ph type="body" sz="quarter" idx="20" hasCustomPrompt="1"/>
          </p:nvPr>
        </p:nvSpPr>
        <p:spPr>
          <a:xfrm>
            <a:off x="515939" y="296863"/>
            <a:ext cx="9420224" cy="134652"/>
          </a:xfrm>
          <a:noFill/>
        </p:spPr>
        <p:txBody>
          <a:bodyPr wrap="square" lIns="0" tIns="0" rIns="0" bIns="0">
            <a:spAutoFit/>
          </a:bodyPr>
          <a:lstStyle>
            <a:lvl1pPr marL="0" indent="0" fontAlgn="t">
              <a:lnSpc>
                <a:spcPts val="1000"/>
              </a:lnSpc>
              <a:spcAft>
                <a:spcPts val="0"/>
              </a:spcAft>
              <a:buNone/>
              <a:defRPr sz="1000" b="1" i="0" cap="all" spc="100" baseline="0">
                <a:solidFill>
                  <a:schemeClr val="accent2"/>
                </a:solidFill>
                <a:latin typeface="+mj-lt"/>
                <a:ea typeface="Roboto" panose="02000000000000000000" pitchFamily="2" charset="0"/>
              </a:defRPr>
            </a:lvl1pPr>
            <a:lvl2pPr marL="180975" indent="0" fontAlgn="t">
              <a:lnSpc>
                <a:spcPts val="1740"/>
              </a:lnSpc>
              <a:spcAft>
                <a:spcPts val="0"/>
              </a:spcAft>
              <a:buNone/>
              <a:defRPr cap="all" spc="-20" baseline="0">
                <a:solidFill>
                  <a:schemeClr val="bg1"/>
                </a:solidFill>
                <a:latin typeface="+mj-lt"/>
              </a:defRPr>
            </a:lvl2pPr>
            <a:lvl3pPr marL="361950" indent="0" fontAlgn="t">
              <a:lnSpc>
                <a:spcPts val="1740"/>
              </a:lnSpc>
              <a:spcAft>
                <a:spcPts val="0"/>
              </a:spcAft>
              <a:buNone/>
              <a:defRPr cap="all" spc="-20" baseline="0">
                <a:solidFill>
                  <a:schemeClr val="bg1"/>
                </a:solidFill>
                <a:latin typeface="+mj-lt"/>
              </a:defRPr>
            </a:lvl3pPr>
            <a:lvl4pPr marL="542925" indent="0" fontAlgn="t">
              <a:lnSpc>
                <a:spcPts val="1740"/>
              </a:lnSpc>
              <a:spcAft>
                <a:spcPts val="0"/>
              </a:spcAft>
              <a:buNone/>
              <a:defRPr cap="all" spc="-20" baseline="0">
                <a:solidFill>
                  <a:schemeClr val="bg1"/>
                </a:solidFill>
                <a:latin typeface="+mj-lt"/>
              </a:defRPr>
            </a:lvl4pPr>
            <a:lvl5pPr marL="714375" indent="0" fontAlgn="t">
              <a:lnSpc>
                <a:spcPts val="1740"/>
              </a:lnSpc>
              <a:spcAft>
                <a:spcPts val="0"/>
              </a:spcAft>
              <a:buNone/>
              <a:defRPr cap="all" spc="-20" baseline="0">
                <a:solidFill>
                  <a:schemeClr val="bg1"/>
                </a:solidFill>
                <a:latin typeface="+mj-lt"/>
              </a:defRPr>
            </a:lvl5pPr>
          </a:lstStyle>
          <a:p>
            <a:pPr lvl="0"/>
            <a:r>
              <a:rPr lang="en-US" noProof="0"/>
              <a:t>Click to edit single line subtitle with a maximum of approx. 100 characters</a:t>
            </a:r>
          </a:p>
        </p:txBody>
      </p:sp>
      <p:sp>
        <p:nvSpPr>
          <p:cNvPr id="20" name="Titelplatzhalter 1">
            <a:extLst>
              <a:ext uri="{FF2B5EF4-FFF2-40B4-BE49-F238E27FC236}">
                <a16:creationId xmlns:a16="http://schemas.microsoft.com/office/drawing/2014/main" id="{3E75399A-3469-48C5-8D5D-795897533212}"/>
              </a:ext>
            </a:extLst>
          </p:cNvPr>
          <p:cNvSpPr>
            <a:spLocks noGrp="1"/>
          </p:cNvSpPr>
          <p:nvPr>
            <p:ph type="title" hasCustomPrompt="1"/>
          </p:nvPr>
        </p:nvSpPr>
        <p:spPr>
          <a:xfrm>
            <a:off x="515938" y="505635"/>
            <a:ext cx="9420225" cy="664797"/>
          </a:xfrm>
          <a:prstGeom prst="rect">
            <a:avLst/>
          </a:prstGeom>
        </p:spPr>
        <p:txBody>
          <a:bodyPr vert="horz" wrap="square" lIns="0" tIns="0" rIns="180000" bIns="0" rtlCol="0" anchor="b" anchorCtr="0">
            <a:spAutoFit/>
          </a:bodyPr>
          <a:lstStyle>
            <a:lvl1pPr>
              <a:defRPr/>
            </a:lvl1pPr>
          </a:lstStyle>
          <a:p>
            <a:pPr lvl="0"/>
            <a:r>
              <a:rPr lang="en-US" noProof="0"/>
              <a:t>Click to edit Speaker title with a maximum of </a:t>
            </a:r>
            <a:br>
              <a:rPr lang="en-US" noProof="0"/>
            </a:br>
            <a:r>
              <a:rPr lang="en-US" noProof="0"/>
              <a:t>approx. 120 characters in maximum two lines</a:t>
            </a:r>
          </a:p>
        </p:txBody>
      </p:sp>
      <p:sp>
        <p:nvSpPr>
          <p:cNvPr id="5" name="Picture Placeholder 4">
            <a:extLst>
              <a:ext uri="{FF2B5EF4-FFF2-40B4-BE49-F238E27FC236}">
                <a16:creationId xmlns:a16="http://schemas.microsoft.com/office/drawing/2014/main" id="{6E5C0D93-75D2-470E-BEAC-980E29256F9E}"/>
              </a:ext>
            </a:extLst>
          </p:cNvPr>
          <p:cNvSpPr>
            <a:spLocks noGrp="1"/>
          </p:cNvSpPr>
          <p:nvPr>
            <p:ph type="pic" sz="quarter" idx="27" hasCustomPrompt="1"/>
          </p:nvPr>
        </p:nvSpPr>
        <p:spPr>
          <a:xfrm>
            <a:off x="1037617" y="1592263"/>
            <a:ext cx="1655063" cy="1656437"/>
          </a:xfrm>
          <a:prstGeom prst="ellipse">
            <a:avLst/>
          </a:prstGeom>
          <a:solidFill>
            <a:schemeClr val="accent5"/>
          </a:solidFill>
        </p:spPr>
        <p:txBody>
          <a:bodyPr anchor="ctr"/>
          <a:lstStyle>
            <a:lvl1pPr marL="0" indent="0" algn="ctr">
              <a:buNone/>
              <a:defRPr i="1"/>
            </a:lvl1pPr>
          </a:lstStyle>
          <a:p>
            <a:r>
              <a:rPr lang="de-DE"/>
              <a:t>Click </a:t>
            </a:r>
            <a:r>
              <a:rPr lang="de-DE" err="1"/>
              <a:t>icon</a:t>
            </a:r>
            <a:r>
              <a:rPr lang="de-DE"/>
              <a:t> </a:t>
            </a:r>
            <a:r>
              <a:rPr lang="de-DE" err="1"/>
              <a:t>to</a:t>
            </a:r>
            <a:r>
              <a:rPr lang="de-DE"/>
              <a:t> </a:t>
            </a:r>
            <a:r>
              <a:rPr lang="de-DE" err="1"/>
              <a:t>add</a:t>
            </a:r>
            <a:r>
              <a:rPr lang="de-DE"/>
              <a:t> </a:t>
            </a:r>
            <a:r>
              <a:rPr lang="de-DE" err="1"/>
              <a:t>photo</a:t>
            </a:r>
            <a:endParaRPr lang="en-US"/>
          </a:p>
        </p:txBody>
      </p:sp>
      <p:sp>
        <p:nvSpPr>
          <p:cNvPr id="32" name="Datumsplatzhalter 3">
            <a:extLst>
              <a:ext uri="{FF2B5EF4-FFF2-40B4-BE49-F238E27FC236}">
                <a16:creationId xmlns:a16="http://schemas.microsoft.com/office/drawing/2014/main" id="{00795C72-6037-4414-A9AA-8EABFD5EE9A2}"/>
              </a:ext>
            </a:extLst>
          </p:cNvPr>
          <p:cNvSpPr>
            <a:spLocks noGrp="1"/>
          </p:cNvSpPr>
          <p:nvPr>
            <p:ph type="dt" sz="half" idx="2"/>
          </p:nvPr>
        </p:nvSpPr>
        <p:spPr>
          <a:xfrm>
            <a:off x="10340579" y="6611112"/>
            <a:ext cx="979694" cy="128016"/>
          </a:xfrm>
          <a:prstGeom prst="rect">
            <a:avLst/>
          </a:prstGeom>
        </p:spPr>
        <p:txBody>
          <a:bodyPr vert="horz" lIns="0" tIns="0" rIns="0" bIns="0" rtlCol="0" anchor="t">
            <a:noAutofit/>
          </a:bodyPr>
          <a:lstStyle>
            <a:lvl1pPr algn="ctr">
              <a:defRPr sz="800">
                <a:solidFill>
                  <a:schemeClr val="tx2"/>
                </a:solidFill>
                <a:latin typeface="+mj-lt"/>
                <a:ea typeface="Roboto" panose="02000000000000000000" pitchFamily="2" charset="0"/>
              </a:defRPr>
            </a:lvl1pPr>
          </a:lstStyle>
          <a:p>
            <a:fld id="{00768468-0BEE-4FC6-A619-9B977E3C8162}" type="datetime3">
              <a:rPr lang="en-US" smtClean="0"/>
              <a:t>7 October 2024</a:t>
            </a:fld>
            <a:endParaRPr lang="en-US"/>
          </a:p>
        </p:txBody>
      </p:sp>
      <p:sp>
        <p:nvSpPr>
          <p:cNvPr id="33" name="Foliennummernplatzhalter 5">
            <a:extLst>
              <a:ext uri="{FF2B5EF4-FFF2-40B4-BE49-F238E27FC236}">
                <a16:creationId xmlns:a16="http://schemas.microsoft.com/office/drawing/2014/main" id="{26C1FEE9-7E78-4B32-8D5C-41F614B327CA}"/>
              </a:ext>
            </a:extLst>
          </p:cNvPr>
          <p:cNvSpPr>
            <a:spLocks noGrp="1"/>
          </p:cNvSpPr>
          <p:nvPr>
            <p:ph type="sldNum" sz="quarter" idx="4"/>
          </p:nvPr>
        </p:nvSpPr>
        <p:spPr>
          <a:xfrm>
            <a:off x="11384280" y="6611112"/>
            <a:ext cx="291782" cy="128016"/>
          </a:xfrm>
          <a:prstGeom prst="rect">
            <a:avLst/>
          </a:prstGeom>
        </p:spPr>
        <p:txBody>
          <a:bodyPr vert="horz" lIns="0" tIns="0" rIns="0" bIns="0" rtlCol="0" anchor="t"/>
          <a:lstStyle>
            <a:lvl1pPr algn="r">
              <a:defRPr sz="800">
                <a:solidFill>
                  <a:schemeClr val="tx2"/>
                </a:solidFill>
                <a:latin typeface="+mj-lt"/>
                <a:ea typeface="Roboto" panose="02000000000000000000" pitchFamily="2" charset="0"/>
              </a:defRPr>
            </a:lvl1pPr>
          </a:lstStyle>
          <a:p>
            <a:fld id="{A520213A-032B-FE42-940A-86A4C9AC44D3}" type="slidenum">
              <a:rPr lang="en-US" smtClean="0"/>
              <a:pPr/>
              <a:t>‹N›</a:t>
            </a:fld>
            <a:endParaRPr lang="en-US"/>
          </a:p>
        </p:txBody>
      </p:sp>
      <p:sp>
        <p:nvSpPr>
          <p:cNvPr id="34" name="Footer Placeholder 4">
            <a:extLst>
              <a:ext uri="{FF2B5EF4-FFF2-40B4-BE49-F238E27FC236}">
                <a16:creationId xmlns:a16="http://schemas.microsoft.com/office/drawing/2014/main" id="{B0B5D3E9-39DE-48AB-BEB8-46A01F6FC012}"/>
              </a:ext>
            </a:extLst>
          </p:cNvPr>
          <p:cNvSpPr>
            <a:spLocks noGrp="1"/>
          </p:cNvSpPr>
          <p:nvPr>
            <p:ph type="ftr" sz="quarter" idx="3"/>
          </p:nvPr>
        </p:nvSpPr>
        <p:spPr>
          <a:xfrm>
            <a:off x="4351338" y="6611112"/>
            <a:ext cx="5925232" cy="128016"/>
          </a:xfrm>
          <a:prstGeom prst="rect">
            <a:avLst/>
          </a:prstGeom>
        </p:spPr>
        <p:txBody>
          <a:bodyPr vert="horz" lIns="0" tIns="0" rIns="45720" bIns="0" rtlCol="0" anchor="t"/>
          <a:lstStyle>
            <a:lvl1pPr algn="r">
              <a:defRPr sz="800">
                <a:solidFill>
                  <a:schemeClr val="tx2"/>
                </a:solidFill>
                <a:latin typeface="+mj-lt"/>
              </a:defRPr>
            </a:lvl1pPr>
          </a:lstStyle>
          <a:p>
            <a:r>
              <a:rPr lang="en-US" dirty="0" err="1"/>
              <a:t>ELITechGroup</a:t>
            </a:r>
            <a:r>
              <a:rPr lang="en-US" dirty="0"/>
              <a:t> I A BRUKER COMPANY</a:t>
            </a:r>
          </a:p>
          <a:p>
            <a:endParaRPr lang="en-US" dirty="0"/>
          </a:p>
        </p:txBody>
      </p:sp>
      <p:sp>
        <p:nvSpPr>
          <p:cNvPr id="35" name="Datumsplatzhalter 3">
            <a:extLst>
              <a:ext uri="{FF2B5EF4-FFF2-40B4-BE49-F238E27FC236}">
                <a16:creationId xmlns:a16="http://schemas.microsoft.com/office/drawing/2014/main" id="{59EC7D28-177E-4734-A34E-453116A47B54}"/>
              </a:ext>
            </a:extLst>
          </p:cNvPr>
          <p:cNvSpPr txBox="1">
            <a:spLocks/>
          </p:cNvSpPr>
          <p:nvPr userDrawn="1"/>
        </p:nvSpPr>
        <p:spPr>
          <a:xfrm>
            <a:off x="11320272" y="6608530"/>
            <a:ext cx="64008" cy="160337"/>
          </a:xfrm>
          <a:prstGeom prst="rect">
            <a:avLst/>
          </a:prstGeom>
        </p:spPr>
        <p:txBody>
          <a:bodyPr vert="horz" lIns="0" tIns="0" rIns="0" bIns="0" rtlCol="0" anchor="t"/>
          <a:lstStyle>
            <a:defPPr>
              <a:defRPr lang="de-DE"/>
            </a:defPPr>
            <a:lvl1pPr marL="0" algn="l" defTabSz="914400" rtl="0" eaLnBrk="1" latinLnBrk="0" hangingPunct="1">
              <a:defRPr sz="800" kern="1200">
                <a:solidFill>
                  <a:schemeClr val="tx2"/>
                </a:solidFill>
                <a:latin typeface="Roboto" panose="02000000000000000000" pitchFamily="2" charset="0"/>
                <a:ea typeface="Roboto" panose="02000000000000000000" pitchFamily="2"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noProof="0">
                <a:latin typeface="+mj-lt"/>
              </a:rPr>
              <a:t>|</a:t>
            </a:r>
          </a:p>
        </p:txBody>
      </p:sp>
      <p:sp>
        <p:nvSpPr>
          <p:cNvPr id="36" name="Datumsplatzhalter 3">
            <a:extLst>
              <a:ext uri="{FF2B5EF4-FFF2-40B4-BE49-F238E27FC236}">
                <a16:creationId xmlns:a16="http://schemas.microsoft.com/office/drawing/2014/main" id="{A17D453C-7BFB-402F-8F5E-D8F923A121AF}"/>
              </a:ext>
            </a:extLst>
          </p:cNvPr>
          <p:cNvSpPr txBox="1">
            <a:spLocks/>
          </p:cNvSpPr>
          <p:nvPr userDrawn="1"/>
        </p:nvSpPr>
        <p:spPr>
          <a:xfrm>
            <a:off x="10276570" y="6611112"/>
            <a:ext cx="64008" cy="160337"/>
          </a:xfrm>
          <a:prstGeom prst="rect">
            <a:avLst/>
          </a:prstGeom>
        </p:spPr>
        <p:txBody>
          <a:bodyPr vert="horz" lIns="0" tIns="0" rIns="0" bIns="0" rtlCol="0" anchor="t"/>
          <a:lstStyle>
            <a:defPPr>
              <a:defRPr lang="de-DE"/>
            </a:defPPr>
            <a:lvl1pPr marL="0" algn="l" defTabSz="914400" rtl="0" eaLnBrk="1" latinLnBrk="0" hangingPunct="1">
              <a:defRPr sz="800" kern="1200">
                <a:solidFill>
                  <a:schemeClr val="tx2"/>
                </a:solidFill>
                <a:latin typeface="Roboto" panose="02000000000000000000" pitchFamily="2" charset="0"/>
                <a:ea typeface="Roboto" panose="02000000000000000000" pitchFamily="2"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noProof="0">
                <a:latin typeface="+mj-lt"/>
              </a:rPr>
              <a:t>|</a:t>
            </a:r>
          </a:p>
        </p:txBody>
      </p:sp>
      <p:sp>
        <p:nvSpPr>
          <p:cNvPr id="43" name="Content Placeholder 4">
            <a:extLst>
              <a:ext uri="{FF2B5EF4-FFF2-40B4-BE49-F238E27FC236}">
                <a16:creationId xmlns:a16="http://schemas.microsoft.com/office/drawing/2014/main" id="{0C06816A-2C2A-4EE3-B111-9F24E0DBF189}"/>
              </a:ext>
            </a:extLst>
          </p:cNvPr>
          <p:cNvSpPr>
            <a:spLocks noGrp="1"/>
          </p:cNvSpPr>
          <p:nvPr>
            <p:ph sz="quarter" idx="31"/>
          </p:nvPr>
        </p:nvSpPr>
        <p:spPr>
          <a:xfrm>
            <a:off x="1037617" y="4226704"/>
            <a:ext cx="4878996" cy="1974071"/>
          </a:xfrm>
        </p:spPr>
        <p:txBody>
          <a:bodyPr tIns="182880" numCol="1" spcCol="356616"/>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4" name="Content Placeholder 4">
            <a:extLst>
              <a:ext uri="{FF2B5EF4-FFF2-40B4-BE49-F238E27FC236}">
                <a16:creationId xmlns:a16="http://schemas.microsoft.com/office/drawing/2014/main" id="{4EC038A3-ABF3-4A85-898C-78E58B7C8FA0}"/>
              </a:ext>
            </a:extLst>
          </p:cNvPr>
          <p:cNvSpPr>
            <a:spLocks noGrp="1"/>
          </p:cNvSpPr>
          <p:nvPr>
            <p:ph sz="quarter" idx="32" hasCustomPrompt="1"/>
          </p:nvPr>
        </p:nvSpPr>
        <p:spPr>
          <a:xfrm>
            <a:off x="1037617" y="3608388"/>
            <a:ext cx="4878996" cy="615679"/>
          </a:xfrm>
        </p:spPr>
        <p:txBody>
          <a:bodyPr anchor="b"/>
          <a:lstStyle>
            <a:lvl1pPr marL="0" indent="0">
              <a:lnSpc>
                <a:spcPct val="100000"/>
              </a:lnSpc>
              <a:spcAft>
                <a:spcPts val="0"/>
              </a:spcAft>
              <a:buNone/>
              <a:defRPr sz="2000" b="1">
                <a:latin typeface="+mj-lt"/>
              </a:defRPr>
            </a:lvl1pPr>
          </a:lstStyle>
          <a:p>
            <a:pPr marL="0" marR="0" lvl="0" indent="0" algn="l" defTabSz="914400" rtl="0" eaLnBrk="1" fontAlgn="auto" latinLnBrk="0" hangingPunct="1">
              <a:lnSpc>
                <a:spcPct val="100000"/>
              </a:lnSpc>
              <a:spcBef>
                <a:spcPts val="0"/>
              </a:spcBef>
              <a:spcAft>
                <a:spcPts val="0"/>
              </a:spcAft>
              <a:buClr>
                <a:schemeClr val="accent2"/>
              </a:buClr>
              <a:buSzPct val="135000"/>
              <a:buFont typeface="Roboto Light" panose="02000000000000000000" pitchFamily="2" charset="0"/>
              <a:buNone/>
              <a:tabLst/>
              <a:defRPr/>
            </a:pPr>
            <a:r>
              <a:rPr lang="en-US"/>
              <a:t>Click to edit Speaker subtitle with a maximum of approx. 75 characters</a:t>
            </a:r>
          </a:p>
        </p:txBody>
      </p:sp>
      <p:pic>
        <p:nvPicPr>
          <p:cNvPr id="38" name="Graphic 37">
            <a:extLst>
              <a:ext uri="{FF2B5EF4-FFF2-40B4-BE49-F238E27FC236}">
                <a16:creationId xmlns:a16="http://schemas.microsoft.com/office/drawing/2014/main" id="{6E27D23D-2F60-448E-9C9F-ED028A571E75}"/>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15939" y="3693384"/>
            <a:ext cx="355235" cy="438820"/>
          </a:xfrm>
          <a:prstGeom prst="rect">
            <a:avLst/>
          </a:prstGeom>
        </p:spPr>
      </p:pic>
      <p:sp>
        <p:nvSpPr>
          <p:cNvPr id="16" name="Picture Placeholder 4">
            <a:extLst>
              <a:ext uri="{FF2B5EF4-FFF2-40B4-BE49-F238E27FC236}">
                <a16:creationId xmlns:a16="http://schemas.microsoft.com/office/drawing/2014/main" id="{42A3E1AD-99F5-4236-904C-0B0D0E290F12}"/>
              </a:ext>
            </a:extLst>
          </p:cNvPr>
          <p:cNvSpPr>
            <a:spLocks noGrp="1"/>
          </p:cNvSpPr>
          <p:nvPr>
            <p:ph type="pic" sz="quarter" idx="33" hasCustomPrompt="1"/>
          </p:nvPr>
        </p:nvSpPr>
        <p:spPr>
          <a:xfrm>
            <a:off x="6797067" y="1593176"/>
            <a:ext cx="1655063" cy="1656437"/>
          </a:xfrm>
          <a:prstGeom prst="ellipse">
            <a:avLst/>
          </a:prstGeom>
          <a:solidFill>
            <a:schemeClr val="accent5"/>
          </a:solidFill>
        </p:spPr>
        <p:txBody>
          <a:bodyPr anchor="ctr"/>
          <a:lstStyle>
            <a:lvl1pPr marL="0" indent="0" algn="ctr">
              <a:buNone/>
              <a:defRPr i="1"/>
            </a:lvl1pPr>
          </a:lstStyle>
          <a:p>
            <a:r>
              <a:rPr lang="de-DE"/>
              <a:t>Click </a:t>
            </a:r>
            <a:r>
              <a:rPr lang="de-DE" err="1"/>
              <a:t>icon</a:t>
            </a:r>
            <a:r>
              <a:rPr lang="de-DE"/>
              <a:t> </a:t>
            </a:r>
            <a:r>
              <a:rPr lang="de-DE" err="1"/>
              <a:t>to</a:t>
            </a:r>
            <a:r>
              <a:rPr lang="de-DE"/>
              <a:t> </a:t>
            </a:r>
            <a:r>
              <a:rPr lang="de-DE" err="1"/>
              <a:t>add</a:t>
            </a:r>
            <a:r>
              <a:rPr lang="de-DE"/>
              <a:t> </a:t>
            </a:r>
            <a:r>
              <a:rPr lang="de-DE" err="1"/>
              <a:t>photo</a:t>
            </a:r>
            <a:endParaRPr lang="en-US"/>
          </a:p>
        </p:txBody>
      </p:sp>
      <p:sp>
        <p:nvSpPr>
          <p:cNvPr id="21" name="Content Placeholder 4">
            <a:extLst>
              <a:ext uri="{FF2B5EF4-FFF2-40B4-BE49-F238E27FC236}">
                <a16:creationId xmlns:a16="http://schemas.microsoft.com/office/drawing/2014/main" id="{47FBE273-80AF-4BA7-8B64-A0C36DDCC6F5}"/>
              </a:ext>
            </a:extLst>
          </p:cNvPr>
          <p:cNvSpPr>
            <a:spLocks noGrp="1"/>
          </p:cNvSpPr>
          <p:nvPr>
            <p:ph sz="quarter" idx="34"/>
          </p:nvPr>
        </p:nvSpPr>
        <p:spPr>
          <a:xfrm>
            <a:off x="6797067" y="4227617"/>
            <a:ext cx="4878996" cy="1974071"/>
          </a:xfrm>
        </p:spPr>
        <p:txBody>
          <a:bodyPr tIns="182880" numCol="1" spcCol="356616"/>
          <a:lstStyle/>
          <a:p>
            <a:pPr lvl="0"/>
            <a:r>
              <a:rPr lang="en-US"/>
              <a:t>Click to edit Master text styles</a:t>
            </a:r>
          </a:p>
          <a:p>
            <a:pPr lvl="1"/>
            <a:r>
              <a:rPr lang="en-US"/>
              <a:t>Second level</a:t>
            </a:r>
          </a:p>
          <a:p>
            <a:pPr lvl="2"/>
            <a:r>
              <a:rPr lang="en-US"/>
              <a:t>Third level</a:t>
            </a:r>
          </a:p>
          <a:p>
            <a:pPr lvl="3"/>
            <a:r>
              <a:rPr lang="en-US"/>
              <a:t>Fourth level</a:t>
            </a:r>
          </a:p>
        </p:txBody>
      </p:sp>
      <p:sp>
        <p:nvSpPr>
          <p:cNvPr id="22" name="Content Placeholder 4">
            <a:extLst>
              <a:ext uri="{FF2B5EF4-FFF2-40B4-BE49-F238E27FC236}">
                <a16:creationId xmlns:a16="http://schemas.microsoft.com/office/drawing/2014/main" id="{AC010EE5-600C-47CC-B2F6-C413785A833B}"/>
              </a:ext>
            </a:extLst>
          </p:cNvPr>
          <p:cNvSpPr>
            <a:spLocks noGrp="1"/>
          </p:cNvSpPr>
          <p:nvPr>
            <p:ph sz="quarter" idx="35" hasCustomPrompt="1"/>
          </p:nvPr>
        </p:nvSpPr>
        <p:spPr>
          <a:xfrm>
            <a:off x="6797067" y="3609301"/>
            <a:ext cx="4878996" cy="615679"/>
          </a:xfrm>
        </p:spPr>
        <p:txBody>
          <a:bodyPr anchor="b"/>
          <a:lstStyle>
            <a:lvl1pPr marL="0" indent="0">
              <a:lnSpc>
                <a:spcPct val="100000"/>
              </a:lnSpc>
              <a:spcAft>
                <a:spcPts val="0"/>
              </a:spcAft>
              <a:buNone/>
              <a:defRPr sz="2000" b="1">
                <a:latin typeface="+mj-lt"/>
              </a:defRPr>
            </a:lvl1pPr>
          </a:lstStyle>
          <a:p>
            <a:pPr marL="0" marR="0" lvl="0" indent="0" algn="l" defTabSz="914400" rtl="0" eaLnBrk="1" fontAlgn="auto" latinLnBrk="0" hangingPunct="1">
              <a:lnSpc>
                <a:spcPct val="100000"/>
              </a:lnSpc>
              <a:spcBef>
                <a:spcPts val="0"/>
              </a:spcBef>
              <a:spcAft>
                <a:spcPts val="0"/>
              </a:spcAft>
              <a:buClr>
                <a:schemeClr val="accent2"/>
              </a:buClr>
              <a:buSzPct val="135000"/>
              <a:buFont typeface="Roboto Light" panose="02000000000000000000" pitchFamily="2" charset="0"/>
              <a:buNone/>
              <a:tabLst/>
              <a:defRPr/>
            </a:pPr>
            <a:r>
              <a:rPr lang="en-US"/>
              <a:t>Click to edit Speaker subtitle with a maximum of approx. 75 characters</a:t>
            </a:r>
          </a:p>
        </p:txBody>
      </p:sp>
      <p:pic>
        <p:nvPicPr>
          <p:cNvPr id="23" name="Graphic 22">
            <a:extLst>
              <a:ext uri="{FF2B5EF4-FFF2-40B4-BE49-F238E27FC236}">
                <a16:creationId xmlns:a16="http://schemas.microsoft.com/office/drawing/2014/main" id="{E4B47471-19AD-4255-9D13-280630652DA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275389" y="3694297"/>
            <a:ext cx="355235" cy="438820"/>
          </a:xfrm>
          <a:prstGeom prst="rect">
            <a:avLst/>
          </a:prstGeom>
        </p:spPr>
      </p:pic>
    </p:spTree>
    <p:extLst>
      <p:ext uri="{BB962C8B-B14F-4D97-AF65-F5344CB8AC3E}">
        <p14:creationId xmlns:p14="http://schemas.microsoft.com/office/powerpoint/2010/main" val="42540444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Agenda Footer">
    <p:spTree>
      <p:nvGrpSpPr>
        <p:cNvPr id="1" name=""/>
        <p:cNvGrpSpPr/>
        <p:nvPr/>
      </p:nvGrpSpPr>
      <p:grpSpPr>
        <a:xfrm>
          <a:off x="0" y="0"/>
          <a:ext cx="0" cy="0"/>
          <a:chOff x="0" y="0"/>
          <a:chExt cx="0" cy="0"/>
        </a:xfrm>
      </p:grpSpPr>
      <p:sp>
        <p:nvSpPr>
          <p:cNvPr id="30" name="Textplatzhalter 3">
            <a:extLst>
              <a:ext uri="{FF2B5EF4-FFF2-40B4-BE49-F238E27FC236}">
                <a16:creationId xmlns:a16="http://schemas.microsoft.com/office/drawing/2014/main" id="{9861BF8B-4157-B14F-9EDA-FB548DFEF058}"/>
              </a:ext>
            </a:extLst>
          </p:cNvPr>
          <p:cNvSpPr>
            <a:spLocks noGrp="1"/>
          </p:cNvSpPr>
          <p:nvPr>
            <p:ph type="body" sz="quarter" idx="20" hasCustomPrompt="1"/>
          </p:nvPr>
        </p:nvSpPr>
        <p:spPr>
          <a:xfrm>
            <a:off x="515939" y="296863"/>
            <a:ext cx="9420224" cy="134652"/>
          </a:xfrm>
          <a:noFill/>
        </p:spPr>
        <p:txBody>
          <a:bodyPr wrap="square" lIns="0" tIns="0" rIns="0" bIns="0">
            <a:spAutoFit/>
          </a:bodyPr>
          <a:lstStyle>
            <a:lvl1pPr marL="0" indent="0" fontAlgn="t">
              <a:lnSpc>
                <a:spcPts val="1000"/>
              </a:lnSpc>
              <a:spcAft>
                <a:spcPts val="0"/>
              </a:spcAft>
              <a:buNone/>
              <a:defRPr sz="1000" b="1" i="0" cap="all" spc="100" baseline="0">
                <a:solidFill>
                  <a:schemeClr val="accent2"/>
                </a:solidFill>
                <a:latin typeface="+mj-lt"/>
                <a:ea typeface="Roboto" panose="02000000000000000000" pitchFamily="2" charset="0"/>
              </a:defRPr>
            </a:lvl1pPr>
            <a:lvl2pPr marL="180975" indent="0" fontAlgn="t">
              <a:lnSpc>
                <a:spcPts val="1740"/>
              </a:lnSpc>
              <a:spcAft>
                <a:spcPts val="0"/>
              </a:spcAft>
              <a:buNone/>
              <a:defRPr cap="all" spc="-20" baseline="0">
                <a:solidFill>
                  <a:schemeClr val="bg1"/>
                </a:solidFill>
                <a:latin typeface="+mj-lt"/>
              </a:defRPr>
            </a:lvl2pPr>
            <a:lvl3pPr marL="361950" indent="0" fontAlgn="t">
              <a:lnSpc>
                <a:spcPts val="1740"/>
              </a:lnSpc>
              <a:spcAft>
                <a:spcPts val="0"/>
              </a:spcAft>
              <a:buNone/>
              <a:defRPr cap="all" spc="-20" baseline="0">
                <a:solidFill>
                  <a:schemeClr val="bg1"/>
                </a:solidFill>
                <a:latin typeface="+mj-lt"/>
              </a:defRPr>
            </a:lvl3pPr>
            <a:lvl4pPr marL="542925" indent="0" fontAlgn="t">
              <a:lnSpc>
                <a:spcPts val="1740"/>
              </a:lnSpc>
              <a:spcAft>
                <a:spcPts val="0"/>
              </a:spcAft>
              <a:buNone/>
              <a:defRPr cap="all" spc="-20" baseline="0">
                <a:solidFill>
                  <a:schemeClr val="bg1"/>
                </a:solidFill>
                <a:latin typeface="+mj-lt"/>
              </a:defRPr>
            </a:lvl4pPr>
            <a:lvl5pPr marL="714375" indent="0" fontAlgn="t">
              <a:lnSpc>
                <a:spcPts val="1740"/>
              </a:lnSpc>
              <a:spcAft>
                <a:spcPts val="0"/>
              </a:spcAft>
              <a:buNone/>
              <a:defRPr cap="all" spc="-20" baseline="0">
                <a:solidFill>
                  <a:schemeClr val="bg1"/>
                </a:solidFill>
                <a:latin typeface="+mj-lt"/>
              </a:defRPr>
            </a:lvl5pPr>
          </a:lstStyle>
          <a:p>
            <a:pPr lvl="0"/>
            <a:r>
              <a:rPr lang="en-US" noProof="0"/>
              <a:t>Click to edit single line subtitle with a maximum of approx. 100 characters</a:t>
            </a:r>
          </a:p>
        </p:txBody>
      </p:sp>
      <p:sp>
        <p:nvSpPr>
          <p:cNvPr id="15" name="Textplatzhalter 3">
            <a:extLst>
              <a:ext uri="{FF2B5EF4-FFF2-40B4-BE49-F238E27FC236}">
                <a16:creationId xmlns:a16="http://schemas.microsoft.com/office/drawing/2014/main" id="{96523DEB-3E9A-AC42-8151-CB559BC86B39}"/>
              </a:ext>
            </a:extLst>
          </p:cNvPr>
          <p:cNvSpPr>
            <a:spLocks noGrp="1"/>
          </p:cNvSpPr>
          <p:nvPr>
            <p:ph type="body" sz="quarter" idx="21" hasCustomPrompt="1"/>
          </p:nvPr>
        </p:nvSpPr>
        <p:spPr>
          <a:xfrm>
            <a:off x="521448" y="1550589"/>
            <a:ext cx="883204" cy="644487"/>
          </a:xfrm>
          <a:noFill/>
        </p:spPr>
        <p:txBody>
          <a:bodyPr wrap="none" lIns="0" tIns="0" rIns="0" bIns="0">
            <a:noAutofit/>
          </a:bodyPr>
          <a:lstStyle>
            <a:lvl1pPr marL="0" indent="0" fontAlgn="t">
              <a:lnSpc>
                <a:spcPts val="6000"/>
              </a:lnSpc>
              <a:spcAft>
                <a:spcPts val="0"/>
              </a:spcAft>
              <a:buNone/>
              <a:defRPr sz="6000" b="0" i="0" cap="all" spc="100" baseline="0">
                <a:solidFill>
                  <a:schemeClr val="accent3"/>
                </a:solidFill>
                <a:latin typeface="+mn-lt"/>
                <a:ea typeface="Roboto Light" panose="02000000000000000000" pitchFamily="2" charset="0"/>
              </a:defRPr>
            </a:lvl1pPr>
            <a:lvl2pPr marL="180975" indent="0" fontAlgn="t">
              <a:lnSpc>
                <a:spcPts val="1740"/>
              </a:lnSpc>
              <a:spcAft>
                <a:spcPts val="0"/>
              </a:spcAft>
              <a:buNone/>
              <a:defRPr cap="all" spc="-20" baseline="0">
                <a:solidFill>
                  <a:schemeClr val="bg1"/>
                </a:solidFill>
                <a:latin typeface="+mj-lt"/>
              </a:defRPr>
            </a:lvl2pPr>
            <a:lvl3pPr marL="361950" indent="0" fontAlgn="t">
              <a:lnSpc>
                <a:spcPts val="1740"/>
              </a:lnSpc>
              <a:spcAft>
                <a:spcPts val="0"/>
              </a:spcAft>
              <a:buNone/>
              <a:defRPr cap="all" spc="-20" baseline="0">
                <a:solidFill>
                  <a:schemeClr val="bg1"/>
                </a:solidFill>
                <a:latin typeface="+mj-lt"/>
              </a:defRPr>
            </a:lvl3pPr>
            <a:lvl4pPr marL="542925" indent="0" fontAlgn="t">
              <a:lnSpc>
                <a:spcPts val="1740"/>
              </a:lnSpc>
              <a:spcAft>
                <a:spcPts val="0"/>
              </a:spcAft>
              <a:buNone/>
              <a:defRPr cap="all" spc="-20" baseline="0">
                <a:solidFill>
                  <a:schemeClr val="bg1"/>
                </a:solidFill>
                <a:latin typeface="+mj-lt"/>
              </a:defRPr>
            </a:lvl4pPr>
            <a:lvl5pPr marL="714375" indent="0" fontAlgn="t">
              <a:lnSpc>
                <a:spcPts val="1740"/>
              </a:lnSpc>
              <a:spcAft>
                <a:spcPts val="0"/>
              </a:spcAft>
              <a:buNone/>
              <a:defRPr cap="all" spc="-20" baseline="0">
                <a:solidFill>
                  <a:schemeClr val="bg1"/>
                </a:solidFill>
                <a:latin typeface="+mj-lt"/>
              </a:defRPr>
            </a:lvl5pPr>
          </a:lstStyle>
          <a:p>
            <a:pPr lvl="0"/>
            <a:r>
              <a:rPr lang="en-US" noProof="0" dirty="0"/>
              <a:t>01</a:t>
            </a:r>
          </a:p>
        </p:txBody>
      </p:sp>
      <p:sp>
        <p:nvSpPr>
          <p:cNvPr id="16" name="Textplatzhalter 3">
            <a:extLst>
              <a:ext uri="{FF2B5EF4-FFF2-40B4-BE49-F238E27FC236}">
                <a16:creationId xmlns:a16="http://schemas.microsoft.com/office/drawing/2014/main" id="{89124A6F-2670-B84E-BD6D-E4E3F96D8793}"/>
              </a:ext>
            </a:extLst>
          </p:cNvPr>
          <p:cNvSpPr>
            <a:spLocks noGrp="1"/>
          </p:cNvSpPr>
          <p:nvPr>
            <p:ph type="body" sz="quarter" idx="22" hasCustomPrompt="1"/>
          </p:nvPr>
        </p:nvSpPr>
        <p:spPr>
          <a:xfrm>
            <a:off x="1520329" y="1655064"/>
            <a:ext cx="4396284" cy="564257"/>
          </a:xfrm>
          <a:noFill/>
        </p:spPr>
        <p:txBody>
          <a:bodyPr wrap="square" lIns="0" tIns="0" rIns="0" bIns="0" anchor="b">
            <a:spAutoFit/>
          </a:bodyPr>
          <a:lstStyle>
            <a:lvl1pPr marL="0" indent="0" fontAlgn="t">
              <a:lnSpc>
                <a:spcPts val="2160"/>
              </a:lnSpc>
              <a:spcAft>
                <a:spcPts val="0"/>
              </a:spcAft>
              <a:buNone/>
              <a:defRPr sz="1800" b="0" i="0" cap="none" spc="0" baseline="0">
                <a:solidFill>
                  <a:schemeClr val="tx1"/>
                </a:solidFill>
                <a:latin typeface="+mn-lt"/>
                <a:ea typeface="Roboto Light" panose="02000000000000000000" pitchFamily="2" charset="0"/>
              </a:defRPr>
            </a:lvl1pPr>
            <a:lvl2pPr marL="180975" indent="0" fontAlgn="t">
              <a:lnSpc>
                <a:spcPts val="1740"/>
              </a:lnSpc>
              <a:spcAft>
                <a:spcPts val="0"/>
              </a:spcAft>
              <a:buNone/>
              <a:defRPr cap="all" spc="-20" baseline="0">
                <a:solidFill>
                  <a:schemeClr val="bg1"/>
                </a:solidFill>
                <a:latin typeface="+mj-lt"/>
              </a:defRPr>
            </a:lvl2pPr>
            <a:lvl3pPr marL="361950" indent="0" fontAlgn="t">
              <a:lnSpc>
                <a:spcPts val="1740"/>
              </a:lnSpc>
              <a:spcAft>
                <a:spcPts val="0"/>
              </a:spcAft>
              <a:buNone/>
              <a:defRPr cap="all" spc="-20" baseline="0">
                <a:solidFill>
                  <a:schemeClr val="bg1"/>
                </a:solidFill>
                <a:latin typeface="+mj-lt"/>
              </a:defRPr>
            </a:lvl3pPr>
            <a:lvl4pPr marL="542925" indent="0" fontAlgn="t">
              <a:lnSpc>
                <a:spcPts val="1740"/>
              </a:lnSpc>
              <a:spcAft>
                <a:spcPts val="0"/>
              </a:spcAft>
              <a:buNone/>
              <a:defRPr cap="all" spc="-20" baseline="0">
                <a:solidFill>
                  <a:schemeClr val="bg1"/>
                </a:solidFill>
                <a:latin typeface="+mj-lt"/>
              </a:defRPr>
            </a:lvl4pPr>
            <a:lvl5pPr marL="714375" indent="0" fontAlgn="t">
              <a:lnSpc>
                <a:spcPts val="1740"/>
              </a:lnSpc>
              <a:spcAft>
                <a:spcPts val="0"/>
              </a:spcAft>
              <a:buNone/>
              <a:defRPr cap="all" spc="-20" baseline="0">
                <a:solidFill>
                  <a:schemeClr val="bg1"/>
                </a:solidFill>
                <a:latin typeface="+mj-lt"/>
              </a:defRPr>
            </a:lvl5pPr>
          </a:lstStyle>
          <a:p>
            <a:pPr lvl="0"/>
            <a:r>
              <a:rPr lang="en-US" noProof="0"/>
              <a:t>Click to edit Agenda topic</a:t>
            </a:r>
            <a:br>
              <a:rPr lang="en-US" noProof="0"/>
            </a:br>
            <a:r>
              <a:rPr lang="en-US" noProof="0"/>
              <a:t>in maximum two lines</a:t>
            </a:r>
          </a:p>
        </p:txBody>
      </p:sp>
      <p:sp>
        <p:nvSpPr>
          <p:cNvPr id="23" name="Textplatzhalter 3">
            <a:extLst>
              <a:ext uri="{FF2B5EF4-FFF2-40B4-BE49-F238E27FC236}">
                <a16:creationId xmlns:a16="http://schemas.microsoft.com/office/drawing/2014/main" id="{96523DEB-3E9A-AC42-8151-CB559BC86B39}"/>
              </a:ext>
            </a:extLst>
          </p:cNvPr>
          <p:cNvSpPr>
            <a:spLocks noGrp="1"/>
          </p:cNvSpPr>
          <p:nvPr>
            <p:ph type="body" sz="quarter" idx="23" hasCustomPrompt="1"/>
          </p:nvPr>
        </p:nvSpPr>
        <p:spPr>
          <a:xfrm>
            <a:off x="521448" y="2583523"/>
            <a:ext cx="883204" cy="644487"/>
          </a:xfrm>
          <a:noFill/>
        </p:spPr>
        <p:txBody>
          <a:bodyPr wrap="none" lIns="0" tIns="0" rIns="0" bIns="0">
            <a:noAutofit/>
          </a:bodyPr>
          <a:lstStyle>
            <a:lvl1pPr marL="0" indent="0" fontAlgn="t">
              <a:lnSpc>
                <a:spcPts val="6000"/>
              </a:lnSpc>
              <a:spcAft>
                <a:spcPts val="0"/>
              </a:spcAft>
              <a:buNone/>
              <a:defRPr sz="6000" b="0" i="0" cap="all" spc="100" baseline="0">
                <a:solidFill>
                  <a:schemeClr val="accent3"/>
                </a:solidFill>
                <a:latin typeface="+mn-lt"/>
                <a:ea typeface="Roboto Light" panose="02000000000000000000" pitchFamily="2" charset="0"/>
              </a:defRPr>
            </a:lvl1pPr>
            <a:lvl2pPr marL="180975" indent="0" fontAlgn="t">
              <a:lnSpc>
                <a:spcPts val="1740"/>
              </a:lnSpc>
              <a:spcAft>
                <a:spcPts val="0"/>
              </a:spcAft>
              <a:buNone/>
              <a:defRPr cap="all" spc="-20" baseline="0">
                <a:solidFill>
                  <a:schemeClr val="bg1"/>
                </a:solidFill>
                <a:latin typeface="+mj-lt"/>
              </a:defRPr>
            </a:lvl2pPr>
            <a:lvl3pPr marL="361950" indent="0" fontAlgn="t">
              <a:lnSpc>
                <a:spcPts val="1740"/>
              </a:lnSpc>
              <a:spcAft>
                <a:spcPts val="0"/>
              </a:spcAft>
              <a:buNone/>
              <a:defRPr cap="all" spc="-20" baseline="0">
                <a:solidFill>
                  <a:schemeClr val="bg1"/>
                </a:solidFill>
                <a:latin typeface="+mj-lt"/>
              </a:defRPr>
            </a:lvl3pPr>
            <a:lvl4pPr marL="542925" indent="0" fontAlgn="t">
              <a:lnSpc>
                <a:spcPts val="1740"/>
              </a:lnSpc>
              <a:spcAft>
                <a:spcPts val="0"/>
              </a:spcAft>
              <a:buNone/>
              <a:defRPr cap="all" spc="-20" baseline="0">
                <a:solidFill>
                  <a:schemeClr val="bg1"/>
                </a:solidFill>
                <a:latin typeface="+mj-lt"/>
              </a:defRPr>
            </a:lvl4pPr>
            <a:lvl5pPr marL="714375" indent="0" fontAlgn="t">
              <a:lnSpc>
                <a:spcPts val="1740"/>
              </a:lnSpc>
              <a:spcAft>
                <a:spcPts val="0"/>
              </a:spcAft>
              <a:buNone/>
              <a:defRPr cap="all" spc="-20" baseline="0">
                <a:solidFill>
                  <a:schemeClr val="bg1"/>
                </a:solidFill>
                <a:latin typeface="+mj-lt"/>
              </a:defRPr>
            </a:lvl5pPr>
          </a:lstStyle>
          <a:p>
            <a:pPr lvl="0"/>
            <a:r>
              <a:rPr lang="en-US" noProof="0" dirty="0"/>
              <a:t>02</a:t>
            </a:r>
          </a:p>
        </p:txBody>
      </p:sp>
      <p:sp>
        <p:nvSpPr>
          <p:cNvPr id="24" name="Textplatzhalter 3">
            <a:extLst>
              <a:ext uri="{FF2B5EF4-FFF2-40B4-BE49-F238E27FC236}">
                <a16:creationId xmlns:a16="http://schemas.microsoft.com/office/drawing/2014/main" id="{89124A6F-2670-B84E-BD6D-E4E3F96D8793}"/>
              </a:ext>
            </a:extLst>
          </p:cNvPr>
          <p:cNvSpPr>
            <a:spLocks noGrp="1"/>
          </p:cNvSpPr>
          <p:nvPr>
            <p:ph type="body" sz="quarter" idx="24" hasCustomPrompt="1"/>
          </p:nvPr>
        </p:nvSpPr>
        <p:spPr>
          <a:xfrm>
            <a:off x="1520329" y="2688336"/>
            <a:ext cx="4396284" cy="564257"/>
          </a:xfrm>
          <a:noFill/>
        </p:spPr>
        <p:txBody>
          <a:bodyPr wrap="square" lIns="0" tIns="0" rIns="0" bIns="0" anchor="b">
            <a:spAutoFit/>
          </a:bodyPr>
          <a:lstStyle>
            <a:lvl1pPr marL="0" indent="0" fontAlgn="t">
              <a:lnSpc>
                <a:spcPts val="2160"/>
              </a:lnSpc>
              <a:spcAft>
                <a:spcPts val="0"/>
              </a:spcAft>
              <a:buNone/>
              <a:defRPr sz="1800" b="0" i="0" cap="none" spc="0" baseline="0">
                <a:solidFill>
                  <a:schemeClr val="tx1"/>
                </a:solidFill>
                <a:latin typeface="+mn-lt"/>
                <a:ea typeface="Roboto Light" panose="02000000000000000000" pitchFamily="2" charset="0"/>
              </a:defRPr>
            </a:lvl1pPr>
            <a:lvl2pPr marL="180975" indent="0" fontAlgn="t">
              <a:lnSpc>
                <a:spcPts val="1740"/>
              </a:lnSpc>
              <a:spcAft>
                <a:spcPts val="0"/>
              </a:spcAft>
              <a:buNone/>
              <a:defRPr cap="all" spc="-20" baseline="0">
                <a:solidFill>
                  <a:schemeClr val="bg1"/>
                </a:solidFill>
                <a:latin typeface="+mj-lt"/>
              </a:defRPr>
            </a:lvl2pPr>
            <a:lvl3pPr marL="361950" indent="0" fontAlgn="t">
              <a:lnSpc>
                <a:spcPts val="1740"/>
              </a:lnSpc>
              <a:spcAft>
                <a:spcPts val="0"/>
              </a:spcAft>
              <a:buNone/>
              <a:defRPr cap="all" spc="-20" baseline="0">
                <a:solidFill>
                  <a:schemeClr val="bg1"/>
                </a:solidFill>
                <a:latin typeface="+mj-lt"/>
              </a:defRPr>
            </a:lvl3pPr>
            <a:lvl4pPr marL="542925" indent="0" fontAlgn="t">
              <a:lnSpc>
                <a:spcPts val="1740"/>
              </a:lnSpc>
              <a:spcAft>
                <a:spcPts val="0"/>
              </a:spcAft>
              <a:buNone/>
              <a:defRPr cap="all" spc="-20" baseline="0">
                <a:solidFill>
                  <a:schemeClr val="bg1"/>
                </a:solidFill>
                <a:latin typeface="+mj-lt"/>
              </a:defRPr>
            </a:lvl4pPr>
            <a:lvl5pPr marL="714375" indent="0" fontAlgn="t">
              <a:lnSpc>
                <a:spcPts val="1740"/>
              </a:lnSpc>
              <a:spcAft>
                <a:spcPts val="0"/>
              </a:spcAft>
              <a:buNone/>
              <a:defRPr cap="all" spc="-20" baseline="0">
                <a:solidFill>
                  <a:schemeClr val="bg1"/>
                </a:solidFill>
                <a:latin typeface="+mj-lt"/>
              </a:defRPr>
            </a:lvl5pPr>
          </a:lstStyle>
          <a:p>
            <a:pPr lvl="0"/>
            <a:r>
              <a:rPr lang="en-US" noProof="0"/>
              <a:t>Click to edit Agenda topic</a:t>
            </a:r>
            <a:br>
              <a:rPr lang="en-US" noProof="0"/>
            </a:br>
            <a:r>
              <a:rPr lang="en-US" noProof="0"/>
              <a:t>in maximum two lines</a:t>
            </a:r>
          </a:p>
        </p:txBody>
      </p:sp>
      <p:sp>
        <p:nvSpPr>
          <p:cNvPr id="25" name="Textplatzhalter 3">
            <a:extLst>
              <a:ext uri="{FF2B5EF4-FFF2-40B4-BE49-F238E27FC236}">
                <a16:creationId xmlns:a16="http://schemas.microsoft.com/office/drawing/2014/main" id="{96523DEB-3E9A-AC42-8151-CB559BC86B39}"/>
              </a:ext>
            </a:extLst>
          </p:cNvPr>
          <p:cNvSpPr>
            <a:spLocks noGrp="1"/>
          </p:cNvSpPr>
          <p:nvPr>
            <p:ph type="body" sz="quarter" idx="25" hasCustomPrompt="1"/>
          </p:nvPr>
        </p:nvSpPr>
        <p:spPr>
          <a:xfrm>
            <a:off x="521448" y="3616457"/>
            <a:ext cx="883204" cy="644487"/>
          </a:xfrm>
          <a:noFill/>
        </p:spPr>
        <p:txBody>
          <a:bodyPr wrap="none" lIns="0" tIns="0" rIns="0" bIns="0">
            <a:noAutofit/>
          </a:bodyPr>
          <a:lstStyle>
            <a:lvl1pPr marL="0" indent="0" fontAlgn="t">
              <a:lnSpc>
                <a:spcPts val="6000"/>
              </a:lnSpc>
              <a:spcAft>
                <a:spcPts val="0"/>
              </a:spcAft>
              <a:buNone/>
              <a:defRPr sz="6000" b="0" i="0" cap="all" spc="100" baseline="0">
                <a:solidFill>
                  <a:schemeClr val="accent3"/>
                </a:solidFill>
                <a:latin typeface="+mn-lt"/>
                <a:ea typeface="Roboto Light" panose="02000000000000000000" pitchFamily="2" charset="0"/>
              </a:defRPr>
            </a:lvl1pPr>
            <a:lvl2pPr marL="180975" indent="0" fontAlgn="t">
              <a:lnSpc>
                <a:spcPts val="1740"/>
              </a:lnSpc>
              <a:spcAft>
                <a:spcPts val="0"/>
              </a:spcAft>
              <a:buNone/>
              <a:defRPr cap="all" spc="-20" baseline="0">
                <a:solidFill>
                  <a:schemeClr val="bg1"/>
                </a:solidFill>
                <a:latin typeface="+mj-lt"/>
              </a:defRPr>
            </a:lvl2pPr>
            <a:lvl3pPr marL="361950" indent="0" fontAlgn="t">
              <a:lnSpc>
                <a:spcPts val="1740"/>
              </a:lnSpc>
              <a:spcAft>
                <a:spcPts val="0"/>
              </a:spcAft>
              <a:buNone/>
              <a:defRPr cap="all" spc="-20" baseline="0">
                <a:solidFill>
                  <a:schemeClr val="bg1"/>
                </a:solidFill>
                <a:latin typeface="+mj-lt"/>
              </a:defRPr>
            </a:lvl3pPr>
            <a:lvl4pPr marL="542925" indent="0" fontAlgn="t">
              <a:lnSpc>
                <a:spcPts val="1740"/>
              </a:lnSpc>
              <a:spcAft>
                <a:spcPts val="0"/>
              </a:spcAft>
              <a:buNone/>
              <a:defRPr cap="all" spc="-20" baseline="0">
                <a:solidFill>
                  <a:schemeClr val="bg1"/>
                </a:solidFill>
                <a:latin typeface="+mj-lt"/>
              </a:defRPr>
            </a:lvl4pPr>
            <a:lvl5pPr marL="714375" indent="0" fontAlgn="t">
              <a:lnSpc>
                <a:spcPts val="1740"/>
              </a:lnSpc>
              <a:spcAft>
                <a:spcPts val="0"/>
              </a:spcAft>
              <a:buNone/>
              <a:defRPr cap="all" spc="-20" baseline="0">
                <a:solidFill>
                  <a:schemeClr val="bg1"/>
                </a:solidFill>
                <a:latin typeface="+mj-lt"/>
              </a:defRPr>
            </a:lvl5pPr>
          </a:lstStyle>
          <a:p>
            <a:pPr lvl="0"/>
            <a:r>
              <a:rPr lang="en-US" noProof="0" dirty="0"/>
              <a:t>03</a:t>
            </a:r>
          </a:p>
        </p:txBody>
      </p:sp>
      <p:sp>
        <p:nvSpPr>
          <p:cNvPr id="26" name="Textplatzhalter 3">
            <a:extLst>
              <a:ext uri="{FF2B5EF4-FFF2-40B4-BE49-F238E27FC236}">
                <a16:creationId xmlns:a16="http://schemas.microsoft.com/office/drawing/2014/main" id="{89124A6F-2670-B84E-BD6D-E4E3F96D8793}"/>
              </a:ext>
            </a:extLst>
          </p:cNvPr>
          <p:cNvSpPr>
            <a:spLocks noGrp="1"/>
          </p:cNvSpPr>
          <p:nvPr>
            <p:ph type="body" sz="quarter" idx="26" hasCustomPrompt="1"/>
          </p:nvPr>
        </p:nvSpPr>
        <p:spPr>
          <a:xfrm>
            <a:off x="1520329" y="3721608"/>
            <a:ext cx="4396284" cy="564257"/>
          </a:xfrm>
          <a:noFill/>
        </p:spPr>
        <p:txBody>
          <a:bodyPr wrap="square" lIns="0" tIns="0" rIns="0" bIns="0" anchor="b">
            <a:spAutoFit/>
          </a:bodyPr>
          <a:lstStyle>
            <a:lvl1pPr marL="0" indent="0" fontAlgn="t">
              <a:lnSpc>
                <a:spcPts val="2160"/>
              </a:lnSpc>
              <a:spcAft>
                <a:spcPts val="0"/>
              </a:spcAft>
              <a:buNone/>
              <a:defRPr sz="1800" b="0" i="0" cap="none" spc="0" baseline="0">
                <a:solidFill>
                  <a:schemeClr val="tx1"/>
                </a:solidFill>
                <a:latin typeface="+mn-lt"/>
                <a:ea typeface="Roboto Light" panose="02000000000000000000" pitchFamily="2" charset="0"/>
              </a:defRPr>
            </a:lvl1pPr>
            <a:lvl2pPr marL="180975" indent="0" fontAlgn="t">
              <a:lnSpc>
                <a:spcPts val="1740"/>
              </a:lnSpc>
              <a:spcAft>
                <a:spcPts val="0"/>
              </a:spcAft>
              <a:buNone/>
              <a:defRPr cap="all" spc="-20" baseline="0">
                <a:solidFill>
                  <a:schemeClr val="bg1"/>
                </a:solidFill>
                <a:latin typeface="+mj-lt"/>
              </a:defRPr>
            </a:lvl2pPr>
            <a:lvl3pPr marL="361950" indent="0" fontAlgn="t">
              <a:lnSpc>
                <a:spcPts val="1740"/>
              </a:lnSpc>
              <a:spcAft>
                <a:spcPts val="0"/>
              </a:spcAft>
              <a:buNone/>
              <a:defRPr cap="all" spc="-20" baseline="0">
                <a:solidFill>
                  <a:schemeClr val="bg1"/>
                </a:solidFill>
                <a:latin typeface="+mj-lt"/>
              </a:defRPr>
            </a:lvl3pPr>
            <a:lvl4pPr marL="542925" indent="0" fontAlgn="t">
              <a:lnSpc>
                <a:spcPts val="1740"/>
              </a:lnSpc>
              <a:spcAft>
                <a:spcPts val="0"/>
              </a:spcAft>
              <a:buNone/>
              <a:defRPr cap="all" spc="-20" baseline="0">
                <a:solidFill>
                  <a:schemeClr val="bg1"/>
                </a:solidFill>
                <a:latin typeface="+mj-lt"/>
              </a:defRPr>
            </a:lvl4pPr>
            <a:lvl5pPr marL="714375" indent="0" fontAlgn="t">
              <a:lnSpc>
                <a:spcPts val="1740"/>
              </a:lnSpc>
              <a:spcAft>
                <a:spcPts val="0"/>
              </a:spcAft>
              <a:buNone/>
              <a:defRPr cap="all" spc="-20" baseline="0">
                <a:solidFill>
                  <a:schemeClr val="bg1"/>
                </a:solidFill>
                <a:latin typeface="+mj-lt"/>
              </a:defRPr>
            </a:lvl5pPr>
          </a:lstStyle>
          <a:p>
            <a:pPr lvl="0"/>
            <a:r>
              <a:rPr lang="en-US" noProof="0"/>
              <a:t>Click to edit Agenda topic</a:t>
            </a:r>
            <a:br>
              <a:rPr lang="en-US" noProof="0"/>
            </a:br>
            <a:r>
              <a:rPr lang="en-US" noProof="0"/>
              <a:t>in maximum two lines</a:t>
            </a:r>
          </a:p>
        </p:txBody>
      </p:sp>
      <p:sp>
        <p:nvSpPr>
          <p:cNvPr id="27" name="Textplatzhalter 3">
            <a:extLst>
              <a:ext uri="{FF2B5EF4-FFF2-40B4-BE49-F238E27FC236}">
                <a16:creationId xmlns:a16="http://schemas.microsoft.com/office/drawing/2014/main" id="{96523DEB-3E9A-AC42-8151-CB559BC86B39}"/>
              </a:ext>
            </a:extLst>
          </p:cNvPr>
          <p:cNvSpPr>
            <a:spLocks noGrp="1"/>
          </p:cNvSpPr>
          <p:nvPr>
            <p:ph type="body" sz="quarter" idx="27" hasCustomPrompt="1"/>
          </p:nvPr>
        </p:nvSpPr>
        <p:spPr>
          <a:xfrm>
            <a:off x="521448" y="4649390"/>
            <a:ext cx="883204" cy="644487"/>
          </a:xfrm>
          <a:noFill/>
        </p:spPr>
        <p:txBody>
          <a:bodyPr wrap="none" lIns="0" tIns="0" rIns="0" bIns="0">
            <a:noAutofit/>
          </a:bodyPr>
          <a:lstStyle>
            <a:lvl1pPr marL="0" indent="0" fontAlgn="t">
              <a:lnSpc>
                <a:spcPts val="6000"/>
              </a:lnSpc>
              <a:spcAft>
                <a:spcPts val="0"/>
              </a:spcAft>
              <a:buNone/>
              <a:defRPr sz="6000" b="0" i="0" cap="all" spc="100" baseline="0">
                <a:solidFill>
                  <a:schemeClr val="accent3"/>
                </a:solidFill>
                <a:latin typeface="+mn-lt"/>
                <a:ea typeface="Roboto Light" panose="02000000000000000000" pitchFamily="2" charset="0"/>
              </a:defRPr>
            </a:lvl1pPr>
            <a:lvl2pPr marL="180975" indent="0" fontAlgn="t">
              <a:lnSpc>
                <a:spcPts val="1740"/>
              </a:lnSpc>
              <a:spcAft>
                <a:spcPts val="0"/>
              </a:spcAft>
              <a:buNone/>
              <a:defRPr cap="all" spc="-20" baseline="0">
                <a:solidFill>
                  <a:schemeClr val="bg1"/>
                </a:solidFill>
                <a:latin typeface="+mj-lt"/>
              </a:defRPr>
            </a:lvl2pPr>
            <a:lvl3pPr marL="361950" indent="0" fontAlgn="t">
              <a:lnSpc>
                <a:spcPts val="1740"/>
              </a:lnSpc>
              <a:spcAft>
                <a:spcPts val="0"/>
              </a:spcAft>
              <a:buNone/>
              <a:defRPr cap="all" spc="-20" baseline="0">
                <a:solidFill>
                  <a:schemeClr val="bg1"/>
                </a:solidFill>
                <a:latin typeface="+mj-lt"/>
              </a:defRPr>
            </a:lvl3pPr>
            <a:lvl4pPr marL="542925" indent="0" fontAlgn="t">
              <a:lnSpc>
                <a:spcPts val="1740"/>
              </a:lnSpc>
              <a:spcAft>
                <a:spcPts val="0"/>
              </a:spcAft>
              <a:buNone/>
              <a:defRPr cap="all" spc="-20" baseline="0">
                <a:solidFill>
                  <a:schemeClr val="bg1"/>
                </a:solidFill>
                <a:latin typeface="+mj-lt"/>
              </a:defRPr>
            </a:lvl4pPr>
            <a:lvl5pPr marL="714375" indent="0" fontAlgn="t">
              <a:lnSpc>
                <a:spcPts val="1740"/>
              </a:lnSpc>
              <a:spcAft>
                <a:spcPts val="0"/>
              </a:spcAft>
              <a:buNone/>
              <a:defRPr cap="all" spc="-20" baseline="0">
                <a:solidFill>
                  <a:schemeClr val="bg1"/>
                </a:solidFill>
                <a:latin typeface="+mj-lt"/>
              </a:defRPr>
            </a:lvl5pPr>
          </a:lstStyle>
          <a:p>
            <a:pPr lvl="0"/>
            <a:r>
              <a:rPr lang="en-US" noProof="0" dirty="0"/>
              <a:t>04</a:t>
            </a:r>
          </a:p>
        </p:txBody>
      </p:sp>
      <p:sp>
        <p:nvSpPr>
          <p:cNvPr id="28" name="Textplatzhalter 3">
            <a:extLst>
              <a:ext uri="{FF2B5EF4-FFF2-40B4-BE49-F238E27FC236}">
                <a16:creationId xmlns:a16="http://schemas.microsoft.com/office/drawing/2014/main" id="{89124A6F-2670-B84E-BD6D-E4E3F96D8793}"/>
              </a:ext>
            </a:extLst>
          </p:cNvPr>
          <p:cNvSpPr>
            <a:spLocks noGrp="1"/>
          </p:cNvSpPr>
          <p:nvPr>
            <p:ph type="body" sz="quarter" idx="28" hasCustomPrompt="1"/>
          </p:nvPr>
        </p:nvSpPr>
        <p:spPr>
          <a:xfrm>
            <a:off x="1520329" y="4754880"/>
            <a:ext cx="4396284" cy="564257"/>
          </a:xfrm>
          <a:noFill/>
        </p:spPr>
        <p:txBody>
          <a:bodyPr wrap="square" lIns="0" tIns="0" rIns="0" bIns="0" anchor="b">
            <a:spAutoFit/>
          </a:bodyPr>
          <a:lstStyle>
            <a:lvl1pPr marL="0" indent="0" fontAlgn="t">
              <a:lnSpc>
                <a:spcPts val="2160"/>
              </a:lnSpc>
              <a:spcAft>
                <a:spcPts val="0"/>
              </a:spcAft>
              <a:buNone/>
              <a:defRPr sz="1800" b="0" i="0" cap="none" spc="0" baseline="0">
                <a:solidFill>
                  <a:schemeClr val="tx1"/>
                </a:solidFill>
                <a:latin typeface="+mn-lt"/>
                <a:ea typeface="Roboto Light" panose="02000000000000000000" pitchFamily="2" charset="0"/>
              </a:defRPr>
            </a:lvl1pPr>
            <a:lvl2pPr marL="180975" indent="0" fontAlgn="t">
              <a:lnSpc>
                <a:spcPts val="1740"/>
              </a:lnSpc>
              <a:spcAft>
                <a:spcPts val="0"/>
              </a:spcAft>
              <a:buNone/>
              <a:defRPr cap="all" spc="-20" baseline="0">
                <a:solidFill>
                  <a:schemeClr val="bg1"/>
                </a:solidFill>
                <a:latin typeface="+mj-lt"/>
              </a:defRPr>
            </a:lvl2pPr>
            <a:lvl3pPr marL="361950" indent="0" fontAlgn="t">
              <a:lnSpc>
                <a:spcPts val="1740"/>
              </a:lnSpc>
              <a:spcAft>
                <a:spcPts val="0"/>
              </a:spcAft>
              <a:buNone/>
              <a:defRPr cap="all" spc="-20" baseline="0">
                <a:solidFill>
                  <a:schemeClr val="bg1"/>
                </a:solidFill>
                <a:latin typeface="+mj-lt"/>
              </a:defRPr>
            </a:lvl3pPr>
            <a:lvl4pPr marL="542925" indent="0" fontAlgn="t">
              <a:lnSpc>
                <a:spcPts val="1740"/>
              </a:lnSpc>
              <a:spcAft>
                <a:spcPts val="0"/>
              </a:spcAft>
              <a:buNone/>
              <a:defRPr cap="all" spc="-20" baseline="0">
                <a:solidFill>
                  <a:schemeClr val="bg1"/>
                </a:solidFill>
                <a:latin typeface="+mj-lt"/>
              </a:defRPr>
            </a:lvl4pPr>
            <a:lvl5pPr marL="714375" indent="0" fontAlgn="t">
              <a:lnSpc>
                <a:spcPts val="1740"/>
              </a:lnSpc>
              <a:spcAft>
                <a:spcPts val="0"/>
              </a:spcAft>
              <a:buNone/>
              <a:defRPr cap="all" spc="-20" baseline="0">
                <a:solidFill>
                  <a:schemeClr val="bg1"/>
                </a:solidFill>
                <a:latin typeface="+mj-lt"/>
              </a:defRPr>
            </a:lvl5pPr>
          </a:lstStyle>
          <a:p>
            <a:pPr lvl="0"/>
            <a:r>
              <a:rPr lang="en-US" noProof="0"/>
              <a:t>Click to edit Agenda topic</a:t>
            </a:r>
            <a:br>
              <a:rPr lang="en-US" noProof="0"/>
            </a:br>
            <a:r>
              <a:rPr lang="en-US" noProof="0"/>
              <a:t>in maximum two lines</a:t>
            </a:r>
          </a:p>
        </p:txBody>
      </p:sp>
      <p:sp>
        <p:nvSpPr>
          <p:cNvPr id="31" name="Textplatzhalter 3">
            <a:extLst>
              <a:ext uri="{FF2B5EF4-FFF2-40B4-BE49-F238E27FC236}">
                <a16:creationId xmlns:a16="http://schemas.microsoft.com/office/drawing/2014/main" id="{96523DEB-3E9A-AC42-8151-CB559BC86B39}"/>
              </a:ext>
            </a:extLst>
          </p:cNvPr>
          <p:cNvSpPr>
            <a:spLocks noGrp="1"/>
          </p:cNvSpPr>
          <p:nvPr>
            <p:ph type="body" sz="quarter" idx="29" hasCustomPrompt="1"/>
          </p:nvPr>
        </p:nvSpPr>
        <p:spPr>
          <a:xfrm>
            <a:off x="6278782" y="1550589"/>
            <a:ext cx="883204" cy="644487"/>
          </a:xfrm>
          <a:noFill/>
        </p:spPr>
        <p:txBody>
          <a:bodyPr wrap="none" lIns="0" tIns="0" rIns="0" bIns="0">
            <a:noAutofit/>
          </a:bodyPr>
          <a:lstStyle>
            <a:lvl1pPr marL="0" indent="0" fontAlgn="t">
              <a:lnSpc>
                <a:spcPts val="6000"/>
              </a:lnSpc>
              <a:spcAft>
                <a:spcPts val="0"/>
              </a:spcAft>
              <a:buNone/>
              <a:defRPr sz="6000" b="0" i="0" cap="all" spc="100" baseline="0">
                <a:solidFill>
                  <a:schemeClr val="accent3"/>
                </a:solidFill>
                <a:latin typeface="+mn-lt"/>
                <a:ea typeface="Roboto Light" panose="02000000000000000000" pitchFamily="2" charset="0"/>
              </a:defRPr>
            </a:lvl1pPr>
            <a:lvl2pPr marL="180975" indent="0" fontAlgn="t">
              <a:lnSpc>
                <a:spcPts val="1740"/>
              </a:lnSpc>
              <a:spcAft>
                <a:spcPts val="0"/>
              </a:spcAft>
              <a:buNone/>
              <a:defRPr cap="all" spc="-20" baseline="0">
                <a:solidFill>
                  <a:schemeClr val="bg1"/>
                </a:solidFill>
                <a:latin typeface="+mj-lt"/>
              </a:defRPr>
            </a:lvl2pPr>
            <a:lvl3pPr marL="361950" indent="0" fontAlgn="t">
              <a:lnSpc>
                <a:spcPts val="1740"/>
              </a:lnSpc>
              <a:spcAft>
                <a:spcPts val="0"/>
              </a:spcAft>
              <a:buNone/>
              <a:defRPr cap="all" spc="-20" baseline="0">
                <a:solidFill>
                  <a:schemeClr val="bg1"/>
                </a:solidFill>
                <a:latin typeface="+mj-lt"/>
              </a:defRPr>
            </a:lvl3pPr>
            <a:lvl4pPr marL="542925" indent="0" fontAlgn="t">
              <a:lnSpc>
                <a:spcPts val="1740"/>
              </a:lnSpc>
              <a:spcAft>
                <a:spcPts val="0"/>
              </a:spcAft>
              <a:buNone/>
              <a:defRPr cap="all" spc="-20" baseline="0">
                <a:solidFill>
                  <a:schemeClr val="bg1"/>
                </a:solidFill>
                <a:latin typeface="+mj-lt"/>
              </a:defRPr>
            </a:lvl4pPr>
            <a:lvl5pPr marL="714375" indent="0" fontAlgn="t">
              <a:lnSpc>
                <a:spcPts val="1740"/>
              </a:lnSpc>
              <a:spcAft>
                <a:spcPts val="0"/>
              </a:spcAft>
              <a:buNone/>
              <a:defRPr cap="all" spc="-20" baseline="0">
                <a:solidFill>
                  <a:schemeClr val="bg1"/>
                </a:solidFill>
                <a:latin typeface="+mj-lt"/>
              </a:defRPr>
            </a:lvl5pPr>
          </a:lstStyle>
          <a:p>
            <a:pPr lvl="0"/>
            <a:r>
              <a:rPr lang="en-US" noProof="0" dirty="0"/>
              <a:t>05</a:t>
            </a:r>
          </a:p>
        </p:txBody>
      </p:sp>
      <p:sp>
        <p:nvSpPr>
          <p:cNvPr id="32" name="Textplatzhalter 3">
            <a:extLst>
              <a:ext uri="{FF2B5EF4-FFF2-40B4-BE49-F238E27FC236}">
                <a16:creationId xmlns:a16="http://schemas.microsoft.com/office/drawing/2014/main" id="{89124A6F-2670-B84E-BD6D-E4E3F96D8793}"/>
              </a:ext>
            </a:extLst>
          </p:cNvPr>
          <p:cNvSpPr>
            <a:spLocks noGrp="1"/>
          </p:cNvSpPr>
          <p:nvPr>
            <p:ph type="body" sz="quarter" idx="30" hasCustomPrompt="1"/>
          </p:nvPr>
        </p:nvSpPr>
        <p:spPr>
          <a:xfrm>
            <a:off x="7277663" y="1655064"/>
            <a:ext cx="4396284" cy="564257"/>
          </a:xfrm>
          <a:noFill/>
        </p:spPr>
        <p:txBody>
          <a:bodyPr wrap="square" lIns="0" tIns="0" rIns="0" bIns="0" anchor="b">
            <a:spAutoFit/>
          </a:bodyPr>
          <a:lstStyle>
            <a:lvl1pPr marL="0" indent="0" fontAlgn="t">
              <a:lnSpc>
                <a:spcPts val="2160"/>
              </a:lnSpc>
              <a:spcAft>
                <a:spcPts val="0"/>
              </a:spcAft>
              <a:buNone/>
              <a:defRPr sz="1800" b="0" i="0" cap="none" spc="0" baseline="0">
                <a:solidFill>
                  <a:schemeClr val="tx1"/>
                </a:solidFill>
                <a:latin typeface="+mn-lt"/>
                <a:ea typeface="Roboto Light" panose="02000000000000000000" pitchFamily="2" charset="0"/>
              </a:defRPr>
            </a:lvl1pPr>
            <a:lvl2pPr marL="180975" indent="0" fontAlgn="t">
              <a:lnSpc>
                <a:spcPts val="1740"/>
              </a:lnSpc>
              <a:spcAft>
                <a:spcPts val="0"/>
              </a:spcAft>
              <a:buNone/>
              <a:defRPr cap="all" spc="-20" baseline="0">
                <a:solidFill>
                  <a:schemeClr val="bg1"/>
                </a:solidFill>
                <a:latin typeface="+mj-lt"/>
              </a:defRPr>
            </a:lvl2pPr>
            <a:lvl3pPr marL="361950" indent="0" fontAlgn="t">
              <a:lnSpc>
                <a:spcPts val="1740"/>
              </a:lnSpc>
              <a:spcAft>
                <a:spcPts val="0"/>
              </a:spcAft>
              <a:buNone/>
              <a:defRPr cap="all" spc="-20" baseline="0">
                <a:solidFill>
                  <a:schemeClr val="bg1"/>
                </a:solidFill>
                <a:latin typeface="+mj-lt"/>
              </a:defRPr>
            </a:lvl3pPr>
            <a:lvl4pPr marL="542925" indent="0" fontAlgn="t">
              <a:lnSpc>
                <a:spcPts val="1740"/>
              </a:lnSpc>
              <a:spcAft>
                <a:spcPts val="0"/>
              </a:spcAft>
              <a:buNone/>
              <a:defRPr cap="all" spc="-20" baseline="0">
                <a:solidFill>
                  <a:schemeClr val="bg1"/>
                </a:solidFill>
                <a:latin typeface="+mj-lt"/>
              </a:defRPr>
            </a:lvl4pPr>
            <a:lvl5pPr marL="714375" indent="0" fontAlgn="t">
              <a:lnSpc>
                <a:spcPts val="1740"/>
              </a:lnSpc>
              <a:spcAft>
                <a:spcPts val="0"/>
              </a:spcAft>
              <a:buNone/>
              <a:defRPr cap="all" spc="-20" baseline="0">
                <a:solidFill>
                  <a:schemeClr val="bg1"/>
                </a:solidFill>
                <a:latin typeface="+mj-lt"/>
              </a:defRPr>
            </a:lvl5pPr>
          </a:lstStyle>
          <a:p>
            <a:pPr lvl="0"/>
            <a:r>
              <a:rPr lang="en-US" noProof="0"/>
              <a:t>Click to edit Agenda topic</a:t>
            </a:r>
            <a:br>
              <a:rPr lang="en-US" noProof="0"/>
            </a:br>
            <a:r>
              <a:rPr lang="en-US" noProof="0"/>
              <a:t>in maximum two lines</a:t>
            </a:r>
          </a:p>
        </p:txBody>
      </p:sp>
      <p:sp>
        <p:nvSpPr>
          <p:cNvPr id="33" name="Textplatzhalter 3">
            <a:extLst>
              <a:ext uri="{FF2B5EF4-FFF2-40B4-BE49-F238E27FC236}">
                <a16:creationId xmlns:a16="http://schemas.microsoft.com/office/drawing/2014/main" id="{96523DEB-3E9A-AC42-8151-CB559BC86B39}"/>
              </a:ext>
            </a:extLst>
          </p:cNvPr>
          <p:cNvSpPr>
            <a:spLocks noGrp="1"/>
          </p:cNvSpPr>
          <p:nvPr>
            <p:ph type="body" sz="quarter" idx="31" hasCustomPrompt="1"/>
          </p:nvPr>
        </p:nvSpPr>
        <p:spPr>
          <a:xfrm>
            <a:off x="6278782" y="2583522"/>
            <a:ext cx="883204" cy="644487"/>
          </a:xfrm>
          <a:noFill/>
        </p:spPr>
        <p:txBody>
          <a:bodyPr wrap="none" lIns="0" tIns="0" rIns="0" bIns="0">
            <a:noAutofit/>
          </a:bodyPr>
          <a:lstStyle>
            <a:lvl1pPr marL="0" indent="0" fontAlgn="t">
              <a:lnSpc>
                <a:spcPts val="6000"/>
              </a:lnSpc>
              <a:spcAft>
                <a:spcPts val="0"/>
              </a:spcAft>
              <a:buNone/>
              <a:defRPr sz="6000" b="0" i="0" cap="all" spc="100" baseline="0">
                <a:solidFill>
                  <a:schemeClr val="accent3"/>
                </a:solidFill>
                <a:latin typeface="+mn-lt"/>
                <a:ea typeface="Roboto Light" panose="02000000000000000000" pitchFamily="2" charset="0"/>
              </a:defRPr>
            </a:lvl1pPr>
            <a:lvl2pPr marL="180975" indent="0" fontAlgn="t">
              <a:lnSpc>
                <a:spcPts val="1740"/>
              </a:lnSpc>
              <a:spcAft>
                <a:spcPts val="0"/>
              </a:spcAft>
              <a:buNone/>
              <a:defRPr cap="all" spc="-20" baseline="0">
                <a:solidFill>
                  <a:schemeClr val="bg1"/>
                </a:solidFill>
                <a:latin typeface="+mj-lt"/>
              </a:defRPr>
            </a:lvl2pPr>
            <a:lvl3pPr marL="361950" indent="0" fontAlgn="t">
              <a:lnSpc>
                <a:spcPts val="1740"/>
              </a:lnSpc>
              <a:spcAft>
                <a:spcPts val="0"/>
              </a:spcAft>
              <a:buNone/>
              <a:defRPr cap="all" spc="-20" baseline="0">
                <a:solidFill>
                  <a:schemeClr val="bg1"/>
                </a:solidFill>
                <a:latin typeface="+mj-lt"/>
              </a:defRPr>
            </a:lvl3pPr>
            <a:lvl4pPr marL="542925" indent="0" fontAlgn="t">
              <a:lnSpc>
                <a:spcPts val="1740"/>
              </a:lnSpc>
              <a:spcAft>
                <a:spcPts val="0"/>
              </a:spcAft>
              <a:buNone/>
              <a:defRPr cap="all" spc="-20" baseline="0">
                <a:solidFill>
                  <a:schemeClr val="bg1"/>
                </a:solidFill>
                <a:latin typeface="+mj-lt"/>
              </a:defRPr>
            </a:lvl4pPr>
            <a:lvl5pPr marL="714375" indent="0" fontAlgn="t">
              <a:lnSpc>
                <a:spcPts val="1740"/>
              </a:lnSpc>
              <a:spcAft>
                <a:spcPts val="0"/>
              </a:spcAft>
              <a:buNone/>
              <a:defRPr cap="all" spc="-20" baseline="0">
                <a:solidFill>
                  <a:schemeClr val="bg1"/>
                </a:solidFill>
                <a:latin typeface="+mj-lt"/>
              </a:defRPr>
            </a:lvl5pPr>
          </a:lstStyle>
          <a:p>
            <a:pPr lvl="0"/>
            <a:r>
              <a:rPr lang="en-US" noProof="0" dirty="0"/>
              <a:t>06</a:t>
            </a:r>
          </a:p>
        </p:txBody>
      </p:sp>
      <p:sp>
        <p:nvSpPr>
          <p:cNvPr id="34" name="Textplatzhalter 3">
            <a:extLst>
              <a:ext uri="{FF2B5EF4-FFF2-40B4-BE49-F238E27FC236}">
                <a16:creationId xmlns:a16="http://schemas.microsoft.com/office/drawing/2014/main" id="{89124A6F-2670-B84E-BD6D-E4E3F96D8793}"/>
              </a:ext>
            </a:extLst>
          </p:cNvPr>
          <p:cNvSpPr>
            <a:spLocks noGrp="1"/>
          </p:cNvSpPr>
          <p:nvPr>
            <p:ph type="body" sz="quarter" idx="32" hasCustomPrompt="1"/>
          </p:nvPr>
        </p:nvSpPr>
        <p:spPr>
          <a:xfrm>
            <a:off x="7277663" y="2688336"/>
            <a:ext cx="4396284" cy="564257"/>
          </a:xfrm>
          <a:noFill/>
        </p:spPr>
        <p:txBody>
          <a:bodyPr wrap="square" lIns="0" tIns="0" rIns="0" bIns="0" anchor="b">
            <a:spAutoFit/>
          </a:bodyPr>
          <a:lstStyle>
            <a:lvl1pPr marL="0" indent="0" fontAlgn="t">
              <a:lnSpc>
                <a:spcPts val="2160"/>
              </a:lnSpc>
              <a:spcAft>
                <a:spcPts val="0"/>
              </a:spcAft>
              <a:buNone/>
              <a:defRPr sz="1800" b="0" i="0" cap="none" spc="0" baseline="0">
                <a:solidFill>
                  <a:schemeClr val="tx1"/>
                </a:solidFill>
                <a:latin typeface="+mn-lt"/>
                <a:ea typeface="Roboto Light" panose="02000000000000000000" pitchFamily="2" charset="0"/>
              </a:defRPr>
            </a:lvl1pPr>
            <a:lvl2pPr marL="180975" indent="0" fontAlgn="t">
              <a:lnSpc>
                <a:spcPts val="1740"/>
              </a:lnSpc>
              <a:spcAft>
                <a:spcPts val="0"/>
              </a:spcAft>
              <a:buNone/>
              <a:defRPr cap="all" spc="-20" baseline="0">
                <a:solidFill>
                  <a:schemeClr val="bg1"/>
                </a:solidFill>
                <a:latin typeface="+mj-lt"/>
              </a:defRPr>
            </a:lvl2pPr>
            <a:lvl3pPr marL="361950" indent="0" fontAlgn="t">
              <a:lnSpc>
                <a:spcPts val="1740"/>
              </a:lnSpc>
              <a:spcAft>
                <a:spcPts val="0"/>
              </a:spcAft>
              <a:buNone/>
              <a:defRPr cap="all" spc="-20" baseline="0">
                <a:solidFill>
                  <a:schemeClr val="bg1"/>
                </a:solidFill>
                <a:latin typeface="+mj-lt"/>
              </a:defRPr>
            </a:lvl3pPr>
            <a:lvl4pPr marL="542925" indent="0" fontAlgn="t">
              <a:lnSpc>
                <a:spcPts val="1740"/>
              </a:lnSpc>
              <a:spcAft>
                <a:spcPts val="0"/>
              </a:spcAft>
              <a:buNone/>
              <a:defRPr cap="all" spc="-20" baseline="0">
                <a:solidFill>
                  <a:schemeClr val="bg1"/>
                </a:solidFill>
                <a:latin typeface="+mj-lt"/>
              </a:defRPr>
            </a:lvl4pPr>
            <a:lvl5pPr marL="714375" indent="0" fontAlgn="t">
              <a:lnSpc>
                <a:spcPts val="1740"/>
              </a:lnSpc>
              <a:spcAft>
                <a:spcPts val="0"/>
              </a:spcAft>
              <a:buNone/>
              <a:defRPr cap="all" spc="-20" baseline="0">
                <a:solidFill>
                  <a:schemeClr val="bg1"/>
                </a:solidFill>
                <a:latin typeface="+mj-lt"/>
              </a:defRPr>
            </a:lvl5pPr>
          </a:lstStyle>
          <a:p>
            <a:pPr lvl="0"/>
            <a:r>
              <a:rPr lang="en-US" noProof="0"/>
              <a:t>Click to edit Agenda topic</a:t>
            </a:r>
            <a:br>
              <a:rPr lang="en-US" noProof="0"/>
            </a:br>
            <a:r>
              <a:rPr lang="en-US" noProof="0"/>
              <a:t>in maximum two lines</a:t>
            </a:r>
          </a:p>
        </p:txBody>
      </p:sp>
      <p:sp>
        <p:nvSpPr>
          <p:cNvPr id="35" name="Textplatzhalter 3">
            <a:extLst>
              <a:ext uri="{FF2B5EF4-FFF2-40B4-BE49-F238E27FC236}">
                <a16:creationId xmlns:a16="http://schemas.microsoft.com/office/drawing/2014/main" id="{96523DEB-3E9A-AC42-8151-CB559BC86B39}"/>
              </a:ext>
            </a:extLst>
          </p:cNvPr>
          <p:cNvSpPr>
            <a:spLocks noGrp="1"/>
          </p:cNvSpPr>
          <p:nvPr>
            <p:ph type="body" sz="quarter" idx="33" hasCustomPrompt="1"/>
          </p:nvPr>
        </p:nvSpPr>
        <p:spPr>
          <a:xfrm>
            <a:off x="6278782" y="3616456"/>
            <a:ext cx="883204" cy="644487"/>
          </a:xfrm>
          <a:noFill/>
        </p:spPr>
        <p:txBody>
          <a:bodyPr wrap="none" lIns="0" tIns="0" rIns="0" bIns="0">
            <a:noAutofit/>
          </a:bodyPr>
          <a:lstStyle>
            <a:lvl1pPr marL="0" indent="0" fontAlgn="t">
              <a:lnSpc>
                <a:spcPts val="6000"/>
              </a:lnSpc>
              <a:spcAft>
                <a:spcPts val="0"/>
              </a:spcAft>
              <a:buNone/>
              <a:defRPr sz="6000" b="0" i="0" cap="all" spc="100" baseline="0">
                <a:solidFill>
                  <a:schemeClr val="accent3"/>
                </a:solidFill>
                <a:latin typeface="+mn-lt"/>
                <a:ea typeface="Roboto Light" panose="02000000000000000000" pitchFamily="2" charset="0"/>
              </a:defRPr>
            </a:lvl1pPr>
            <a:lvl2pPr marL="180975" indent="0" fontAlgn="t">
              <a:lnSpc>
                <a:spcPts val="1740"/>
              </a:lnSpc>
              <a:spcAft>
                <a:spcPts val="0"/>
              </a:spcAft>
              <a:buNone/>
              <a:defRPr cap="all" spc="-20" baseline="0">
                <a:solidFill>
                  <a:schemeClr val="bg1"/>
                </a:solidFill>
                <a:latin typeface="+mj-lt"/>
              </a:defRPr>
            </a:lvl2pPr>
            <a:lvl3pPr marL="361950" indent="0" fontAlgn="t">
              <a:lnSpc>
                <a:spcPts val="1740"/>
              </a:lnSpc>
              <a:spcAft>
                <a:spcPts val="0"/>
              </a:spcAft>
              <a:buNone/>
              <a:defRPr cap="all" spc="-20" baseline="0">
                <a:solidFill>
                  <a:schemeClr val="bg1"/>
                </a:solidFill>
                <a:latin typeface="+mj-lt"/>
              </a:defRPr>
            </a:lvl3pPr>
            <a:lvl4pPr marL="542925" indent="0" fontAlgn="t">
              <a:lnSpc>
                <a:spcPts val="1740"/>
              </a:lnSpc>
              <a:spcAft>
                <a:spcPts val="0"/>
              </a:spcAft>
              <a:buNone/>
              <a:defRPr cap="all" spc="-20" baseline="0">
                <a:solidFill>
                  <a:schemeClr val="bg1"/>
                </a:solidFill>
                <a:latin typeface="+mj-lt"/>
              </a:defRPr>
            </a:lvl4pPr>
            <a:lvl5pPr marL="714375" indent="0" fontAlgn="t">
              <a:lnSpc>
                <a:spcPts val="1740"/>
              </a:lnSpc>
              <a:spcAft>
                <a:spcPts val="0"/>
              </a:spcAft>
              <a:buNone/>
              <a:defRPr cap="all" spc="-20" baseline="0">
                <a:solidFill>
                  <a:schemeClr val="bg1"/>
                </a:solidFill>
                <a:latin typeface="+mj-lt"/>
              </a:defRPr>
            </a:lvl5pPr>
          </a:lstStyle>
          <a:p>
            <a:pPr lvl="0"/>
            <a:r>
              <a:rPr lang="en-US" noProof="0" dirty="0"/>
              <a:t>07</a:t>
            </a:r>
          </a:p>
        </p:txBody>
      </p:sp>
      <p:sp>
        <p:nvSpPr>
          <p:cNvPr id="36" name="Textplatzhalter 3">
            <a:extLst>
              <a:ext uri="{FF2B5EF4-FFF2-40B4-BE49-F238E27FC236}">
                <a16:creationId xmlns:a16="http://schemas.microsoft.com/office/drawing/2014/main" id="{89124A6F-2670-B84E-BD6D-E4E3F96D8793}"/>
              </a:ext>
            </a:extLst>
          </p:cNvPr>
          <p:cNvSpPr>
            <a:spLocks noGrp="1"/>
          </p:cNvSpPr>
          <p:nvPr>
            <p:ph type="body" sz="quarter" idx="34" hasCustomPrompt="1"/>
          </p:nvPr>
        </p:nvSpPr>
        <p:spPr>
          <a:xfrm>
            <a:off x="7277663" y="3721608"/>
            <a:ext cx="4396284" cy="564257"/>
          </a:xfrm>
          <a:noFill/>
        </p:spPr>
        <p:txBody>
          <a:bodyPr wrap="square" lIns="0" tIns="0" rIns="0" bIns="0" anchor="b">
            <a:spAutoFit/>
          </a:bodyPr>
          <a:lstStyle>
            <a:lvl1pPr marL="0" indent="0" fontAlgn="t">
              <a:lnSpc>
                <a:spcPts val="2160"/>
              </a:lnSpc>
              <a:spcAft>
                <a:spcPts val="0"/>
              </a:spcAft>
              <a:buNone/>
              <a:defRPr sz="1800" b="0" i="0" cap="none" spc="0" baseline="0">
                <a:solidFill>
                  <a:schemeClr val="tx1"/>
                </a:solidFill>
                <a:latin typeface="+mn-lt"/>
                <a:ea typeface="Roboto Light" panose="02000000000000000000" pitchFamily="2" charset="0"/>
              </a:defRPr>
            </a:lvl1pPr>
            <a:lvl2pPr marL="180975" indent="0" fontAlgn="t">
              <a:lnSpc>
                <a:spcPts val="1740"/>
              </a:lnSpc>
              <a:spcAft>
                <a:spcPts val="0"/>
              </a:spcAft>
              <a:buNone/>
              <a:defRPr cap="all" spc="-20" baseline="0">
                <a:solidFill>
                  <a:schemeClr val="bg1"/>
                </a:solidFill>
                <a:latin typeface="+mj-lt"/>
              </a:defRPr>
            </a:lvl2pPr>
            <a:lvl3pPr marL="361950" indent="0" fontAlgn="t">
              <a:lnSpc>
                <a:spcPts val="1740"/>
              </a:lnSpc>
              <a:spcAft>
                <a:spcPts val="0"/>
              </a:spcAft>
              <a:buNone/>
              <a:defRPr cap="all" spc="-20" baseline="0">
                <a:solidFill>
                  <a:schemeClr val="bg1"/>
                </a:solidFill>
                <a:latin typeface="+mj-lt"/>
              </a:defRPr>
            </a:lvl3pPr>
            <a:lvl4pPr marL="542925" indent="0" fontAlgn="t">
              <a:lnSpc>
                <a:spcPts val="1740"/>
              </a:lnSpc>
              <a:spcAft>
                <a:spcPts val="0"/>
              </a:spcAft>
              <a:buNone/>
              <a:defRPr cap="all" spc="-20" baseline="0">
                <a:solidFill>
                  <a:schemeClr val="bg1"/>
                </a:solidFill>
                <a:latin typeface="+mj-lt"/>
              </a:defRPr>
            </a:lvl4pPr>
            <a:lvl5pPr marL="714375" indent="0" fontAlgn="t">
              <a:lnSpc>
                <a:spcPts val="1740"/>
              </a:lnSpc>
              <a:spcAft>
                <a:spcPts val="0"/>
              </a:spcAft>
              <a:buNone/>
              <a:defRPr cap="all" spc="-20" baseline="0">
                <a:solidFill>
                  <a:schemeClr val="bg1"/>
                </a:solidFill>
                <a:latin typeface="+mj-lt"/>
              </a:defRPr>
            </a:lvl5pPr>
          </a:lstStyle>
          <a:p>
            <a:pPr lvl="0"/>
            <a:r>
              <a:rPr lang="en-US" noProof="0"/>
              <a:t>Click to edit Agenda topic</a:t>
            </a:r>
            <a:br>
              <a:rPr lang="en-US" noProof="0"/>
            </a:br>
            <a:r>
              <a:rPr lang="en-US" noProof="0"/>
              <a:t>in maximum two lines</a:t>
            </a:r>
          </a:p>
        </p:txBody>
      </p:sp>
      <p:sp>
        <p:nvSpPr>
          <p:cNvPr id="37" name="Textplatzhalter 3">
            <a:extLst>
              <a:ext uri="{FF2B5EF4-FFF2-40B4-BE49-F238E27FC236}">
                <a16:creationId xmlns:a16="http://schemas.microsoft.com/office/drawing/2014/main" id="{96523DEB-3E9A-AC42-8151-CB559BC86B39}"/>
              </a:ext>
            </a:extLst>
          </p:cNvPr>
          <p:cNvSpPr>
            <a:spLocks noGrp="1"/>
          </p:cNvSpPr>
          <p:nvPr>
            <p:ph type="body" sz="quarter" idx="35" hasCustomPrompt="1"/>
          </p:nvPr>
        </p:nvSpPr>
        <p:spPr>
          <a:xfrm>
            <a:off x="6278782" y="4649390"/>
            <a:ext cx="883204" cy="644487"/>
          </a:xfrm>
          <a:noFill/>
        </p:spPr>
        <p:txBody>
          <a:bodyPr wrap="none" lIns="0" tIns="0" rIns="0" bIns="0">
            <a:noAutofit/>
          </a:bodyPr>
          <a:lstStyle>
            <a:lvl1pPr marL="0" indent="0" fontAlgn="t">
              <a:lnSpc>
                <a:spcPts val="6000"/>
              </a:lnSpc>
              <a:spcAft>
                <a:spcPts val="0"/>
              </a:spcAft>
              <a:buNone/>
              <a:defRPr sz="6000" b="0" i="0" cap="all" spc="100" baseline="0">
                <a:solidFill>
                  <a:schemeClr val="accent3"/>
                </a:solidFill>
                <a:latin typeface="+mn-lt"/>
                <a:ea typeface="Roboto Light" panose="02000000000000000000" pitchFamily="2" charset="0"/>
              </a:defRPr>
            </a:lvl1pPr>
            <a:lvl2pPr marL="180975" indent="0" fontAlgn="t">
              <a:lnSpc>
                <a:spcPts val="1740"/>
              </a:lnSpc>
              <a:spcAft>
                <a:spcPts val="0"/>
              </a:spcAft>
              <a:buNone/>
              <a:defRPr cap="all" spc="-20" baseline="0">
                <a:solidFill>
                  <a:schemeClr val="bg1"/>
                </a:solidFill>
                <a:latin typeface="+mj-lt"/>
              </a:defRPr>
            </a:lvl2pPr>
            <a:lvl3pPr marL="361950" indent="0" fontAlgn="t">
              <a:lnSpc>
                <a:spcPts val="1740"/>
              </a:lnSpc>
              <a:spcAft>
                <a:spcPts val="0"/>
              </a:spcAft>
              <a:buNone/>
              <a:defRPr cap="all" spc="-20" baseline="0">
                <a:solidFill>
                  <a:schemeClr val="bg1"/>
                </a:solidFill>
                <a:latin typeface="+mj-lt"/>
              </a:defRPr>
            </a:lvl3pPr>
            <a:lvl4pPr marL="542925" indent="0" fontAlgn="t">
              <a:lnSpc>
                <a:spcPts val="1740"/>
              </a:lnSpc>
              <a:spcAft>
                <a:spcPts val="0"/>
              </a:spcAft>
              <a:buNone/>
              <a:defRPr cap="all" spc="-20" baseline="0">
                <a:solidFill>
                  <a:schemeClr val="bg1"/>
                </a:solidFill>
                <a:latin typeface="+mj-lt"/>
              </a:defRPr>
            </a:lvl4pPr>
            <a:lvl5pPr marL="714375" indent="0" fontAlgn="t">
              <a:lnSpc>
                <a:spcPts val="1740"/>
              </a:lnSpc>
              <a:spcAft>
                <a:spcPts val="0"/>
              </a:spcAft>
              <a:buNone/>
              <a:defRPr cap="all" spc="-20" baseline="0">
                <a:solidFill>
                  <a:schemeClr val="bg1"/>
                </a:solidFill>
                <a:latin typeface="+mj-lt"/>
              </a:defRPr>
            </a:lvl5pPr>
          </a:lstStyle>
          <a:p>
            <a:pPr lvl="0"/>
            <a:r>
              <a:rPr lang="en-US" noProof="0" dirty="0"/>
              <a:t>08</a:t>
            </a:r>
          </a:p>
        </p:txBody>
      </p:sp>
      <p:sp>
        <p:nvSpPr>
          <p:cNvPr id="38" name="Textplatzhalter 3">
            <a:extLst>
              <a:ext uri="{FF2B5EF4-FFF2-40B4-BE49-F238E27FC236}">
                <a16:creationId xmlns:a16="http://schemas.microsoft.com/office/drawing/2014/main" id="{89124A6F-2670-B84E-BD6D-E4E3F96D8793}"/>
              </a:ext>
            </a:extLst>
          </p:cNvPr>
          <p:cNvSpPr>
            <a:spLocks noGrp="1"/>
          </p:cNvSpPr>
          <p:nvPr>
            <p:ph type="body" sz="quarter" idx="36" hasCustomPrompt="1"/>
          </p:nvPr>
        </p:nvSpPr>
        <p:spPr>
          <a:xfrm>
            <a:off x="7277663" y="4754880"/>
            <a:ext cx="4396284" cy="564257"/>
          </a:xfrm>
          <a:noFill/>
        </p:spPr>
        <p:txBody>
          <a:bodyPr wrap="square" lIns="0" tIns="0" rIns="0" bIns="0" anchor="b">
            <a:spAutoFit/>
          </a:bodyPr>
          <a:lstStyle>
            <a:lvl1pPr marL="0" indent="0" fontAlgn="t">
              <a:lnSpc>
                <a:spcPts val="2160"/>
              </a:lnSpc>
              <a:spcAft>
                <a:spcPts val="0"/>
              </a:spcAft>
              <a:buNone/>
              <a:defRPr sz="1800" b="0" i="0" cap="none" spc="0" baseline="0">
                <a:solidFill>
                  <a:schemeClr val="tx1"/>
                </a:solidFill>
                <a:latin typeface="+mn-lt"/>
                <a:ea typeface="Roboto Light" panose="02000000000000000000" pitchFamily="2" charset="0"/>
              </a:defRPr>
            </a:lvl1pPr>
            <a:lvl2pPr marL="180975" indent="0" fontAlgn="t">
              <a:lnSpc>
                <a:spcPts val="1740"/>
              </a:lnSpc>
              <a:spcAft>
                <a:spcPts val="0"/>
              </a:spcAft>
              <a:buNone/>
              <a:defRPr cap="all" spc="-20" baseline="0">
                <a:solidFill>
                  <a:schemeClr val="bg1"/>
                </a:solidFill>
                <a:latin typeface="+mj-lt"/>
              </a:defRPr>
            </a:lvl2pPr>
            <a:lvl3pPr marL="361950" indent="0" fontAlgn="t">
              <a:lnSpc>
                <a:spcPts val="1740"/>
              </a:lnSpc>
              <a:spcAft>
                <a:spcPts val="0"/>
              </a:spcAft>
              <a:buNone/>
              <a:defRPr cap="all" spc="-20" baseline="0">
                <a:solidFill>
                  <a:schemeClr val="bg1"/>
                </a:solidFill>
                <a:latin typeface="+mj-lt"/>
              </a:defRPr>
            </a:lvl3pPr>
            <a:lvl4pPr marL="542925" indent="0" fontAlgn="t">
              <a:lnSpc>
                <a:spcPts val="1740"/>
              </a:lnSpc>
              <a:spcAft>
                <a:spcPts val="0"/>
              </a:spcAft>
              <a:buNone/>
              <a:defRPr cap="all" spc="-20" baseline="0">
                <a:solidFill>
                  <a:schemeClr val="bg1"/>
                </a:solidFill>
                <a:latin typeface="+mj-lt"/>
              </a:defRPr>
            </a:lvl4pPr>
            <a:lvl5pPr marL="714375" indent="0" fontAlgn="t">
              <a:lnSpc>
                <a:spcPts val="1740"/>
              </a:lnSpc>
              <a:spcAft>
                <a:spcPts val="0"/>
              </a:spcAft>
              <a:buNone/>
              <a:defRPr cap="all" spc="-20" baseline="0">
                <a:solidFill>
                  <a:schemeClr val="bg1"/>
                </a:solidFill>
                <a:latin typeface="+mj-lt"/>
              </a:defRPr>
            </a:lvl5pPr>
          </a:lstStyle>
          <a:p>
            <a:pPr lvl="0"/>
            <a:r>
              <a:rPr lang="en-US" noProof="0"/>
              <a:t>Click to edit Agenda topic</a:t>
            </a:r>
            <a:br>
              <a:rPr lang="en-US" noProof="0"/>
            </a:br>
            <a:r>
              <a:rPr lang="en-US" noProof="0"/>
              <a:t>in maximum two lines</a:t>
            </a:r>
          </a:p>
        </p:txBody>
      </p:sp>
      <p:sp>
        <p:nvSpPr>
          <p:cNvPr id="45" name="Titelplatzhalter 1">
            <a:extLst>
              <a:ext uri="{FF2B5EF4-FFF2-40B4-BE49-F238E27FC236}">
                <a16:creationId xmlns:a16="http://schemas.microsoft.com/office/drawing/2014/main" id="{6453F368-6889-417C-A338-273551D75645}"/>
              </a:ext>
            </a:extLst>
          </p:cNvPr>
          <p:cNvSpPr>
            <a:spLocks noGrp="1"/>
          </p:cNvSpPr>
          <p:nvPr>
            <p:ph type="title" hasCustomPrompt="1"/>
          </p:nvPr>
        </p:nvSpPr>
        <p:spPr>
          <a:xfrm>
            <a:off x="515938" y="505635"/>
            <a:ext cx="9420225" cy="664797"/>
          </a:xfrm>
          <a:prstGeom prst="rect">
            <a:avLst/>
          </a:prstGeom>
        </p:spPr>
        <p:txBody>
          <a:bodyPr vert="horz" wrap="square" lIns="0" tIns="0" rIns="180000" bIns="0" rtlCol="0" anchor="b" anchorCtr="0">
            <a:spAutoFit/>
          </a:bodyPr>
          <a:lstStyle>
            <a:lvl1pPr>
              <a:defRPr/>
            </a:lvl1pPr>
          </a:lstStyle>
          <a:p>
            <a:pPr lvl="0"/>
            <a:r>
              <a:rPr lang="en-US" noProof="0"/>
              <a:t>Click to edit Agenda title with a maximum of </a:t>
            </a:r>
            <a:br>
              <a:rPr lang="en-US" noProof="0"/>
            </a:br>
            <a:r>
              <a:rPr lang="en-US" noProof="0"/>
              <a:t>approx. 120 characters in maximum two lines</a:t>
            </a:r>
          </a:p>
        </p:txBody>
      </p:sp>
      <p:sp>
        <p:nvSpPr>
          <p:cNvPr id="40" name="Trapez 1">
            <a:extLst>
              <a:ext uri="{FF2B5EF4-FFF2-40B4-BE49-F238E27FC236}">
                <a16:creationId xmlns:a16="http://schemas.microsoft.com/office/drawing/2014/main" id="{4CA92086-2279-4836-A409-C8853CE32F5D}"/>
              </a:ext>
            </a:extLst>
          </p:cNvPr>
          <p:cNvSpPr/>
          <p:nvPr userDrawn="1"/>
        </p:nvSpPr>
        <p:spPr>
          <a:xfrm>
            <a:off x="0" y="6382800"/>
            <a:ext cx="12192000" cy="478813"/>
          </a:xfrm>
          <a:custGeom>
            <a:avLst/>
            <a:gdLst>
              <a:gd name="connsiteX0" fmla="*/ 0 w 12192000"/>
              <a:gd name="connsiteY0" fmla="*/ 512762 h 512762"/>
              <a:gd name="connsiteX1" fmla="*/ 128191 w 12192000"/>
              <a:gd name="connsiteY1" fmla="*/ 0 h 512762"/>
              <a:gd name="connsiteX2" fmla="*/ 12063810 w 12192000"/>
              <a:gd name="connsiteY2" fmla="*/ 0 h 512762"/>
              <a:gd name="connsiteX3" fmla="*/ 12192000 w 12192000"/>
              <a:gd name="connsiteY3" fmla="*/ 512762 h 512762"/>
              <a:gd name="connsiteX4" fmla="*/ 0 w 12192000"/>
              <a:gd name="connsiteY4" fmla="*/ 512762 h 512762"/>
              <a:gd name="connsiteX0" fmla="*/ 0 w 12192000"/>
              <a:gd name="connsiteY0" fmla="*/ 512762 h 512762"/>
              <a:gd name="connsiteX1" fmla="*/ 3201 w 12192000"/>
              <a:gd name="connsiteY1" fmla="*/ 256559 h 512762"/>
              <a:gd name="connsiteX2" fmla="*/ 12063810 w 12192000"/>
              <a:gd name="connsiteY2" fmla="*/ 0 h 512762"/>
              <a:gd name="connsiteX3" fmla="*/ 12192000 w 12192000"/>
              <a:gd name="connsiteY3" fmla="*/ 512762 h 512762"/>
              <a:gd name="connsiteX4" fmla="*/ 0 w 12192000"/>
              <a:gd name="connsiteY4" fmla="*/ 512762 h 512762"/>
              <a:gd name="connsiteX0" fmla="*/ 0 w 12195378"/>
              <a:gd name="connsiteY0" fmla="*/ 512762 h 512762"/>
              <a:gd name="connsiteX1" fmla="*/ 3201 w 12195378"/>
              <a:gd name="connsiteY1" fmla="*/ 256559 h 512762"/>
              <a:gd name="connsiteX2" fmla="*/ 12195378 w 12195378"/>
              <a:gd name="connsiteY2" fmla="*/ 0 h 512762"/>
              <a:gd name="connsiteX3" fmla="*/ 12192000 w 12195378"/>
              <a:gd name="connsiteY3" fmla="*/ 512762 h 512762"/>
              <a:gd name="connsiteX4" fmla="*/ 0 w 12195378"/>
              <a:gd name="connsiteY4" fmla="*/ 512762 h 512762"/>
              <a:gd name="connsiteX0" fmla="*/ 0 w 12208020"/>
              <a:gd name="connsiteY0" fmla="*/ 479051 h 479051"/>
              <a:gd name="connsiteX1" fmla="*/ 3201 w 12208020"/>
              <a:gd name="connsiteY1" fmla="*/ 222848 h 479051"/>
              <a:gd name="connsiteX2" fmla="*/ 12208020 w 12208020"/>
              <a:gd name="connsiteY2" fmla="*/ 0 h 479051"/>
              <a:gd name="connsiteX3" fmla="*/ 12192000 w 12208020"/>
              <a:gd name="connsiteY3" fmla="*/ 479051 h 479051"/>
              <a:gd name="connsiteX4" fmla="*/ 0 w 12208020"/>
              <a:gd name="connsiteY4" fmla="*/ 479051 h 479051"/>
              <a:gd name="connsiteX0" fmla="*/ 0 w 12195378"/>
              <a:gd name="connsiteY0" fmla="*/ 491692 h 491692"/>
              <a:gd name="connsiteX1" fmla="*/ 3201 w 12195378"/>
              <a:gd name="connsiteY1" fmla="*/ 235489 h 491692"/>
              <a:gd name="connsiteX2" fmla="*/ 12195378 w 12195378"/>
              <a:gd name="connsiteY2" fmla="*/ 0 h 491692"/>
              <a:gd name="connsiteX3" fmla="*/ 12192000 w 12195378"/>
              <a:gd name="connsiteY3" fmla="*/ 491692 h 491692"/>
              <a:gd name="connsiteX4" fmla="*/ 0 w 12195378"/>
              <a:gd name="connsiteY4" fmla="*/ 491692 h 491692"/>
              <a:gd name="connsiteX0" fmla="*/ 0 w 12195378"/>
              <a:gd name="connsiteY0" fmla="*/ 491692 h 491692"/>
              <a:gd name="connsiteX1" fmla="*/ 7415 w 12195378"/>
              <a:gd name="connsiteY1" fmla="*/ 205993 h 491692"/>
              <a:gd name="connsiteX2" fmla="*/ 12195378 w 12195378"/>
              <a:gd name="connsiteY2" fmla="*/ 0 h 491692"/>
              <a:gd name="connsiteX3" fmla="*/ 12192000 w 12195378"/>
              <a:gd name="connsiteY3" fmla="*/ 491692 h 491692"/>
              <a:gd name="connsiteX4" fmla="*/ 0 w 12195378"/>
              <a:gd name="connsiteY4" fmla="*/ 491692 h 491692"/>
              <a:gd name="connsiteX0" fmla="*/ 0 w 12195378"/>
              <a:gd name="connsiteY0" fmla="*/ 491692 h 491692"/>
              <a:gd name="connsiteX1" fmla="*/ 3201 w 12195378"/>
              <a:gd name="connsiteY1" fmla="*/ 205993 h 491692"/>
              <a:gd name="connsiteX2" fmla="*/ 12195378 w 12195378"/>
              <a:gd name="connsiteY2" fmla="*/ 0 h 491692"/>
              <a:gd name="connsiteX3" fmla="*/ 12192000 w 12195378"/>
              <a:gd name="connsiteY3" fmla="*/ 491692 h 491692"/>
              <a:gd name="connsiteX4" fmla="*/ 0 w 12195378"/>
              <a:gd name="connsiteY4" fmla="*/ 491692 h 491692"/>
              <a:gd name="connsiteX0" fmla="*/ 5227 w 12192177"/>
              <a:gd name="connsiteY0" fmla="*/ 491692 h 491692"/>
              <a:gd name="connsiteX1" fmla="*/ 0 w 12192177"/>
              <a:gd name="connsiteY1" fmla="*/ 205993 h 491692"/>
              <a:gd name="connsiteX2" fmla="*/ 12192177 w 12192177"/>
              <a:gd name="connsiteY2" fmla="*/ 0 h 491692"/>
              <a:gd name="connsiteX3" fmla="*/ 12188799 w 12192177"/>
              <a:gd name="connsiteY3" fmla="*/ 491692 h 491692"/>
              <a:gd name="connsiteX4" fmla="*/ 5227 w 12192177"/>
              <a:gd name="connsiteY4" fmla="*/ 491692 h 491692"/>
              <a:gd name="connsiteX0" fmla="*/ 5227 w 12192177"/>
              <a:gd name="connsiteY0" fmla="*/ 491692 h 494911"/>
              <a:gd name="connsiteX1" fmla="*/ 0 w 12192177"/>
              <a:gd name="connsiteY1" fmla="*/ 205993 h 494911"/>
              <a:gd name="connsiteX2" fmla="*/ 12192177 w 12192177"/>
              <a:gd name="connsiteY2" fmla="*/ 0 h 494911"/>
              <a:gd name="connsiteX3" fmla="*/ 12192019 w 12192177"/>
              <a:gd name="connsiteY3" fmla="*/ 494911 h 494911"/>
              <a:gd name="connsiteX4" fmla="*/ 5227 w 12192177"/>
              <a:gd name="connsiteY4" fmla="*/ 491692 h 494911"/>
              <a:gd name="connsiteX0" fmla="*/ 5227 w 12192177"/>
              <a:gd name="connsiteY0" fmla="*/ 475594 h 478813"/>
              <a:gd name="connsiteX1" fmla="*/ 0 w 12192177"/>
              <a:gd name="connsiteY1" fmla="*/ 189895 h 478813"/>
              <a:gd name="connsiteX2" fmla="*/ 12192177 w 12192177"/>
              <a:gd name="connsiteY2" fmla="*/ 0 h 478813"/>
              <a:gd name="connsiteX3" fmla="*/ 12192019 w 12192177"/>
              <a:gd name="connsiteY3" fmla="*/ 478813 h 478813"/>
              <a:gd name="connsiteX4" fmla="*/ 5227 w 12192177"/>
              <a:gd name="connsiteY4" fmla="*/ 475594 h 478813"/>
              <a:gd name="connsiteX0" fmla="*/ 22287 w 12209237"/>
              <a:gd name="connsiteY0" fmla="*/ 475594 h 478813"/>
              <a:gd name="connsiteX1" fmla="*/ 0 w 12209237"/>
              <a:gd name="connsiteY1" fmla="*/ 220603 h 478813"/>
              <a:gd name="connsiteX2" fmla="*/ 12209237 w 12209237"/>
              <a:gd name="connsiteY2" fmla="*/ 0 h 478813"/>
              <a:gd name="connsiteX3" fmla="*/ 12209079 w 12209237"/>
              <a:gd name="connsiteY3" fmla="*/ 478813 h 478813"/>
              <a:gd name="connsiteX4" fmla="*/ 22287 w 12209237"/>
              <a:gd name="connsiteY4" fmla="*/ 475594 h 478813"/>
              <a:gd name="connsiteX0" fmla="*/ 1815 w 12188765"/>
              <a:gd name="connsiteY0" fmla="*/ 475594 h 478813"/>
              <a:gd name="connsiteX1" fmla="*/ 0 w 12188765"/>
              <a:gd name="connsiteY1" fmla="*/ 183072 h 478813"/>
              <a:gd name="connsiteX2" fmla="*/ 12188765 w 12188765"/>
              <a:gd name="connsiteY2" fmla="*/ 0 h 478813"/>
              <a:gd name="connsiteX3" fmla="*/ 12188607 w 12188765"/>
              <a:gd name="connsiteY3" fmla="*/ 478813 h 478813"/>
              <a:gd name="connsiteX4" fmla="*/ 1815 w 12188765"/>
              <a:gd name="connsiteY4" fmla="*/ 475594 h 478813"/>
              <a:gd name="connsiteX0" fmla="*/ 369 w 12190731"/>
              <a:gd name="connsiteY0" fmla="*/ 479006 h 479006"/>
              <a:gd name="connsiteX1" fmla="*/ 1966 w 12190731"/>
              <a:gd name="connsiteY1" fmla="*/ 183072 h 479006"/>
              <a:gd name="connsiteX2" fmla="*/ 12190731 w 12190731"/>
              <a:gd name="connsiteY2" fmla="*/ 0 h 479006"/>
              <a:gd name="connsiteX3" fmla="*/ 12190573 w 12190731"/>
              <a:gd name="connsiteY3" fmla="*/ 478813 h 479006"/>
              <a:gd name="connsiteX4" fmla="*/ 369 w 12190731"/>
              <a:gd name="connsiteY4" fmla="*/ 479006 h 479006"/>
              <a:gd name="connsiteX0" fmla="*/ 59818 w 12188765"/>
              <a:gd name="connsiteY0" fmla="*/ 438063 h 478813"/>
              <a:gd name="connsiteX1" fmla="*/ 0 w 12188765"/>
              <a:gd name="connsiteY1" fmla="*/ 183072 h 478813"/>
              <a:gd name="connsiteX2" fmla="*/ 12188765 w 12188765"/>
              <a:gd name="connsiteY2" fmla="*/ 0 h 478813"/>
              <a:gd name="connsiteX3" fmla="*/ 12188607 w 12188765"/>
              <a:gd name="connsiteY3" fmla="*/ 478813 h 478813"/>
              <a:gd name="connsiteX4" fmla="*/ 59818 w 12188765"/>
              <a:gd name="connsiteY4" fmla="*/ 438063 h 478813"/>
              <a:gd name="connsiteX0" fmla="*/ 59818 w 12188765"/>
              <a:gd name="connsiteY0" fmla="*/ 438063 h 478813"/>
              <a:gd name="connsiteX1" fmla="*/ 0 w 12188765"/>
              <a:gd name="connsiteY1" fmla="*/ 183072 h 478813"/>
              <a:gd name="connsiteX2" fmla="*/ 12188765 w 12188765"/>
              <a:gd name="connsiteY2" fmla="*/ 0 h 478813"/>
              <a:gd name="connsiteX3" fmla="*/ 12188607 w 12188765"/>
              <a:gd name="connsiteY3" fmla="*/ 478813 h 478813"/>
              <a:gd name="connsiteX4" fmla="*/ 59818 w 12188765"/>
              <a:gd name="connsiteY4" fmla="*/ 438063 h 478813"/>
              <a:gd name="connsiteX0" fmla="*/ 0 w 12190362"/>
              <a:gd name="connsiteY0" fmla="*/ 475594 h 478813"/>
              <a:gd name="connsiteX1" fmla="*/ 1597 w 12190362"/>
              <a:gd name="connsiteY1" fmla="*/ 183072 h 478813"/>
              <a:gd name="connsiteX2" fmla="*/ 12190362 w 12190362"/>
              <a:gd name="connsiteY2" fmla="*/ 0 h 478813"/>
              <a:gd name="connsiteX3" fmla="*/ 12190204 w 12190362"/>
              <a:gd name="connsiteY3" fmla="*/ 478813 h 478813"/>
              <a:gd name="connsiteX4" fmla="*/ 0 w 12190362"/>
              <a:gd name="connsiteY4" fmla="*/ 475594 h 4788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0362" h="478813">
                <a:moveTo>
                  <a:pt x="0" y="475594"/>
                </a:moveTo>
                <a:cubicBezTo>
                  <a:pt x="1670" y="482720"/>
                  <a:pt x="3339" y="278305"/>
                  <a:pt x="1597" y="183072"/>
                </a:cubicBezTo>
                <a:lnTo>
                  <a:pt x="12190362" y="0"/>
                </a:lnTo>
                <a:cubicBezTo>
                  <a:pt x="12190309" y="164970"/>
                  <a:pt x="12190257" y="313843"/>
                  <a:pt x="12190204" y="478813"/>
                </a:cubicBezTo>
                <a:lnTo>
                  <a:pt x="0" y="475594"/>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1" name="Datumsplatzhalter 3">
            <a:extLst>
              <a:ext uri="{FF2B5EF4-FFF2-40B4-BE49-F238E27FC236}">
                <a16:creationId xmlns:a16="http://schemas.microsoft.com/office/drawing/2014/main" id="{F1F50024-E250-4528-9B3E-830619280A3D}"/>
              </a:ext>
            </a:extLst>
          </p:cNvPr>
          <p:cNvSpPr>
            <a:spLocks noGrp="1"/>
          </p:cNvSpPr>
          <p:nvPr>
            <p:ph type="dt" sz="half" idx="2"/>
          </p:nvPr>
        </p:nvSpPr>
        <p:spPr>
          <a:xfrm>
            <a:off x="10340579" y="6611112"/>
            <a:ext cx="979694" cy="128016"/>
          </a:xfrm>
          <a:prstGeom prst="rect">
            <a:avLst/>
          </a:prstGeom>
        </p:spPr>
        <p:txBody>
          <a:bodyPr vert="horz" lIns="0" tIns="0" rIns="0" bIns="0" rtlCol="0" anchor="t">
            <a:noAutofit/>
          </a:bodyPr>
          <a:lstStyle>
            <a:lvl1pPr algn="ctr">
              <a:defRPr sz="800">
                <a:solidFill>
                  <a:schemeClr val="tx2"/>
                </a:solidFill>
                <a:latin typeface="+mj-lt"/>
                <a:ea typeface="Roboto" panose="02000000000000000000" pitchFamily="2" charset="0"/>
              </a:defRPr>
            </a:lvl1pPr>
          </a:lstStyle>
          <a:p>
            <a:fld id="{AAF8EF9C-184A-40E8-B309-B1B851FC258F}" type="datetime3">
              <a:rPr lang="en-US" smtClean="0"/>
              <a:t>7 October 2024</a:t>
            </a:fld>
            <a:endParaRPr lang="en-US"/>
          </a:p>
        </p:txBody>
      </p:sp>
      <p:sp>
        <p:nvSpPr>
          <p:cNvPr id="52" name="Foliennummernplatzhalter 5">
            <a:extLst>
              <a:ext uri="{FF2B5EF4-FFF2-40B4-BE49-F238E27FC236}">
                <a16:creationId xmlns:a16="http://schemas.microsoft.com/office/drawing/2014/main" id="{DB161058-320D-4627-92E7-24BC18DE8E5E}"/>
              </a:ext>
            </a:extLst>
          </p:cNvPr>
          <p:cNvSpPr>
            <a:spLocks noGrp="1"/>
          </p:cNvSpPr>
          <p:nvPr>
            <p:ph type="sldNum" sz="quarter" idx="4"/>
          </p:nvPr>
        </p:nvSpPr>
        <p:spPr>
          <a:xfrm>
            <a:off x="11384280" y="6611112"/>
            <a:ext cx="291782" cy="128016"/>
          </a:xfrm>
          <a:prstGeom prst="rect">
            <a:avLst/>
          </a:prstGeom>
        </p:spPr>
        <p:txBody>
          <a:bodyPr vert="horz" lIns="0" tIns="0" rIns="0" bIns="0" rtlCol="0" anchor="t"/>
          <a:lstStyle>
            <a:lvl1pPr algn="r">
              <a:defRPr sz="800">
                <a:solidFill>
                  <a:schemeClr val="tx2"/>
                </a:solidFill>
                <a:latin typeface="+mj-lt"/>
                <a:ea typeface="Roboto" panose="02000000000000000000" pitchFamily="2" charset="0"/>
              </a:defRPr>
            </a:lvl1pPr>
          </a:lstStyle>
          <a:p>
            <a:fld id="{A520213A-032B-FE42-940A-86A4C9AC44D3}" type="slidenum">
              <a:rPr lang="en-US" smtClean="0"/>
              <a:pPr/>
              <a:t>‹N›</a:t>
            </a:fld>
            <a:endParaRPr lang="en-US"/>
          </a:p>
        </p:txBody>
      </p:sp>
      <p:sp>
        <p:nvSpPr>
          <p:cNvPr id="53" name="Footer Placeholder 4">
            <a:extLst>
              <a:ext uri="{FF2B5EF4-FFF2-40B4-BE49-F238E27FC236}">
                <a16:creationId xmlns:a16="http://schemas.microsoft.com/office/drawing/2014/main" id="{179A0E7C-5782-4AA1-8B8C-183CA96F00F1}"/>
              </a:ext>
            </a:extLst>
          </p:cNvPr>
          <p:cNvSpPr>
            <a:spLocks noGrp="1"/>
          </p:cNvSpPr>
          <p:nvPr>
            <p:ph type="ftr" sz="quarter" idx="3"/>
          </p:nvPr>
        </p:nvSpPr>
        <p:spPr>
          <a:xfrm>
            <a:off x="4351338" y="6611112"/>
            <a:ext cx="5925232" cy="128016"/>
          </a:xfrm>
          <a:prstGeom prst="rect">
            <a:avLst/>
          </a:prstGeom>
        </p:spPr>
        <p:txBody>
          <a:bodyPr vert="horz" lIns="0" tIns="0" rIns="45720" bIns="0" rtlCol="0" anchor="t"/>
          <a:lstStyle>
            <a:lvl1pPr algn="r">
              <a:defRPr sz="800">
                <a:solidFill>
                  <a:schemeClr val="tx2"/>
                </a:solidFill>
                <a:latin typeface="+mj-lt"/>
              </a:defRPr>
            </a:lvl1pPr>
          </a:lstStyle>
          <a:p>
            <a:r>
              <a:rPr lang="en-US" dirty="0" err="1"/>
              <a:t>ELITechGroup</a:t>
            </a:r>
            <a:r>
              <a:rPr lang="en-US" dirty="0"/>
              <a:t> I A BRUKER COMPANY</a:t>
            </a:r>
          </a:p>
          <a:p>
            <a:endParaRPr lang="en-US" dirty="0"/>
          </a:p>
        </p:txBody>
      </p:sp>
      <p:sp>
        <p:nvSpPr>
          <p:cNvPr id="54" name="Datumsplatzhalter 3">
            <a:extLst>
              <a:ext uri="{FF2B5EF4-FFF2-40B4-BE49-F238E27FC236}">
                <a16:creationId xmlns:a16="http://schemas.microsoft.com/office/drawing/2014/main" id="{A920734A-5576-4CD0-90FD-9013F695CD4D}"/>
              </a:ext>
            </a:extLst>
          </p:cNvPr>
          <p:cNvSpPr txBox="1">
            <a:spLocks/>
          </p:cNvSpPr>
          <p:nvPr userDrawn="1"/>
        </p:nvSpPr>
        <p:spPr>
          <a:xfrm>
            <a:off x="11320272" y="6608530"/>
            <a:ext cx="64008" cy="160337"/>
          </a:xfrm>
          <a:prstGeom prst="rect">
            <a:avLst/>
          </a:prstGeom>
        </p:spPr>
        <p:txBody>
          <a:bodyPr vert="horz" lIns="0" tIns="0" rIns="0" bIns="0" rtlCol="0" anchor="t"/>
          <a:lstStyle>
            <a:defPPr>
              <a:defRPr lang="de-DE"/>
            </a:defPPr>
            <a:lvl1pPr marL="0" algn="l" defTabSz="914400" rtl="0" eaLnBrk="1" latinLnBrk="0" hangingPunct="1">
              <a:defRPr sz="800" kern="1200">
                <a:solidFill>
                  <a:schemeClr val="tx2"/>
                </a:solidFill>
                <a:latin typeface="Roboto" panose="02000000000000000000" pitchFamily="2" charset="0"/>
                <a:ea typeface="Roboto" panose="02000000000000000000" pitchFamily="2"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noProof="0">
                <a:latin typeface="+mj-lt"/>
              </a:rPr>
              <a:t>|</a:t>
            </a:r>
          </a:p>
        </p:txBody>
      </p:sp>
      <p:sp>
        <p:nvSpPr>
          <p:cNvPr id="55" name="Datumsplatzhalter 3">
            <a:extLst>
              <a:ext uri="{FF2B5EF4-FFF2-40B4-BE49-F238E27FC236}">
                <a16:creationId xmlns:a16="http://schemas.microsoft.com/office/drawing/2014/main" id="{6102B49E-6BE9-435C-A17C-52326E1A7372}"/>
              </a:ext>
            </a:extLst>
          </p:cNvPr>
          <p:cNvSpPr txBox="1">
            <a:spLocks/>
          </p:cNvSpPr>
          <p:nvPr userDrawn="1"/>
        </p:nvSpPr>
        <p:spPr>
          <a:xfrm>
            <a:off x="10276570" y="6611112"/>
            <a:ext cx="64008" cy="160337"/>
          </a:xfrm>
          <a:prstGeom prst="rect">
            <a:avLst/>
          </a:prstGeom>
        </p:spPr>
        <p:txBody>
          <a:bodyPr vert="horz" lIns="0" tIns="0" rIns="0" bIns="0" rtlCol="0" anchor="t"/>
          <a:lstStyle>
            <a:defPPr>
              <a:defRPr lang="de-DE"/>
            </a:defPPr>
            <a:lvl1pPr marL="0" algn="l" defTabSz="914400" rtl="0" eaLnBrk="1" latinLnBrk="0" hangingPunct="1">
              <a:defRPr sz="800" kern="1200">
                <a:solidFill>
                  <a:schemeClr val="tx2"/>
                </a:solidFill>
                <a:latin typeface="Roboto" panose="02000000000000000000" pitchFamily="2" charset="0"/>
                <a:ea typeface="Roboto" panose="02000000000000000000" pitchFamily="2"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noProof="0">
                <a:latin typeface="+mj-lt"/>
              </a:rPr>
              <a:t>|</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ent 1 Column Footer">
    <p:spTree>
      <p:nvGrpSpPr>
        <p:cNvPr id="1" name=""/>
        <p:cNvGrpSpPr/>
        <p:nvPr/>
      </p:nvGrpSpPr>
      <p:grpSpPr>
        <a:xfrm>
          <a:off x="0" y="0"/>
          <a:ext cx="0" cy="0"/>
          <a:chOff x="0" y="0"/>
          <a:chExt cx="0" cy="0"/>
        </a:xfrm>
      </p:grpSpPr>
      <p:sp>
        <p:nvSpPr>
          <p:cNvPr id="17" name="Trapez 1">
            <a:extLst>
              <a:ext uri="{FF2B5EF4-FFF2-40B4-BE49-F238E27FC236}">
                <a16:creationId xmlns:a16="http://schemas.microsoft.com/office/drawing/2014/main" id="{E26247D5-7FB8-3249-9F5E-7D09FAEF23E9}"/>
              </a:ext>
            </a:extLst>
          </p:cNvPr>
          <p:cNvSpPr/>
          <p:nvPr userDrawn="1"/>
        </p:nvSpPr>
        <p:spPr>
          <a:xfrm>
            <a:off x="0" y="6382800"/>
            <a:ext cx="12192000" cy="478813"/>
          </a:xfrm>
          <a:custGeom>
            <a:avLst/>
            <a:gdLst>
              <a:gd name="connsiteX0" fmla="*/ 0 w 12192000"/>
              <a:gd name="connsiteY0" fmla="*/ 512762 h 512762"/>
              <a:gd name="connsiteX1" fmla="*/ 128191 w 12192000"/>
              <a:gd name="connsiteY1" fmla="*/ 0 h 512762"/>
              <a:gd name="connsiteX2" fmla="*/ 12063810 w 12192000"/>
              <a:gd name="connsiteY2" fmla="*/ 0 h 512762"/>
              <a:gd name="connsiteX3" fmla="*/ 12192000 w 12192000"/>
              <a:gd name="connsiteY3" fmla="*/ 512762 h 512762"/>
              <a:gd name="connsiteX4" fmla="*/ 0 w 12192000"/>
              <a:gd name="connsiteY4" fmla="*/ 512762 h 512762"/>
              <a:gd name="connsiteX0" fmla="*/ 0 w 12192000"/>
              <a:gd name="connsiteY0" fmla="*/ 512762 h 512762"/>
              <a:gd name="connsiteX1" fmla="*/ 3201 w 12192000"/>
              <a:gd name="connsiteY1" fmla="*/ 256559 h 512762"/>
              <a:gd name="connsiteX2" fmla="*/ 12063810 w 12192000"/>
              <a:gd name="connsiteY2" fmla="*/ 0 h 512762"/>
              <a:gd name="connsiteX3" fmla="*/ 12192000 w 12192000"/>
              <a:gd name="connsiteY3" fmla="*/ 512762 h 512762"/>
              <a:gd name="connsiteX4" fmla="*/ 0 w 12192000"/>
              <a:gd name="connsiteY4" fmla="*/ 512762 h 512762"/>
              <a:gd name="connsiteX0" fmla="*/ 0 w 12195378"/>
              <a:gd name="connsiteY0" fmla="*/ 512762 h 512762"/>
              <a:gd name="connsiteX1" fmla="*/ 3201 w 12195378"/>
              <a:gd name="connsiteY1" fmla="*/ 256559 h 512762"/>
              <a:gd name="connsiteX2" fmla="*/ 12195378 w 12195378"/>
              <a:gd name="connsiteY2" fmla="*/ 0 h 512762"/>
              <a:gd name="connsiteX3" fmla="*/ 12192000 w 12195378"/>
              <a:gd name="connsiteY3" fmla="*/ 512762 h 512762"/>
              <a:gd name="connsiteX4" fmla="*/ 0 w 12195378"/>
              <a:gd name="connsiteY4" fmla="*/ 512762 h 512762"/>
              <a:gd name="connsiteX0" fmla="*/ 0 w 12208020"/>
              <a:gd name="connsiteY0" fmla="*/ 479051 h 479051"/>
              <a:gd name="connsiteX1" fmla="*/ 3201 w 12208020"/>
              <a:gd name="connsiteY1" fmla="*/ 222848 h 479051"/>
              <a:gd name="connsiteX2" fmla="*/ 12208020 w 12208020"/>
              <a:gd name="connsiteY2" fmla="*/ 0 h 479051"/>
              <a:gd name="connsiteX3" fmla="*/ 12192000 w 12208020"/>
              <a:gd name="connsiteY3" fmla="*/ 479051 h 479051"/>
              <a:gd name="connsiteX4" fmla="*/ 0 w 12208020"/>
              <a:gd name="connsiteY4" fmla="*/ 479051 h 479051"/>
              <a:gd name="connsiteX0" fmla="*/ 0 w 12195378"/>
              <a:gd name="connsiteY0" fmla="*/ 491692 h 491692"/>
              <a:gd name="connsiteX1" fmla="*/ 3201 w 12195378"/>
              <a:gd name="connsiteY1" fmla="*/ 235489 h 491692"/>
              <a:gd name="connsiteX2" fmla="*/ 12195378 w 12195378"/>
              <a:gd name="connsiteY2" fmla="*/ 0 h 491692"/>
              <a:gd name="connsiteX3" fmla="*/ 12192000 w 12195378"/>
              <a:gd name="connsiteY3" fmla="*/ 491692 h 491692"/>
              <a:gd name="connsiteX4" fmla="*/ 0 w 12195378"/>
              <a:gd name="connsiteY4" fmla="*/ 491692 h 491692"/>
              <a:gd name="connsiteX0" fmla="*/ 0 w 12195378"/>
              <a:gd name="connsiteY0" fmla="*/ 491692 h 491692"/>
              <a:gd name="connsiteX1" fmla="*/ 7415 w 12195378"/>
              <a:gd name="connsiteY1" fmla="*/ 205993 h 491692"/>
              <a:gd name="connsiteX2" fmla="*/ 12195378 w 12195378"/>
              <a:gd name="connsiteY2" fmla="*/ 0 h 491692"/>
              <a:gd name="connsiteX3" fmla="*/ 12192000 w 12195378"/>
              <a:gd name="connsiteY3" fmla="*/ 491692 h 491692"/>
              <a:gd name="connsiteX4" fmla="*/ 0 w 12195378"/>
              <a:gd name="connsiteY4" fmla="*/ 491692 h 491692"/>
              <a:gd name="connsiteX0" fmla="*/ 0 w 12195378"/>
              <a:gd name="connsiteY0" fmla="*/ 491692 h 491692"/>
              <a:gd name="connsiteX1" fmla="*/ 3201 w 12195378"/>
              <a:gd name="connsiteY1" fmla="*/ 205993 h 491692"/>
              <a:gd name="connsiteX2" fmla="*/ 12195378 w 12195378"/>
              <a:gd name="connsiteY2" fmla="*/ 0 h 491692"/>
              <a:gd name="connsiteX3" fmla="*/ 12192000 w 12195378"/>
              <a:gd name="connsiteY3" fmla="*/ 491692 h 491692"/>
              <a:gd name="connsiteX4" fmla="*/ 0 w 12195378"/>
              <a:gd name="connsiteY4" fmla="*/ 491692 h 491692"/>
              <a:gd name="connsiteX0" fmla="*/ 5227 w 12192177"/>
              <a:gd name="connsiteY0" fmla="*/ 491692 h 491692"/>
              <a:gd name="connsiteX1" fmla="*/ 0 w 12192177"/>
              <a:gd name="connsiteY1" fmla="*/ 205993 h 491692"/>
              <a:gd name="connsiteX2" fmla="*/ 12192177 w 12192177"/>
              <a:gd name="connsiteY2" fmla="*/ 0 h 491692"/>
              <a:gd name="connsiteX3" fmla="*/ 12188799 w 12192177"/>
              <a:gd name="connsiteY3" fmla="*/ 491692 h 491692"/>
              <a:gd name="connsiteX4" fmla="*/ 5227 w 12192177"/>
              <a:gd name="connsiteY4" fmla="*/ 491692 h 491692"/>
              <a:gd name="connsiteX0" fmla="*/ 5227 w 12192177"/>
              <a:gd name="connsiteY0" fmla="*/ 491692 h 494911"/>
              <a:gd name="connsiteX1" fmla="*/ 0 w 12192177"/>
              <a:gd name="connsiteY1" fmla="*/ 205993 h 494911"/>
              <a:gd name="connsiteX2" fmla="*/ 12192177 w 12192177"/>
              <a:gd name="connsiteY2" fmla="*/ 0 h 494911"/>
              <a:gd name="connsiteX3" fmla="*/ 12192019 w 12192177"/>
              <a:gd name="connsiteY3" fmla="*/ 494911 h 494911"/>
              <a:gd name="connsiteX4" fmla="*/ 5227 w 12192177"/>
              <a:gd name="connsiteY4" fmla="*/ 491692 h 494911"/>
              <a:gd name="connsiteX0" fmla="*/ 5227 w 12192177"/>
              <a:gd name="connsiteY0" fmla="*/ 475594 h 478813"/>
              <a:gd name="connsiteX1" fmla="*/ 0 w 12192177"/>
              <a:gd name="connsiteY1" fmla="*/ 189895 h 478813"/>
              <a:gd name="connsiteX2" fmla="*/ 12192177 w 12192177"/>
              <a:gd name="connsiteY2" fmla="*/ 0 h 478813"/>
              <a:gd name="connsiteX3" fmla="*/ 12192019 w 12192177"/>
              <a:gd name="connsiteY3" fmla="*/ 478813 h 478813"/>
              <a:gd name="connsiteX4" fmla="*/ 5227 w 12192177"/>
              <a:gd name="connsiteY4" fmla="*/ 475594 h 478813"/>
              <a:gd name="connsiteX0" fmla="*/ 22287 w 12209237"/>
              <a:gd name="connsiteY0" fmla="*/ 475594 h 478813"/>
              <a:gd name="connsiteX1" fmla="*/ 0 w 12209237"/>
              <a:gd name="connsiteY1" fmla="*/ 220603 h 478813"/>
              <a:gd name="connsiteX2" fmla="*/ 12209237 w 12209237"/>
              <a:gd name="connsiteY2" fmla="*/ 0 h 478813"/>
              <a:gd name="connsiteX3" fmla="*/ 12209079 w 12209237"/>
              <a:gd name="connsiteY3" fmla="*/ 478813 h 478813"/>
              <a:gd name="connsiteX4" fmla="*/ 22287 w 12209237"/>
              <a:gd name="connsiteY4" fmla="*/ 475594 h 478813"/>
              <a:gd name="connsiteX0" fmla="*/ 1815 w 12188765"/>
              <a:gd name="connsiteY0" fmla="*/ 475594 h 478813"/>
              <a:gd name="connsiteX1" fmla="*/ 0 w 12188765"/>
              <a:gd name="connsiteY1" fmla="*/ 183072 h 478813"/>
              <a:gd name="connsiteX2" fmla="*/ 12188765 w 12188765"/>
              <a:gd name="connsiteY2" fmla="*/ 0 h 478813"/>
              <a:gd name="connsiteX3" fmla="*/ 12188607 w 12188765"/>
              <a:gd name="connsiteY3" fmla="*/ 478813 h 478813"/>
              <a:gd name="connsiteX4" fmla="*/ 1815 w 12188765"/>
              <a:gd name="connsiteY4" fmla="*/ 475594 h 478813"/>
              <a:gd name="connsiteX0" fmla="*/ 369 w 12190731"/>
              <a:gd name="connsiteY0" fmla="*/ 479006 h 479006"/>
              <a:gd name="connsiteX1" fmla="*/ 1966 w 12190731"/>
              <a:gd name="connsiteY1" fmla="*/ 183072 h 479006"/>
              <a:gd name="connsiteX2" fmla="*/ 12190731 w 12190731"/>
              <a:gd name="connsiteY2" fmla="*/ 0 h 479006"/>
              <a:gd name="connsiteX3" fmla="*/ 12190573 w 12190731"/>
              <a:gd name="connsiteY3" fmla="*/ 478813 h 479006"/>
              <a:gd name="connsiteX4" fmla="*/ 369 w 12190731"/>
              <a:gd name="connsiteY4" fmla="*/ 479006 h 479006"/>
              <a:gd name="connsiteX0" fmla="*/ 59818 w 12188765"/>
              <a:gd name="connsiteY0" fmla="*/ 438063 h 478813"/>
              <a:gd name="connsiteX1" fmla="*/ 0 w 12188765"/>
              <a:gd name="connsiteY1" fmla="*/ 183072 h 478813"/>
              <a:gd name="connsiteX2" fmla="*/ 12188765 w 12188765"/>
              <a:gd name="connsiteY2" fmla="*/ 0 h 478813"/>
              <a:gd name="connsiteX3" fmla="*/ 12188607 w 12188765"/>
              <a:gd name="connsiteY3" fmla="*/ 478813 h 478813"/>
              <a:gd name="connsiteX4" fmla="*/ 59818 w 12188765"/>
              <a:gd name="connsiteY4" fmla="*/ 438063 h 478813"/>
              <a:gd name="connsiteX0" fmla="*/ 59818 w 12188765"/>
              <a:gd name="connsiteY0" fmla="*/ 438063 h 478813"/>
              <a:gd name="connsiteX1" fmla="*/ 0 w 12188765"/>
              <a:gd name="connsiteY1" fmla="*/ 183072 h 478813"/>
              <a:gd name="connsiteX2" fmla="*/ 12188765 w 12188765"/>
              <a:gd name="connsiteY2" fmla="*/ 0 h 478813"/>
              <a:gd name="connsiteX3" fmla="*/ 12188607 w 12188765"/>
              <a:gd name="connsiteY3" fmla="*/ 478813 h 478813"/>
              <a:gd name="connsiteX4" fmla="*/ 59818 w 12188765"/>
              <a:gd name="connsiteY4" fmla="*/ 438063 h 478813"/>
              <a:gd name="connsiteX0" fmla="*/ 0 w 12190362"/>
              <a:gd name="connsiteY0" fmla="*/ 475594 h 478813"/>
              <a:gd name="connsiteX1" fmla="*/ 1597 w 12190362"/>
              <a:gd name="connsiteY1" fmla="*/ 183072 h 478813"/>
              <a:gd name="connsiteX2" fmla="*/ 12190362 w 12190362"/>
              <a:gd name="connsiteY2" fmla="*/ 0 h 478813"/>
              <a:gd name="connsiteX3" fmla="*/ 12190204 w 12190362"/>
              <a:gd name="connsiteY3" fmla="*/ 478813 h 478813"/>
              <a:gd name="connsiteX4" fmla="*/ 0 w 12190362"/>
              <a:gd name="connsiteY4" fmla="*/ 475594 h 4788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0362" h="478813">
                <a:moveTo>
                  <a:pt x="0" y="475594"/>
                </a:moveTo>
                <a:cubicBezTo>
                  <a:pt x="1670" y="482720"/>
                  <a:pt x="3339" y="278305"/>
                  <a:pt x="1597" y="183072"/>
                </a:cubicBezTo>
                <a:lnTo>
                  <a:pt x="12190362" y="0"/>
                </a:lnTo>
                <a:cubicBezTo>
                  <a:pt x="12190309" y="164970"/>
                  <a:pt x="12190257" y="313843"/>
                  <a:pt x="12190204" y="478813"/>
                </a:cubicBezTo>
                <a:lnTo>
                  <a:pt x="0" y="475594"/>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 name="Content Placeholder 4">
            <a:extLst>
              <a:ext uri="{FF2B5EF4-FFF2-40B4-BE49-F238E27FC236}">
                <a16:creationId xmlns:a16="http://schemas.microsoft.com/office/drawing/2014/main" id="{48EC394D-0BE0-47C1-B088-32253B16C967}"/>
              </a:ext>
            </a:extLst>
          </p:cNvPr>
          <p:cNvSpPr>
            <a:spLocks noGrp="1"/>
          </p:cNvSpPr>
          <p:nvPr>
            <p:ph sz="quarter" idx="21"/>
          </p:nvPr>
        </p:nvSpPr>
        <p:spPr>
          <a:xfrm>
            <a:off x="515939" y="1592635"/>
            <a:ext cx="11160124" cy="4608140"/>
          </a:xfrm>
        </p:spPr>
        <p:txBody>
          <a:bodyPr/>
          <a:lstStyle>
            <a:lvl5pPr>
              <a:defRPr/>
            </a:lvl5pPr>
            <a:lvl6pPr marL="1435100" indent="-228600">
              <a:buClr>
                <a:schemeClr val="accent2"/>
              </a:buClr>
              <a:buFont typeface="Wingdings" panose="05000000000000000000" pitchFamily="2" charset="2"/>
              <a:buChar char="§"/>
              <a:defRPr/>
            </a:lvl6pPr>
            <a:lvl7pPr marL="2743200" indent="0">
              <a:buFont typeface="Wingdings" panose="05000000000000000000" pitchFamily="2" charset="2"/>
              <a:buNone/>
              <a:defRPr/>
            </a:lvl7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8" name="Textplatzhalter 3">
            <a:extLst>
              <a:ext uri="{FF2B5EF4-FFF2-40B4-BE49-F238E27FC236}">
                <a16:creationId xmlns:a16="http://schemas.microsoft.com/office/drawing/2014/main" id="{B4FD5F9F-E446-4BF5-A57D-6634A5E8E17A}"/>
              </a:ext>
            </a:extLst>
          </p:cNvPr>
          <p:cNvSpPr>
            <a:spLocks noGrp="1"/>
          </p:cNvSpPr>
          <p:nvPr>
            <p:ph type="body" sz="quarter" idx="20" hasCustomPrompt="1"/>
          </p:nvPr>
        </p:nvSpPr>
        <p:spPr>
          <a:xfrm>
            <a:off x="515939" y="296863"/>
            <a:ext cx="9420224" cy="134652"/>
          </a:xfrm>
          <a:noFill/>
        </p:spPr>
        <p:txBody>
          <a:bodyPr wrap="square" lIns="0" tIns="0" rIns="0" bIns="0">
            <a:spAutoFit/>
          </a:bodyPr>
          <a:lstStyle>
            <a:lvl1pPr marL="0" indent="0" fontAlgn="t">
              <a:lnSpc>
                <a:spcPts val="1000"/>
              </a:lnSpc>
              <a:spcAft>
                <a:spcPts val="0"/>
              </a:spcAft>
              <a:buNone/>
              <a:defRPr sz="1000" b="1" i="0" cap="all" spc="100" baseline="0">
                <a:solidFill>
                  <a:schemeClr val="accent2"/>
                </a:solidFill>
                <a:latin typeface="+mj-lt"/>
                <a:ea typeface="Roboto" panose="02000000000000000000" pitchFamily="2" charset="0"/>
              </a:defRPr>
            </a:lvl1pPr>
            <a:lvl2pPr marL="180975" indent="0" fontAlgn="t">
              <a:lnSpc>
                <a:spcPts val="1740"/>
              </a:lnSpc>
              <a:spcAft>
                <a:spcPts val="0"/>
              </a:spcAft>
              <a:buNone/>
              <a:defRPr cap="all" spc="-20" baseline="0">
                <a:solidFill>
                  <a:schemeClr val="bg1"/>
                </a:solidFill>
                <a:latin typeface="+mj-lt"/>
              </a:defRPr>
            </a:lvl2pPr>
            <a:lvl3pPr marL="361950" indent="0" fontAlgn="t">
              <a:lnSpc>
                <a:spcPts val="1740"/>
              </a:lnSpc>
              <a:spcAft>
                <a:spcPts val="0"/>
              </a:spcAft>
              <a:buNone/>
              <a:defRPr cap="all" spc="-20" baseline="0">
                <a:solidFill>
                  <a:schemeClr val="bg1"/>
                </a:solidFill>
                <a:latin typeface="+mj-lt"/>
              </a:defRPr>
            </a:lvl3pPr>
            <a:lvl4pPr marL="542925" indent="0" fontAlgn="t">
              <a:lnSpc>
                <a:spcPts val="1740"/>
              </a:lnSpc>
              <a:spcAft>
                <a:spcPts val="0"/>
              </a:spcAft>
              <a:buNone/>
              <a:defRPr cap="all" spc="-20" baseline="0">
                <a:solidFill>
                  <a:schemeClr val="bg1"/>
                </a:solidFill>
                <a:latin typeface="+mj-lt"/>
              </a:defRPr>
            </a:lvl4pPr>
            <a:lvl5pPr marL="714375" indent="0" fontAlgn="t">
              <a:lnSpc>
                <a:spcPts val="1740"/>
              </a:lnSpc>
              <a:spcAft>
                <a:spcPts val="0"/>
              </a:spcAft>
              <a:buNone/>
              <a:defRPr cap="all" spc="-20" baseline="0">
                <a:solidFill>
                  <a:schemeClr val="bg1"/>
                </a:solidFill>
                <a:latin typeface="+mj-lt"/>
              </a:defRPr>
            </a:lvl5pPr>
          </a:lstStyle>
          <a:p>
            <a:pPr lvl="0"/>
            <a:r>
              <a:rPr lang="en-US" noProof="0"/>
              <a:t>Click to edit single line subtitle with a maximum of approx. 100 characters</a:t>
            </a:r>
          </a:p>
        </p:txBody>
      </p:sp>
      <p:sp>
        <p:nvSpPr>
          <p:cNvPr id="12" name="Titelplatzhalter 1">
            <a:extLst>
              <a:ext uri="{FF2B5EF4-FFF2-40B4-BE49-F238E27FC236}">
                <a16:creationId xmlns:a16="http://schemas.microsoft.com/office/drawing/2014/main" id="{B024D9C6-40E1-456A-B101-0BF21E6F24CA}"/>
              </a:ext>
            </a:extLst>
          </p:cNvPr>
          <p:cNvSpPr>
            <a:spLocks noGrp="1"/>
          </p:cNvSpPr>
          <p:nvPr>
            <p:ph type="title" hasCustomPrompt="1"/>
          </p:nvPr>
        </p:nvSpPr>
        <p:spPr>
          <a:xfrm>
            <a:off x="515938" y="505635"/>
            <a:ext cx="9420225" cy="664797"/>
          </a:xfrm>
          <a:prstGeom prst="rect">
            <a:avLst/>
          </a:prstGeom>
        </p:spPr>
        <p:txBody>
          <a:bodyPr vert="horz" wrap="square" lIns="0" tIns="0" rIns="180000" bIns="0" rtlCol="0" anchor="b" anchorCtr="0">
            <a:spAutoFit/>
          </a:bodyPr>
          <a:lstStyle/>
          <a:p>
            <a:pPr lvl="0"/>
            <a:r>
              <a:rPr lang="en-US" noProof="0"/>
              <a:t>Click to edit Master title with a maximum of </a:t>
            </a:r>
            <a:br>
              <a:rPr lang="en-US" noProof="0"/>
            </a:br>
            <a:r>
              <a:rPr lang="en-US" noProof="0"/>
              <a:t>approx. 120 characters in maximum two lines</a:t>
            </a:r>
          </a:p>
        </p:txBody>
      </p:sp>
      <p:sp>
        <p:nvSpPr>
          <p:cNvPr id="15" name="Datumsplatzhalter 3">
            <a:extLst>
              <a:ext uri="{FF2B5EF4-FFF2-40B4-BE49-F238E27FC236}">
                <a16:creationId xmlns:a16="http://schemas.microsoft.com/office/drawing/2014/main" id="{4D561DC7-9D7E-42B5-AABC-F2E4DE6D00E6}"/>
              </a:ext>
            </a:extLst>
          </p:cNvPr>
          <p:cNvSpPr>
            <a:spLocks noGrp="1"/>
          </p:cNvSpPr>
          <p:nvPr>
            <p:ph type="dt" sz="half" idx="2"/>
          </p:nvPr>
        </p:nvSpPr>
        <p:spPr>
          <a:xfrm>
            <a:off x="10340579" y="6611112"/>
            <a:ext cx="979694" cy="128016"/>
          </a:xfrm>
          <a:prstGeom prst="rect">
            <a:avLst/>
          </a:prstGeom>
        </p:spPr>
        <p:txBody>
          <a:bodyPr vert="horz" lIns="0" tIns="0" rIns="0" bIns="0" rtlCol="0" anchor="t">
            <a:noAutofit/>
          </a:bodyPr>
          <a:lstStyle>
            <a:lvl1pPr algn="ctr">
              <a:defRPr sz="800">
                <a:solidFill>
                  <a:schemeClr val="tx2"/>
                </a:solidFill>
                <a:latin typeface="+mj-lt"/>
                <a:ea typeface="Roboto" panose="02000000000000000000" pitchFamily="2" charset="0"/>
              </a:defRPr>
            </a:lvl1pPr>
          </a:lstStyle>
          <a:p>
            <a:fld id="{BA555D4A-D667-4517-B4EA-DC6F0F18E2F0}" type="datetime3">
              <a:rPr lang="en-US" smtClean="0"/>
              <a:t>7 October 2024</a:t>
            </a:fld>
            <a:endParaRPr lang="en-US"/>
          </a:p>
        </p:txBody>
      </p:sp>
      <p:sp>
        <p:nvSpPr>
          <p:cNvPr id="16" name="Foliennummernplatzhalter 5">
            <a:extLst>
              <a:ext uri="{FF2B5EF4-FFF2-40B4-BE49-F238E27FC236}">
                <a16:creationId xmlns:a16="http://schemas.microsoft.com/office/drawing/2014/main" id="{8D179A22-84DE-48B9-A6F3-2FD25380251F}"/>
              </a:ext>
            </a:extLst>
          </p:cNvPr>
          <p:cNvSpPr>
            <a:spLocks noGrp="1"/>
          </p:cNvSpPr>
          <p:nvPr>
            <p:ph type="sldNum" sz="quarter" idx="4"/>
          </p:nvPr>
        </p:nvSpPr>
        <p:spPr>
          <a:xfrm>
            <a:off x="11384280" y="6611112"/>
            <a:ext cx="291782" cy="128016"/>
          </a:xfrm>
          <a:prstGeom prst="rect">
            <a:avLst/>
          </a:prstGeom>
        </p:spPr>
        <p:txBody>
          <a:bodyPr vert="horz" lIns="0" tIns="0" rIns="0" bIns="0" rtlCol="0" anchor="t"/>
          <a:lstStyle>
            <a:lvl1pPr algn="r">
              <a:defRPr sz="800">
                <a:solidFill>
                  <a:schemeClr val="tx2"/>
                </a:solidFill>
                <a:latin typeface="+mj-lt"/>
                <a:ea typeface="Roboto" panose="02000000000000000000" pitchFamily="2" charset="0"/>
              </a:defRPr>
            </a:lvl1pPr>
          </a:lstStyle>
          <a:p>
            <a:fld id="{A520213A-032B-FE42-940A-86A4C9AC44D3}" type="slidenum">
              <a:rPr lang="en-US" smtClean="0"/>
              <a:pPr/>
              <a:t>‹N›</a:t>
            </a:fld>
            <a:endParaRPr lang="en-US"/>
          </a:p>
        </p:txBody>
      </p:sp>
      <p:sp>
        <p:nvSpPr>
          <p:cNvPr id="18" name="Footer Placeholder 4">
            <a:extLst>
              <a:ext uri="{FF2B5EF4-FFF2-40B4-BE49-F238E27FC236}">
                <a16:creationId xmlns:a16="http://schemas.microsoft.com/office/drawing/2014/main" id="{8F42DD11-34F0-4F17-9686-91A711540524}"/>
              </a:ext>
            </a:extLst>
          </p:cNvPr>
          <p:cNvSpPr>
            <a:spLocks noGrp="1"/>
          </p:cNvSpPr>
          <p:nvPr>
            <p:ph type="ftr" sz="quarter" idx="3"/>
          </p:nvPr>
        </p:nvSpPr>
        <p:spPr>
          <a:xfrm>
            <a:off x="4351338" y="6611112"/>
            <a:ext cx="5925232" cy="128016"/>
          </a:xfrm>
          <a:prstGeom prst="rect">
            <a:avLst/>
          </a:prstGeom>
        </p:spPr>
        <p:txBody>
          <a:bodyPr vert="horz" lIns="0" tIns="0" rIns="45720" bIns="0" rtlCol="0" anchor="t"/>
          <a:lstStyle>
            <a:lvl1pPr algn="r">
              <a:defRPr sz="800">
                <a:solidFill>
                  <a:schemeClr val="tx2"/>
                </a:solidFill>
                <a:latin typeface="+mj-lt"/>
              </a:defRPr>
            </a:lvl1pPr>
          </a:lstStyle>
          <a:p>
            <a:r>
              <a:rPr lang="en-US" dirty="0" err="1"/>
              <a:t>ELITechGroup</a:t>
            </a:r>
            <a:r>
              <a:rPr lang="en-US" dirty="0"/>
              <a:t> I A BRUKER COMPANY</a:t>
            </a:r>
          </a:p>
          <a:p>
            <a:endParaRPr lang="en-US" dirty="0"/>
          </a:p>
        </p:txBody>
      </p:sp>
      <p:sp>
        <p:nvSpPr>
          <p:cNvPr id="19" name="Datumsplatzhalter 3">
            <a:extLst>
              <a:ext uri="{FF2B5EF4-FFF2-40B4-BE49-F238E27FC236}">
                <a16:creationId xmlns:a16="http://schemas.microsoft.com/office/drawing/2014/main" id="{2118FAC5-CBCA-4A0D-9F92-EE7E9554AB85}"/>
              </a:ext>
            </a:extLst>
          </p:cNvPr>
          <p:cNvSpPr txBox="1">
            <a:spLocks/>
          </p:cNvSpPr>
          <p:nvPr userDrawn="1"/>
        </p:nvSpPr>
        <p:spPr>
          <a:xfrm>
            <a:off x="11320272" y="6608530"/>
            <a:ext cx="64008" cy="160337"/>
          </a:xfrm>
          <a:prstGeom prst="rect">
            <a:avLst/>
          </a:prstGeom>
        </p:spPr>
        <p:txBody>
          <a:bodyPr vert="horz" lIns="0" tIns="0" rIns="0" bIns="0" rtlCol="0" anchor="t"/>
          <a:lstStyle>
            <a:defPPr>
              <a:defRPr lang="de-DE"/>
            </a:defPPr>
            <a:lvl1pPr marL="0" algn="l" defTabSz="914400" rtl="0" eaLnBrk="1" latinLnBrk="0" hangingPunct="1">
              <a:defRPr sz="800" kern="1200">
                <a:solidFill>
                  <a:schemeClr val="tx2"/>
                </a:solidFill>
                <a:latin typeface="Roboto" panose="02000000000000000000" pitchFamily="2" charset="0"/>
                <a:ea typeface="Roboto" panose="02000000000000000000" pitchFamily="2"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noProof="0">
                <a:latin typeface="+mj-lt"/>
              </a:rPr>
              <a:t>|</a:t>
            </a:r>
          </a:p>
        </p:txBody>
      </p:sp>
      <p:sp>
        <p:nvSpPr>
          <p:cNvPr id="20" name="Datumsplatzhalter 3">
            <a:extLst>
              <a:ext uri="{FF2B5EF4-FFF2-40B4-BE49-F238E27FC236}">
                <a16:creationId xmlns:a16="http://schemas.microsoft.com/office/drawing/2014/main" id="{8A58CA00-3E74-40A0-8C85-A260E9F56618}"/>
              </a:ext>
            </a:extLst>
          </p:cNvPr>
          <p:cNvSpPr txBox="1">
            <a:spLocks/>
          </p:cNvSpPr>
          <p:nvPr userDrawn="1"/>
        </p:nvSpPr>
        <p:spPr>
          <a:xfrm>
            <a:off x="10276570" y="6611112"/>
            <a:ext cx="64008" cy="160337"/>
          </a:xfrm>
          <a:prstGeom prst="rect">
            <a:avLst/>
          </a:prstGeom>
        </p:spPr>
        <p:txBody>
          <a:bodyPr vert="horz" lIns="0" tIns="0" rIns="0" bIns="0" rtlCol="0" anchor="t"/>
          <a:lstStyle>
            <a:defPPr>
              <a:defRPr lang="de-DE"/>
            </a:defPPr>
            <a:lvl1pPr marL="0" algn="l" defTabSz="914400" rtl="0" eaLnBrk="1" latinLnBrk="0" hangingPunct="1">
              <a:defRPr sz="800" kern="1200">
                <a:solidFill>
                  <a:schemeClr val="tx2"/>
                </a:solidFill>
                <a:latin typeface="Roboto" panose="02000000000000000000" pitchFamily="2" charset="0"/>
                <a:ea typeface="Roboto" panose="02000000000000000000" pitchFamily="2"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noProof="0">
                <a:latin typeface="+mj-lt"/>
              </a:rPr>
              <a:t>|</a:t>
            </a:r>
          </a:p>
        </p:txBody>
      </p:sp>
    </p:spTree>
    <p:extLst>
      <p:ext uri="{BB962C8B-B14F-4D97-AF65-F5344CB8AC3E}">
        <p14:creationId xmlns:p14="http://schemas.microsoft.com/office/powerpoint/2010/main" val="425048320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1 Column Subtitle Footer">
    <p:spTree>
      <p:nvGrpSpPr>
        <p:cNvPr id="1" name=""/>
        <p:cNvGrpSpPr/>
        <p:nvPr/>
      </p:nvGrpSpPr>
      <p:grpSpPr>
        <a:xfrm>
          <a:off x="0" y="0"/>
          <a:ext cx="0" cy="0"/>
          <a:chOff x="0" y="0"/>
          <a:chExt cx="0" cy="0"/>
        </a:xfrm>
      </p:grpSpPr>
      <p:sp>
        <p:nvSpPr>
          <p:cNvPr id="17" name="Trapez 1">
            <a:extLst>
              <a:ext uri="{FF2B5EF4-FFF2-40B4-BE49-F238E27FC236}">
                <a16:creationId xmlns:a16="http://schemas.microsoft.com/office/drawing/2014/main" id="{E26247D5-7FB8-3249-9F5E-7D09FAEF23E9}"/>
              </a:ext>
            </a:extLst>
          </p:cNvPr>
          <p:cNvSpPr/>
          <p:nvPr userDrawn="1"/>
        </p:nvSpPr>
        <p:spPr>
          <a:xfrm>
            <a:off x="0" y="6382800"/>
            <a:ext cx="12192000" cy="478813"/>
          </a:xfrm>
          <a:custGeom>
            <a:avLst/>
            <a:gdLst>
              <a:gd name="connsiteX0" fmla="*/ 0 w 12192000"/>
              <a:gd name="connsiteY0" fmla="*/ 512762 h 512762"/>
              <a:gd name="connsiteX1" fmla="*/ 128191 w 12192000"/>
              <a:gd name="connsiteY1" fmla="*/ 0 h 512762"/>
              <a:gd name="connsiteX2" fmla="*/ 12063810 w 12192000"/>
              <a:gd name="connsiteY2" fmla="*/ 0 h 512762"/>
              <a:gd name="connsiteX3" fmla="*/ 12192000 w 12192000"/>
              <a:gd name="connsiteY3" fmla="*/ 512762 h 512762"/>
              <a:gd name="connsiteX4" fmla="*/ 0 w 12192000"/>
              <a:gd name="connsiteY4" fmla="*/ 512762 h 512762"/>
              <a:gd name="connsiteX0" fmla="*/ 0 w 12192000"/>
              <a:gd name="connsiteY0" fmla="*/ 512762 h 512762"/>
              <a:gd name="connsiteX1" fmla="*/ 3201 w 12192000"/>
              <a:gd name="connsiteY1" fmla="*/ 256559 h 512762"/>
              <a:gd name="connsiteX2" fmla="*/ 12063810 w 12192000"/>
              <a:gd name="connsiteY2" fmla="*/ 0 h 512762"/>
              <a:gd name="connsiteX3" fmla="*/ 12192000 w 12192000"/>
              <a:gd name="connsiteY3" fmla="*/ 512762 h 512762"/>
              <a:gd name="connsiteX4" fmla="*/ 0 w 12192000"/>
              <a:gd name="connsiteY4" fmla="*/ 512762 h 512762"/>
              <a:gd name="connsiteX0" fmla="*/ 0 w 12195378"/>
              <a:gd name="connsiteY0" fmla="*/ 512762 h 512762"/>
              <a:gd name="connsiteX1" fmla="*/ 3201 w 12195378"/>
              <a:gd name="connsiteY1" fmla="*/ 256559 h 512762"/>
              <a:gd name="connsiteX2" fmla="*/ 12195378 w 12195378"/>
              <a:gd name="connsiteY2" fmla="*/ 0 h 512762"/>
              <a:gd name="connsiteX3" fmla="*/ 12192000 w 12195378"/>
              <a:gd name="connsiteY3" fmla="*/ 512762 h 512762"/>
              <a:gd name="connsiteX4" fmla="*/ 0 w 12195378"/>
              <a:gd name="connsiteY4" fmla="*/ 512762 h 512762"/>
              <a:gd name="connsiteX0" fmla="*/ 0 w 12208020"/>
              <a:gd name="connsiteY0" fmla="*/ 479051 h 479051"/>
              <a:gd name="connsiteX1" fmla="*/ 3201 w 12208020"/>
              <a:gd name="connsiteY1" fmla="*/ 222848 h 479051"/>
              <a:gd name="connsiteX2" fmla="*/ 12208020 w 12208020"/>
              <a:gd name="connsiteY2" fmla="*/ 0 h 479051"/>
              <a:gd name="connsiteX3" fmla="*/ 12192000 w 12208020"/>
              <a:gd name="connsiteY3" fmla="*/ 479051 h 479051"/>
              <a:gd name="connsiteX4" fmla="*/ 0 w 12208020"/>
              <a:gd name="connsiteY4" fmla="*/ 479051 h 479051"/>
              <a:gd name="connsiteX0" fmla="*/ 0 w 12195378"/>
              <a:gd name="connsiteY0" fmla="*/ 491692 h 491692"/>
              <a:gd name="connsiteX1" fmla="*/ 3201 w 12195378"/>
              <a:gd name="connsiteY1" fmla="*/ 235489 h 491692"/>
              <a:gd name="connsiteX2" fmla="*/ 12195378 w 12195378"/>
              <a:gd name="connsiteY2" fmla="*/ 0 h 491692"/>
              <a:gd name="connsiteX3" fmla="*/ 12192000 w 12195378"/>
              <a:gd name="connsiteY3" fmla="*/ 491692 h 491692"/>
              <a:gd name="connsiteX4" fmla="*/ 0 w 12195378"/>
              <a:gd name="connsiteY4" fmla="*/ 491692 h 491692"/>
              <a:gd name="connsiteX0" fmla="*/ 0 w 12195378"/>
              <a:gd name="connsiteY0" fmla="*/ 491692 h 491692"/>
              <a:gd name="connsiteX1" fmla="*/ 7415 w 12195378"/>
              <a:gd name="connsiteY1" fmla="*/ 205993 h 491692"/>
              <a:gd name="connsiteX2" fmla="*/ 12195378 w 12195378"/>
              <a:gd name="connsiteY2" fmla="*/ 0 h 491692"/>
              <a:gd name="connsiteX3" fmla="*/ 12192000 w 12195378"/>
              <a:gd name="connsiteY3" fmla="*/ 491692 h 491692"/>
              <a:gd name="connsiteX4" fmla="*/ 0 w 12195378"/>
              <a:gd name="connsiteY4" fmla="*/ 491692 h 491692"/>
              <a:gd name="connsiteX0" fmla="*/ 0 w 12195378"/>
              <a:gd name="connsiteY0" fmla="*/ 491692 h 491692"/>
              <a:gd name="connsiteX1" fmla="*/ 3201 w 12195378"/>
              <a:gd name="connsiteY1" fmla="*/ 205993 h 491692"/>
              <a:gd name="connsiteX2" fmla="*/ 12195378 w 12195378"/>
              <a:gd name="connsiteY2" fmla="*/ 0 h 491692"/>
              <a:gd name="connsiteX3" fmla="*/ 12192000 w 12195378"/>
              <a:gd name="connsiteY3" fmla="*/ 491692 h 491692"/>
              <a:gd name="connsiteX4" fmla="*/ 0 w 12195378"/>
              <a:gd name="connsiteY4" fmla="*/ 491692 h 491692"/>
              <a:gd name="connsiteX0" fmla="*/ 5227 w 12192177"/>
              <a:gd name="connsiteY0" fmla="*/ 491692 h 491692"/>
              <a:gd name="connsiteX1" fmla="*/ 0 w 12192177"/>
              <a:gd name="connsiteY1" fmla="*/ 205993 h 491692"/>
              <a:gd name="connsiteX2" fmla="*/ 12192177 w 12192177"/>
              <a:gd name="connsiteY2" fmla="*/ 0 h 491692"/>
              <a:gd name="connsiteX3" fmla="*/ 12188799 w 12192177"/>
              <a:gd name="connsiteY3" fmla="*/ 491692 h 491692"/>
              <a:gd name="connsiteX4" fmla="*/ 5227 w 12192177"/>
              <a:gd name="connsiteY4" fmla="*/ 491692 h 491692"/>
              <a:gd name="connsiteX0" fmla="*/ 5227 w 12192177"/>
              <a:gd name="connsiteY0" fmla="*/ 491692 h 494911"/>
              <a:gd name="connsiteX1" fmla="*/ 0 w 12192177"/>
              <a:gd name="connsiteY1" fmla="*/ 205993 h 494911"/>
              <a:gd name="connsiteX2" fmla="*/ 12192177 w 12192177"/>
              <a:gd name="connsiteY2" fmla="*/ 0 h 494911"/>
              <a:gd name="connsiteX3" fmla="*/ 12192019 w 12192177"/>
              <a:gd name="connsiteY3" fmla="*/ 494911 h 494911"/>
              <a:gd name="connsiteX4" fmla="*/ 5227 w 12192177"/>
              <a:gd name="connsiteY4" fmla="*/ 491692 h 494911"/>
              <a:gd name="connsiteX0" fmla="*/ 5227 w 12192177"/>
              <a:gd name="connsiteY0" fmla="*/ 475594 h 478813"/>
              <a:gd name="connsiteX1" fmla="*/ 0 w 12192177"/>
              <a:gd name="connsiteY1" fmla="*/ 189895 h 478813"/>
              <a:gd name="connsiteX2" fmla="*/ 12192177 w 12192177"/>
              <a:gd name="connsiteY2" fmla="*/ 0 h 478813"/>
              <a:gd name="connsiteX3" fmla="*/ 12192019 w 12192177"/>
              <a:gd name="connsiteY3" fmla="*/ 478813 h 478813"/>
              <a:gd name="connsiteX4" fmla="*/ 5227 w 12192177"/>
              <a:gd name="connsiteY4" fmla="*/ 475594 h 478813"/>
              <a:gd name="connsiteX0" fmla="*/ 22287 w 12209237"/>
              <a:gd name="connsiteY0" fmla="*/ 475594 h 478813"/>
              <a:gd name="connsiteX1" fmla="*/ 0 w 12209237"/>
              <a:gd name="connsiteY1" fmla="*/ 220603 h 478813"/>
              <a:gd name="connsiteX2" fmla="*/ 12209237 w 12209237"/>
              <a:gd name="connsiteY2" fmla="*/ 0 h 478813"/>
              <a:gd name="connsiteX3" fmla="*/ 12209079 w 12209237"/>
              <a:gd name="connsiteY3" fmla="*/ 478813 h 478813"/>
              <a:gd name="connsiteX4" fmla="*/ 22287 w 12209237"/>
              <a:gd name="connsiteY4" fmla="*/ 475594 h 478813"/>
              <a:gd name="connsiteX0" fmla="*/ 1815 w 12188765"/>
              <a:gd name="connsiteY0" fmla="*/ 475594 h 478813"/>
              <a:gd name="connsiteX1" fmla="*/ 0 w 12188765"/>
              <a:gd name="connsiteY1" fmla="*/ 183072 h 478813"/>
              <a:gd name="connsiteX2" fmla="*/ 12188765 w 12188765"/>
              <a:gd name="connsiteY2" fmla="*/ 0 h 478813"/>
              <a:gd name="connsiteX3" fmla="*/ 12188607 w 12188765"/>
              <a:gd name="connsiteY3" fmla="*/ 478813 h 478813"/>
              <a:gd name="connsiteX4" fmla="*/ 1815 w 12188765"/>
              <a:gd name="connsiteY4" fmla="*/ 475594 h 478813"/>
              <a:gd name="connsiteX0" fmla="*/ 369 w 12190731"/>
              <a:gd name="connsiteY0" fmla="*/ 479006 h 479006"/>
              <a:gd name="connsiteX1" fmla="*/ 1966 w 12190731"/>
              <a:gd name="connsiteY1" fmla="*/ 183072 h 479006"/>
              <a:gd name="connsiteX2" fmla="*/ 12190731 w 12190731"/>
              <a:gd name="connsiteY2" fmla="*/ 0 h 479006"/>
              <a:gd name="connsiteX3" fmla="*/ 12190573 w 12190731"/>
              <a:gd name="connsiteY3" fmla="*/ 478813 h 479006"/>
              <a:gd name="connsiteX4" fmla="*/ 369 w 12190731"/>
              <a:gd name="connsiteY4" fmla="*/ 479006 h 479006"/>
              <a:gd name="connsiteX0" fmla="*/ 59818 w 12188765"/>
              <a:gd name="connsiteY0" fmla="*/ 438063 h 478813"/>
              <a:gd name="connsiteX1" fmla="*/ 0 w 12188765"/>
              <a:gd name="connsiteY1" fmla="*/ 183072 h 478813"/>
              <a:gd name="connsiteX2" fmla="*/ 12188765 w 12188765"/>
              <a:gd name="connsiteY2" fmla="*/ 0 h 478813"/>
              <a:gd name="connsiteX3" fmla="*/ 12188607 w 12188765"/>
              <a:gd name="connsiteY3" fmla="*/ 478813 h 478813"/>
              <a:gd name="connsiteX4" fmla="*/ 59818 w 12188765"/>
              <a:gd name="connsiteY4" fmla="*/ 438063 h 478813"/>
              <a:gd name="connsiteX0" fmla="*/ 59818 w 12188765"/>
              <a:gd name="connsiteY0" fmla="*/ 438063 h 478813"/>
              <a:gd name="connsiteX1" fmla="*/ 0 w 12188765"/>
              <a:gd name="connsiteY1" fmla="*/ 183072 h 478813"/>
              <a:gd name="connsiteX2" fmla="*/ 12188765 w 12188765"/>
              <a:gd name="connsiteY2" fmla="*/ 0 h 478813"/>
              <a:gd name="connsiteX3" fmla="*/ 12188607 w 12188765"/>
              <a:gd name="connsiteY3" fmla="*/ 478813 h 478813"/>
              <a:gd name="connsiteX4" fmla="*/ 59818 w 12188765"/>
              <a:gd name="connsiteY4" fmla="*/ 438063 h 478813"/>
              <a:gd name="connsiteX0" fmla="*/ 0 w 12190362"/>
              <a:gd name="connsiteY0" fmla="*/ 475594 h 478813"/>
              <a:gd name="connsiteX1" fmla="*/ 1597 w 12190362"/>
              <a:gd name="connsiteY1" fmla="*/ 183072 h 478813"/>
              <a:gd name="connsiteX2" fmla="*/ 12190362 w 12190362"/>
              <a:gd name="connsiteY2" fmla="*/ 0 h 478813"/>
              <a:gd name="connsiteX3" fmla="*/ 12190204 w 12190362"/>
              <a:gd name="connsiteY3" fmla="*/ 478813 h 478813"/>
              <a:gd name="connsiteX4" fmla="*/ 0 w 12190362"/>
              <a:gd name="connsiteY4" fmla="*/ 475594 h 4788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0362" h="478813">
                <a:moveTo>
                  <a:pt x="0" y="475594"/>
                </a:moveTo>
                <a:cubicBezTo>
                  <a:pt x="1670" y="482720"/>
                  <a:pt x="3339" y="278305"/>
                  <a:pt x="1597" y="183072"/>
                </a:cubicBezTo>
                <a:lnTo>
                  <a:pt x="12190362" y="0"/>
                </a:lnTo>
                <a:cubicBezTo>
                  <a:pt x="12190309" y="164970"/>
                  <a:pt x="12190257" y="313843"/>
                  <a:pt x="12190204" y="478813"/>
                </a:cubicBezTo>
                <a:lnTo>
                  <a:pt x="0" y="475594"/>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8" name="Textplatzhalter 3">
            <a:extLst>
              <a:ext uri="{FF2B5EF4-FFF2-40B4-BE49-F238E27FC236}">
                <a16:creationId xmlns:a16="http://schemas.microsoft.com/office/drawing/2014/main" id="{B4FD5F9F-E446-4BF5-A57D-6634A5E8E17A}"/>
              </a:ext>
            </a:extLst>
          </p:cNvPr>
          <p:cNvSpPr>
            <a:spLocks noGrp="1"/>
          </p:cNvSpPr>
          <p:nvPr>
            <p:ph type="body" sz="quarter" idx="20" hasCustomPrompt="1"/>
          </p:nvPr>
        </p:nvSpPr>
        <p:spPr>
          <a:xfrm>
            <a:off x="515939" y="296863"/>
            <a:ext cx="9420224" cy="134652"/>
          </a:xfrm>
          <a:noFill/>
        </p:spPr>
        <p:txBody>
          <a:bodyPr wrap="square" lIns="0" tIns="0" rIns="0" bIns="0">
            <a:spAutoFit/>
          </a:bodyPr>
          <a:lstStyle>
            <a:lvl1pPr marL="0" indent="0" fontAlgn="t">
              <a:lnSpc>
                <a:spcPts val="1000"/>
              </a:lnSpc>
              <a:spcAft>
                <a:spcPts val="0"/>
              </a:spcAft>
              <a:buNone/>
              <a:defRPr sz="1000" b="1" i="0" cap="all" spc="100" baseline="0">
                <a:solidFill>
                  <a:schemeClr val="accent2"/>
                </a:solidFill>
                <a:latin typeface="+mj-lt"/>
                <a:ea typeface="Roboto" panose="02000000000000000000" pitchFamily="2" charset="0"/>
              </a:defRPr>
            </a:lvl1pPr>
            <a:lvl2pPr marL="180975" indent="0" fontAlgn="t">
              <a:lnSpc>
                <a:spcPts val="1740"/>
              </a:lnSpc>
              <a:spcAft>
                <a:spcPts val="0"/>
              </a:spcAft>
              <a:buNone/>
              <a:defRPr cap="all" spc="-20" baseline="0">
                <a:solidFill>
                  <a:schemeClr val="bg1"/>
                </a:solidFill>
                <a:latin typeface="+mj-lt"/>
              </a:defRPr>
            </a:lvl2pPr>
            <a:lvl3pPr marL="361950" indent="0" fontAlgn="t">
              <a:lnSpc>
                <a:spcPts val="1740"/>
              </a:lnSpc>
              <a:spcAft>
                <a:spcPts val="0"/>
              </a:spcAft>
              <a:buNone/>
              <a:defRPr cap="all" spc="-20" baseline="0">
                <a:solidFill>
                  <a:schemeClr val="bg1"/>
                </a:solidFill>
                <a:latin typeface="+mj-lt"/>
              </a:defRPr>
            </a:lvl3pPr>
            <a:lvl4pPr marL="542925" indent="0" fontAlgn="t">
              <a:lnSpc>
                <a:spcPts val="1740"/>
              </a:lnSpc>
              <a:spcAft>
                <a:spcPts val="0"/>
              </a:spcAft>
              <a:buNone/>
              <a:defRPr cap="all" spc="-20" baseline="0">
                <a:solidFill>
                  <a:schemeClr val="bg1"/>
                </a:solidFill>
                <a:latin typeface="+mj-lt"/>
              </a:defRPr>
            </a:lvl4pPr>
            <a:lvl5pPr marL="714375" indent="0" fontAlgn="t">
              <a:lnSpc>
                <a:spcPts val="1740"/>
              </a:lnSpc>
              <a:spcAft>
                <a:spcPts val="0"/>
              </a:spcAft>
              <a:buNone/>
              <a:defRPr cap="all" spc="-20" baseline="0">
                <a:solidFill>
                  <a:schemeClr val="bg1"/>
                </a:solidFill>
                <a:latin typeface="+mj-lt"/>
              </a:defRPr>
            </a:lvl5pPr>
          </a:lstStyle>
          <a:p>
            <a:pPr lvl="0"/>
            <a:r>
              <a:rPr lang="en-US" noProof="0"/>
              <a:t>Click to edit single line subtitle with a maximum of approx. 100 characters</a:t>
            </a:r>
          </a:p>
        </p:txBody>
      </p:sp>
      <p:sp>
        <p:nvSpPr>
          <p:cNvPr id="12" name="Titelplatzhalter 1">
            <a:extLst>
              <a:ext uri="{FF2B5EF4-FFF2-40B4-BE49-F238E27FC236}">
                <a16:creationId xmlns:a16="http://schemas.microsoft.com/office/drawing/2014/main" id="{B024D9C6-40E1-456A-B101-0BF21E6F24CA}"/>
              </a:ext>
            </a:extLst>
          </p:cNvPr>
          <p:cNvSpPr>
            <a:spLocks noGrp="1"/>
          </p:cNvSpPr>
          <p:nvPr>
            <p:ph type="title" hasCustomPrompt="1"/>
          </p:nvPr>
        </p:nvSpPr>
        <p:spPr>
          <a:xfrm>
            <a:off x="515938" y="505635"/>
            <a:ext cx="9420225" cy="664797"/>
          </a:xfrm>
          <a:prstGeom prst="rect">
            <a:avLst/>
          </a:prstGeom>
        </p:spPr>
        <p:txBody>
          <a:bodyPr vert="horz" wrap="square" lIns="0" tIns="0" rIns="180000" bIns="0" rtlCol="0" anchor="b" anchorCtr="0">
            <a:spAutoFit/>
          </a:bodyPr>
          <a:lstStyle>
            <a:lvl1pPr>
              <a:defRPr/>
            </a:lvl1pPr>
          </a:lstStyle>
          <a:p>
            <a:pPr lvl="0"/>
            <a:r>
              <a:rPr lang="en-US" noProof="0"/>
              <a:t>Click to edit Master title with a maximum of </a:t>
            </a:r>
            <a:br>
              <a:rPr lang="en-US" noProof="0"/>
            </a:br>
            <a:r>
              <a:rPr lang="en-US" noProof="0"/>
              <a:t>approx. 120 characters in maximum two lines</a:t>
            </a:r>
          </a:p>
        </p:txBody>
      </p:sp>
      <p:sp>
        <p:nvSpPr>
          <p:cNvPr id="16" name="Content Placeholder 4">
            <a:extLst>
              <a:ext uri="{FF2B5EF4-FFF2-40B4-BE49-F238E27FC236}">
                <a16:creationId xmlns:a16="http://schemas.microsoft.com/office/drawing/2014/main" id="{FAB3B0C1-BC1E-4425-A8E8-E02CE9650E7C}"/>
              </a:ext>
            </a:extLst>
          </p:cNvPr>
          <p:cNvSpPr>
            <a:spLocks noGrp="1"/>
          </p:cNvSpPr>
          <p:nvPr>
            <p:ph sz="quarter" idx="21"/>
          </p:nvPr>
        </p:nvSpPr>
        <p:spPr>
          <a:xfrm>
            <a:off x="515937" y="2210577"/>
            <a:ext cx="11160126" cy="3990198"/>
          </a:xfrm>
        </p:spPr>
        <p:txBody>
          <a:bodyPr tIns="182880"/>
          <a:lstStyle>
            <a:lvl5pPr>
              <a:defRPr/>
            </a:lvl5pPr>
            <a:lvl6pPr marL="1206500" indent="0">
              <a:buFontTx/>
              <a:buNone/>
              <a:defRPr lang="en-US" sz="1800" kern="1200" dirty="0">
                <a:solidFill>
                  <a:schemeClr val="tx1"/>
                </a:solidFill>
                <a:latin typeface="+mn-lt"/>
                <a:ea typeface="+mn-ea"/>
                <a:cs typeface="+mn-cs"/>
              </a:defRPr>
            </a:lvl6pPr>
            <a:lvl7pPr marL="2686050" indent="0">
              <a:buNone/>
              <a:tabLst/>
              <a:defRPr/>
            </a:lvl7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Content Placeholder 4">
            <a:extLst>
              <a:ext uri="{FF2B5EF4-FFF2-40B4-BE49-F238E27FC236}">
                <a16:creationId xmlns:a16="http://schemas.microsoft.com/office/drawing/2014/main" id="{86EF8F62-05CB-4821-BA3D-ECB4331436A2}"/>
              </a:ext>
            </a:extLst>
          </p:cNvPr>
          <p:cNvSpPr>
            <a:spLocks noGrp="1"/>
          </p:cNvSpPr>
          <p:nvPr>
            <p:ph sz="quarter" idx="22" hasCustomPrompt="1"/>
          </p:nvPr>
        </p:nvSpPr>
        <p:spPr>
          <a:xfrm>
            <a:off x="515937" y="1592261"/>
            <a:ext cx="11160126" cy="615679"/>
          </a:xfrm>
        </p:spPr>
        <p:txBody>
          <a:bodyPr anchor="b"/>
          <a:lstStyle>
            <a:lvl1pPr marL="0" indent="0">
              <a:lnSpc>
                <a:spcPct val="100000"/>
              </a:lnSpc>
              <a:spcAft>
                <a:spcPts val="0"/>
              </a:spcAft>
              <a:buNone/>
              <a:defRPr sz="2000" b="1">
                <a:latin typeface="+mj-lt"/>
              </a:defRPr>
            </a:lvl1pPr>
          </a:lstStyle>
          <a:p>
            <a:pPr marL="0" marR="0" lvl="0" indent="0" algn="l" defTabSz="914400" rtl="0" eaLnBrk="1" fontAlgn="auto" latinLnBrk="0" hangingPunct="1">
              <a:lnSpc>
                <a:spcPct val="100000"/>
              </a:lnSpc>
              <a:spcBef>
                <a:spcPts val="0"/>
              </a:spcBef>
              <a:spcAft>
                <a:spcPts val="0"/>
              </a:spcAft>
              <a:buClr>
                <a:schemeClr val="accent2"/>
              </a:buClr>
              <a:buSzPct val="135000"/>
              <a:buFont typeface="Roboto Light" panose="02000000000000000000" pitchFamily="2" charset="0"/>
              <a:buNone/>
              <a:tabLst/>
              <a:defRPr/>
            </a:pPr>
            <a:r>
              <a:rPr lang="en-US"/>
              <a:t>Click to edit Master subtitle with a maximum of </a:t>
            </a:r>
            <a:br>
              <a:rPr lang="en-US"/>
            </a:br>
            <a:r>
              <a:rPr lang="en-US"/>
              <a:t>approx. 180 characters in maximum two lines</a:t>
            </a:r>
          </a:p>
        </p:txBody>
      </p:sp>
      <p:sp>
        <p:nvSpPr>
          <p:cNvPr id="15" name="Datumsplatzhalter 3">
            <a:extLst>
              <a:ext uri="{FF2B5EF4-FFF2-40B4-BE49-F238E27FC236}">
                <a16:creationId xmlns:a16="http://schemas.microsoft.com/office/drawing/2014/main" id="{0A7EE14C-A228-4D08-9CC1-5215F60B2878}"/>
              </a:ext>
            </a:extLst>
          </p:cNvPr>
          <p:cNvSpPr>
            <a:spLocks noGrp="1"/>
          </p:cNvSpPr>
          <p:nvPr>
            <p:ph type="dt" sz="half" idx="2"/>
          </p:nvPr>
        </p:nvSpPr>
        <p:spPr>
          <a:xfrm>
            <a:off x="10340579" y="6611112"/>
            <a:ext cx="979694" cy="128016"/>
          </a:xfrm>
          <a:prstGeom prst="rect">
            <a:avLst/>
          </a:prstGeom>
        </p:spPr>
        <p:txBody>
          <a:bodyPr vert="horz" lIns="0" tIns="0" rIns="0" bIns="0" rtlCol="0" anchor="t">
            <a:noAutofit/>
          </a:bodyPr>
          <a:lstStyle>
            <a:lvl1pPr algn="ctr">
              <a:defRPr sz="800">
                <a:solidFill>
                  <a:schemeClr val="tx2"/>
                </a:solidFill>
                <a:latin typeface="+mj-lt"/>
                <a:ea typeface="Roboto" panose="02000000000000000000" pitchFamily="2" charset="0"/>
              </a:defRPr>
            </a:lvl1pPr>
          </a:lstStyle>
          <a:p>
            <a:fld id="{B750FBA7-5F6B-4AAF-9793-C3B085371643}" type="datetime3">
              <a:rPr lang="en-US" smtClean="0"/>
              <a:t>7 October 2024</a:t>
            </a:fld>
            <a:endParaRPr lang="en-US"/>
          </a:p>
        </p:txBody>
      </p:sp>
      <p:sp>
        <p:nvSpPr>
          <p:cNvPr id="19" name="Foliennummernplatzhalter 5">
            <a:extLst>
              <a:ext uri="{FF2B5EF4-FFF2-40B4-BE49-F238E27FC236}">
                <a16:creationId xmlns:a16="http://schemas.microsoft.com/office/drawing/2014/main" id="{981180F7-7F67-4206-8EB1-F8B4CEC6AF33}"/>
              </a:ext>
            </a:extLst>
          </p:cNvPr>
          <p:cNvSpPr>
            <a:spLocks noGrp="1"/>
          </p:cNvSpPr>
          <p:nvPr>
            <p:ph type="sldNum" sz="quarter" idx="4"/>
          </p:nvPr>
        </p:nvSpPr>
        <p:spPr>
          <a:xfrm>
            <a:off x="11384280" y="6611112"/>
            <a:ext cx="291782" cy="128016"/>
          </a:xfrm>
          <a:prstGeom prst="rect">
            <a:avLst/>
          </a:prstGeom>
        </p:spPr>
        <p:txBody>
          <a:bodyPr vert="horz" lIns="0" tIns="0" rIns="0" bIns="0" rtlCol="0" anchor="t"/>
          <a:lstStyle>
            <a:lvl1pPr algn="r">
              <a:defRPr sz="800">
                <a:solidFill>
                  <a:schemeClr val="tx2"/>
                </a:solidFill>
                <a:latin typeface="+mj-lt"/>
                <a:ea typeface="Roboto" panose="02000000000000000000" pitchFamily="2" charset="0"/>
              </a:defRPr>
            </a:lvl1pPr>
          </a:lstStyle>
          <a:p>
            <a:fld id="{A520213A-032B-FE42-940A-86A4C9AC44D3}" type="slidenum">
              <a:rPr lang="en-US" smtClean="0"/>
              <a:pPr/>
              <a:t>‹N›</a:t>
            </a:fld>
            <a:endParaRPr lang="en-US"/>
          </a:p>
        </p:txBody>
      </p:sp>
      <p:sp>
        <p:nvSpPr>
          <p:cNvPr id="20" name="Footer Placeholder 4">
            <a:extLst>
              <a:ext uri="{FF2B5EF4-FFF2-40B4-BE49-F238E27FC236}">
                <a16:creationId xmlns:a16="http://schemas.microsoft.com/office/drawing/2014/main" id="{D17D85AB-0A09-4C1E-AE65-000984187AAB}"/>
              </a:ext>
            </a:extLst>
          </p:cNvPr>
          <p:cNvSpPr>
            <a:spLocks noGrp="1"/>
          </p:cNvSpPr>
          <p:nvPr>
            <p:ph type="ftr" sz="quarter" idx="3"/>
          </p:nvPr>
        </p:nvSpPr>
        <p:spPr>
          <a:xfrm>
            <a:off x="4351338" y="6611112"/>
            <a:ext cx="5925232" cy="128016"/>
          </a:xfrm>
          <a:prstGeom prst="rect">
            <a:avLst/>
          </a:prstGeom>
        </p:spPr>
        <p:txBody>
          <a:bodyPr vert="horz" lIns="0" tIns="0" rIns="45720" bIns="0" rtlCol="0" anchor="t"/>
          <a:lstStyle>
            <a:lvl1pPr algn="r">
              <a:defRPr sz="800">
                <a:solidFill>
                  <a:schemeClr val="tx2"/>
                </a:solidFill>
                <a:latin typeface="+mj-lt"/>
              </a:defRPr>
            </a:lvl1pPr>
          </a:lstStyle>
          <a:p>
            <a:r>
              <a:rPr lang="en-US" dirty="0" err="1"/>
              <a:t>ELITechGroup</a:t>
            </a:r>
            <a:r>
              <a:rPr lang="en-US" dirty="0"/>
              <a:t> I A BRUKER COMPANY</a:t>
            </a:r>
          </a:p>
          <a:p>
            <a:endParaRPr lang="en-US" dirty="0"/>
          </a:p>
        </p:txBody>
      </p:sp>
      <p:sp>
        <p:nvSpPr>
          <p:cNvPr id="21" name="Datumsplatzhalter 3">
            <a:extLst>
              <a:ext uri="{FF2B5EF4-FFF2-40B4-BE49-F238E27FC236}">
                <a16:creationId xmlns:a16="http://schemas.microsoft.com/office/drawing/2014/main" id="{30447930-985B-42F5-8EBA-31CDCCEB4BED}"/>
              </a:ext>
            </a:extLst>
          </p:cNvPr>
          <p:cNvSpPr txBox="1">
            <a:spLocks/>
          </p:cNvSpPr>
          <p:nvPr userDrawn="1"/>
        </p:nvSpPr>
        <p:spPr>
          <a:xfrm>
            <a:off x="11320272" y="6608530"/>
            <a:ext cx="64008" cy="160337"/>
          </a:xfrm>
          <a:prstGeom prst="rect">
            <a:avLst/>
          </a:prstGeom>
        </p:spPr>
        <p:txBody>
          <a:bodyPr vert="horz" lIns="0" tIns="0" rIns="0" bIns="0" rtlCol="0" anchor="t"/>
          <a:lstStyle>
            <a:defPPr>
              <a:defRPr lang="de-DE"/>
            </a:defPPr>
            <a:lvl1pPr marL="0" algn="l" defTabSz="914400" rtl="0" eaLnBrk="1" latinLnBrk="0" hangingPunct="1">
              <a:defRPr sz="800" kern="1200">
                <a:solidFill>
                  <a:schemeClr val="tx2"/>
                </a:solidFill>
                <a:latin typeface="Roboto" panose="02000000000000000000" pitchFamily="2" charset="0"/>
                <a:ea typeface="Roboto" panose="02000000000000000000" pitchFamily="2"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noProof="0">
                <a:latin typeface="+mj-lt"/>
              </a:rPr>
              <a:t>|</a:t>
            </a:r>
          </a:p>
        </p:txBody>
      </p:sp>
      <p:sp>
        <p:nvSpPr>
          <p:cNvPr id="22" name="Datumsplatzhalter 3">
            <a:extLst>
              <a:ext uri="{FF2B5EF4-FFF2-40B4-BE49-F238E27FC236}">
                <a16:creationId xmlns:a16="http://schemas.microsoft.com/office/drawing/2014/main" id="{CF4C4462-42F3-4C88-93CB-9497E71C49D0}"/>
              </a:ext>
            </a:extLst>
          </p:cNvPr>
          <p:cNvSpPr txBox="1">
            <a:spLocks/>
          </p:cNvSpPr>
          <p:nvPr userDrawn="1"/>
        </p:nvSpPr>
        <p:spPr>
          <a:xfrm>
            <a:off x="10276570" y="6611112"/>
            <a:ext cx="64008" cy="160337"/>
          </a:xfrm>
          <a:prstGeom prst="rect">
            <a:avLst/>
          </a:prstGeom>
        </p:spPr>
        <p:txBody>
          <a:bodyPr vert="horz" lIns="0" tIns="0" rIns="0" bIns="0" rtlCol="0" anchor="t"/>
          <a:lstStyle>
            <a:defPPr>
              <a:defRPr lang="de-DE"/>
            </a:defPPr>
            <a:lvl1pPr marL="0" algn="l" defTabSz="914400" rtl="0" eaLnBrk="1" latinLnBrk="0" hangingPunct="1">
              <a:defRPr sz="800" kern="1200">
                <a:solidFill>
                  <a:schemeClr val="tx2"/>
                </a:solidFill>
                <a:latin typeface="Roboto" panose="02000000000000000000" pitchFamily="2" charset="0"/>
                <a:ea typeface="Roboto" panose="02000000000000000000" pitchFamily="2"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noProof="0">
                <a:latin typeface="+mj-lt"/>
              </a:rPr>
              <a:t>|</a:t>
            </a:r>
          </a:p>
        </p:txBody>
      </p:sp>
    </p:spTree>
    <p:extLst>
      <p:ext uri="{BB962C8B-B14F-4D97-AF65-F5344CB8AC3E}">
        <p14:creationId xmlns:p14="http://schemas.microsoft.com/office/powerpoint/2010/main" val="94945123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 1 Column with 2 Pictures Footer">
    <p:spTree>
      <p:nvGrpSpPr>
        <p:cNvPr id="1" name=""/>
        <p:cNvGrpSpPr/>
        <p:nvPr/>
      </p:nvGrpSpPr>
      <p:grpSpPr>
        <a:xfrm>
          <a:off x="0" y="0"/>
          <a:ext cx="0" cy="0"/>
          <a:chOff x="0" y="0"/>
          <a:chExt cx="0" cy="0"/>
        </a:xfrm>
      </p:grpSpPr>
      <p:sp>
        <p:nvSpPr>
          <p:cNvPr id="19" name="Trapez 1">
            <a:extLst>
              <a:ext uri="{FF2B5EF4-FFF2-40B4-BE49-F238E27FC236}">
                <a16:creationId xmlns:a16="http://schemas.microsoft.com/office/drawing/2014/main" id="{E26247D5-7FB8-3249-9F5E-7D09FAEF23E9}"/>
              </a:ext>
            </a:extLst>
          </p:cNvPr>
          <p:cNvSpPr/>
          <p:nvPr userDrawn="1"/>
        </p:nvSpPr>
        <p:spPr>
          <a:xfrm>
            <a:off x="0" y="6382800"/>
            <a:ext cx="12192000" cy="478813"/>
          </a:xfrm>
          <a:custGeom>
            <a:avLst/>
            <a:gdLst>
              <a:gd name="connsiteX0" fmla="*/ 0 w 12192000"/>
              <a:gd name="connsiteY0" fmla="*/ 512762 h 512762"/>
              <a:gd name="connsiteX1" fmla="*/ 128191 w 12192000"/>
              <a:gd name="connsiteY1" fmla="*/ 0 h 512762"/>
              <a:gd name="connsiteX2" fmla="*/ 12063810 w 12192000"/>
              <a:gd name="connsiteY2" fmla="*/ 0 h 512762"/>
              <a:gd name="connsiteX3" fmla="*/ 12192000 w 12192000"/>
              <a:gd name="connsiteY3" fmla="*/ 512762 h 512762"/>
              <a:gd name="connsiteX4" fmla="*/ 0 w 12192000"/>
              <a:gd name="connsiteY4" fmla="*/ 512762 h 512762"/>
              <a:gd name="connsiteX0" fmla="*/ 0 w 12192000"/>
              <a:gd name="connsiteY0" fmla="*/ 512762 h 512762"/>
              <a:gd name="connsiteX1" fmla="*/ 3201 w 12192000"/>
              <a:gd name="connsiteY1" fmla="*/ 256559 h 512762"/>
              <a:gd name="connsiteX2" fmla="*/ 12063810 w 12192000"/>
              <a:gd name="connsiteY2" fmla="*/ 0 h 512762"/>
              <a:gd name="connsiteX3" fmla="*/ 12192000 w 12192000"/>
              <a:gd name="connsiteY3" fmla="*/ 512762 h 512762"/>
              <a:gd name="connsiteX4" fmla="*/ 0 w 12192000"/>
              <a:gd name="connsiteY4" fmla="*/ 512762 h 512762"/>
              <a:gd name="connsiteX0" fmla="*/ 0 w 12195378"/>
              <a:gd name="connsiteY0" fmla="*/ 512762 h 512762"/>
              <a:gd name="connsiteX1" fmla="*/ 3201 w 12195378"/>
              <a:gd name="connsiteY1" fmla="*/ 256559 h 512762"/>
              <a:gd name="connsiteX2" fmla="*/ 12195378 w 12195378"/>
              <a:gd name="connsiteY2" fmla="*/ 0 h 512762"/>
              <a:gd name="connsiteX3" fmla="*/ 12192000 w 12195378"/>
              <a:gd name="connsiteY3" fmla="*/ 512762 h 512762"/>
              <a:gd name="connsiteX4" fmla="*/ 0 w 12195378"/>
              <a:gd name="connsiteY4" fmla="*/ 512762 h 512762"/>
              <a:gd name="connsiteX0" fmla="*/ 0 w 12208020"/>
              <a:gd name="connsiteY0" fmla="*/ 479051 h 479051"/>
              <a:gd name="connsiteX1" fmla="*/ 3201 w 12208020"/>
              <a:gd name="connsiteY1" fmla="*/ 222848 h 479051"/>
              <a:gd name="connsiteX2" fmla="*/ 12208020 w 12208020"/>
              <a:gd name="connsiteY2" fmla="*/ 0 h 479051"/>
              <a:gd name="connsiteX3" fmla="*/ 12192000 w 12208020"/>
              <a:gd name="connsiteY3" fmla="*/ 479051 h 479051"/>
              <a:gd name="connsiteX4" fmla="*/ 0 w 12208020"/>
              <a:gd name="connsiteY4" fmla="*/ 479051 h 479051"/>
              <a:gd name="connsiteX0" fmla="*/ 0 w 12195378"/>
              <a:gd name="connsiteY0" fmla="*/ 491692 h 491692"/>
              <a:gd name="connsiteX1" fmla="*/ 3201 w 12195378"/>
              <a:gd name="connsiteY1" fmla="*/ 235489 h 491692"/>
              <a:gd name="connsiteX2" fmla="*/ 12195378 w 12195378"/>
              <a:gd name="connsiteY2" fmla="*/ 0 h 491692"/>
              <a:gd name="connsiteX3" fmla="*/ 12192000 w 12195378"/>
              <a:gd name="connsiteY3" fmla="*/ 491692 h 491692"/>
              <a:gd name="connsiteX4" fmla="*/ 0 w 12195378"/>
              <a:gd name="connsiteY4" fmla="*/ 491692 h 491692"/>
              <a:gd name="connsiteX0" fmla="*/ 0 w 12195378"/>
              <a:gd name="connsiteY0" fmla="*/ 491692 h 491692"/>
              <a:gd name="connsiteX1" fmla="*/ 7415 w 12195378"/>
              <a:gd name="connsiteY1" fmla="*/ 205993 h 491692"/>
              <a:gd name="connsiteX2" fmla="*/ 12195378 w 12195378"/>
              <a:gd name="connsiteY2" fmla="*/ 0 h 491692"/>
              <a:gd name="connsiteX3" fmla="*/ 12192000 w 12195378"/>
              <a:gd name="connsiteY3" fmla="*/ 491692 h 491692"/>
              <a:gd name="connsiteX4" fmla="*/ 0 w 12195378"/>
              <a:gd name="connsiteY4" fmla="*/ 491692 h 491692"/>
              <a:gd name="connsiteX0" fmla="*/ 0 w 12195378"/>
              <a:gd name="connsiteY0" fmla="*/ 491692 h 491692"/>
              <a:gd name="connsiteX1" fmla="*/ 3201 w 12195378"/>
              <a:gd name="connsiteY1" fmla="*/ 205993 h 491692"/>
              <a:gd name="connsiteX2" fmla="*/ 12195378 w 12195378"/>
              <a:gd name="connsiteY2" fmla="*/ 0 h 491692"/>
              <a:gd name="connsiteX3" fmla="*/ 12192000 w 12195378"/>
              <a:gd name="connsiteY3" fmla="*/ 491692 h 491692"/>
              <a:gd name="connsiteX4" fmla="*/ 0 w 12195378"/>
              <a:gd name="connsiteY4" fmla="*/ 491692 h 491692"/>
              <a:gd name="connsiteX0" fmla="*/ 5227 w 12192177"/>
              <a:gd name="connsiteY0" fmla="*/ 491692 h 491692"/>
              <a:gd name="connsiteX1" fmla="*/ 0 w 12192177"/>
              <a:gd name="connsiteY1" fmla="*/ 205993 h 491692"/>
              <a:gd name="connsiteX2" fmla="*/ 12192177 w 12192177"/>
              <a:gd name="connsiteY2" fmla="*/ 0 h 491692"/>
              <a:gd name="connsiteX3" fmla="*/ 12188799 w 12192177"/>
              <a:gd name="connsiteY3" fmla="*/ 491692 h 491692"/>
              <a:gd name="connsiteX4" fmla="*/ 5227 w 12192177"/>
              <a:gd name="connsiteY4" fmla="*/ 491692 h 491692"/>
              <a:gd name="connsiteX0" fmla="*/ 5227 w 12192177"/>
              <a:gd name="connsiteY0" fmla="*/ 491692 h 494911"/>
              <a:gd name="connsiteX1" fmla="*/ 0 w 12192177"/>
              <a:gd name="connsiteY1" fmla="*/ 205993 h 494911"/>
              <a:gd name="connsiteX2" fmla="*/ 12192177 w 12192177"/>
              <a:gd name="connsiteY2" fmla="*/ 0 h 494911"/>
              <a:gd name="connsiteX3" fmla="*/ 12192019 w 12192177"/>
              <a:gd name="connsiteY3" fmla="*/ 494911 h 494911"/>
              <a:gd name="connsiteX4" fmla="*/ 5227 w 12192177"/>
              <a:gd name="connsiteY4" fmla="*/ 491692 h 494911"/>
              <a:gd name="connsiteX0" fmla="*/ 5227 w 12192177"/>
              <a:gd name="connsiteY0" fmla="*/ 475594 h 478813"/>
              <a:gd name="connsiteX1" fmla="*/ 0 w 12192177"/>
              <a:gd name="connsiteY1" fmla="*/ 189895 h 478813"/>
              <a:gd name="connsiteX2" fmla="*/ 12192177 w 12192177"/>
              <a:gd name="connsiteY2" fmla="*/ 0 h 478813"/>
              <a:gd name="connsiteX3" fmla="*/ 12192019 w 12192177"/>
              <a:gd name="connsiteY3" fmla="*/ 478813 h 478813"/>
              <a:gd name="connsiteX4" fmla="*/ 5227 w 12192177"/>
              <a:gd name="connsiteY4" fmla="*/ 475594 h 478813"/>
              <a:gd name="connsiteX0" fmla="*/ 22287 w 12209237"/>
              <a:gd name="connsiteY0" fmla="*/ 475594 h 478813"/>
              <a:gd name="connsiteX1" fmla="*/ 0 w 12209237"/>
              <a:gd name="connsiteY1" fmla="*/ 220603 h 478813"/>
              <a:gd name="connsiteX2" fmla="*/ 12209237 w 12209237"/>
              <a:gd name="connsiteY2" fmla="*/ 0 h 478813"/>
              <a:gd name="connsiteX3" fmla="*/ 12209079 w 12209237"/>
              <a:gd name="connsiteY3" fmla="*/ 478813 h 478813"/>
              <a:gd name="connsiteX4" fmla="*/ 22287 w 12209237"/>
              <a:gd name="connsiteY4" fmla="*/ 475594 h 478813"/>
              <a:gd name="connsiteX0" fmla="*/ 1815 w 12188765"/>
              <a:gd name="connsiteY0" fmla="*/ 475594 h 478813"/>
              <a:gd name="connsiteX1" fmla="*/ 0 w 12188765"/>
              <a:gd name="connsiteY1" fmla="*/ 183072 h 478813"/>
              <a:gd name="connsiteX2" fmla="*/ 12188765 w 12188765"/>
              <a:gd name="connsiteY2" fmla="*/ 0 h 478813"/>
              <a:gd name="connsiteX3" fmla="*/ 12188607 w 12188765"/>
              <a:gd name="connsiteY3" fmla="*/ 478813 h 478813"/>
              <a:gd name="connsiteX4" fmla="*/ 1815 w 12188765"/>
              <a:gd name="connsiteY4" fmla="*/ 475594 h 478813"/>
              <a:gd name="connsiteX0" fmla="*/ 369 w 12190731"/>
              <a:gd name="connsiteY0" fmla="*/ 479006 h 479006"/>
              <a:gd name="connsiteX1" fmla="*/ 1966 w 12190731"/>
              <a:gd name="connsiteY1" fmla="*/ 183072 h 479006"/>
              <a:gd name="connsiteX2" fmla="*/ 12190731 w 12190731"/>
              <a:gd name="connsiteY2" fmla="*/ 0 h 479006"/>
              <a:gd name="connsiteX3" fmla="*/ 12190573 w 12190731"/>
              <a:gd name="connsiteY3" fmla="*/ 478813 h 479006"/>
              <a:gd name="connsiteX4" fmla="*/ 369 w 12190731"/>
              <a:gd name="connsiteY4" fmla="*/ 479006 h 479006"/>
              <a:gd name="connsiteX0" fmla="*/ 59818 w 12188765"/>
              <a:gd name="connsiteY0" fmla="*/ 438063 h 478813"/>
              <a:gd name="connsiteX1" fmla="*/ 0 w 12188765"/>
              <a:gd name="connsiteY1" fmla="*/ 183072 h 478813"/>
              <a:gd name="connsiteX2" fmla="*/ 12188765 w 12188765"/>
              <a:gd name="connsiteY2" fmla="*/ 0 h 478813"/>
              <a:gd name="connsiteX3" fmla="*/ 12188607 w 12188765"/>
              <a:gd name="connsiteY3" fmla="*/ 478813 h 478813"/>
              <a:gd name="connsiteX4" fmla="*/ 59818 w 12188765"/>
              <a:gd name="connsiteY4" fmla="*/ 438063 h 478813"/>
              <a:gd name="connsiteX0" fmla="*/ 59818 w 12188765"/>
              <a:gd name="connsiteY0" fmla="*/ 438063 h 478813"/>
              <a:gd name="connsiteX1" fmla="*/ 0 w 12188765"/>
              <a:gd name="connsiteY1" fmla="*/ 183072 h 478813"/>
              <a:gd name="connsiteX2" fmla="*/ 12188765 w 12188765"/>
              <a:gd name="connsiteY2" fmla="*/ 0 h 478813"/>
              <a:gd name="connsiteX3" fmla="*/ 12188607 w 12188765"/>
              <a:gd name="connsiteY3" fmla="*/ 478813 h 478813"/>
              <a:gd name="connsiteX4" fmla="*/ 59818 w 12188765"/>
              <a:gd name="connsiteY4" fmla="*/ 438063 h 478813"/>
              <a:gd name="connsiteX0" fmla="*/ 0 w 12190362"/>
              <a:gd name="connsiteY0" fmla="*/ 475594 h 478813"/>
              <a:gd name="connsiteX1" fmla="*/ 1597 w 12190362"/>
              <a:gd name="connsiteY1" fmla="*/ 183072 h 478813"/>
              <a:gd name="connsiteX2" fmla="*/ 12190362 w 12190362"/>
              <a:gd name="connsiteY2" fmla="*/ 0 h 478813"/>
              <a:gd name="connsiteX3" fmla="*/ 12190204 w 12190362"/>
              <a:gd name="connsiteY3" fmla="*/ 478813 h 478813"/>
              <a:gd name="connsiteX4" fmla="*/ 0 w 12190362"/>
              <a:gd name="connsiteY4" fmla="*/ 475594 h 4788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0362" h="478813">
                <a:moveTo>
                  <a:pt x="0" y="475594"/>
                </a:moveTo>
                <a:cubicBezTo>
                  <a:pt x="1670" y="482720"/>
                  <a:pt x="3339" y="278305"/>
                  <a:pt x="1597" y="183072"/>
                </a:cubicBezTo>
                <a:lnTo>
                  <a:pt x="12190362" y="0"/>
                </a:lnTo>
                <a:cubicBezTo>
                  <a:pt x="12190309" y="164970"/>
                  <a:pt x="12190257" y="313843"/>
                  <a:pt x="12190204" y="478813"/>
                </a:cubicBezTo>
                <a:lnTo>
                  <a:pt x="0" y="475594"/>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8" name="Textplatzhalter 3">
            <a:extLst>
              <a:ext uri="{FF2B5EF4-FFF2-40B4-BE49-F238E27FC236}">
                <a16:creationId xmlns:a16="http://schemas.microsoft.com/office/drawing/2014/main" id="{CD0720ED-B30A-489C-868F-1E3770C64D22}"/>
              </a:ext>
            </a:extLst>
          </p:cNvPr>
          <p:cNvSpPr>
            <a:spLocks noGrp="1"/>
          </p:cNvSpPr>
          <p:nvPr>
            <p:ph type="body" sz="quarter" idx="20" hasCustomPrompt="1"/>
          </p:nvPr>
        </p:nvSpPr>
        <p:spPr>
          <a:xfrm>
            <a:off x="515939" y="296863"/>
            <a:ext cx="9420224" cy="134652"/>
          </a:xfrm>
          <a:noFill/>
        </p:spPr>
        <p:txBody>
          <a:bodyPr wrap="square" lIns="0" tIns="0" rIns="0" bIns="0">
            <a:spAutoFit/>
          </a:bodyPr>
          <a:lstStyle>
            <a:lvl1pPr marL="0" indent="0" fontAlgn="t">
              <a:lnSpc>
                <a:spcPts val="1000"/>
              </a:lnSpc>
              <a:spcAft>
                <a:spcPts val="0"/>
              </a:spcAft>
              <a:buNone/>
              <a:defRPr sz="1000" b="1" i="0" cap="all" spc="100" baseline="0">
                <a:solidFill>
                  <a:schemeClr val="accent2"/>
                </a:solidFill>
                <a:latin typeface="+mj-lt"/>
                <a:ea typeface="Roboto" panose="02000000000000000000" pitchFamily="2" charset="0"/>
              </a:defRPr>
            </a:lvl1pPr>
            <a:lvl2pPr marL="180975" indent="0" fontAlgn="t">
              <a:lnSpc>
                <a:spcPts val="1740"/>
              </a:lnSpc>
              <a:spcAft>
                <a:spcPts val="0"/>
              </a:spcAft>
              <a:buNone/>
              <a:defRPr cap="all" spc="-20" baseline="0">
                <a:solidFill>
                  <a:schemeClr val="bg1"/>
                </a:solidFill>
                <a:latin typeface="+mj-lt"/>
              </a:defRPr>
            </a:lvl2pPr>
            <a:lvl3pPr marL="361950" indent="0" fontAlgn="t">
              <a:lnSpc>
                <a:spcPts val="1740"/>
              </a:lnSpc>
              <a:spcAft>
                <a:spcPts val="0"/>
              </a:spcAft>
              <a:buNone/>
              <a:defRPr cap="all" spc="-20" baseline="0">
                <a:solidFill>
                  <a:schemeClr val="bg1"/>
                </a:solidFill>
                <a:latin typeface="+mj-lt"/>
              </a:defRPr>
            </a:lvl3pPr>
            <a:lvl4pPr marL="542925" indent="0" fontAlgn="t">
              <a:lnSpc>
                <a:spcPts val="1740"/>
              </a:lnSpc>
              <a:spcAft>
                <a:spcPts val="0"/>
              </a:spcAft>
              <a:buNone/>
              <a:defRPr cap="all" spc="-20" baseline="0">
                <a:solidFill>
                  <a:schemeClr val="bg1"/>
                </a:solidFill>
                <a:latin typeface="+mj-lt"/>
              </a:defRPr>
            </a:lvl4pPr>
            <a:lvl5pPr marL="714375" indent="0" fontAlgn="t">
              <a:lnSpc>
                <a:spcPts val="1740"/>
              </a:lnSpc>
              <a:spcAft>
                <a:spcPts val="0"/>
              </a:spcAft>
              <a:buNone/>
              <a:defRPr cap="all" spc="-20" baseline="0">
                <a:solidFill>
                  <a:schemeClr val="bg1"/>
                </a:solidFill>
                <a:latin typeface="+mj-lt"/>
              </a:defRPr>
            </a:lvl5pPr>
          </a:lstStyle>
          <a:p>
            <a:pPr lvl="0"/>
            <a:r>
              <a:rPr lang="en-US" noProof="0"/>
              <a:t>Click to edit single line subtitle with a maximum of approx. 100 characters</a:t>
            </a:r>
          </a:p>
        </p:txBody>
      </p:sp>
      <p:sp>
        <p:nvSpPr>
          <p:cNvPr id="20" name="Titelplatzhalter 1">
            <a:extLst>
              <a:ext uri="{FF2B5EF4-FFF2-40B4-BE49-F238E27FC236}">
                <a16:creationId xmlns:a16="http://schemas.microsoft.com/office/drawing/2014/main" id="{3E75399A-3469-48C5-8D5D-795897533212}"/>
              </a:ext>
            </a:extLst>
          </p:cNvPr>
          <p:cNvSpPr>
            <a:spLocks noGrp="1"/>
          </p:cNvSpPr>
          <p:nvPr>
            <p:ph type="title" hasCustomPrompt="1"/>
          </p:nvPr>
        </p:nvSpPr>
        <p:spPr>
          <a:xfrm>
            <a:off x="515938" y="505635"/>
            <a:ext cx="9420225" cy="664797"/>
          </a:xfrm>
          <a:prstGeom prst="rect">
            <a:avLst/>
          </a:prstGeom>
        </p:spPr>
        <p:txBody>
          <a:bodyPr vert="horz" wrap="square" lIns="0" tIns="0" rIns="180000" bIns="0" rtlCol="0" anchor="b" anchorCtr="0">
            <a:spAutoFit/>
          </a:bodyPr>
          <a:lstStyle/>
          <a:p>
            <a:pPr lvl="0"/>
            <a:r>
              <a:rPr lang="en-US" noProof="0"/>
              <a:t>Click to edit Master title with a maximum of </a:t>
            </a:r>
            <a:br>
              <a:rPr lang="en-US" noProof="0"/>
            </a:br>
            <a:r>
              <a:rPr lang="en-US" noProof="0"/>
              <a:t>approx. 120 characters in maximum two lines</a:t>
            </a:r>
          </a:p>
        </p:txBody>
      </p:sp>
      <p:sp>
        <p:nvSpPr>
          <p:cNvPr id="24" name="Content Placeholder 4">
            <a:extLst>
              <a:ext uri="{FF2B5EF4-FFF2-40B4-BE49-F238E27FC236}">
                <a16:creationId xmlns:a16="http://schemas.microsoft.com/office/drawing/2014/main" id="{4FD2095E-3337-4057-92A2-4038248C47C7}"/>
              </a:ext>
            </a:extLst>
          </p:cNvPr>
          <p:cNvSpPr>
            <a:spLocks noGrp="1"/>
          </p:cNvSpPr>
          <p:nvPr>
            <p:ph sz="quarter" idx="21"/>
          </p:nvPr>
        </p:nvSpPr>
        <p:spPr>
          <a:xfrm>
            <a:off x="515938" y="1592261"/>
            <a:ext cx="3484562" cy="460814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Picture Placeholder 4">
            <a:extLst>
              <a:ext uri="{FF2B5EF4-FFF2-40B4-BE49-F238E27FC236}">
                <a16:creationId xmlns:a16="http://schemas.microsoft.com/office/drawing/2014/main" id="{6E5C0D93-75D2-470E-BEAC-980E29256F9E}"/>
              </a:ext>
            </a:extLst>
          </p:cNvPr>
          <p:cNvSpPr>
            <a:spLocks noGrp="1"/>
          </p:cNvSpPr>
          <p:nvPr>
            <p:ph type="pic" sz="quarter" idx="27"/>
          </p:nvPr>
        </p:nvSpPr>
        <p:spPr>
          <a:xfrm>
            <a:off x="4351338" y="1592261"/>
            <a:ext cx="3482975" cy="3485866"/>
          </a:xfrm>
        </p:spPr>
        <p:txBody>
          <a:bodyPr/>
          <a:lstStyle>
            <a:lvl1pPr marL="0" indent="0">
              <a:buNone/>
              <a:defRPr i="1"/>
            </a:lvl1pPr>
          </a:lstStyle>
          <a:p>
            <a:r>
              <a:rPr lang="en-US"/>
              <a:t>Click icon to add picture</a:t>
            </a:r>
          </a:p>
        </p:txBody>
      </p:sp>
      <p:sp>
        <p:nvSpPr>
          <p:cNvPr id="22" name="Datumsplatzhalter 3">
            <a:extLst>
              <a:ext uri="{FF2B5EF4-FFF2-40B4-BE49-F238E27FC236}">
                <a16:creationId xmlns:a16="http://schemas.microsoft.com/office/drawing/2014/main" id="{26CFFD13-1B37-41A9-BE04-A2910FF33860}"/>
              </a:ext>
            </a:extLst>
          </p:cNvPr>
          <p:cNvSpPr>
            <a:spLocks noGrp="1"/>
          </p:cNvSpPr>
          <p:nvPr>
            <p:ph type="dt" sz="half" idx="2"/>
          </p:nvPr>
        </p:nvSpPr>
        <p:spPr>
          <a:xfrm>
            <a:off x="10340579" y="6611112"/>
            <a:ext cx="979694" cy="128016"/>
          </a:xfrm>
          <a:prstGeom prst="rect">
            <a:avLst/>
          </a:prstGeom>
        </p:spPr>
        <p:txBody>
          <a:bodyPr vert="horz" lIns="0" tIns="0" rIns="0" bIns="0" rtlCol="0" anchor="t">
            <a:noAutofit/>
          </a:bodyPr>
          <a:lstStyle>
            <a:lvl1pPr algn="ctr">
              <a:defRPr sz="800">
                <a:solidFill>
                  <a:schemeClr val="tx2"/>
                </a:solidFill>
                <a:latin typeface="+mj-lt"/>
                <a:ea typeface="Roboto" panose="02000000000000000000" pitchFamily="2" charset="0"/>
              </a:defRPr>
            </a:lvl1pPr>
          </a:lstStyle>
          <a:p>
            <a:fld id="{00C36748-C4A9-4A60-AC77-00DF0413DD31}" type="datetime3">
              <a:rPr lang="en-US" smtClean="0"/>
              <a:t>7 October 2024</a:t>
            </a:fld>
            <a:endParaRPr lang="en-US"/>
          </a:p>
        </p:txBody>
      </p:sp>
      <p:sp>
        <p:nvSpPr>
          <p:cNvPr id="23" name="Foliennummernplatzhalter 5">
            <a:extLst>
              <a:ext uri="{FF2B5EF4-FFF2-40B4-BE49-F238E27FC236}">
                <a16:creationId xmlns:a16="http://schemas.microsoft.com/office/drawing/2014/main" id="{8448B5CB-B336-414C-A94E-75235416964B}"/>
              </a:ext>
            </a:extLst>
          </p:cNvPr>
          <p:cNvSpPr>
            <a:spLocks noGrp="1"/>
          </p:cNvSpPr>
          <p:nvPr>
            <p:ph type="sldNum" sz="quarter" idx="4"/>
          </p:nvPr>
        </p:nvSpPr>
        <p:spPr>
          <a:xfrm>
            <a:off x="11384280" y="6611112"/>
            <a:ext cx="291782" cy="128016"/>
          </a:xfrm>
          <a:prstGeom prst="rect">
            <a:avLst/>
          </a:prstGeom>
        </p:spPr>
        <p:txBody>
          <a:bodyPr vert="horz" lIns="0" tIns="0" rIns="0" bIns="0" rtlCol="0" anchor="t"/>
          <a:lstStyle>
            <a:lvl1pPr algn="r">
              <a:defRPr sz="800">
                <a:solidFill>
                  <a:schemeClr val="tx2"/>
                </a:solidFill>
                <a:latin typeface="+mj-lt"/>
                <a:ea typeface="Roboto" panose="02000000000000000000" pitchFamily="2" charset="0"/>
              </a:defRPr>
            </a:lvl1pPr>
          </a:lstStyle>
          <a:p>
            <a:fld id="{A520213A-032B-FE42-940A-86A4C9AC44D3}" type="slidenum">
              <a:rPr lang="en-US" smtClean="0"/>
              <a:pPr/>
              <a:t>‹N›</a:t>
            </a:fld>
            <a:endParaRPr lang="en-US"/>
          </a:p>
        </p:txBody>
      </p:sp>
      <p:sp>
        <p:nvSpPr>
          <p:cNvPr id="29" name="Footer Placeholder 4">
            <a:extLst>
              <a:ext uri="{FF2B5EF4-FFF2-40B4-BE49-F238E27FC236}">
                <a16:creationId xmlns:a16="http://schemas.microsoft.com/office/drawing/2014/main" id="{F23ED1C9-2EE4-46F5-BCA2-AF314D53BECA}"/>
              </a:ext>
            </a:extLst>
          </p:cNvPr>
          <p:cNvSpPr>
            <a:spLocks noGrp="1"/>
          </p:cNvSpPr>
          <p:nvPr>
            <p:ph type="ftr" sz="quarter" idx="3"/>
          </p:nvPr>
        </p:nvSpPr>
        <p:spPr>
          <a:xfrm>
            <a:off x="4351338" y="6611112"/>
            <a:ext cx="5925232" cy="128016"/>
          </a:xfrm>
          <a:prstGeom prst="rect">
            <a:avLst/>
          </a:prstGeom>
        </p:spPr>
        <p:txBody>
          <a:bodyPr vert="horz" lIns="0" tIns="0" rIns="45720" bIns="0" rtlCol="0" anchor="t"/>
          <a:lstStyle>
            <a:lvl1pPr algn="r">
              <a:defRPr sz="800">
                <a:solidFill>
                  <a:schemeClr val="tx2"/>
                </a:solidFill>
                <a:latin typeface="+mj-lt"/>
              </a:defRPr>
            </a:lvl1pPr>
          </a:lstStyle>
          <a:p>
            <a:r>
              <a:rPr lang="en-US" dirty="0" err="1"/>
              <a:t>ELITechGroup</a:t>
            </a:r>
            <a:r>
              <a:rPr lang="en-US" dirty="0"/>
              <a:t> I A BRUKER COMPANY</a:t>
            </a:r>
          </a:p>
          <a:p>
            <a:endParaRPr lang="en-US" dirty="0"/>
          </a:p>
        </p:txBody>
      </p:sp>
      <p:sp>
        <p:nvSpPr>
          <p:cNvPr id="30" name="Datumsplatzhalter 3">
            <a:extLst>
              <a:ext uri="{FF2B5EF4-FFF2-40B4-BE49-F238E27FC236}">
                <a16:creationId xmlns:a16="http://schemas.microsoft.com/office/drawing/2014/main" id="{1AA06B32-FCD2-40CE-8221-CEF1B23AB660}"/>
              </a:ext>
            </a:extLst>
          </p:cNvPr>
          <p:cNvSpPr txBox="1">
            <a:spLocks/>
          </p:cNvSpPr>
          <p:nvPr userDrawn="1"/>
        </p:nvSpPr>
        <p:spPr>
          <a:xfrm>
            <a:off x="11320272" y="6608530"/>
            <a:ext cx="64008" cy="160337"/>
          </a:xfrm>
          <a:prstGeom prst="rect">
            <a:avLst/>
          </a:prstGeom>
        </p:spPr>
        <p:txBody>
          <a:bodyPr vert="horz" lIns="0" tIns="0" rIns="0" bIns="0" rtlCol="0" anchor="t"/>
          <a:lstStyle>
            <a:defPPr>
              <a:defRPr lang="de-DE"/>
            </a:defPPr>
            <a:lvl1pPr marL="0" algn="l" defTabSz="914400" rtl="0" eaLnBrk="1" latinLnBrk="0" hangingPunct="1">
              <a:defRPr sz="800" kern="1200">
                <a:solidFill>
                  <a:schemeClr val="tx2"/>
                </a:solidFill>
                <a:latin typeface="Roboto" panose="02000000000000000000" pitchFamily="2" charset="0"/>
                <a:ea typeface="Roboto" panose="02000000000000000000" pitchFamily="2"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noProof="0">
                <a:latin typeface="+mj-lt"/>
              </a:rPr>
              <a:t>|</a:t>
            </a:r>
          </a:p>
        </p:txBody>
      </p:sp>
      <p:sp>
        <p:nvSpPr>
          <p:cNvPr id="31" name="Datumsplatzhalter 3">
            <a:extLst>
              <a:ext uri="{FF2B5EF4-FFF2-40B4-BE49-F238E27FC236}">
                <a16:creationId xmlns:a16="http://schemas.microsoft.com/office/drawing/2014/main" id="{444F65B9-AE8C-4FBE-A3D0-3CFF89296FA5}"/>
              </a:ext>
            </a:extLst>
          </p:cNvPr>
          <p:cNvSpPr txBox="1">
            <a:spLocks/>
          </p:cNvSpPr>
          <p:nvPr userDrawn="1"/>
        </p:nvSpPr>
        <p:spPr>
          <a:xfrm>
            <a:off x="10276570" y="6611112"/>
            <a:ext cx="64008" cy="160337"/>
          </a:xfrm>
          <a:prstGeom prst="rect">
            <a:avLst/>
          </a:prstGeom>
        </p:spPr>
        <p:txBody>
          <a:bodyPr vert="horz" lIns="0" tIns="0" rIns="0" bIns="0" rtlCol="0" anchor="t"/>
          <a:lstStyle>
            <a:defPPr>
              <a:defRPr lang="de-DE"/>
            </a:defPPr>
            <a:lvl1pPr marL="0" algn="l" defTabSz="914400" rtl="0" eaLnBrk="1" latinLnBrk="0" hangingPunct="1">
              <a:defRPr sz="800" kern="1200">
                <a:solidFill>
                  <a:schemeClr val="tx2"/>
                </a:solidFill>
                <a:latin typeface="Roboto" panose="02000000000000000000" pitchFamily="2" charset="0"/>
                <a:ea typeface="Roboto" panose="02000000000000000000" pitchFamily="2"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noProof="0">
                <a:latin typeface="+mj-lt"/>
              </a:rPr>
              <a:t>|</a:t>
            </a:r>
          </a:p>
        </p:txBody>
      </p:sp>
      <p:sp>
        <p:nvSpPr>
          <p:cNvPr id="17" name="Picture Placeholder 4">
            <a:extLst>
              <a:ext uri="{FF2B5EF4-FFF2-40B4-BE49-F238E27FC236}">
                <a16:creationId xmlns:a16="http://schemas.microsoft.com/office/drawing/2014/main" id="{B2F07E81-ECF0-4E16-88FB-297045B7B9FD}"/>
              </a:ext>
            </a:extLst>
          </p:cNvPr>
          <p:cNvSpPr>
            <a:spLocks noGrp="1"/>
          </p:cNvSpPr>
          <p:nvPr>
            <p:ph type="pic" sz="quarter" idx="28"/>
          </p:nvPr>
        </p:nvSpPr>
        <p:spPr>
          <a:xfrm>
            <a:off x="8193088" y="1592261"/>
            <a:ext cx="3482975" cy="3485866"/>
          </a:xfrm>
        </p:spPr>
        <p:txBody>
          <a:bodyPr/>
          <a:lstStyle>
            <a:lvl1pPr marL="0" indent="0">
              <a:buNone/>
              <a:defRPr i="1"/>
            </a:lvl1pPr>
          </a:lstStyle>
          <a:p>
            <a:r>
              <a:rPr lang="en-US"/>
              <a:t>Click icon to add picture</a:t>
            </a:r>
          </a:p>
        </p:txBody>
      </p:sp>
      <p:sp>
        <p:nvSpPr>
          <p:cNvPr id="16" name="Content Placeholder 4">
            <a:extLst>
              <a:ext uri="{FF2B5EF4-FFF2-40B4-BE49-F238E27FC236}">
                <a16:creationId xmlns:a16="http://schemas.microsoft.com/office/drawing/2014/main" id="{C34797F4-61C6-455C-8BFA-5E6860B1A708}"/>
              </a:ext>
            </a:extLst>
          </p:cNvPr>
          <p:cNvSpPr>
            <a:spLocks noGrp="1"/>
          </p:cNvSpPr>
          <p:nvPr>
            <p:ph sz="quarter" idx="30"/>
          </p:nvPr>
        </p:nvSpPr>
        <p:spPr>
          <a:xfrm>
            <a:off x="4349751" y="5078127"/>
            <a:ext cx="3484562" cy="1122647"/>
          </a:xfrm>
        </p:spPr>
        <p:txBody>
          <a:bodyPr tIns="182880"/>
          <a:lstStyle>
            <a:lvl1pPr marL="0" indent="0">
              <a:buNone/>
              <a:defRPr sz="1400"/>
            </a:lvl1pPr>
            <a:lvl2pPr marL="297216" indent="0">
              <a:buNone/>
              <a:defRPr/>
            </a:lvl2pPr>
            <a:lvl3pPr marL="589824" indent="0">
              <a:buNone/>
              <a:defRPr/>
            </a:lvl3pPr>
          </a:lstStyle>
          <a:p>
            <a:pPr lvl="0"/>
            <a:r>
              <a:rPr lang="en-US"/>
              <a:t>Click to edit Master text styles</a:t>
            </a:r>
          </a:p>
        </p:txBody>
      </p:sp>
      <p:sp>
        <p:nvSpPr>
          <p:cNvPr id="21" name="Content Placeholder 4">
            <a:extLst>
              <a:ext uri="{FF2B5EF4-FFF2-40B4-BE49-F238E27FC236}">
                <a16:creationId xmlns:a16="http://schemas.microsoft.com/office/drawing/2014/main" id="{43DFB8B9-75ED-4BF5-841E-476EBF9E91D8}"/>
              </a:ext>
            </a:extLst>
          </p:cNvPr>
          <p:cNvSpPr>
            <a:spLocks noGrp="1"/>
          </p:cNvSpPr>
          <p:nvPr>
            <p:ph sz="quarter" idx="31"/>
          </p:nvPr>
        </p:nvSpPr>
        <p:spPr>
          <a:xfrm>
            <a:off x="8191501" y="5078127"/>
            <a:ext cx="3484562" cy="1122647"/>
          </a:xfrm>
        </p:spPr>
        <p:txBody>
          <a:bodyPr tIns="182880"/>
          <a:lstStyle>
            <a:lvl1pPr marL="0" indent="0">
              <a:buNone/>
              <a:defRPr sz="1400"/>
            </a:lvl1pPr>
            <a:lvl2pPr marL="297216" indent="0">
              <a:buNone/>
              <a:defRPr/>
            </a:lvl2pPr>
            <a:lvl3pPr marL="589824" indent="0">
              <a:buNone/>
              <a:defRPr/>
            </a:lvl3pPr>
          </a:lstStyle>
          <a:p>
            <a:pPr lvl="0"/>
            <a:r>
              <a:rPr lang="en-US"/>
              <a:t>Click to edit Master text styles</a:t>
            </a:r>
          </a:p>
        </p:txBody>
      </p:sp>
    </p:spTree>
    <p:extLst>
      <p:ext uri="{BB962C8B-B14F-4D97-AF65-F5344CB8AC3E}">
        <p14:creationId xmlns:p14="http://schemas.microsoft.com/office/powerpoint/2010/main" val="156844941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1 Column Subtitle with 2 Pictures Footer">
    <p:spTree>
      <p:nvGrpSpPr>
        <p:cNvPr id="1" name=""/>
        <p:cNvGrpSpPr/>
        <p:nvPr/>
      </p:nvGrpSpPr>
      <p:grpSpPr>
        <a:xfrm>
          <a:off x="0" y="0"/>
          <a:ext cx="0" cy="0"/>
          <a:chOff x="0" y="0"/>
          <a:chExt cx="0" cy="0"/>
        </a:xfrm>
      </p:grpSpPr>
      <p:sp>
        <p:nvSpPr>
          <p:cNvPr id="19" name="Trapez 1">
            <a:extLst>
              <a:ext uri="{FF2B5EF4-FFF2-40B4-BE49-F238E27FC236}">
                <a16:creationId xmlns:a16="http://schemas.microsoft.com/office/drawing/2014/main" id="{E26247D5-7FB8-3249-9F5E-7D09FAEF23E9}"/>
              </a:ext>
            </a:extLst>
          </p:cNvPr>
          <p:cNvSpPr/>
          <p:nvPr userDrawn="1"/>
        </p:nvSpPr>
        <p:spPr>
          <a:xfrm>
            <a:off x="0" y="6382800"/>
            <a:ext cx="12192000" cy="478813"/>
          </a:xfrm>
          <a:custGeom>
            <a:avLst/>
            <a:gdLst>
              <a:gd name="connsiteX0" fmla="*/ 0 w 12192000"/>
              <a:gd name="connsiteY0" fmla="*/ 512762 h 512762"/>
              <a:gd name="connsiteX1" fmla="*/ 128191 w 12192000"/>
              <a:gd name="connsiteY1" fmla="*/ 0 h 512762"/>
              <a:gd name="connsiteX2" fmla="*/ 12063810 w 12192000"/>
              <a:gd name="connsiteY2" fmla="*/ 0 h 512762"/>
              <a:gd name="connsiteX3" fmla="*/ 12192000 w 12192000"/>
              <a:gd name="connsiteY3" fmla="*/ 512762 h 512762"/>
              <a:gd name="connsiteX4" fmla="*/ 0 w 12192000"/>
              <a:gd name="connsiteY4" fmla="*/ 512762 h 512762"/>
              <a:gd name="connsiteX0" fmla="*/ 0 w 12192000"/>
              <a:gd name="connsiteY0" fmla="*/ 512762 h 512762"/>
              <a:gd name="connsiteX1" fmla="*/ 3201 w 12192000"/>
              <a:gd name="connsiteY1" fmla="*/ 256559 h 512762"/>
              <a:gd name="connsiteX2" fmla="*/ 12063810 w 12192000"/>
              <a:gd name="connsiteY2" fmla="*/ 0 h 512762"/>
              <a:gd name="connsiteX3" fmla="*/ 12192000 w 12192000"/>
              <a:gd name="connsiteY3" fmla="*/ 512762 h 512762"/>
              <a:gd name="connsiteX4" fmla="*/ 0 w 12192000"/>
              <a:gd name="connsiteY4" fmla="*/ 512762 h 512762"/>
              <a:gd name="connsiteX0" fmla="*/ 0 w 12195378"/>
              <a:gd name="connsiteY0" fmla="*/ 512762 h 512762"/>
              <a:gd name="connsiteX1" fmla="*/ 3201 w 12195378"/>
              <a:gd name="connsiteY1" fmla="*/ 256559 h 512762"/>
              <a:gd name="connsiteX2" fmla="*/ 12195378 w 12195378"/>
              <a:gd name="connsiteY2" fmla="*/ 0 h 512762"/>
              <a:gd name="connsiteX3" fmla="*/ 12192000 w 12195378"/>
              <a:gd name="connsiteY3" fmla="*/ 512762 h 512762"/>
              <a:gd name="connsiteX4" fmla="*/ 0 w 12195378"/>
              <a:gd name="connsiteY4" fmla="*/ 512762 h 512762"/>
              <a:gd name="connsiteX0" fmla="*/ 0 w 12208020"/>
              <a:gd name="connsiteY0" fmla="*/ 479051 h 479051"/>
              <a:gd name="connsiteX1" fmla="*/ 3201 w 12208020"/>
              <a:gd name="connsiteY1" fmla="*/ 222848 h 479051"/>
              <a:gd name="connsiteX2" fmla="*/ 12208020 w 12208020"/>
              <a:gd name="connsiteY2" fmla="*/ 0 h 479051"/>
              <a:gd name="connsiteX3" fmla="*/ 12192000 w 12208020"/>
              <a:gd name="connsiteY3" fmla="*/ 479051 h 479051"/>
              <a:gd name="connsiteX4" fmla="*/ 0 w 12208020"/>
              <a:gd name="connsiteY4" fmla="*/ 479051 h 479051"/>
              <a:gd name="connsiteX0" fmla="*/ 0 w 12195378"/>
              <a:gd name="connsiteY0" fmla="*/ 491692 h 491692"/>
              <a:gd name="connsiteX1" fmla="*/ 3201 w 12195378"/>
              <a:gd name="connsiteY1" fmla="*/ 235489 h 491692"/>
              <a:gd name="connsiteX2" fmla="*/ 12195378 w 12195378"/>
              <a:gd name="connsiteY2" fmla="*/ 0 h 491692"/>
              <a:gd name="connsiteX3" fmla="*/ 12192000 w 12195378"/>
              <a:gd name="connsiteY3" fmla="*/ 491692 h 491692"/>
              <a:gd name="connsiteX4" fmla="*/ 0 w 12195378"/>
              <a:gd name="connsiteY4" fmla="*/ 491692 h 491692"/>
              <a:gd name="connsiteX0" fmla="*/ 0 w 12195378"/>
              <a:gd name="connsiteY0" fmla="*/ 491692 h 491692"/>
              <a:gd name="connsiteX1" fmla="*/ 7415 w 12195378"/>
              <a:gd name="connsiteY1" fmla="*/ 205993 h 491692"/>
              <a:gd name="connsiteX2" fmla="*/ 12195378 w 12195378"/>
              <a:gd name="connsiteY2" fmla="*/ 0 h 491692"/>
              <a:gd name="connsiteX3" fmla="*/ 12192000 w 12195378"/>
              <a:gd name="connsiteY3" fmla="*/ 491692 h 491692"/>
              <a:gd name="connsiteX4" fmla="*/ 0 w 12195378"/>
              <a:gd name="connsiteY4" fmla="*/ 491692 h 491692"/>
              <a:gd name="connsiteX0" fmla="*/ 0 w 12195378"/>
              <a:gd name="connsiteY0" fmla="*/ 491692 h 491692"/>
              <a:gd name="connsiteX1" fmla="*/ 3201 w 12195378"/>
              <a:gd name="connsiteY1" fmla="*/ 205993 h 491692"/>
              <a:gd name="connsiteX2" fmla="*/ 12195378 w 12195378"/>
              <a:gd name="connsiteY2" fmla="*/ 0 h 491692"/>
              <a:gd name="connsiteX3" fmla="*/ 12192000 w 12195378"/>
              <a:gd name="connsiteY3" fmla="*/ 491692 h 491692"/>
              <a:gd name="connsiteX4" fmla="*/ 0 w 12195378"/>
              <a:gd name="connsiteY4" fmla="*/ 491692 h 491692"/>
              <a:gd name="connsiteX0" fmla="*/ 5227 w 12192177"/>
              <a:gd name="connsiteY0" fmla="*/ 491692 h 491692"/>
              <a:gd name="connsiteX1" fmla="*/ 0 w 12192177"/>
              <a:gd name="connsiteY1" fmla="*/ 205993 h 491692"/>
              <a:gd name="connsiteX2" fmla="*/ 12192177 w 12192177"/>
              <a:gd name="connsiteY2" fmla="*/ 0 h 491692"/>
              <a:gd name="connsiteX3" fmla="*/ 12188799 w 12192177"/>
              <a:gd name="connsiteY3" fmla="*/ 491692 h 491692"/>
              <a:gd name="connsiteX4" fmla="*/ 5227 w 12192177"/>
              <a:gd name="connsiteY4" fmla="*/ 491692 h 491692"/>
              <a:gd name="connsiteX0" fmla="*/ 5227 w 12192177"/>
              <a:gd name="connsiteY0" fmla="*/ 491692 h 494911"/>
              <a:gd name="connsiteX1" fmla="*/ 0 w 12192177"/>
              <a:gd name="connsiteY1" fmla="*/ 205993 h 494911"/>
              <a:gd name="connsiteX2" fmla="*/ 12192177 w 12192177"/>
              <a:gd name="connsiteY2" fmla="*/ 0 h 494911"/>
              <a:gd name="connsiteX3" fmla="*/ 12192019 w 12192177"/>
              <a:gd name="connsiteY3" fmla="*/ 494911 h 494911"/>
              <a:gd name="connsiteX4" fmla="*/ 5227 w 12192177"/>
              <a:gd name="connsiteY4" fmla="*/ 491692 h 494911"/>
              <a:gd name="connsiteX0" fmla="*/ 5227 w 12192177"/>
              <a:gd name="connsiteY0" fmla="*/ 475594 h 478813"/>
              <a:gd name="connsiteX1" fmla="*/ 0 w 12192177"/>
              <a:gd name="connsiteY1" fmla="*/ 189895 h 478813"/>
              <a:gd name="connsiteX2" fmla="*/ 12192177 w 12192177"/>
              <a:gd name="connsiteY2" fmla="*/ 0 h 478813"/>
              <a:gd name="connsiteX3" fmla="*/ 12192019 w 12192177"/>
              <a:gd name="connsiteY3" fmla="*/ 478813 h 478813"/>
              <a:gd name="connsiteX4" fmla="*/ 5227 w 12192177"/>
              <a:gd name="connsiteY4" fmla="*/ 475594 h 478813"/>
              <a:gd name="connsiteX0" fmla="*/ 22287 w 12209237"/>
              <a:gd name="connsiteY0" fmla="*/ 475594 h 478813"/>
              <a:gd name="connsiteX1" fmla="*/ 0 w 12209237"/>
              <a:gd name="connsiteY1" fmla="*/ 220603 h 478813"/>
              <a:gd name="connsiteX2" fmla="*/ 12209237 w 12209237"/>
              <a:gd name="connsiteY2" fmla="*/ 0 h 478813"/>
              <a:gd name="connsiteX3" fmla="*/ 12209079 w 12209237"/>
              <a:gd name="connsiteY3" fmla="*/ 478813 h 478813"/>
              <a:gd name="connsiteX4" fmla="*/ 22287 w 12209237"/>
              <a:gd name="connsiteY4" fmla="*/ 475594 h 478813"/>
              <a:gd name="connsiteX0" fmla="*/ 1815 w 12188765"/>
              <a:gd name="connsiteY0" fmla="*/ 475594 h 478813"/>
              <a:gd name="connsiteX1" fmla="*/ 0 w 12188765"/>
              <a:gd name="connsiteY1" fmla="*/ 183072 h 478813"/>
              <a:gd name="connsiteX2" fmla="*/ 12188765 w 12188765"/>
              <a:gd name="connsiteY2" fmla="*/ 0 h 478813"/>
              <a:gd name="connsiteX3" fmla="*/ 12188607 w 12188765"/>
              <a:gd name="connsiteY3" fmla="*/ 478813 h 478813"/>
              <a:gd name="connsiteX4" fmla="*/ 1815 w 12188765"/>
              <a:gd name="connsiteY4" fmla="*/ 475594 h 478813"/>
              <a:gd name="connsiteX0" fmla="*/ 369 w 12190731"/>
              <a:gd name="connsiteY0" fmla="*/ 479006 h 479006"/>
              <a:gd name="connsiteX1" fmla="*/ 1966 w 12190731"/>
              <a:gd name="connsiteY1" fmla="*/ 183072 h 479006"/>
              <a:gd name="connsiteX2" fmla="*/ 12190731 w 12190731"/>
              <a:gd name="connsiteY2" fmla="*/ 0 h 479006"/>
              <a:gd name="connsiteX3" fmla="*/ 12190573 w 12190731"/>
              <a:gd name="connsiteY3" fmla="*/ 478813 h 479006"/>
              <a:gd name="connsiteX4" fmla="*/ 369 w 12190731"/>
              <a:gd name="connsiteY4" fmla="*/ 479006 h 479006"/>
              <a:gd name="connsiteX0" fmla="*/ 59818 w 12188765"/>
              <a:gd name="connsiteY0" fmla="*/ 438063 h 478813"/>
              <a:gd name="connsiteX1" fmla="*/ 0 w 12188765"/>
              <a:gd name="connsiteY1" fmla="*/ 183072 h 478813"/>
              <a:gd name="connsiteX2" fmla="*/ 12188765 w 12188765"/>
              <a:gd name="connsiteY2" fmla="*/ 0 h 478813"/>
              <a:gd name="connsiteX3" fmla="*/ 12188607 w 12188765"/>
              <a:gd name="connsiteY3" fmla="*/ 478813 h 478813"/>
              <a:gd name="connsiteX4" fmla="*/ 59818 w 12188765"/>
              <a:gd name="connsiteY4" fmla="*/ 438063 h 478813"/>
              <a:gd name="connsiteX0" fmla="*/ 59818 w 12188765"/>
              <a:gd name="connsiteY0" fmla="*/ 438063 h 478813"/>
              <a:gd name="connsiteX1" fmla="*/ 0 w 12188765"/>
              <a:gd name="connsiteY1" fmla="*/ 183072 h 478813"/>
              <a:gd name="connsiteX2" fmla="*/ 12188765 w 12188765"/>
              <a:gd name="connsiteY2" fmla="*/ 0 h 478813"/>
              <a:gd name="connsiteX3" fmla="*/ 12188607 w 12188765"/>
              <a:gd name="connsiteY3" fmla="*/ 478813 h 478813"/>
              <a:gd name="connsiteX4" fmla="*/ 59818 w 12188765"/>
              <a:gd name="connsiteY4" fmla="*/ 438063 h 478813"/>
              <a:gd name="connsiteX0" fmla="*/ 0 w 12190362"/>
              <a:gd name="connsiteY0" fmla="*/ 475594 h 478813"/>
              <a:gd name="connsiteX1" fmla="*/ 1597 w 12190362"/>
              <a:gd name="connsiteY1" fmla="*/ 183072 h 478813"/>
              <a:gd name="connsiteX2" fmla="*/ 12190362 w 12190362"/>
              <a:gd name="connsiteY2" fmla="*/ 0 h 478813"/>
              <a:gd name="connsiteX3" fmla="*/ 12190204 w 12190362"/>
              <a:gd name="connsiteY3" fmla="*/ 478813 h 478813"/>
              <a:gd name="connsiteX4" fmla="*/ 0 w 12190362"/>
              <a:gd name="connsiteY4" fmla="*/ 475594 h 4788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0362" h="478813">
                <a:moveTo>
                  <a:pt x="0" y="475594"/>
                </a:moveTo>
                <a:cubicBezTo>
                  <a:pt x="1670" y="482720"/>
                  <a:pt x="3339" y="278305"/>
                  <a:pt x="1597" y="183072"/>
                </a:cubicBezTo>
                <a:lnTo>
                  <a:pt x="12190362" y="0"/>
                </a:lnTo>
                <a:cubicBezTo>
                  <a:pt x="12190309" y="164970"/>
                  <a:pt x="12190257" y="313843"/>
                  <a:pt x="12190204" y="478813"/>
                </a:cubicBezTo>
                <a:lnTo>
                  <a:pt x="0" y="475594"/>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8" name="Textplatzhalter 3">
            <a:extLst>
              <a:ext uri="{FF2B5EF4-FFF2-40B4-BE49-F238E27FC236}">
                <a16:creationId xmlns:a16="http://schemas.microsoft.com/office/drawing/2014/main" id="{CD0720ED-B30A-489C-868F-1E3770C64D22}"/>
              </a:ext>
            </a:extLst>
          </p:cNvPr>
          <p:cNvSpPr>
            <a:spLocks noGrp="1"/>
          </p:cNvSpPr>
          <p:nvPr>
            <p:ph type="body" sz="quarter" idx="20" hasCustomPrompt="1"/>
          </p:nvPr>
        </p:nvSpPr>
        <p:spPr>
          <a:xfrm>
            <a:off x="515939" y="296863"/>
            <a:ext cx="9420224" cy="134652"/>
          </a:xfrm>
          <a:noFill/>
        </p:spPr>
        <p:txBody>
          <a:bodyPr wrap="square" lIns="0" tIns="0" rIns="0" bIns="0">
            <a:spAutoFit/>
          </a:bodyPr>
          <a:lstStyle>
            <a:lvl1pPr marL="0" indent="0" fontAlgn="t">
              <a:lnSpc>
                <a:spcPts val="1000"/>
              </a:lnSpc>
              <a:spcAft>
                <a:spcPts val="0"/>
              </a:spcAft>
              <a:buNone/>
              <a:defRPr sz="1000" b="1" i="0" cap="all" spc="100" baseline="0">
                <a:solidFill>
                  <a:schemeClr val="accent2"/>
                </a:solidFill>
                <a:latin typeface="+mj-lt"/>
                <a:ea typeface="Roboto" panose="02000000000000000000" pitchFamily="2" charset="0"/>
              </a:defRPr>
            </a:lvl1pPr>
            <a:lvl2pPr marL="180975" indent="0" fontAlgn="t">
              <a:lnSpc>
                <a:spcPts val="1740"/>
              </a:lnSpc>
              <a:spcAft>
                <a:spcPts val="0"/>
              </a:spcAft>
              <a:buNone/>
              <a:defRPr cap="all" spc="-20" baseline="0">
                <a:solidFill>
                  <a:schemeClr val="bg1"/>
                </a:solidFill>
                <a:latin typeface="+mj-lt"/>
              </a:defRPr>
            </a:lvl2pPr>
            <a:lvl3pPr marL="361950" indent="0" fontAlgn="t">
              <a:lnSpc>
                <a:spcPts val="1740"/>
              </a:lnSpc>
              <a:spcAft>
                <a:spcPts val="0"/>
              </a:spcAft>
              <a:buNone/>
              <a:defRPr cap="all" spc="-20" baseline="0">
                <a:solidFill>
                  <a:schemeClr val="bg1"/>
                </a:solidFill>
                <a:latin typeface="+mj-lt"/>
              </a:defRPr>
            </a:lvl3pPr>
            <a:lvl4pPr marL="542925" indent="0" fontAlgn="t">
              <a:lnSpc>
                <a:spcPts val="1740"/>
              </a:lnSpc>
              <a:spcAft>
                <a:spcPts val="0"/>
              </a:spcAft>
              <a:buNone/>
              <a:defRPr cap="all" spc="-20" baseline="0">
                <a:solidFill>
                  <a:schemeClr val="bg1"/>
                </a:solidFill>
                <a:latin typeface="+mj-lt"/>
              </a:defRPr>
            </a:lvl4pPr>
            <a:lvl5pPr marL="714375" indent="0" fontAlgn="t">
              <a:lnSpc>
                <a:spcPts val="1740"/>
              </a:lnSpc>
              <a:spcAft>
                <a:spcPts val="0"/>
              </a:spcAft>
              <a:buNone/>
              <a:defRPr cap="all" spc="-20" baseline="0">
                <a:solidFill>
                  <a:schemeClr val="bg1"/>
                </a:solidFill>
                <a:latin typeface="+mj-lt"/>
              </a:defRPr>
            </a:lvl5pPr>
          </a:lstStyle>
          <a:p>
            <a:pPr lvl="0"/>
            <a:r>
              <a:rPr lang="en-US" noProof="0"/>
              <a:t>Click to edit single line subtitle with a maximum of approx. 100 characters</a:t>
            </a:r>
          </a:p>
        </p:txBody>
      </p:sp>
      <p:sp>
        <p:nvSpPr>
          <p:cNvPr id="20" name="Titelplatzhalter 1">
            <a:extLst>
              <a:ext uri="{FF2B5EF4-FFF2-40B4-BE49-F238E27FC236}">
                <a16:creationId xmlns:a16="http://schemas.microsoft.com/office/drawing/2014/main" id="{3E75399A-3469-48C5-8D5D-795897533212}"/>
              </a:ext>
            </a:extLst>
          </p:cNvPr>
          <p:cNvSpPr>
            <a:spLocks noGrp="1"/>
          </p:cNvSpPr>
          <p:nvPr>
            <p:ph type="title" hasCustomPrompt="1"/>
          </p:nvPr>
        </p:nvSpPr>
        <p:spPr>
          <a:xfrm>
            <a:off x="515938" y="505635"/>
            <a:ext cx="9420225" cy="664797"/>
          </a:xfrm>
          <a:prstGeom prst="rect">
            <a:avLst/>
          </a:prstGeom>
        </p:spPr>
        <p:txBody>
          <a:bodyPr vert="horz" wrap="square" lIns="0" tIns="0" rIns="180000" bIns="0" rtlCol="0" anchor="b" anchorCtr="0">
            <a:spAutoFit/>
          </a:bodyPr>
          <a:lstStyle/>
          <a:p>
            <a:pPr lvl="0"/>
            <a:r>
              <a:rPr lang="en-US" noProof="0"/>
              <a:t>Click to edit Master title with a maximum of </a:t>
            </a:r>
            <a:br>
              <a:rPr lang="en-US" noProof="0"/>
            </a:br>
            <a:r>
              <a:rPr lang="en-US" noProof="0"/>
              <a:t>approx. 120 characters in maximum two lines</a:t>
            </a:r>
          </a:p>
        </p:txBody>
      </p:sp>
      <p:sp>
        <p:nvSpPr>
          <p:cNvPr id="5" name="Picture Placeholder 4">
            <a:extLst>
              <a:ext uri="{FF2B5EF4-FFF2-40B4-BE49-F238E27FC236}">
                <a16:creationId xmlns:a16="http://schemas.microsoft.com/office/drawing/2014/main" id="{6E5C0D93-75D2-470E-BEAC-980E29256F9E}"/>
              </a:ext>
            </a:extLst>
          </p:cNvPr>
          <p:cNvSpPr>
            <a:spLocks noGrp="1"/>
          </p:cNvSpPr>
          <p:nvPr>
            <p:ph type="pic" sz="quarter" idx="27"/>
          </p:nvPr>
        </p:nvSpPr>
        <p:spPr>
          <a:xfrm>
            <a:off x="4351338" y="1592261"/>
            <a:ext cx="3482975" cy="3485866"/>
          </a:xfrm>
        </p:spPr>
        <p:txBody>
          <a:bodyPr/>
          <a:lstStyle>
            <a:lvl1pPr marL="0" indent="0">
              <a:buNone/>
              <a:defRPr i="1"/>
            </a:lvl1pPr>
          </a:lstStyle>
          <a:p>
            <a:r>
              <a:rPr lang="en-US"/>
              <a:t>Click icon to add picture</a:t>
            </a:r>
          </a:p>
        </p:txBody>
      </p:sp>
      <p:sp>
        <p:nvSpPr>
          <p:cNvPr id="22" name="Datumsplatzhalter 3">
            <a:extLst>
              <a:ext uri="{FF2B5EF4-FFF2-40B4-BE49-F238E27FC236}">
                <a16:creationId xmlns:a16="http://schemas.microsoft.com/office/drawing/2014/main" id="{26CFFD13-1B37-41A9-BE04-A2910FF33860}"/>
              </a:ext>
            </a:extLst>
          </p:cNvPr>
          <p:cNvSpPr>
            <a:spLocks noGrp="1"/>
          </p:cNvSpPr>
          <p:nvPr>
            <p:ph type="dt" sz="half" idx="2"/>
          </p:nvPr>
        </p:nvSpPr>
        <p:spPr>
          <a:xfrm>
            <a:off x="10340579" y="6611112"/>
            <a:ext cx="979694" cy="128016"/>
          </a:xfrm>
          <a:prstGeom prst="rect">
            <a:avLst/>
          </a:prstGeom>
        </p:spPr>
        <p:txBody>
          <a:bodyPr vert="horz" lIns="0" tIns="0" rIns="0" bIns="0" rtlCol="0" anchor="t">
            <a:noAutofit/>
          </a:bodyPr>
          <a:lstStyle>
            <a:lvl1pPr algn="ctr">
              <a:defRPr sz="800">
                <a:solidFill>
                  <a:schemeClr val="tx2"/>
                </a:solidFill>
                <a:latin typeface="+mj-lt"/>
                <a:ea typeface="Roboto" panose="02000000000000000000" pitchFamily="2" charset="0"/>
              </a:defRPr>
            </a:lvl1pPr>
          </a:lstStyle>
          <a:p>
            <a:fld id="{48E68232-9846-4EA0-9FC4-8E89770A9F50}" type="datetime3">
              <a:rPr lang="en-US" smtClean="0"/>
              <a:t>7 October 2024</a:t>
            </a:fld>
            <a:endParaRPr lang="en-US"/>
          </a:p>
        </p:txBody>
      </p:sp>
      <p:sp>
        <p:nvSpPr>
          <p:cNvPr id="23" name="Foliennummernplatzhalter 5">
            <a:extLst>
              <a:ext uri="{FF2B5EF4-FFF2-40B4-BE49-F238E27FC236}">
                <a16:creationId xmlns:a16="http://schemas.microsoft.com/office/drawing/2014/main" id="{8448B5CB-B336-414C-A94E-75235416964B}"/>
              </a:ext>
            </a:extLst>
          </p:cNvPr>
          <p:cNvSpPr>
            <a:spLocks noGrp="1"/>
          </p:cNvSpPr>
          <p:nvPr>
            <p:ph type="sldNum" sz="quarter" idx="4"/>
          </p:nvPr>
        </p:nvSpPr>
        <p:spPr>
          <a:xfrm>
            <a:off x="11384280" y="6611112"/>
            <a:ext cx="291782" cy="128016"/>
          </a:xfrm>
          <a:prstGeom prst="rect">
            <a:avLst/>
          </a:prstGeom>
        </p:spPr>
        <p:txBody>
          <a:bodyPr vert="horz" lIns="0" tIns="0" rIns="0" bIns="0" rtlCol="0" anchor="t"/>
          <a:lstStyle>
            <a:lvl1pPr algn="r">
              <a:defRPr sz="800">
                <a:solidFill>
                  <a:schemeClr val="tx2"/>
                </a:solidFill>
                <a:latin typeface="+mj-lt"/>
                <a:ea typeface="Roboto" panose="02000000000000000000" pitchFamily="2" charset="0"/>
              </a:defRPr>
            </a:lvl1pPr>
          </a:lstStyle>
          <a:p>
            <a:fld id="{A520213A-032B-FE42-940A-86A4C9AC44D3}" type="slidenum">
              <a:rPr lang="en-US" smtClean="0"/>
              <a:pPr/>
              <a:t>‹N›</a:t>
            </a:fld>
            <a:endParaRPr lang="en-US"/>
          </a:p>
        </p:txBody>
      </p:sp>
      <p:sp>
        <p:nvSpPr>
          <p:cNvPr id="29" name="Footer Placeholder 4">
            <a:extLst>
              <a:ext uri="{FF2B5EF4-FFF2-40B4-BE49-F238E27FC236}">
                <a16:creationId xmlns:a16="http://schemas.microsoft.com/office/drawing/2014/main" id="{F23ED1C9-2EE4-46F5-BCA2-AF314D53BECA}"/>
              </a:ext>
            </a:extLst>
          </p:cNvPr>
          <p:cNvSpPr>
            <a:spLocks noGrp="1"/>
          </p:cNvSpPr>
          <p:nvPr>
            <p:ph type="ftr" sz="quarter" idx="3"/>
          </p:nvPr>
        </p:nvSpPr>
        <p:spPr>
          <a:xfrm>
            <a:off x="4351338" y="6611112"/>
            <a:ext cx="5925232" cy="128016"/>
          </a:xfrm>
          <a:prstGeom prst="rect">
            <a:avLst/>
          </a:prstGeom>
        </p:spPr>
        <p:txBody>
          <a:bodyPr vert="horz" lIns="0" tIns="0" rIns="45720" bIns="0" rtlCol="0" anchor="t"/>
          <a:lstStyle>
            <a:lvl1pPr algn="r">
              <a:defRPr sz="800">
                <a:solidFill>
                  <a:schemeClr val="tx2"/>
                </a:solidFill>
                <a:latin typeface="+mj-lt"/>
              </a:defRPr>
            </a:lvl1pPr>
          </a:lstStyle>
          <a:p>
            <a:r>
              <a:rPr lang="en-US" dirty="0" err="1"/>
              <a:t>ELITechGroup</a:t>
            </a:r>
            <a:r>
              <a:rPr lang="en-US" dirty="0"/>
              <a:t> I A BRUKER COMPANY</a:t>
            </a:r>
          </a:p>
          <a:p>
            <a:endParaRPr lang="en-US" dirty="0"/>
          </a:p>
        </p:txBody>
      </p:sp>
      <p:sp>
        <p:nvSpPr>
          <p:cNvPr id="30" name="Datumsplatzhalter 3">
            <a:extLst>
              <a:ext uri="{FF2B5EF4-FFF2-40B4-BE49-F238E27FC236}">
                <a16:creationId xmlns:a16="http://schemas.microsoft.com/office/drawing/2014/main" id="{1AA06B32-FCD2-40CE-8221-CEF1B23AB660}"/>
              </a:ext>
            </a:extLst>
          </p:cNvPr>
          <p:cNvSpPr txBox="1">
            <a:spLocks/>
          </p:cNvSpPr>
          <p:nvPr userDrawn="1"/>
        </p:nvSpPr>
        <p:spPr>
          <a:xfrm>
            <a:off x="11320272" y="6608530"/>
            <a:ext cx="64008" cy="160337"/>
          </a:xfrm>
          <a:prstGeom prst="rect">
            <a:avLst/>
          </a:prstGeom>
        </p:spPr>
        <p:txBody>
          <a:bodyPr vert="horz" lIns="0" tIns="0" rIns="0" bIns="0" rtlCol="0" anchor="t"/>
          <a:lstStyle>
            <a:defPPr>
              <a:defRPr lang="de-DE"/>
            </a:defPPr>
            <a:lvl1pPr marL="0" algn="l" defTabSz="914400" rtl="0" eaLnBrk="1" latinLnBrk="0" hangingPunct="1">
              <a:defRPr sz="800" kern="1200">
                <a:solidFill>
                  <a:schemeClr val="tx2"/>
                </a:solidFill>
                <a:latin typeface="Roboto" panose="02000000000000000000" pitchFamily="2" charset="0"/>
                <a:ea typeface="Roboto" panose="02000000000000000000" pitchFamily="2"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noProof="0">
                <a:latin typeface="+mj-lt"/>
              </a:rPr>
              <a:t>|</a:t>
            </a:r>
          </a:p>
        </p:txBody>
      </p:sp>
      <p:sp>
        <p:nvSpPr>
          <p:cNvPr id="31" name="Datumsplatzhalter 3">
            <a:extLst>
              <a:ext uri="{FF2B5EF4-FFF2-40B4-BE49-F238E27FC236}">
                <a16:creationId xmlns:a16="http://schemas.microsoft.com/office/drawing/2014/main" id="{444F65B9-AE8C-4FBE-A3D0-3CFF89296FA5}"/>
              </a:ext>
            </a:extLst>
          </p:cNvPr>
          <p:cNvSpPr txBox="1">
            <a:spLocks/>
          </p:cNvSpPr>
          <p:nvPr userDrawn="1"/>
        </p:nvSpPr>
        <p:spPr>
          <a:xfrm>
            <a:off x="10276570" y="6611112"/>
            <a:ext cx="64008" cy="160337"/>
          </a:xfrm>
          <a:prstGeom prst="rect">
            <a:avLst/>
          </a:prstGeom>
        </p:spPr>
        <p:txBody>
          <a:bodyPr vert="horz" lIns="0" tIns="0" rIns="0" bIns="0" rtlCol="0" anchor="t"/>
          <a:lstStyle>
            <a:defPPr>
              <a:defRPr lang="de-DE"/>
            </a:defPPr>
            <a:lvl1pPr marL="0" algn="l" defTabSz="914400" rtl="0" eaLnBrk="1" latinLnBrk="0" hangingPunct="1">
              <a:defRPr sz="800" kern="1200">
                <a:solidFill>
                  <a:schemeClr val="tx2"/>
                </a:solidFill>
                <a:latin typeface="Roboto" panose="02000000000000000000" pitchFamily="2" charset="0"/>
                <a:ea typeface="Roboto" panose="02000000000000000000" pitchFamily="2"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noProof="0">
                <a:latin typeface="+mj-lt"/>
              </a:rPr>
              <a:t>|</a:t>
            </a:r>
          </a:p>
        </p:txBody>
      </p:sp>
      <p:sp>
        <p:nvSpPr>
          <p:cNvPr id="17" name="Picture Placeholder 4">
            <a:extLst>
              <a:ext uri="{FF2B5EF4-FFF2-40B4-BE49-F238E27FC236}">
                <a16:creationId xmlns:a16="http://schemas.microsoft.com/office/drawing/2014/main" id="{B2F07E81-ECF0-4E16-88FB-297045B7B9FD}"/>
              </a:ext>
            </a:extLst>
          </p:cNvPr>
          <p:cNvSpPr>
            <a:spLocks noGrp="1"/>
          </p:cNvSpPr>
          <p:nvPr>
            <p:ph type="pic" sz="quarter" idx="28"/>
          </p:nvPr>
        </p:nvSpPr>
        <p:spPr>
          <a:xfrm>
            <a:off x="8193088" y="1592261"/>
            <a:ext cx="3482975" cy="3485866"/>
          </a:xfrm>
        </p:spPr>
        <p:txBody>
          <a:bodyPr/>
          <a:lstStyle>
            <a:lvl1pPr marL="0" indent="0">
              <a:buNone/>
              <a:defRPr i="1"/>
            </a:lvl1pPr>
          </a:lstStyle>
          <a:p>
            <a:r>
              <a:rPr lang="en-US"/>
              <a:t>Click icon to add picture</a:t>
            </a:r>
          </a:p>
        </p:txBody>
      </p:sp>
      <p:sp>
        <p:nvSpPr>
          <p:cNvPr id="35" name="Content Placeholder 4">
            <a:extLst>
              <a:ext uri="{FF2B5EF4-FFF2-40B4-BE49-F238E27FC236}">
                <a16:creationId xmlns:a16="http://schemas.microsoft.com/office/drawing/2014/main" id="{6BD93726-3E24-4580-9BEB-0708247BF81F}"/>
              </a:ext>
            </a:extLst>
          </p:cNvPr>
          <p:cNvSpPr>
            <a:spLocks noGrp="1"/>
          </p:cNvSpPr>
          <p:nvPr>
            <p:ph sz="quarter" idx="30"/>
          </p:nvPr>
        </p:nvSpPr>
        <p:spPr>
          <a:xfrm>
            <a:off x="4349751" y="5078127"/>
            <a:ext cx="3484562" cy="1122647"/>
          </a:xfrm>
        </p:spPr>
        <p:txBody>
          <a:bodyPr tIns="182880"/>
          <a:lstStyle>
            <a:lvl1pPr marL="0" indent="0">
              <a:buNone/>
              <a:defRPr sz="1400"/>
            </a:lvl1pPr>
            <a:lvl2pPr marL="297216" indent="0">
              <a:buNone/>
              <a:defRPr/>
            </a:lvl2pPr>
            <a:lvl3pPr marL="589824" indent="0">
              <a:buNone/>
              <a:defRPr/>
            </a:lvl3pPr>
          </a:lstStyle>
          <a:p>
            <a:pPr lvl="0"/>
            <a:r>
              <a:rPr lang="en-US"/>
              <a:t>Click to edit Master text styles</a:t>
            </a:r>
          </a:p>
        </p:txBody>
      </p:sp>
      <p:sp>
        <p:nvSpPr>
          <p:cNvPr id="25" name="Content Placeholder 4">
            <a:extLst>
              <a:ext uri="{FF2B5EF4-FFF2-40B4-BE49-F238E27FC236}">
                <a16:creationId xmlns:a16="http://schemas.microsoft.com/office/drawing/2014/main" id="{5FEE4DCA-1CE9-470E-8174-92DF0733542D}"/>
              </a:ext>
            </a:extLst>
          </p:cNvPr>
          <p:cNvSpPr>
            <a:spLocks noGrp="1"/>
          </p:cNvSpPr>
          <p:nvPr>
            <p:ph sz="quarter" idx="21"/>
          </p:nvPr>
        </p:nvSpPr>
        <p:spPr>
          <a:xfrm>
            <a:off x="515937" y="2210577"/>
            <a:ext cx="3484564" cy="3990198"/>
          </a:xfrm>
        </p:spPr>
        <p:txBody>
          <a:bodyPr tIns="18288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Content Placeholder 4">
            <a:extLst>
              <a:ext uri="{FF2B5EF4-FFF2-40B4-BE49-F238E27FC236}">
                <a16:creationId xmlns:a16="http://schemas.microsoft.com/office/drawing/2014/main" id="{36DC3936-F27D-4557-85C1-4F9068DA0D22}"/>
              </a:ext>
            </a:extLst>
          </p:cNvPr>
          <p:cNvSpPr>
            <a:spLocks noGrp="1"/>
          </p:cNvSpPr>
          <p:nvPr>
            <p:ph sz="quarter" idx="22" hasCustomPrompt="1"/>
          </p:nvPr>
        </p:nvSpPr>
        <p:spPr>
          <a:xfrm>
            <a:off x="515937" y="1592261"/>
            <a:ext cx="3484564" cy="615679"/>
          </a:xfrm>
        </p:spPr>
        <p:txBody>
          <a:bodyPr anchor="b"/>
          <a:lstStyle>
            <a:lvl1pPr marL="0" indent="0">
              <a:lnSpc>
                <a:spcPct val="100000"/>
              </a:lnSpc>
              <a:spcAft>
                <a:spcPts val="0"/>
              </a:spcAft>
              <a:buNone/>
              <a:defRPr sz="2000" b="1">
                <a:latin typeface="+mj-lt"/>
              </a:defRPr>
            </a:lvl1pPr>
          </a:lstStyle>
          <a:p>
            <a:pPr marL="0" marR="0" lvl="0" indent="0" algn="l" defTabSz="914400" rtl="0" eaLnBrk="1" fontAlgn="auto" latinLnBrk="0" hangingPunct="1">
              <a:lnSpc>
                <a:spcPct val="100000"/>
              </a:lnSpc>
              <a:spcBef>
                <a:spcPts val="0"/>
              </a:spcBef>
              <a:spcAft>
                <a:spcPts val="0"/>
              </a:spcAft>
              <a:buClr>
                <a:schemeClr val="accent2"/>
              </a:buClr>
              <a:buSzPct val="135000"/>
              <a:buFont typeface="Roboto Light" panose="02000000000000000000" pitchFamily="2" charset="0"/>
              <a:buNone/>
              <a:tabLst/>
              <a:defRPr/>
            </a:pPr>
            <a:r>
              <a:rPr lang="en-US"/>
              <a:t>Click to edit Master subtitle</a:t>
            </a:r>
            <a:br>
              <a:rPr lang="en-US"/>
            </a:br>
            <a:r>
              <a:rPr lang="en-US"/>
              <a:t>max. approx. 55 characters </a:t>
            </a:r>
          </a:p>
        </p:txBody>
      </p:sp>
      <p:sp>
        <p:nvSpPr>
          <p:cNvPr id="28" name="Content Placeholder 4">
            <a:extLst>
              <a:ext uri="{FF2B5EF4-FFF2-40B4-BE49-F238E27FC236}">
                <a16:creationId xmlns:a16="http://schemas.microsoft.com/office/drawing/2014/main" id="{6FA18B0C-A64B-4CBC-83A4-F3DCB136BA34}"/>
              </a:ext>
            </a:extLst>
          </p:cNvPr>
          <p:cNvSpPr>
            <a:spLocks noGrp="1"/>
          </p:cNvSpPr>
          <p:nvPr>
            <p:ph sz="quarter" idx="31"/>
          </p:nvPr>
        </p:nvSpPr>
        <p:spPr>
          <a:xfrm>
            <a:off x="8191501" y="5078127"/>
            <a:ext cx="3484562" cy="1122647"/>
          </a:xfrm>
        </p:spPr>
        <p:txBody>
          <a:bodyPr tIns="182880"/>
          <a:lstStyle>
            <a:lvl1pPr marL="0" indent="0">
              <a:buNone/>
              <a:defRPr sz="1400"/>
            </a:lvl1pPr>
            <a:lvl2pPr marL="297216" indent="0">
              <a:buNone/>
              <a:defRPr/>
            </a:lvl2pPr>
            <a:lvl3pPr marL="589824" indent="0">
              <a:buNone/>
              <a:defRPr/>
            </a:lvl3pPr>
          </a:lstStyle>
          <a:p>
            <a:pPr lvl="0"/>
            <a:r>
              <a:rPr lang="en-US"/>
              <a:t>Click to edit Master text styles</a:t>
            </a:r>
          </a:p>
        </p:txBody>
      </p:sp>
    </p:spTree>
    <p:extLst>
      <p:ext uri="{BB962C8B-B14F-4D97-AF65-F5344CB8AC3E}">
        <p14:creationId xmlns:p14="http://schemas.microsoft.com/office/powerpoint/2010/main" val="246338501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 2 Columns Footer">
    <p:spTree>
      <p:nvGrpSpPr>
        <p:cNvPr id="1" name=""/>
        <p:cNvGrpSpPr/>
        <p:nvPr/>
      </p:nvGrpSpPr>
      <p:grpSpPr>
        <a:xfrm>
          <a:off x="0" y="0"/>
          <a:ext cx="0" cy="0"/>
          <a:chOff x="0" y="0"/>
          <a:chExt cx="0" cy="0"/>
        </a:xfrm>
      </p:grpSpPr>
      <p:sp>
        <p:nvSpPr>
          <p:cNvPr id="19" name="Trapez 1">
            <a:extLst>
              <a:ext uri="{FF2B5EF4-FFF2-40B4-BE49-F238E27FC236}">
                <a16:creationId xmlns:a16="http://schemas.microsoft.com/office/drawing/2014/main" id="{E26247D5-7FB8-3249-9F5E-7D09FAEF23E9}"/>
              </a:ext>
            </a:extLst>
          </p:cNvPr>
          <p:cNvSpPr/>
          <p:nvPr userDrawn="1"/>
        </p:nvSpPr>
        <p:spPr>
          <a:xfrm>
            <a:off x="0" y="6382800"/>
            <a:ext cx="12192000" cy="478813"/>
          </a:xfrm>
          <a:custGeom>
            <a:avLst/>
            <a:gdLst>
              <a:gd name="connsiteX0" fmla="*/ 0 w 12192000"/>
              <a:gd name="connsiteY0" fmla="*/ 512762 h 512762"/>
              <a:gd name="connsiteX1" fmla="*/ 128191 w 12192000"/>
              <a:gd name="connsiteY1" fmla="*/ 0 h 512762"/>
              <a:gd name="connsiteX2" fmla="*/ 12063810 w 12192000"/>
              <a:gd name="connsiteY2" fmla="*/ 0 h 512762"/>
              <a:gd name="connsiteX3" fmla="*/ 12192000 w 12192000"/>
              <a:gd name="connsiteY3" fmla="*/ 512762 h 512762"/>
              <a:gd name="connsiteX4" fmla="*/ 0 w 12192000"/>
              <a:gd name="connsiteY4" fmla="*/ 512762 h 512762"/>
              <a:gd name="connsiteX0" fmla="*/ 0 w 12192000"/>
              <a:gd name="connsiteY0" fmla="*/ 512762 h 512762"/>
              <a:gd name="connsiteX1" fmla="*/ 3201 w 12192000"/>
              <a:gd name="connsiteY1" fmla="*/ 256559 h 512762"/>
              <a:gd name="connsiteX2" fmla="*/ 12063810 w 12192000"/>
              <a:gd name="connsiteY2" fmla="*/ 0 h 512762"/>
              <a:gd name="connsiteX3" fmla="*/ 12192000 w 12192000"/>
              <a:gd name="connsiteY3" fmla="*/ 512762 h 512762"/>
              <a:gd name="connsiteX4" fmla="*/ 0 w 12192000"/>
              <a:gd name="connsiteY4" fmla="*/ 512762 h 512762"/>
              <a:gd name="connsiteX0" fmla="*/ 0 w 12195378"/>
              <a:gd name="connsiteY0" fmla="*/ 512762 h 512762"/>
              <a:gd name="connsiteX1" fmla="*/ 3201 w 12195378"/>
              <a:gd name="connsiteY1" fmla="*/ 256559 h 512762"/>
              <a:gd name="connsiteX2" fmla="*/ 12195378 w 12195378"/>
              <a:gd name="connsiteY2" fmla="*/ 0 h 512762"/>
              <a:gd name="connsiteX3" fmla="*/ 12192000 w 12195378"/>
              <a:gd name="connsiteY3" fmla="*/ 512762 h 512762"/>
              <a:gd name="connsiteX4" fmla="*/ 0 w 12195378"/>
              <a:gd name="connsiteY4" fmla="*/ 512762 h 512762"/>
              <a:gd name="connsiteX0" fmla="*/ 0 w 12208020"/>
              <a:gd name="connsiteY0" fmla="*/ 479051 h 479051"/>
              <a:gd name="connsiteX1" fmla="*/ 3201 w 12208020"/>
              <a:gd name="connsiteY1" fmla="*/ 222848 h 479051"/>
              <a:gd name="connsiteX2" fmla="*/ 12208020 w 12208020"/>
              <a:gd name="connsiteY2" fmla="*/ 0 h 479051"/>
              <a:gd name="connsiteX3" fmla="*/ 12192000 w 12208020"/>
              <a:gd name="connsiteY3" fmla="*/ 479051 h 479051"/>
              <a:gd name="connsiteX4" fmla="*/ 0 w 12208020"/>
              <a:gd name="connsiteY4" fmla="*/ 479051 h 479051"/>
              <a:gd name="connsiteX0" fmla="*/ 0 w 12195378"/>
              <a:gd name="connsiteY0" fmla="*/ 491692 h 491692"/>
              <a:gd name="connsiteX1" fmla="*/ 3201 w 12195378"/>
              <a:gd name="connsiteY1" fmla="*/ 235489 h 491692"/>
              <a:gd name="connsiteX2" fmla="*/ 12195378 w 12195378"/>
              <a:gd name="connsiteY2" fmla="*/ 0 h 491692"/>
              <a:gd name="connsiteX3" fmla="*/ 12192000 w 12195378"/>
              <a:gd name="connsiteY3" fmla="*/ 491692 h 491692"/>
              <a:gd name="connsiteX4" fmla="*/ 0 w 12195378"/>
              <a:gd name="connsiteY4" fmla="*/ 491692 h 491692"/>
              <a:gd name="connsiteX0" fmla="*/ 0 w 12195378"/>
              <a:gd name="connsiteY0" fmla="*/ 491692 h 491692"/>
              <a:gd name="connsiteX1" fmla="*/ 7415 w 12195378"/>
              <a:gd name="connsiteY1" fmla="*/ 205993 h 491692"/>
              <a:gd name="connsiteX2" fmla="*/ 12195378 w 12195378"/>
              <a:gd name="connsiteY2" fmla="*/ 0 h 491692"/>
              <a:gd name="connsiteX3" fmla="*/ 12192000 w 12195378"/>
              <a:gd name="connsiteY3" fmla="*/ 491692 h 491692"/>
              <a:gd name="connsiteX4" fmla="*/ 0 w 12195378"/>
              <a:gd name="connsiteY4" fmla="*/ 491692 h 491692"/>
              <a:gd name="connsiteX0" fmla="*/ 0 w 12195378"/>
              <a:gd name="connsiteY0" fmla="*/ 491692 h 491692"/>
              <a:gd name="connsiteX1" fmla="*/ 3201 w 12195378"/>
              <a:gd name="connsiteY1" fmla="*/ 205993 h 491692"/>
              <a:gd name="connsiteX2" fmla="*/ 12195378 w 12195378"/>
              <a:gd name="connsiteY2" fmla="*/ 0 h 491692"/>
              <a:gd name="connsiteX3" fmla="*/ 12192000 w 12195378"/>
              <a:gd name="connsiteY3" fmla="*/ 491692 h 491692"/>
              <a:gd name="connsiteX4" fmla="*/ 0 w 12195378"/>
              <a:gd name="connsiteY4" fmla="*/ 491692 h 491692"/>
              <a:gd name="connsiteX0" fmla="*/ 5227 w 12192177"/>
              <a:gd name="connsiteY0" fmla="*/ 491692 h 491692"/>
              <a:gd name="connsiteX1" fmla="*/ 0 w 12192177"/>
              <a:gd name="connsiteY1" fmla="*/ 205993 h 491692"/>
              <a:gd name="connsiteX2" fmla="*/ 12192177 w 12192177"/>
              <a:gd name="connsiteY2" fmla="*/ 0 h 491692"/>
              <a:gd name="connsiteX3" fmla="*/ 12188799 w 12192177"/>
              <a:gd name="connsiteY3" fmla="*/ 491692 h 491692"/>
              <a:gd name="connsiteX4" fmla="*/ 5227 w 12192177"/>
              <a:gd name="connsiteY4" fmla="*/ 491692 h 491692"/>
              <a:gd name="connsiteX0" fmla="*/ 5227 w 12192177"/>
              <a:gd name="connsiteY0" fmla="*/ 491692 h 494911"/>
              <a:gd name="connsiteX1" fmla="*/ 0 w 12192177"/>
              <a:gd name="connsiteY1" fmla="*/ 205993 h 494911"/>
              <a:gd name="connsiteX2" fmla="*/ 12192177 w 12192177"/>
              <a:gd name="connsiteY2" fmla="*/ 0 h 494911"/>
              <a:gd name="connsiteX3" fmla="*/ 12192019 w 12192177"/>
              <a:gd name="connsiteY3" fmla="*/ 494911 h 494911"/>
              <a:gd name="connsiteX4" fmla="*/ 5227 w 12192177"/>
              <a:gd name="connsiteY4" fmla="*/ 491692 h 494911"/>
              <a:gd name="connsiteX0" fmla="*/ 5227 w 12192177"/>
              <a:gd name="connsiteY0" fmla="*/ 475594 h 478813"/>
              <a:gd name="connsiteX1" fmla="*/ 0 w 12192177"/>
              <a:gd name="connsiteY1" fmla="*/ 189895 h 478813"/>
              <a:gd name="connsiteX2" fmla="*/ 12192177 w 12192177"/>
              <a:gd name="connsiteY2" fmla="*/ 0 h 478813"/>
              <a:gd name="connsiteX3" fmla="*/ 12192019 w 12192177"/>
              <a:gd name="connsiteY3" fmla="*/ 478813 h 478813"/>
              <a:gd name="connsiteX4" fmla="*/ 5227 w 12192177"/>
              <a:gd name="connsiteY4" fmla="*/ 475594 h 478813"/>
              <a:gd name="connsiteX0" fmla="*/ 22287 w 12209237"/>
              <a:gd name="connsiteY0" fmla="*/ 475594 h 478813"/>
              <a:gd name="connsiteX1" fmla="*/ 0 w 12209237"/>
              <a:gd name="connsiteY1" fmla="*/ 220603 h 478813"/>
              <a:gd name="connsiteX2" fmla="*/ 12209237 w 12209237"/>
              <a:gd name="connsiteY2" fmla="*/ 0 h 478813"/>
              <a:gd name="connsiteX3" fmla="*/ 12209079 w 12209237"/>
              <a:gd name="connsiteY3" fmla="*/ 478813 h 478813"/>
              <a:gd name="connsiteX4" fmla="*/ 22287 w 12209237"/>
              <a:gd name="connsiteY4" fmla="*/ 475594 h 478813"/>
              <a:gd name="connsiteX0" fmla="*/ 1815 w 12188765"/>
              <a:gd name="connsiteY0" fmla="*/ 475594 h 478813"/>
              <a:gd name="connsiteX1" fmla="*/ 0 w 12188765"/>
              <a:gd name="connsiteY1" fmla="*/ 183072 h 478813"/>
              <a:gd name="connsiteX2" fmla="*/ 12188765 w 12188765"/>
              <a:gd name="connsiteY2" fmla="*/ 0 h 478813"/>
              <a:gd name="connsiteX3" fmla="*/ 12188607 w 12188765"/>
              <a:gd name="connsiteY3" fmla="*/ 478813 h 478813"/>
              <a:gd name="connsiteX4" fmla="*/ 1815 w 12188765"/>
              <a:gd name="connsiteY4" fmla="*/ 475594 h 478813"/>
              <a:gd name="connsiteX0" fmla="*/ 369 w 12190731"/>
              <a:gd name="connsiteY0" fmla="*/ 479006 h 479006"/>
              <a:gd name="connsiteX1" fmla="*/ 1966 w 12190731"/>
              <a:gd name="connsiteY1" fmla="*/ 183072 h 479006"/>
              <a:gd name="connsiteX2" fmla="*/ 12190731 w 12190731"/>
              <a:gd name="connsiteY2" fmla="*/ 0 h 479006"/>
              <a:gd name="connsiteX3" fmla="*/ 12190573 w 12190731"/>
              <a:gd name="connsiteY3" fmla="*/ 478813 h 479006"/>
              <a:gd name="connsiteX4" fmla="*/ 369 w 12190731"/>
              <a:gd name="connsiteY4" fmla="*/ 479006 h 479006"/>
              <a:gd name="connsiteX0" fmla="*/ 59818 w 12188765"/>
              <a:gd name="connsiteY0" fmla="*/ 438063 h 478813"/>
              <a:gd name="connsiteX1" fmla="*/ 0 w 12188765"/>
              <a:gd name="connsiteY1" fmla="*/ 183072 h 478813"/>
              <a:gd name="connsiteX2" fmla="*/ 12188765 w 12188765"/>
              <a:gd name="connsiteY2" fmla="*/ 0 h 478813"/>
              <a:gd name="connsiteX3" fmla="*/ 12188607 w 12188765"/>
              <a:gd name="connsiteY3" fmla="*/ 478813 h 478813"/>
              <a:gd name="connsiteX4" fmla="*/ 59818 w 12188765"/>
              <a:gd name="connsiteY4" fmla="*/ 438063 h 478813"/>
              <a:gd name="connsiteX0" fmla="*/ 59818 w 12188765"/>
              <a:gd name="connsiteY0" fmla="*/ 438063 h 478813"/>
              <a:gd name="connsiteX1" fmla="*/ 0 w 12188765"/>
              <a:gd name="connsiteY1" fmla="*/ 183072 h 478813"/>
              <a:gd name="connsiteX2" fmla="*/ 12188765 w 12188765"/>
              <a:gd name="connsiteY2" fmla="*/ 0 h 478813"/>
              <a:gd name="connsiteX3" fmla="*/ 12188607 w 12188765"/>
              <a:gd name="connsiteY3" fmla="*/ 478813 h 478813"/>
              <a:gd name="connsiteX4" fmla="*/ 59818 w 12188765"/>
              <a:gd name="connsiteY4" fmla="*/ 438063 h 478813"/>
              <a:gd name="connsiteX0" fmla="*/ 0 w 12190362"/>
              <a:gd name="connsiteY0" fmla="*/ 475594 h 478813"/>
              <a:gd name="connsiteX1" fmla="*/ 1597 w 12190362"/>
              <a:gd name="connsiteY1" fmla="*/ 183072 h 478813"/>
              <a:gd name="connsiteX2" fmla="*/ 12190362 w 12190362"/>
              <a:gd name="connsiteY2" fmla="*/ 0 h 478813"/>
              <a:gd name="connsiteX3" fmla="*/ 12190204 w 12190362"/>
              <a:gd name="connsiteY3" fmla="*/ 478813 h 478813"/>
              <a:gd name="connsiteX4" fmla="*/ 0 w 12190362"/>
              <a:gd name="connsiteY4" fmla="*/ 475594 h 4788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0362" h="478813">
                <a:moveTo>
                  <a:pt x="0" y="475594"/>
                </a:moveTo>
                <a:cubicBezTo>
                  <a:pt x="1670" y="482720"/>
                  <a:pt x="3339" y="278305"/>
                  <a:pt x="1597" y="183072"/>
                </a:cubicBezTo>
                <a:lnTo>
                  <a:pt x="12190362" y="0"/>
                </a:lnTo>
                <a:cubicBezTo>
                  <a:pt x="12190309" y="164970"/>
                  <a:pt x="12190257" y="313843"/>
                  <a:pt x="12190204" y="478813"/>
                </a:cubicBezTo>
                <a:lnTo>
                  <a:pt x="0" y="475594"/>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Textplatzhalter 3">
            <a:extLst>
              <a:ext uri="{FF2B5EF4-FFF2-40B4-BE49-F238E27FC236}">
                <a16:creationId xmlns:a16="http://schemas.microsoft.com/office/drawing/2014/main" id="{8F98064D-C32C-4F31-BAF5-1CBA61FAAFA8}"/>
              </a:ext>
            </a:extLst>
          </p:cNvPr>
          <p:cNvSpPr>
            <a:spLocks noGrp="1"/>
          </p:cNvSpPr>
          <p:nvPr>
            <p:ph type="body" sz="quarter" idx="20" hasCustomPrompt="1"/>
          </p:nvPr>
        </p:nvSpPr>
        <p:spPr>
          <a:xfrm>
            <a:off x="515939" y="296863"/>
            <a:ext cx="9420224" cy="134652"/>
          </a:xfrm>
          <a:noFill/>
        </p:spPr>
        <p:txBody>
          <a:bodyPr wrap="square" lIns="0" tIns="0" rIns="0" bIns="0">
            <a:spAutoFit/>
          </a:bodyPr>
          <a:lstStyle>
            <a:lvl1pPr marL="0" indent="0" fontAlgn="t">
              <a:lnSpc>
                <a:spcPts val="1000"/>
              </a:lnSpc>
              <a:spcAft>
                <a:spcPts val="0"/>
              </a:spcAft>
              <a:buNone/>
              <a:defRPr sz="1000" b="1" i="0" cap="all" spc="100" baseline="0">
                <a:solidFill>
                  <a:schemeClr val="accent2"/>
                </a:solidFill>
                <a:latin typeface="+mj-lt"/>
                <a:ea typeface="Roboto" panose="02000000000000000000" pitchFamily="2" charset="0"/>
              </a:defRPr>
            </a:lvl1pPr>
            <a:lvl2pPr marL="180975" indent="0" fontAlgn="t">
              <a:lnSpc>
                <a:spcPts val="1740"/>
              </a:lnSpc>
              <a:spcAft>
                <a:spcPts val="0"/>
              </a:spcAft>
              <a:buNone/>
              <a:defRPr cap="all" spc="-20" baseline="0">
                <a:solidFill>
                  <a:schemeClr val="bg1"/>
                </a:solidFill>
                <a:latin typeface="+mj-lt"/>
              </a:defRPr>
            </a:lvl2pPr>
            <a:lvl3pPr marL="361950" indent="0" fontAlgn="t">
              <a:lnSpc>
                <a:spcPts val="1740"/>
              </a:lnSpc>
              <a:spcAft>
                <a:spcPts val="0"/>
              </a:spcAft>
              <a:buNone/>
              <a:defRPr cap="all" spc="-20" baseline="0">
                <a:solidFill>
                  <a:schemeClr val="bg1"/>
                </a:solidFill>
                <a:latin typeface="+mj-lt"/>
              </a:defRPr>
            </a:lvl3pPr>
            <a:lvl4pPr marL="542925" indent="0" fontAlgn="t">
              <a:lnSpc>
                <a:spcPts val="1740"/>
              </a:lnSpc>
              <a:spcAft>
                <a:spcPts val="0"/>
              </a:spcAft>
              <a:buNone/>
              <a:defRPr cap="all" spc="-20" baseline="0">
                <a:solidFill>
                  <a:schemeClr val="bg1"/>
                </a:solidFill>
                <a:latin typeface="+mj-lt"/>
              </a:defRPr>
            </a:lvl4pPr>
            <a:lvl5pPr marL="714375" indent="0" fontAlgn="t">
              <a:lnSpc>
                <a:spcPts val="1740"/>
              </a:lnSpc>
              <a:spcAft>
                <a:spcPts val="0"/>
              </a:spcAft>
              <a:buNone/>
              <a:defRPr cap="all" spc="-20" baseline="0">
                <a:solidFill>
                  <a:schemeClr val="bg1"/>
                </a:solidFill>
                <a:latin typeface="+mj-lt"/>
              </a:defRPr>
            </a:lvl5pPr>
          </a:lstStyle>
          <a:p>
            <a:pPr lvl="0"/>
            <a:r>
              <a:rPr lang="en-US" noProof="0"/>
              <a:t>Click to edit single line subtitle with a maximum of approx. 100 characters</a:t>
            </a:r>
          </a:p>
        </p:txBody>
      </p:sp>
      <p:sp>
        <p:nvSpPr>
          <p:cNvPr id="14" name="Titelplatzhalter 1">
            <a:extLst>
              <a:ext uri="{FF2B5EF4-FFF2-40B4-BE49-F238E27FC236}">
                <a16:creationId xmlns:a16="http://schemas.microsoft.com/office/drawing/2014/main" id="{B514A78F-6924-46AF-8451-9B19941C6425}"/>
              </a:ext>
            </a:extLst>
          </p:cNvPr>
          <p:cNvSpPr>
            <a:spLocks noGrp="1"/>
          </p:cNvSpPr>
          <p:nvPr>
            <p:ph type="title" hasCustomPrompt="1"/>
          </p:nvPr>
        </p:nvSpPr>
        <p:spPr>
          <a:xfrm>
            <a:off x="515938" y="505635"/>
            <a:ext cx="9420225" cy="664797"/>
          </a:xfrm>
          <a:prstGeom prst="rect">
            <a:avLst/>
          </a:prstGeom>
        </p:spPr>
        <p:txBody>
          <a:bodyPr vert="horz" wrap="square" lIns="0" tIns="0" rIns="180000" bIns="0" rtlCol="0" anchor="b" anchorCtr="0">
            <a:spAutoFit/>
          </a:bodyPr>
          <a:lstStyle/>
          <a:p>
            <a:pPr lvl="0"/>
            <a:r>
              <a:rPr lang="en-US" noProof="0"/>
              <a:t>Click to edit Master title with a maximum of </a:t>
            </a:r>
            <a:br>
              <a:rPr lang="en-US" noProof="0"/>
            </a:br>
            <a:r>
              <a:rPr lang="en-US" noProof="0"/>
              <a:t>approx. 120 characters in maximum two lines</a:t>
            </a:r>
          </a:p>
        </p:txBody>
      </p:sp>
      <p:sp>
        <p:nvSpPr>
          <p:cNvPr id="16" name="Content Placeholder 4">
            <a:extLst>
              <a:ext uri="{FF2B5EF4-FFF2-40B4-BE49-F238E27FC236}">
                <a16:creationId xmlns:a16="http://schemas.microsoft.com/office/drawing/2014/main" id="{C97CC203-263E-46E4-B789-B61174FD8DE7}"/>
              </a:ext>
            </a:extLst>
          </p:cNvPr>
          <p:cNvSpPr>
            <a:spLocks noGrp="1"/>
          </p:cNvSpPr>
          <p:nvPr>
            <p:ph sz="quarter" idx="21"/>
          </p:nvPr>
        </p:nvSpPr>
        <p:spPr>
          <a:xfrm>
            <a:off x="515939" y="1592635"/>
            <a:ext cx="5400674" cy="46081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4">
            <a:extLst>
              <a:ext uri="{FF2B5EF4-FFF2-40B4-BE49-F238E27FC236}">
                <a16:creationId xmlns:a16="http://schemas.microsoft.com/office/drawing/2014/main" id="{867C890C-CB2B-4D56-A272-AFEA038C4BE2}"/>
              </a:ext>
            </a:extLst>
          </p:cNvPr>
          <p:cNvSpPr>
            <a:spLocks noGrp="1"/>
          </p:cNvSpPr>
          <p:nvPr>
            <p:ph sz="quarter" idx="22"/>
          </p:nvPr>
        </p:nvSpPr>
        <p:spPr>
          <a:xfrm>
            <a:off x="6275387" y="1592263"/>
            <a:ext cx="5400674" cy="46081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Datumsplatzhalter 3">
            <a:extLst>
              <a:ext uri="{FF2B5EF4-FFF2-40B4-BE49-F238E27FC236}">
                <a16:creationId xmlns:a16="http://schemas.microsoft.com/office/drawing/2014/main" id="{FFE68E16-69C3-42B3-BDA8-FCB13EC96B09}"/>
              </a:ext>
            </a:extLst>
          </p:cNvPr>
          <p:cNvSpPr>
            <a:spLocks noGrp="1"/>
          </p:cNvSpPr>
          <p:nvPr>
            <p:ph type="dt" sz="half" idx="2"/>
          </p:nvPr>
        </p:nvSpPr>
        <p:spPr>
          <a:xfrm>
            <a:off x="10340579" y="6611112"/>
            <a:ext cx="979694" cy="128016"/>
          </a:xfrm>
          <a:prstGeom prst="rect">
            <a:avLst/>
          </a:prstGeom>
        </p:spPr>
        <p:txBody>
          <a:bodyPr vert="horz" lIns="0" tIns="0" rIns="0" bIns="0" rtlCol="0" anchor="t">
            <a:noAutofit/>
          </a:bodyPr>
          <a:lstStyle>
            <a:lvl1pPr algn="ctr">
              <a:defRPr sz="800">
                <a:solidFill>
                  <a:schemeClr val="tx2"/>
                </a:solidFill>
                <a:latin typeface="+mj-lt"/>
                <a:ea typeface="Roboto" panose="02000000000000000000" pitchFamily="2" charset="0"/>
              </a:defRPr>
            </a:lvl1pPr>
          </a:lstStyle>
          <a:p>
            <a:fld id="{0C7156AD-E947-4D42-9C4A-40FF871DDA52}" type="datetime3">
              <a:rPr lang="en-US" smtClean="0"/>
              <a:t>7 October 2024</a:t>
            </a:fld>
            <a:endParaRPr lang="en-US"/>
          </a:p>
        </p:txBody>
      </p:sp>
      <p:sp>
        <p:nvSpPr>
          <p:cNvPr id="21" name="Foliennummernplatzhalter 5">
            <a:extLst>
              <a:ext uri="{FF2B5EF4-FFF2-40B4-BE49-F238E27FC236}">
                <a16:creationId xmlns:a16="http://schemas.microsoft.com/office/drawing/2014/main" id="{AFAC85DC-3FC5-4730-9E59-4BBF19863153}"/>
              </a:ext>
            </a:extLst>
          </p:cNvPr>
          <p:cNvSpPr>
            <a:spLocks noGrp="1"/>
          </p:cNvSpPr>
          <p:nvPr>
            <p:ph type="sldNum" sz="quarter" idx="4"/>
          </p:nvPr>
        </p:nvSpPr>
        <p:spPr>
          <a:xfrm>
            <a:off x="11384280" y="6611112"/>
            <a:ext cx="291782" cy="128016"/>
          </a:xfrm>
          <a:prstGeom prst="rect">
            <a:avLst/>
          </a:prstGeom>
        </p:spPr>
        <p:txBody>
          <a:bodyPr vert="horz" lIns="0" tIns="0" rIns="0" bIns="0" rtlCol="0" anchor="t"/>
          <a:lstStyle>
            <a:lvl1pPr algn="r">
              <a:defRPr sz="800">
                <a:solidFill>
                  <a:schemeClr val="tx2"/>
                </a:solidFill>
                <a:latin typeface="+mj-lt"/>
                <a:ea typeface="Roboto" panose="02000000000000000000" pitchFamily="2" charset="0"/>
              </a:defRPr>
            </a:lvl1pPr>
          </a:lstStyle>
          <a:p>
            <a:fld id="{A520213A-032B-FE42-940A-86A4C9AC44D3}" type="slidenum">
              <a:rPr lang="en-US" smtClean="0"/>
              <a:pPr/>
              <a:t>‹N›</a:t>
            </a:fld>
            <a:endParaRPr lang="en-US"/>
          </a:p>
        </p:txBody>
      </p:sp>
      <p:sp>
        <p:nvSpPr>
          <p:cNvPr id="22" name="Footer Placeholder 4">
            <a:extLst>
              <a:ext uri="{FF2B5EF4-FFF2-40B4-BE49-F238E27FC236}">
                <a16:creationId xmlns:a16="http://schemas.microsoft.com/office/drawing/2014/main" id="{56CF4C7C-7D59-4D8E-A7DC-730B7AA4ACC5}"/>
              </a:ext>
            </a:extLst>
          </p:cNvPr>
          <p:cNvSpPr>
            <a:spLocks noGrp="1"/>
          </p:cNvSpPr>
          <p:nvPr>
            <p:ph type="ftr" sz="quarter" idx="3"/>
          </p:nvPr>
        </p:nvSpPr>
        <p:spPr>
          <a:xfrm>
            <a:off x="4351338" y="6611112"/>
            <a:ext cx="5925232" cy="128016"/>
          </a:xfrm>
          <a:prstGeom prst="rect">
            <a:avLst/>
          </a:prstGeom>
        </p:spPr>
        <p:txBody>
          <a:bodyPr vert="horz" lIns="0" tIns="0" rIns="45720" bIns="0" rtlCol="0" anchor="t"/>
          <a:lstStyle>
            <a:lvl1pPr algn="r">
              <a:defRPr sz="800">
                <a:solidFill>
                  <a:schemeClr val="tx2"/>
                </a:solidFill>
                <a:latin typeface="+mj-lt"/>
              </a:defRPr>
            </a:lvl1pPr>
          </a:lstStyle>
          <a:p>
            <a:r>
              <a:rPr lang="en-US" dirty="0" err="1"/>
              <a:t>ELITechGroup</a:t>
            </a:r>
            <a:r>
              <a:rPr lang="en-US" dirty="0"/>
              <a:t> I A BRUKER COMPANY</a:t>
            </a:r>
          </a:p>
          <a:p>
            <a:endParaRPr lang="en-US" dirty="0"/>
          </a:p>
        </p:txBody>
      </p:sp>
      <p:sp>
        <p:nvSpPr>
          <p:cNvPr id="23" name="Datumsplatzhalter 3">
            <a:extLst>
              <a:ext uri="{FF2B5EF4-FFF2-40B4-BE49-F238E27FC236}">
                <a16:creationId xmlns:a16="http://schemas.microsoft.com/office/drawing/2014/main" id="{7795F99D-F649-4965-BDE0-19E6369227E5}"/>
              </a:ext>
            </a:extLst>
          </p:cNvPr>
          <p:cNvSpPr txBox="1">
            <a:spLocks/>
          </p:cNvSpPr>
          <p:nvPr userDrawn="1"/>
        </p:nvSpPr>
        <p:spPr>
          <a:xfrm>
            <a:off x="11320272" y="6608530"/>
            <a:ext cx="64008" cy="160337"/>
          </a:xfrm>
          <a:prstGeom prst="rect">
            <a:avLst/>
          </a:prstGeom>
        </p:spPr>
        <p:txBody>
          <a:bodyPr vert="horz" lIns="0" tIns="0" rIns="0" bIns="0" rtlCol="0" anchor="t"/>
          <a:lstStyle>
            <a:defPPr>
              <a:defRPr lang="de-DE"/>
            </a:defPPr>
            <a:lvl1pPr marL="0" algn="l" defTabSz="914400" rtl="0" eaLnBrk="1" latinLnBrk="0" hangingPunct="1">
              <a:defRPr sz="800" kern="1200">
                <a:solidFill>
                  <a:schemeClr val="tx2"/>
                </a:solidFill>
                <a:latin typeface="Roboto" panose="02000000000000000000" pitchFamily="2" charset="0"/>
                <a:ea typeface="Roboto" panose="02000000000000000000" pitchFamily="2"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noProof="0">
                <a:latin typeface="+mj-lt"/>
              </a:rPr>
              <a:t>|</a:t>
            </a:r>
          </a:p>
        </p:txBody>
      </p:sp>
      <p:sp>
        <p:nvSpPr>
          <p:cNvPr id="24" name="Datumsplatzhalter 3">
            <a:extLst>
              <a:ext uri="{FF2B5EF4-FFF2-40B4-BE49-F238E27FC236}">
                <a16:creationId xmlns:a16="http://schemas.microsoft.com/office/drawing/2014/main" id="{1F986398-37E5-4F4D-AB8D-BB56203194A3}"/>
              </a:ext>
            </a:extLst>
          </p:cNvPr>
          <p:cNvSpPr txBox="1">
            <a:spLocks/>
          </p:cNvSpPr>
          <p:nvPr userDrawn="1"/>
        </p:nvSpPr>
        <p:spPr>
          <a:xfrm>
            <a:off x="10276570" y="6611112"/>
            <a:ext cx="64008" cy="160337"/>
          </a:xfrm>
          <a:prstGeom prst="rect">
            <a:avLst/>
          </a:prstGeom>
        </p:spPr>
        <p:txBody>
          <a:bodyPr vert="horz" lIns="0" tIns="0" rIns="0" bIns="0" rtlCol="0" anchor="t"/>
          <a:lstStyle>
            <a:defPPr>
              <a:defRPr lang="de-DE"/>
            </a:defPPr>
            <a:lvl1pPr marL="0" algn="l" defTabSz="914400" rtl="0" eaLnBrk="1" latinLnBrk="0" hangingPunct="1">
              <a:defRPr sz="800" kern="1200">
                <a:solidFill>
                  <a:schemeClr val="tx2"/>
                </a:solidFill>
                <a:latin typeface="Roboto" panose="02000000000000000000" pitchFamily="2" charset="0"/>
                <a:ea typeface="Roboto" panose="02000000000000000000" pitchFamily="2"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noProof="0">
                <a:latin typeface="+mj-lt"/>
              </a:rPr>
              <a:t>|</a:t>
            </a:r>
          </a:p>
        </p:txBody>
      </p:sp>
    </p:spTree>
    <p:extLst>
      <p:ext uri="{BB962C8B-B14F-4D97-AF65-F5344CB8AC3E}">
        <p14:creationId xmlns:p14="http://schemas.microsoft.com/office/powerpoint/2010/main" val="335129341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ent 2 Columns Subtitle Footer">
    <p:spTree>
      <p:nvGrpSpPr>
        <p:cNvPr id="1" name=""/>
        <p:cNvGrpSpPr/>
        <p:nvPr/>
      </p:nvGrpSpPr>
      <p:grpSpPr>
        <a:xfrm>
          <a:off x="0" y="0"/>
          <a:ext cx="0" cy="0"/>
          <a:chOff x="0" y="0"/>
          <a:chExt cx="0" cy="0"/>
        </a:xfrm>
      </p:grpSpPr>
      <p:sp>
        <p:nvSpPr>
          <p:cNvPr id="19" name="Trapez 1">
            <a:extLst>
              <a:ext uri="{FF2B5EF4-FFF2-40B4-BE49-F238E27FC236}">
                <a16:creationId xmlns:a16="http://schemas.microsoft.com/office/drawing/2014/main" id="{E26247D5-7FB8-3249-9F5E-7D09FAEF23E9}"/>
              </a:ext>
            </a:extLst>
          </p:cNvPr>
          <p:cNvSpPr/>
          <p:nvPr userDrawn="1"/>
        </p:nvSpPr>
        <p:spPr>
          <a:xfrm>
            <a:off x="0" y="6382800"/>
            <a:ext cx="12192000" cy="478813"/>
          </a:xfrm>
          <a:custGeom>
            <a:avLst/>
            <a:gdLst>
              <a:gd name="connsiteX0" fmla="*/ 0 w 12192000"/>
              <a:gd name="connsiteY0" fmla="*/ 512762 h 512762"/>
              <a:gd name="connsiteX1" fmla="*/ 128191 w 12192000"/>
              <a:gd name="connsiteY1" fmla="*/ 0 h 512762"/>
              <a:gd name="connsiteX2" fmla="*/ 12063810 w 12192000"/>
              <a:gd name="connsiteY2" fmla="*/ 0 h 512762"/>
              <a:gd name="connsiteX3" fmla="*/ 12192000 w 12192000"/>
              <a:gd name="connsiteY3" fmla="*/ 512762 h 512762"/>
              <a:gd name="connsiteX4" fmla="*/ 0 w 12192000"/>
              <a:gd name="connsiteY4" fmla="*/ 512762 h 512762"/>
              <a:gd name="connsiteX0" fmla="*/ 0 w 12192000"/>
              <a:gd name="connsiteY0" fmla="*/ 512762 h 512762"/>
              <a:gd name="connsiteX1" fmla="*/ 3201 w 12192000"/>
              <a:gd name="connsiteY1" fmla="*/ 256559 h 512762"/>
              <a:gd name="connsiteX2" fmla="*/ 12063810 w 12192000"/>
              <a:gd name="connsiteY2" fmla="*/ 0 h 512762"/>
              <a:gd name="connsiteX3" fmla="*/ 12192000 w 12192000"/>
              <a:gd name="connsiteY3" fmla="*/ 512762 h 512762"/>
              <a:gd name="connsiteX4" fmla="*/ 0 w 12192000"/>
              <a:gd name="connsiteY4" fmla="*/ 512762 h 512762"/>
              <a:gd name="connsiteX0" fmla="*/ 0 w 12195378"/>
              <a:gd name="connsiteY0" fmla="*/ 512762 h 512762"/>
              <a:gd name="connsiteX1" fmla="*/ 3201 w 12195378"/>
              <a:gd name="connsiteY1" fmla="*/ 256559 h 512762"/>
              <a:gd name="connsiteX2" fmla="*/ 12195378 w 12195378"/>
              <a:gd name="connsiteY2" fmla="*/ 0 h 512762"/>
              <a:gd name="connsiteX3" fmla="*/ 12192000 w 12195378"/>
              <a:gd name="connsiteY3" fmla="*/ 512762 h 512762"/>
              <a:gd name="connsiteX4" fmla="*/ 0 w 12195378"/>
              <a:gd name="connsiteY4" fmla="*/ 512762 h 512762"/>
              <a:gd name="connsiteX0" fmla="*/ 0 w 12208020"/>
              <a:gd name="connsiteY0" fmla="*/ 479051 h 479051"/>
              <a:gd name="connsiteX1" fmla="*/ 3201 w 12208020"/>
              <a:gd name="connsiteY1" fmla="*/ 222848 h 479051"/>
              <a:gd name="connsiteX2" fmla="*/ 12208020 w 12208020"/>
              <a:gd name="connsiteY2" fmla="*/ 0 h 479051"/>
              <a:gd name="connsiteX3" fmla="*/ 12192000 w 12208020"/>
              <a:gd name="connsiteY3" fmla="*/ 479051 h 479051"/>
              <a:gd name="connsiteX4" fmla="*/ 0 w 12208020"/>
              <a:gd name="connsiteY4" fmla="*/ 479051 h 479051"/>
              <a:gd name="connsiteX0" fmla="*/ 0 w 12195378"/>
              <a:gd name="connsiteY0" fmla="*/ 491692 h 491692"/>
              <a:gd name="connsiteX1" fmla="*/ 3201 w 12195378"/>
              <a:gd name="connsiteY1" fmla="*/ 235489 h 491692"/>
              <a:gd name="connsiteX2" fmla="*/ 12195378 w 12195378"/>
              <a:gd name="connsiteY2" fmla="*/ 0 h 491692"/>
              <a:gd name="connsiteX3" fmla="*/ 12192000 w 12195378"/>
              <a:gd name="connsiteY3" fmla="*/ 491692 h 491692"/>
              <a:gd name="connsiteX4" fmla="*/ 0 w 12195378"/>
              <a:gd name="connsiteY4" fmla="*/ 491692 h 491692"/>
              <a:gd name="connsiteX0" fmla="*/ 0 w 12195378"/>
              <a:gd name="connsiteY0" fmla="*/ 491692 h 491692"/>
              <a:gd name="connsiteX1" fmla="*/ 7415 w 12195378"/>
              <a:gd name="connsiteY1" fmla="*/ 205993 h 491692"/>
              <a:gd name="connsiteX2" fmla="*/ 12195378 w 12195378"/>
              <a:gd name="connsiteY2" fmla="*/ 0 h 491692"/>
              <a:gd name="connsiteX3" fmla="*/ 12192000 w 12195378"/>
              <a:gd name="connsiteY3" fmla="*/ 491692 h 491692"/>
              <a:gd name="connsiteX4" fmla="*/ 0 w 12195378"/>
              <a:gd name="connsiteY4" fmla="*/ 491692 h 491692"/>
              <a:gd name="connsiteX0" fmla="*/ 0 w 12195378"/>
              <a:gd name="connsiteY0" fmla="*/ 491692 h 491692"/>
              <a:gd name="connsiteX1" fmla="*/ 3201 w 12195378"/>
              <a:gd name="connsiteY1" fmla="*/ 205993 h 491692"/>
              <a:gd name="connsiteX2" fmla="*/ 12195378 w 12195378"/>
              <a:gd name="connsiteY2" fmla="*/ 0 h 491692"/>
              <a:gd name="connsiteX3" fmla="*/ 12192000 w 12195378"/>
              <a:gd name="connsiteY3" fmla="*/ 491692 h 491692"/>
              <a:gd name="connsiteX4" fmla="*/ 0 w 12195378"/>
              <a:gd name="connsiteY4" fmla="*/ 491692 h 491692"/>
              <a:gd name="connsiteX0" fmla="*/ 5227 w 12192177"/>
              <a:gd name="connsiteY0" fmla="*/ 491692 h 491692"/>
              <a:gd name="connsiteX1" fmla="*/ 0 w 12192177"/>
              <a:gd name="connsiteY1" fmla="*/ 205993 h 491692"/>
              <a:gd name="connsiteX2" fmla="*/ 12192177 w 12192177"/>
              <a:gd name="connsiteY2" fmla="*/ 0 h 491692"/>
              <a:gd name="connsiteX3" fmla="*/ 12188799 w 12192177"/>
              <a:gd name="connsiteY3" fmla="*/ 491692 h 491692"/>
              <a:gd name="connsiteX4" fmla="*/ 5227 w 12192177"/>
              <a:gd name="connsiteY4" fmla="*/ 491692 h 491692"/>
              <a:gd name="connsiteX0" fmla="*/ 5227 w 12192177"/>
              <a:gd name="connsiteY0" fmla="*/ 491692 h 494911"/>
              <a:gd name="connsiteX1" fmla="*/ 0 w 12192177"/>
              <a:gd name="connsiteY1" fmla="*/ 205993 h 494911"/>
              <a:gd name="connsiteX2" fmla="*/ 12192177 w 12192177"/>
              <a:gd name="connsiteY2" fmla="*/ 0 h 494911"/>
              <a:gd name="connsiteX3" fmla="*/ 12192019 w 12192177"/>
              <a:gd name="connsiteY3" fmla="*/ 494911 h 494911"/>
              <a:gd name="connsiteX4" fmla="*/ 5227 w 12192177"/>
              <a:gd name="connsiteY4" fmla="*/ 491692 h 494911"/>
              <a:gd name="connsiteX0" fmla="*/ 5227 w 12192177"/>
              <a:gd name="connsiteY0" fmla="*/ 475594 h 478813"/>
              <a:gd name="connsiteX1" fmla="*/ 0 w 12192177"/>
              <a:gd name="connsiteY1" fmla="*/ 189895 h 478813"/>
              <a:gd name="connsiteX2" fmla="*/ 12192177 w 12192177"/>
              <a:gd name="connsiteY2" fmla="*/ 0 h 478813"/>
              <a:gd name="connsiteX3" fmla="*/ 12192019 w 12192177"/>
              <a:gd name="connsiteY3" fmla="*/ 478813 h 478813"/>
              <a:gd name="connsiteX4" fmla="*/ 5227 w 12192177"/>
              <a:gd name="connsiteY4" fmla="*/ 475594 h 478813"/>
              <a:gd name="connsiteX0" fmla="*/ 22287 w 12209237"/>
              <a:gd name="connsiteY0" fmla="*/ 475594 h 478813"/>
              <a:gd name="connsiteX1" fmla="*/ 0 w 12209237"/>
              <a:gd name="connsiteY1" fmla="*/ 220603 h 478813"/>
              <a:gd name="connsiteX2" fmla="*/ 12209237 w 12209237"/>
              <a:gd name="connsiteY2" fmla="*/ 0 h 478813"/>
              <a:gd name="connsiteX3" fmla="*/ 12209079 w 12209237"/>
              <a:gd name="connsiteY3" fmla="*/ 478813 h 478813"/>
              <a:gd name="connsiteX4" fmla="*/ 22287 w 12209237"/>
              <a:gd name="connsiteY4" fmla="*/ 475594 h 478813"/>
              <a:gd name="connsiteX0" fmla="*/ 1815 w 12188765"/>
              <a:gd name="connsiteY0" fmla="*/ 475594 h 478813"/>
              <a:gd name="connsiteX1" fmla="*/ 0 w 12188765"/>
              <a:gd name="connsiteY1" fmla="*/ 183072 h 478813"/>
              <a:gd name="connsiteX2" fmla="*/ 12188765 w 12188765"/>
              <a:gd name="connsiteY2" fmla="*/ 0 h 478813"/>
              <a:gd name="connsiteX3" fmla="*/ 12188607 w 12188765"/>
              <a:gd name="connsiteY3" fmla="*/ 478813 h 478813"/>
              <a:gd name="connsiteX4" fmla="*/ 1815 w 12188765"/>
              <a:gd name="connsiteY4" fmla="*/ 475594 h 478813"/>
              <a:gd name="connsiteX0" fmla="*/ 369 w 12190731"/>
              <a:gd name="connsiteY0" fmla="*/ 479006 h 479006"/>
              <a:gd name="connsiteX1" fmla="*/ 1966 w 12190731"/>
              <a:gd name="connsiteY1" fmla="*/ 183072 h 479006"/>
              <a:gd name="connsiteX2" fmla="*/ 12190731 w 12190731"/>
              <a:gd name="connsiteY2" fmla="*/ 0 h 479006"/>
              <a:gd name="connsiteX3" fmla="*/ 12190573 w 12190731"/>
              <a:gd name="connsiteY3" fmla="*/ 478813 h 479006"/>
              <a:gd name="connsiteX4" fmla="*/ 369 w 12190731"/>
              <a:gd name="connsiteY4" fmla="*/ 479006 h 479006"/>
              <a:gd name="connsiteX0" fmla="*/ 59818 w 12188765"/>
              <a:gd name="connsiteY0" fmla="*/ 438063 h 478813"/>
              <a:gd name="connsiteX1" fmla="*/ 0 w 12188765"/>
              <a:gd name="connsiteY1" fmla="*/ 183072 h 478813"/>
              <a:gd name="connsiteX2" fmla="*/ 12188765 w 12188765"/>
              <a:gd name="connsiteY2" fmla="*/ 0 h 478813"/>
              <a:gd name="connsiteX3" fmla="*/ 12188607 w 12188765"/>
              <a:gd name="connsiteY3" fmla="*/ 478813 h 478813"/>
              <a:gd name="connsiteX4" fmla="*/ 59818 w 12188765"/>
              <a:gd name="connsiteY4" fmla="*/ 438063 h 478813"/>
              <a:gd name="connsiteX0" fmla="*/ 59818 w 12188765"/>
              <a:gd name="connsiteY0" fmla="*/ 438063 h 478813"/>
              <a:gd name="connsiteX1" fmla="*/ 0 w 12188765"/>
              <a:gd name="connsiteY1" fmla="*/ 183072 h 478813"/>
              <a:gd name="connsiteX2" fmla="*/ 12188765 w 12188765"/>
              <a:gd name="connsiteY2" fmla="*/ 0 h 478813"/>
              <a:gd name="connsiteX3" fmla="*/ 12188607 w 12188765"/>
              <a:gd name="connsiteY3" fmla="*/ 478813 h 478813"/>
              <a:gd name="connsiteX4" fmla="*/ 59818 w 12188765"/>
              <a:gd name="connsiteY4" fmla="*/ 438063 h 478813"/>
              <a:gd name="connsiteX0" fmla="*/ 0 w 12190362"/>
              <a:gd name="connsiteY0" fmla="*/ 475594 h 478813"/>
              <a:gd name="connsiteX1" fmla="*/ 1597 w 12190362"/>
              <a:gd name="connsiteY1" fmla="*/ 183072 h 478813"/>
              <a:gd name="connsiteX2" fmla="*/ 12190362 w 12190362"/>
              <a:gd name="connsiteY2" fmla="*/ 0 h 478813"/>
              <a:gd name="connsiteX3" fmla="*/ 12190204 w 12190362"/>
              <a:gd name="connsiteY3" fmla="*/ 478813 h 478813"/>
              <a:gd name="connsiteX4" fmla="*/ 0 w 12190362"/>
              <a:gd name="connsiteY4" fmla="*/ 475594 h 4788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0362" h="478813">
                <a:moveTo>
                  <a:pt x="0" y="475594"/>
                </a:moveTo>
                <a:cubicBezTo>
                  <a:pt x="1670" y="482720"/>
                  <a:pt x="3339" y="278305"/>
                  <a:pt x="1597" y="183072"/>
                </a:cubicBezTo>
                <a:lnTo>
                  <a:pt x="12190362" y="0"/>
                </a:lnTo>
                <a:cubicBezTo>
                  <a:pt x="12190309" y="164970"/>
                  <a:pt x="12190257" y="313843"/>
                  <a:pt x="12190204" y="478813"/>
                </a:cubicBezTo>
                <a:lnTo>
                  <a:pt x="0" y="475594"/>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Textplatzhalter 3">
            <a:extLst>
              <a:ext uri="{FF2B5EF4-FFF2-40B4-BE49-F238E27FC236}">
                <a16:creationId xmlns:a16="http://schemas.microsoft.com/office/drawing/2014/main" id="{8F98064D-C32C-4F31-BAF5-1CBA61FAAFA8}"/>
              </a:ext>
            </a:extLst>
          </p:cNvPr>
          <p:cNvSpPr>
            <a:spLocks noGrp="1"/>
          </p:cNvSpPr>
          <p:nvPr>
            <p:ph type="body" sz="quarter" idx="20" hasCustomPrompt="1"/>
          </p:nvPr>
        </p:nvSpPr>
        <p:spPr>
          <a:xfrm>
            <a:off x="515939" y="296863"/>
            <a:ext cx="9420224" cy="134652"/>
          </a:xfrm>
          <a:noFill/>
        </p:spPr>
        <p:txBody>
          <a:bodyPr wrap="square" lIns="0" tIns="0" rIns="0" bIns="0">
            <a:spAutoFit/>
          </a:bodyPr>
          <a:lstStyle>
            <a:lvl1pPr marL="0" indent="0" fontAlgn="t">
              <a:lnSpc>
                <a:spcPts val="1000"/>
              </a:lnSpc>
              <a:spcAft>
                <a:spcPts val="0"/>
              </a:spcAft>
              <a:buNone/>
              <a:defRPr sz="1000" b="1" i="0" cap="all" spc="100" baseline="0">
                <a:solidFill>
                  <a:schemeClr val="accent2"/>
                </a:solidFill>
                <a:latin typeface="+mj-lt"/>
                <a:ea typeface="Roboto" panose="02000000000000000000" pitchFamily="2" charset="0"/>
              </a:defRPr>
            </a:lvl1pPr>
            <a:lvl2pPr marL="180975" indent="0" fontAlgn="t">
              <a:lnSpc>
                <a:spcPts val="1740"/>
              </a:lnSpc>
              <a:spcAft>
                <a:spcPts val="0"/>
              </a:spcAft>
              <a:buNone/>
              <a:defRPr cap="all" spc="-20" baseline="0">
                <a:solidFill>
                  <a:schemeClr val="bg1"/>
                </a:solidFill>
                <a:latin typeface="+mj-lt"/>
              </a:defRPr>
            </a:lvl2pPr>
            <a:lvl3pPr marL="361950" indent="0" fontAlgn="t">
              <a:lnSpc>
                <a:spcPts val="1740"/>
              </a:lnSpc>
              <a:spcAft>
                <a:spcPts val="0"/>
              </a:spcAft>
              <a:buNone/>
              <a:defRPr cap="all" spc="-20" baseline="0">
                <a:solidFill>
                  <a:schemeClr val="bg1"/>
                </a:solidFill>
                <a:latin typeface="+mj-lt"/>
              </a:defRPr>
            </a:lvl3pPr>
            <a:lvl4pPr marL="542925" indent="0" fontAlgn="t">
              <a:lnSpc>
                <a:spcPts val="1740"/>
              </a:lnSpc>
              <a:spcAft>
                <a:spcPts val="0"/>
              </a:spcAft>
              <a:buNone/>
              <a:defRPr cap="all" spc="-20" baseline="0">
                <a:solidFill>
                  <a:schemeClr val="bg1"/>
                </a:solidFill>
                <a:latin typeface="+mj-lt"/>
              </a:defRPr>
            </a:lvl4pPr>
            <a:lvl5pPr marL="714375" indent="0" fontAlgn="t">
              <a:lnSpc>
                <a:spcPts val="1740"/>
              </a:lnSpc>
              <a:spcAft>
                <a:spcPts val="0"/>
              </a:spcAft>
              <a:buNone/>
              <a:defRPr cap="all" spc="-20" baseline="0">
                <a:solidFill>
                  <a:schemeClr val="bg1"/>
                </a:solidFill>
                <a:latin typeface="+mj-lt"/>
              </a:defRPr>
            </a:lvl5pPr>
          </a:lstStyle>
          <a:p>
            <a:pPr lvl="0"/>
            <a:r>
              <a:rPr lang="en-US" noProof="0"/>
              <a:t>Click to edit single line subtitle with a maximum of approx. 100 characters</a:t>
            </a:r>
          </a:p>
        </p:txBody>
      </p:sp>
      <p:sp>
        <p:nvSpPr>
          <p:cNvPr id="14" name="Titelplatzhalter 1">
            <a:extLst>
              <a:ext uri="{FF2B5EF4-FFF2-40B4-BE49-F238E27FC236}">
                <a16:creationId xmlns:a16="http://schemas.microsoft.com/office/drawing/2014/main" id="{B514A78F-6924-46AF-8451-9B19941C6425}"/>
              </a:ext>
            </a:extLst>
          </p:cNvPr>
          <p:cNvSpPr>
            <a:spLocks noGrp="1"/>
          </p:cNvSpPr>
          <p:nvPr>
            <p:ph type="title" hasCustomPrompt="1"/>
          </p:nvPr>
        </p:nvSpPr>
        <p:spPr>
          <a:xfrm>
            <a:off x="515938" y="505635"/>
            <a:ext cx="9420225" cy="664797"/>
          </a:xfrm>
          <a:prstGeom prst="rect">
            <a:avLst/>
          </a:prstGeom>
        </p:spPr>
        <p:txBody>
          <a:bodyPr vert="horz" wrap="square" lIns="0" tIns="0" rIns="180000" bIns="0" rtlCol="0" anchor="b" anchorCtr="0">
            <a:spAutoFit/>
          </a:bodyPr>
          <a:lstStyle/>
          <a:p>
            <a:pPr lvl="0"/>
            <a:r>
              <a:rPr lang="en-US" noProof="0"/>
              <a:t>Click to edit Master title with a maximum of </a:t>
            </a:r>
            <a:br>
              <a:rPr lang="en-US" noProof="0"/>
            </a:br>
            <a:r>
              <a:rPr lang="en-US" noProof="0"/>
              <a:t>approx. 120 characters in maximum two lines</a:t>
            </a:r>
          </a:p>
        </p:txBody>
      </p:sp>
      <p:sp>
        <p:nvSpPr>
          <p:cNvPr id="22" name="Datumsplatzhalter 3">
            <a:extLst>
              <a:ext uri="{FF2B5EF4-FFF2-40B4-BE49-F238E27FC236}">
                <a16:creationId xmlns:a16="http://schemas.microsoft.com/office/drawing/2014/main" id="{214FF92A-CD10-4D53-A4D8-849C0FFB3CB1}"/>
              </a:ext>
            </a:extLst>
          </p:cNvPr>
          <p:cNvSpPr>
            <a:spLocks noGrp="1"/>
          </p:cNvSpPr>
          <p:nvPr>
            <p:ph type="dt" sz="half" idx="2"/>
          </p:nvPr>
        </p:nvSpPr>
        <p:spPr>
          <a:xfrm>
            <a:off x="10340579" y="6611112"/>
            <a:ext cx="979694" cy="128016"/>
          </a:xfrm>
          <a:prstGeom prst="rect">
            <a:avLst/>
          </a:prstGeom>
        </p:spPr>
        <p:txBody>
          <a:bodyPr vert="horz" lIns="0" tIns="0" rIns="0" bIns="0" rtlCol="0" anchor="t">
            <a:noAutofit/>
          </a:bodyPr>
          <a:lstStyle>
            <a:lvl1pPr algn="ctr">
              <a:defRPr sz="800">
                <a:solidFill>
                  <a:schemeClr val="tx2"/>
                </a:solidFill>
                <a:latin typeface="+mj-lt"/>
                <a:ea typeface="Roboto" panose="02000000000000000000" pitchFamily="2" charset="0"/>
              </a:defRPr>
            </a:lvl1pPr>
          </a:lstStyle>
          <a:p>
            <a:fld id="{4A7CEF8F-C988-493C-AF41-16465F41B3B5}" type="datetime3">
              <a:rPr lang="en-US" smtClean="0"/>
              <a:t>7 October 2024</a:t>
            </a:fld>
            <a:endParaRPr lang="en-US"/>
          </a:p>
        </p:txBody>
      </p:sp>
      <p:sp>
        <p:nvSpPr>
          <p:cNvPr id="23" name="Foliennummernplatzhalter 5">
            <a:extLst>
              <a:ext uri="{FF2B5EF4-FFF2-40B4-BE49-F238E27FC236}">
                <a16:creationId xmlns:a16="http://schemas.microsoft.com/office/drawing/2014/main" id="{C911D53B-8D1C-4C9F-8302-0088BAA90BE1}"/>
              </a:ext>
            </a:extLst>
          </p:cNvPr>
          <p:cNvSpPr>
            <a:spLocks noGrp="1"/>
          </p:cNvSpPr>
          <p:nvPr>
            <p:ph type="sldNum" sz="quarter" idx="4"/>
          </p:nvPr>
        </p:nvSpPr>
        <p:spPr>
          <a:xfrm>
            <a:off x="11384280" y="6611112"/>
            <a:ext cx="291782" cy="128016"/>
          </a:xfrm>
          <a:prstGeom prst="rect">
            <a:avLst/>
          </a:prstGeom>
        </p:spPr>
        <p:txBody>
          <a:bodyPr vert="horz" lIns="0" tIns="0" rIns="0" bIns="0" rtlCol="0" anchor="t"/>
          <a:lstStyle>
            <a:lvl1pPr algn="r">
              <a:defRPr sz="800">
                <a:solidFill>
                  <a:schemeClr val="tx2"/>
                </a:solidFill>
                <a:latin typeface="+mj-lt"/>
                <a:ea typeface="Roboto" panose="02000000000000000000" pitchFamily="2" charset="0"/>
              </a:defRPr>
            </a:lvl1pPr>
          </a:lstStyle>
          <a:p>
            <a:fld id="{A520213A-032B-FE42-940A-86A4C9AC44D3}" type="slidenum">
              <a:rPr lang="en-US" smtClean="0"/>
              <a:pPr/>
              <a:t>‹N›</a:t>
            </a:fld>
            <a:endParaRPr lang="en-US"/>
          </a:p>
        </p:txBody>
      </p:sp>
      <p:sp>
        <p:nvSpPr>
          <p:cNvPr id="24" name="Footer Placeholder 4">
            <a:extLst>
              <a:ext uri="{FF2B5EF4-FFF2-40B4-BE49-F238E27FC236}">
                <a16:creationId xmlns:a16="http://schemas.microsoft.com/office/drawing/2014/main" id="{115D0268-3A78-4097-8CAB-E36F670CAB41}"/>
              </a:ext>
            </a:extLst>
          </p:cNvPr>
          <p:cNvSpPr>
            <a:spLocks noGrp="1"/>
          </p:cNvSpPr>
          <p:nvPr>
            <p:ph type="ftr" sz="quarter" idx="3"/>
          </p:nvPr>
        </p:nvSpPr>
        <p:spPr>
          <a:xfrm>
            <a:off x="4351338" y="6611112"/>
            <a:ext cx="5925232" cy="128016"/>
          </a:xfrm>
          <a:prstGeom prst="rect">
            <a:avLst/>
          </a:prstGeom>
        </p:spPr>
        <p:txBody>
          <a:bodyPr vert="horz" lIns="0" tIns="0" rIns="45720" bIns="0" rtlCol="0" anchor="t"/>
          <a:lstStyle>
            <a:lvl1pPr algn="r">
              <a:defRPr sz="800">
                <a:solidFill>
                  <a:schemeClr val="tx2"/>
                </a:solidFill>
                <a:latin typeface="+mj-lt"/>
              </a:defRPr>
            </a:lvl1pPr>
          </a:lstStyle>
          <a:p>
            <a:r>
              <a:rPr lang="en-US" dirty="0" err="1"/>
              <a:t>ELITechGroup</a:t>
            </a:r>
            <a:r>
              <a:rPr lang="en-US" dirty="0"/>
              <a:t> I A BRUKER COMPANY</a:t>
            </a:r>
          </a:p>
          <a:p>
            <a:endParaRPr lang="en-US" dirty="0"/>
          </a:p>
        </p:txBody>
      </p:sp>
      <p:sp>
        <p:nvSpPr>
          <p:cNvPr id="25" name="Datumsplatzhalter 3">
            <a:extLst>
              <a:ext uri="{FF2B5EF4-FFF2-40B4-BE49-F238E27FC236}">
                <a16:creationId xmlns:a16="http://schemas.microsoft.com/office/drawing/2014/main" id="{965A05BB-B789-450B-8E0A-15CB063D3597}"/>
              </a:ext>
            </a:extLst>
          </p:cNvPr>
          <p:cNvSpPr txBox="1">
            <a:spLocks/>
          </p:cNvSpPr>
          <p:nvPr userDrawn="1"/>
        </p:nvSpPr>
        <p:spPr>
          <a:xfrm>
            <a:off x="11320272" y="6608530"/>
            <a:ext cx="64008" cy="160337"/>
          </a:xfrm>
          <a:prstGeom prst="rect">
            <a:avLst/>
          </a:prstGeom>
        </p:spPr>
        <p:txBody>
          <a:bodyPr vert="horz" lIns="0" tIns="0" rIns="0" bIns="0" rtlCol="0" anchor="t"/>
          <a:lstStyle>
            <a:defPPr>
              <a:defRPr lang="de-DE"/>
            </a:defPPr>
            <a:lvl1pPr marL="0" algn="l" defTabSz="914400" rtl="0" eaLnBrk="1" latinLnBrk="0" hangingPunct="1">
              <a:defRPr sz="800" kern="1200">
                <a:solidFill>
                  <a:schemeClr val="tx2"/>
                </a:solidFill>
                <a:latin typeface="Roboto" panose="02000000000000000000" pitchFamily="2" charset="0"/>
                <a:ea typeface="Roboto" panose="02000000000000000000" pitchFamily="2"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noProof="0">
                <a:latin typeface="+mj-lt"/>
              </a:rPr>
              <a:t>|</a:t>
            </a:r>
          </a:p>
        </p:txBody>
      </p:sp>
      <p:sp>
        <p:nvSpPr>
          <p:cNvPr id="26" name="Datumsplatzhalter 3">
            <a:extLst>
              <a:ext uri="{FF2B5EF4-FFF2-40B4-BE49-F238E27FC236}">
                <a16:creationId xmlns:a16="http://schemas.microsoft.com/office/drawing/2014/main" id="{F43ABC35-DA4E-4962-9FCF-31DFEADC4CAA}"/>
              </a:ext>
            </a:extLst>
          </p:cNvPr>
          <p:cNvSpPr txBox="1">
            <a:spLocks/>
          </p:cNvSpPr>
          <p:nvPr userDrawn="1"/>
        </p:nvSpPr>
        <p:spPr>
          <a:xfrm>
            <a:off x="10276570" y="6611112"/>
            <a:ext cx="64008" cy="160337"/>
          </a:xfrm>
          <a:prstGeom prst="rect">
            <a:avLst/>
          </a:prstGeom>
        </p:spPr>
        <p:txBody>
          <a:bodyPr vert="horz" lIns="0" tIns="0" rIns="0" bIns="0" rtlCol="0" anchor="t"/>
          <a:lstStyle>
            <a:defPPr>
              <a:defRPr lang="de-DE"/>
            </a:defPPr>
            <a:lvl1pPr marL="0" algn="l" defTabSz="914400" rtl="0" eaLnBrk="1" latinLnBrk="0" hangingPunct="1">
              <a:defRPr sz="800" kern="1200">
                <a:solidFill>
                  <a:schemeClr val="tx2"/>
                </a:solidFill>
                <a:latin typeface="Roboto" panose="02000000000000000000" pitchFamily="2" charset="0"/>
                <a:ea typeface="Roboto" panose="02000000000000000000" pitchFamily="2"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noProof="0">
                <a:latin typeface="+mj-lt"/>
              </a:rPr>
              <a:t>|</a:t>
            </a:r>
          </a:p>
        </p:txBody>
      </p:sp>
      <p:sp>
        <p:nvSpPr>
          <p:cNvPr id="27" name="Content Placeholder 4">
            <a:extLst>
              <a:ext uri="{FF2B5EF4-FFF2-40B4-BE49-F238E27FC236}">
                <a16:creationId xmlns:a16="http://schemas.microsoft.com/office/drawing/2014/main" id="{E7641CFF-1399-4824-8361-1A4BBC13BAF8}"/>
              </a:ext>
            </a:extLst>
          </p:cNvPr>
          <p:cNvSpPr>
            <a:spLocks noGrp="1"/>
          </p:cNvSpPr>
          <p:nvPr>
            <p:ph sz="quarter" idx="21"/>
          </p:nvPr>
        </p:nvSpPr>
        <p:spPr>
          <a:xfrm>
            <a:off x="515937" y="2210577"/>
            <a:ext cx="5400676" cy="3990198"/>
          </a:xfrm>
        </p:spPr>
        <p:txBody>
          <a:bodyPr tIns="18288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Content Placeholder 4">
            <a:extLst>
              <a:ext uri="{FF2B5EF4-FFF2-40B4-BE49-F238E27FC236}">
                <a16:creationId xmlns:a16="http://schemas.microsoft.com/office/drawing/2014/main" id="{5246392C-F663-4C85-8724-BD5D5BBC25C8}"/>
              </a:ext>
            </a:extLst>
          </p:cNvPr>
          <p:cNvSpPr>
            <a:spLocks noGrp="1"/>
          </p:cNvSpPr>
          <p:nvPr>
            <p:ph sz="quarter" idx="22" hasCustomPrompt="1"/>
          </p:nvPr>
        </p:nvSpPr>
        <p:spPr>
          <a:xfrm>
            <a:off x="515937" y="1592261"/>
            <a:ext cx="5400676" cy="615679"/>
          </a:xfrm>
        </p:spPr>
        <p:txBody>
          <a:bodyPr anchor="b"/>
          <a:lstStyle>
            <a:lvl1pPr marL="0" indent="0">
              <a:lnSpc>
                <a:spcPct val="100000"/>
              </a:lnSpc>
              <a:spcAft>
                <a:spcPts val="0"/>
              </a:spcAft>
              <a:buNone/>
              <a:defRPr sz="2000" b="1">
                <a:latin typeface="+mj-lt"/>
              </a:defRPr>
            </a:lvl1pPr>
          </a:lstStyle>
          <a:p>
            <a:pPr marL="0" marR="0" lvl="0" indent="0" algn="l" defTabSz="914400" rtl="0" eaLnBrk="1" fontAlgn="auto" latinLnBrk="0" hangingPunct="1">
              <a:lnSpc>
                <a:spcPct val="100000"/>
              </a:lnSpc>
              <a:spcBef>
                <a:spcPts val="0"/>
              </a:spcBef>
              <a:spcAft>
                <a:spcPts val="0"/>
              </a:spcAft>
              <a:buClr>
                <a:schemeClr val="accent2"/>
              </a:buClr>
              <a:buSzPct val="135000"/>
              <a:buFont typeface="Roboto Light" panose="02000000000000000000" pitchFamily="2" charset="0"/>
              <a:buNone/>
              <a:tabLst/>
              <a:defRPr/>
            </a:pPr>
            <a:r>
              <a:rPr lang="en-US"/>
              <a:t>Click to edit Master subtitle with a maximum </a:t>
            </a:r>
            <a:br>
              <a:rPr lang="en-US"/>
            </a:br>
            <a:r>
              <a:rPr lang="en-US"/>
              <a:t>of approx. 85 characters in maximum two lines</a:t>
            </a:r>
          </a:p>
        </p:txBody>
      </p:sp>
      <p:sp>
        <p:nvSpPr>
          <p:cNvPr id="29" name="Content Placeholder 4">
            <a:extLst>
              <a:ext uri="{FF2B5EF4-FFF2-40B4-BE49-F238E27FC236}">
                <a16:creationId xmlns:a16="http://schemas.microsoft.com/office/drawing/2014/main" id="{9387579F-A838-43E4-A418-77EF95CD6077}"/>
              </a:ext>
            </a:extLst>
          </p:cNvPr>
          <p:cNvSpPr>
            <a:spLocks noGrp="1"/>
          </p:cNvSpPr>
          <p:nvPr>
            <p:ph sz="quarter" idx="23"/>
          </p:nvPr>
        </p:nvSpPr>
        <p:spPr>
          <a:xfrm>
            <a:off x="6275386" y="2210577"/>
            <a:ext cx="5400676" cy="3990198"/>
          </a:xfrm>
        </p:spPr>
        <p:txBody>
          <a:bodyPr tIns="18288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 name="Content Placeholder 4">
            <a:extLst>
              <a:ext uri="{FF2B5EF4-FFF2-40B4-BE49-F238E27FC236}">
                <a16:creationId xmlns:a16="http://schemas.microsoft.com/office/drawing/2014/main" id="{626D4B07-0CED-4747-A69E-9C954836E78C}"/>
              </a:ext>
            </a:extLst>
          </p:cNvPr>
          <p:cNvSpPr>
            <a:spLocks noGrp="1"/>
          </p:cNvSpPr>
          <p:nvPr>
            <p:ph sz="quarter" idx="24" hasCustomPrompt="1"/>
          </p:nvPr>
        </p:nvSpPr>
        <p:spPr>
          <a:xfrm>
            <a:off x="6275386" y="1592261"/>
            <a:ext cx="5400676" cy="615679"/>
          </a:xfrm>
        </p:spPr>
        <p:txBody>
          <a:bodyPr anchor="b"/>
          <a:lstStyle>
            <a:lvl1pPr marL="0" indent="0">
              <a:lnSpc>
                <a:spcPct val="100000"/>
              </a:lnSpc>
              <a:spcAft>
                <a:spcPts val="0"/>
              </a:spcAft>
              <a:buNone/>
              <a:defRPr sz="2000" b="1">
                <a:latin typeface="+mj-lt"/>
              </a:defRPr>
            </a:lvl1pPr>
          </a:lstStyle>
          <a:p>
            <a:pPr marL="0" marR="0" lvl="0" indent="0" algn="l" defTabSz="914400" rtl="0" eaLnBrk="1" fontAlgn="auto" latinLnBrk="0" hangingPunct="1">
              <a:lnSpc>
                <a:spcPct val="100000"/>
              </a:lnSpc>
              <a:spcBef>
                <a:spcPts val="0"/>
              </a:spcBef>
              <a:spcAft>
                <a:spcPts val="0"/>
              </a:spcAft>
              <a:buClr>
                <a:schemeClr val="accent2"/>
              </a:buClr>
              <a:buSzPct val="135000"/>
              <a:buFont typeface="Roboto Light" panose="02000000000000000000" pitchFamily="2" charset="0"/>
              <a:buNone/>
              <a:tabLst/>
              <a:defRPr/>
            </a:pPr>
            <a:r>
              <a:rPr lang="en-US"/>
              <a:t>Click to edit Master subtitle with a maximum </a:t>
            </a:r>
            <a:br>
              <a:rPr lang="en-US"/>
            </a:br>
            <a:r>
              <a:rPr lang="en-US"/>
              <a:t>of approx. 85 characters in maximum two lines</a:t>
            </a:r>
          </a:p>
        </p:txBody>
      </p:sp>
    </p:spTree>
    <p:extLst>
      <p:ext uri="{BB962C8B-B14F-4D97-AF65-F5344CB8AC3E}">
        <p14:creationId xmlns:p14="http://schemas.microsoft.com/office/powerpoint/2010/main" val="141452209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ntent 2 Columns with 4 Pictures Footer">
    <p:spTree>
      <p:nvGrpSpPr>
        <p:cNvPr id="1" name=""/>
        <p:cNvGrpSpPr/>
        <p:nvPr/>
      </p:nvGrpSpPr>
      <p:grpSpPr>
        <a:xfrm>
          <a:off x="0" y="0"/>
          <a:ext cx="0" cy="0"/>
          <a:chOff x="0" y="0"/>
          <a:chExt cx="0" cy="0"/>
        </a:xfrm>
      </p:grpSpPr>
      <p:sp>
        <p:nvSpPr>
          <p:cNvPr id="19" name="Trapez 1">
            <a:extLst>
              <a:ext uri="{FF2B5EF4-FFF2-40B4-BE49-F238E27FC236}">
                <a16:creationId xmlns:a16="http://schemas.microsoft.com/office/drawing/2014/main" id="{E26247D5-7FB8-3249-9F5E-7D09FAEF23E9}"/>
              </a:ext>
            </a:extLst>
          </p:cNvPr>
          <p:cNvSpPr/>
          <p:nvPr userDrawn="1"/>
        </p:nvSpPr>
        <p:spPr>
          <a:xfrm>
            <a:off x="0" y="6382800"/>
            <a:ext cx="12192000" cy="478813"/>
          </a:xfrm>
          <a:custGeom>
            <a:avLst/>
            <a:gdLst>
              <a:gd name="connsiteX0" fmla="*/ 0 w 12192000"/>
              <a:gd name="connsiteY0" fmla="*/ 512762 h 512762"/>
              <a:gd name="connsiteX1" fmla="*/ 128191 w 12192000"/>
              <a:gd name="connsiteY1" fmla="*/ 0 h 512762"/>
              <a:gd name="connsiteX2" fmla="*/ 12063810 w 12192000"/>
              <a:gd name="connsiteY2" fmla="*/ 0 h 512762"/>
              <a:gd name="connsiteX3" fmla="*/ 12192000 w 12192000"/>
              <a:gd name="connsiteY3" fmla="*/ 512762 h 512762"/>
              <a:gd name="connsiteX4" fmla="*/ 0 w 12192000"/>
              <a:gd name="connsiteY4" fmla="*/ 512762 h 512762"/>
              <a:gd name="connsiteX0" fmla="*/ 0 w 12192000"/>
              <a:gd name="connsiteY0" fmla="*/ 512762 h 512762"/>
              <a:gd name="connsiteX1" fmla="*/ 3201 w 12192000"/>
              <a:gd name="connsiteY1" fmla="*/ 256559 h 512762"/>
              <a:gd name="connsiteX2" fmla="*/ 12063810 w 12192000"/>
              <a:gd name="connsiteY2" fmla="*/ 0 h 512762"/>
              <a:gd name="connsiteX3" fmla="*/ 12192000 w 12192000"/>
              <a:gd name="connsiteY3" fmla="*/ 512762 h 512762"/>
              <a:gd name="connsiteX4" fmla="*/ 0 w 12192000"/>
              <a:gd name="connsiteY4" fmla="*/ 512762 h 512762"/>
              <a:gd name="connsiteX0" fmla="*/ 0 w 12195378"/>
              <a:gd name="connsiteY0" fmla="*/ 512762 h 512762"/>
              <a:gd name="connsiteX1" fmla="*/ 3201 w 12195378"/>
              <a:gd name="connsiteY1" fmla="*/ 256559 h 512762"/>
              <a:gd name="connsiteX2" fmla="*/ 12195378 w 12195378"/>
              <a:gd name="connsiteY2" fmla="*/ 0 h 512762"/>
              <a:gd name="connsiteX3" fmla="*/ 12192000 w 12195378"/>
              <a:gd name="connsiteY3" fmla="*/ 512762 h 512762"/>
              <a:gd name="connsiteX4" fmla="*/ 0 w 12195378"/>
              <a:gd name="connsiteY4" fmla="*/ 512762 h 512762"/>
              <a:gd name="connsiteX0" fmla="*/ 0 w 12208020"/>
              <a:gd name="connsiteY0" fmla="*/ 479051 h 479051"/>
              <a:gd name="connsiteX1" fmla="*/ 3201 w 12208020"/>
              <a:gd name="connsiteY1" fmla="*/ 222848 h 479051"/>
              <a:gd name="connsiteX2" fmla="*/ 12208020 w 12208020"/>
              <a:gd name="connsiteY2" fmla="*/ 0 h 479051"/>
              <a:gd name="connsiteX3" fmla="*/ 12192000 w 12208020"/>
              <a:gd name="connsiteY3" fmla="*/ 479051 h 479051"/>
              <a:gd name="connsiteX4" fmla="*/ 0 w 12208020"/>
              <a:gd name="connsiteY4" fmla="*/ 479051 h 479051"/>
              <a:gd name="connsiteX0" fmla="*/ 0 w 12195378"/>
              <a:gd name="connsiteY0" fmla="*/ 491692 h 491692"/>
              <a:gd name="connsiteX1" fmla="*/ 3201 w 12195378"/>
              <a:gd name="connsiteY1" fmla="*/ 235489 h 491692"/>
              <a:gd name="connsiteX2" fmla="*/ 12195378 w 12195378"/>
              <a:gd name="connsiteY2" fmla="*/ 0 h 491692"/>
              <a:gd name="connsiteX3" fmla="*/ 12192000 w 12195378"/>
              <a:gd name="connsiteY3" fmla="*/ 491692 h 491692"/>
              <a:gd name="connsiteX4" fmla="*/ 0 w 12195378"/>
              <a:gd name="connsiteY4" fmla="*/ 491692 h 491692"/>
              <a:gd name="connsiteX0" fmla="*/ 0 w 12195378"/>
              <a:gd name="connsiteY0" fmla="*/ 491692 h 491692"/>
              <a:gd name="connsiteX1" fmla="*/ 7415 w 12195378"/>
              <a:gd name="connsiteY1" fmla="*/ 205993 h 491692"/>
              <a:gd name="connsiteX2" fmla="*/ 12195378 w 12195378"/>
              <a:gd name="connsiteY2" fmla="*/ 0 h 491692"/>
              <a:gd name="connsiteX3" fmla="*/ 12192000 w 12195378"/>
              <a:gd name="connsiteY3" fmla="*/ 491692 h 491692"/>
              <a:gd name="connsiteX4" fmla="*/ 0 w 12195378"/>
              <a:gd name="connsiteY4" fmla="*/ 491692 h 491692"/>
              <a:gd name="connsiteX0" fmla="*/ 0 w 12195378"/>
              <a:gd name="connsiteY0" fmla="*/ 491692 h 491692"/>
              <a:gd name="connsiteX1" fmla="*/ 3201 w 12195378"/>
              <a:gd name="connsiteY1" fmla="*/ 205993 h 491692"/>
              <a:gd name="connsiteX2" fmla="*/ 12195378 w 12195378"/>
              <a:gd name="connsiteY2" fmla="*/ 0 h 491692"/>
              <a:gd name="connsiteX3" fmla="*/ 12192000 w 12195378"/>
              <a:gd name="connsiteY3" fmla="*/ 491692 h 491692"/>
              <a:gd name="connsiteX4" fmla="*/ 0 w 12195378"/>
              <a:gd name="connsiteY4" fmla="*/ 491692 h 491692"/>
              <a:gd name="connsiteX0" fmla="*/ 5227 w 12192177"/>
              <a:gd name="connsiteY0" fmla="*/ 491692 h 491692"/>
              <a:gd name="connsiteX1" fmla="*/ 0 w 12192177"/>
              <a:gd name="connsiteY1" fmla="*/ 205993 h 491692"/>
              <a:gd name="connsiteX2" fmla="*/ 12192177 w 12192177"/>
              <a:gd name="connsiteY2" fmla="*/ 0 h 491692"/>
              <a:gd name="connsiteX3" fmla="*/ 12188799 w 12192177"/>
              <a:gd name="connsiteY3" fmla="*/ 491692 h 491692"/>
              <a:gd name="connsiteX4" fmla="*/ 5227 w 12192177"/>
              <a:gd name="connsiteY4" fmla="*/ 491692 h 491692"/>
              <a:gd name="connsiteX0" fmla="*/ 5227 w 12192177"/>
              <a:gd name="connsiteY0" fmla="*/ 491692 h 494911"/>
              <a:gd name="connsiteX1" fmla="*/ 0 w 12192177"/>
              <a:gd name="connsiteY1" fmla="*/ 205993 h 494911"/>
              <a:gd name="connsiteX2" fmla="*/ 12192177 w 12192177"/>
              <a:gd name="connsiteY2" fmla="*/ 0 h 494911"/>
              <a:gd name="connsiteX3" fmla="*/ 12192019 w 12192177"/>
              <a:gd name="connsiteY3" fmla="*/ 494911 h 494911"/>
              <a:gd name="connsiteX4" fmla="*/ 5227 w 12192177"/>
              <a:gd name="connsiteY4" fmla="*/ 491692 h 494911"/>
              <a:gd name="connsiteX0" fmla="*/ 5227 w 12192177"/>
              <a:gd name="connsiteY0" fmla="*/ 475594 h 478813"/>
              <a:gd name="connsiteX1" fmla="*/ 0 w 12192177"/>
              <a:gd name="connsiteY1" fmla="*/ 189895 h 478813"/>
              <a:gd name="connsiteX2" fmla="*/ 12192177 w 12192177"/>
              <a:gd name="connsiteY2" fmla="*/ 0 h 478813"/>
              <a:gd name="connsiteX3" fmla="*/ 12192019 w 12192177"/>
              <a:gd name="connsiteY3" fmla="*/ 478813 h 478813"/>
              <a:gd name="connsiteX4" fmla="*/ 5227 w 12192177"/>
              <a:gd name="connsiteY4" fmla="*/ 475594 h 478813"/>
              <a:gd name="connsiteX0" fmla="*/ 22287 w 12209237"/>
              <a:gd name="connsiteY0" fmla="*/ 475594 h 478813"/>
              <a:gd name="connsiteX1" fmla="*/ 0 w 12209237"/>
              <a:gd name="connsiteY1" fmla="*/ 220603 h 478813"/>
              <a:gd name="connsiteX2" fmla="*/ 12209237 w 12209237"/>
              <a:gd name="connsiteY2" fmla="*/ 0 h 478813"/>
              <a:gd name="connsiteX3" fmla="*/ 12209079 w 12209237"/>
              <a:gd name="connsiteY3" fmla="*/ 478813 h 478813"/>
              <a:gd name="connsiteX4" fmla="*/ 22287 w 12209237"/>
              <a:gd name="connsiteY4" fmla="*/ 475594 h 478813"/>
              <a:gd name="connsiteX0" fmla="*/ 1815 w 12188765"/>
              <a:gd name="connsiteY0" fmla="*/ 475594 h 478813"/>
              <a:gd name="connsiteX1" fmla="*/ 0 w 12188765"/>
              <a:gd name="connsiteY1" fmla="*/ 183072 h 478813"/>
              <a:gd name="connsiteX2" fmla="*/ 12188765 w 12188765"/>
              <a:gd name="connsiteY2" fmla="*/ 0 h 478813"/>
              <a:gd name="connsiteX3" fmla="*/ 12188607 w 12188765"/>
              <a:gd name="connsiteY3" fmla="*/ 478813 h 478813"/>
              <a:gd name="connsiteX4" fmla="*/ 1815 w 12188765"/>
              <a:gd name="connsiteY4" fmla="*/ 475594 h 478813"/>
              <a:gd name="connsiteX0" fmla="*/ 369 w 12190731"/>
              <a:gd name="connsiteY0" fmla="*/ 479006 h 479006"/>
              <a:gd name="connsiteX1" fmla="*/ 1966 w 12190731"/>
              <a:gd name="connsiteY1" fmla="*/ 183072 h 479006"/>
              <a:gd name="connsiteX2" fmla="*/ 12190731 w 12190731"/>
              <a:gd name="connsiteY2" fmla="*/ 0 h 479006"/>
              <a:gd name="connsiteX3" fmla="*/ 12190573 w 12190731"/>
              <a:gd name="connsiteY3" fmla="*/ 478813 h 479006"/>
              <a:gd name="connsiteX4" fmla="*/ 369 w 12190731"/>
              <a:gd name="connsiteY4" fmla="*/ 479006 h 479006"/>
              <a:gd name="connsiteX0" fmla="*/ 59818 w 12188765"/>
              <a:gd name="connsiteY0" fmla="*/ 438063 h 478813"/>
              <a:gd name="connsiteX1" fmla="*/ 0 w 12188765"/>
              <a:gd name="connsiteY1" fmla="*/ 183072 h 478813"/>
              <a:gd name="connsiteX2" fmla="*/ 12188765 w 12188765"/>
              <a:gd name="connsiteY2" fmla="*/ 0 h 478813"/>
              <a:gd name="connsiteX3" fmla="*/ 12188607 w 12188765"/>
              <a:gd name="connsiteY3" fmla="*/ 478813 h 478813"/>
              <a:gd name="connsiteX4" fmla="*/ 59818 w 12188765"/>
              <a:gd name="connsiteY4" fmla="*/ 438063 h 478813"/>
              <a:gd name="connsiteX0" fmla="*/ 59818 w 12188765"/>
              <a:gd name="connsiteY0" fmla="*/ 438063 h 478813"/>
              <a:gd name="connsiteX1" fmla="*/ 0 w 12188765"/>
              <a:gd name="connsiteY1" fmla="*/ 183072 h 478813"/>
              <a:gd name="connsiteX2" fmla="*/ 12188765 w 12188765"/>
              <a:gd name="connsiteY2" fmla="*/ 0 h 478813"/>
              <a:gd name="connsiteX3" fmla="*/ 12188607 w 12188765"/>
              <a:gd name="connsiteY3" fmla="*/ 478813 h 478813"/>
              <a:gd name="connsiteX4" fmla="*/ 59818 w 12188765"/>
              <a:gd name="connsiteY4" fmla="*/ 438063 h 478813"/>
              <a:gd name="connsiteX0" fmla="*/ 0 w 12190362"/>
              <a:gd name="connsiteY0" fmla="*/ 475594 h 478813"/>
              <a:gd name="connsiteX1" fmla="*/ 1597 w 12190362"/>
              <a:gd name="connsiteY1" fmla="*/ 183072 h 478813"/>
              <a:gd name="connsiteX2" fmla="*/ 12190362 w 12190362"/>
              <a:gd name="connsiteY2" fmla="*/ 0 h 478813"/>
              <a:gd name="connsiteX3" fmla="*/ 12190204 w 12190362"/>
              <a:gd name="connsiteY3" fmla="*/ 478813 h 478813"/>
              <a:gd name="connsiteX4" fmla="*/ 0 w 12190362"/>
              <a:gd name="connsiteY4" fmla="*/ 475594 h 4788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0362" h="478813">
                <a:moveTo>
                  <a:pt x="0" y="475594"/>
                </a:moveTo>
                <a:cubicBezTo>
                  <a:pt x="1670" y="482720"/>
                  <a:pt x="3339" y="278305"/>
                  <a:pt x="1597" y="183072"/>
                </a:cubicBezTo>
                <a:lnTo>
                  <a:pt x="12190362" y="0"/>
                </a:lnTo>
                <a:cubicBezTo>
                  <a:pt x="12190309" y="164970"/>
                  <a:pt x="12190257" y="313843"/>
                  <a:pt x="12190204" y="478813"/>
                </a:cubicBezTo>
                <a:lnTo>
                  <a:pt x="0" y="475594"/>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8" name="Textplatzhalter 3">
            <a:extLst>
              <a:ext uri="{FF2B5EF4-FFF2-40B4-BE49-F238E27FC236}">
                <a16:creationId xmlns:a16="http://schemas.microsoft.com/office/drawing/2014/main" id="{CD0720ED-B30A-489C-868F-1E3770C64D22}"/>
              </a:ext>
            </a:extLst>
          </p:cNvPr>
          <p:cNvSpPr>
            <a:spLocks noGrp="1"/>
          </p:cNvSpPr>
          <p:nvPr>
            <p:ph type="body" sz="quarter" idx="20" hasCustomPrompt="1"/>
          </p:nvPr>
        </p:nvSpPr>
        <p:spPr>
          <a:xfrm>
            <a:off x="515939" y="296863"/>
            <a:ext cx="9420224" cy="134652"/>
          </a:xfrm>
          <a:noFill/>
        </p:spPr>
        <p:txBody>
          <a:bodyPr wrap="square" lIns="0" tIns="0" rIns="0" bIns="0">
            <a:spAutoFit/>
          </a:bodyPr>
          <a:lstStyle>
            <a:lvl1pPr marL="0" indent="0" fontAlgn="t">
              <a:lnSpc>
                <a:spcPts val="1000"/>
              </a:lnSpc>
              <a:spcAft>
                <a:spcPts val="0"/>
              </a:spcAft>
              <a:buNone/>
              <a:defRPr sz="1000" b="1" i="0" cap="all" spc="100" baseline="0">
                <a:solidFill>
                  <a:schemeClr val="accent2"/>
                </a:solidFill>
                <a:latin typeface="+mj-lt"/>
                <a:ea typeface="Roboto" panose="02000000000000000000" pitchFamily="2" charset="0"/>
              </a:defRPr>
            </a:lvl1pPr>
            <a:lvl2pPr marL="180975" indent="0" fontAlgn="t">
              <a:lnSpc>
                <a:spcPts val="1740"/>
              </a:lnSpc>
              <a:spcAft>
                <a:spcPts val="0"/>
              </a:spcAft>
              <a:buNone/>
              <a:defRPr cap="all" spc="-20" baseline="0">
                <a:solidFill>
                  <a:schemeClr val="bg1"/>
                </a:solidFill>
                <a:latin typeface="+mj-lt"/>
              </a:defRPr>
            </a:lvl2pPr>
            <a:lvl3pPr marL="361950" indent="0" fontAlgn="t">
              <a:lnSpc>
                <a:spcPts val="1740"/>
              </a:lnSpc>
              <a:spcAft>
                <a:spcPts val="0"/>
              </a:spcAft>
              <a:buNone/>
              <a:defRPr cap="all" spc="-20" baseline="0">
                <a:solidFill>
                  <a:schemeClr val="bg1"/>
                </a:solidFill>
                <a:latin typeface="+mj-lt"/>
              </a:defRPr>
            </a:lvl3pPr>
            <a:lvl4pPr marL="542925" indent="0" fontAlgn="t">
              <a:lnSpc>
                <a:spcPts val="1740"/>
              </a:lnSpc>
              <a:spcAft>
                <a:spcPts val="0"/>
              </a:spcAft>
              <a:buNone/>
              <a:defRPr cap="all" spc="-20" baseline="0">
                <a:solidFill>
                  <a:schemeClr val="bg1"/>
                </a:solidFill>
                <a:latin typeface="+mj-lt"/>
              </a:defRPr>
            </a:lvl4pPr>
            <a:lvl5pPr marL="714375" indent="0" fontAlgn="t">
              <a:lnSpc>
                <a:spcPts val="1740"/>
              </a:lnSpc>
              <a:spcAft>
                <a:spcPts val="0"/>
              </a:spcAft>
              <a:buNone/>
              <a:defRPr cap="all" spc="-20" baseline="0">
                <a:solidFill>
                  <a:schemeClr val="bg1"/>
                </a:solidFill>
                <a:latin typeface="+mj-lt"/>
              </a:defRPr>
            </a:lvl5pPr>
          </a:lstStyle>
          <a:p>
            <a:pPr lvl="0"/>
            <a:r>
              <a:rPr lang="en-US" noProof="0"/>
              <a:t>Click to edit single line subtitle with a maximum of approx. 100 characters</a:t>
            </a:r>
          </a:p>
        </p:txBody>
      </p:sp>
      <p:sp>
        <p:nvSpPr>
          <p:cNvPr id="20" name="Titelplatzhalter 1">
            <a:extLst>
              <a:ext uri="{FF2B5EF4-FFF2-40B4-BE49-F238E27FC236}">
                <a16:creationId xmlns:a16="http://schemas.microsoft.com/office/drawing/2014/main" id="{3E75399A-3469-48C5-8D5D-795897533212}"/>
              </a:ext>
            </a:extLst>
          </p:cNvPr>
          <p:cNvSpPr>
            <a:spLocks noGrp="1"/>
          </p:cNvSpPr>
          <p:nvPr>
            <p:ph type="title" hasCustomPrompt="1"/>
          </p:nvPr>
        </p:nvSpPr>
        <p:spPr>
          <a:xfrm>
            <a:off x="515938" y="505635"/>
            <a:ext cx="9420225" cy="664797"/>
          </a:xfrm>
          <a:prstGeom prst="rect">
            <a:avLst/>
          </a:prstGeom>
        </p:spPr>
        <p:txBody>
          <a:bodyPr vert="horz" wrap="square" lIns="0" tIns="0" rIns="180000" bIns="0" rtlCol="0" anchor="b" anchorCtr="0">
            <a:spAutoFit/>
          </a:bodyPr>
          <a:lstStyle/>
          <a:p>
            <a:pPr lvl="0"/>
            <a:r>
              <a:rPr lang="en-US" noProof="0"/>
              <a:t>Click to edit Master title with a maximum of </a:t>
            </a:r>
            <a:br>
              <a:rPr lang="en-US" noProof="0"/>
            </a:br>
            <a:r>
              <a:rPr lang="en-US" noProof="0"/>
              <a:t>approx. 120 characters in maximum two lines</a:t>
            </a:r>
          </a:p>
        </p:txBody>
      </p:sp>
      <p:sp>
        <p:nvSpPr>
          <p:cNvPr id="24" name="Content Placeholder 4">
            <a:extLst>
              <a:ext uri="{FF2B5EF4-FFF2-40B4-BE49-F238E27FC236}">
                <a16:creationId xmlns:a16="http://schemas.microsoft.com/office/drawing/2014/main" id="{4FD2095E-3337-4057-92A2-4038248C47C7}"/>
              </a:ext>
            </a:extLst>
          </p:cNvPr>
          <p:cNvSpPr>
            <a:spLocks noGrp="1"/>
          </p:cNvSpPr>
          <p:nvPr>
            <p:ph sz="quarter" idx="21"/>
          </p:nvPr>
        </p:nvSpPr>
        <p:spPr>
          <a:xfrm>
            <a:off x="515939" y="1592635"/>
            <a:ext cx="3484562" cy="46081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5" name="Content Placeholder 4">
            <a:extLst>
              <a:ext uri="{FF2B5EF4-FFF2-40B4-BE49-F238E27FC236}">
                <a16:creationId xmlns:a16="http://schemas.microsoft.com/office/drawing/2014/main" id="{780B78DF-AC7B-4E21-91DC-B666F3412B78}"/>
              </a:ext>
            </a:extLst>
          </p:cNvPr>
          <p:cNvSpPr>
            <a:spLocks noGrp="1"/>
          </p:cNvSpPr>
          <p:nvPr>
            <p:ph sz="quarter" idx="26"/>
          </p:nvPr>
        </p:nvSpPr>
        <p:spPr>
          <a:xfrm>
            <a:off x="4349751" y="1593176"/>
            <a:ext cx="3484562" cy="46081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Picture Placeholder 4">
            <a:extLst>
              <a:ext uri="{FF2B5EF4-FFF2-40B4-BE49-F238E27FC236}">
                <a16:creationId xmlns:a16="http://schemas.microsoft.com/office/drawing/2014/main" id="{6E5C0D93-75D2-470E-BEAC-980E29256F9E}"/>
              </a:ext>
            </a:extLst>
          </p:cNvPr>
          <p:cNvSpPr>
            <a:spLocks noGrp="1"/>
          </p:cNvSpPr>
          <p:nvPr>
            <p:ph type="pic" sz="quarter" idx="27"/>
          </p:nvPr>
        </p:nvSpPr>
        <p:spPr>
          <a:xfrm>
            <a:off x="8191501" y="1592263"/>
            <a:ext cx="1655063" cy="1656437"/>
          </a:xfrm>
        </p:spPr>
        <p:txBody>
          <a:bodyPr/>
          <a:lstStyle>
            <a:lvl1pPr marL="0" indent="0">
              <a:buNone/>
              <a:defRPr i="1"/>
            </a:lvl1pPr>
          </a:lstStyle>
          <a:p>
            <a:r>
              <a:rPr lang="en-US"/>
              <a:t>Click icon to add picture</a:t>
            </a:r>
          </a:p>
        </p:txBody>
      </p:sp>
      <p:sp>
        <p:nvSpPr>
          <p:cNvPr id="26" name="Picture Placeholder 4">
            <a:extLst>
              <a:ext uri="{FF2B5EF4-FFF2-40B4-BE49-F238E27FC236}">
                <a16:creationId xmlns:a16="http://schemas.microsoft.com/office/drawing/2014/main" id="{54CF7607-A69A-42CC-8FB6-F3F389ECFCF5}"/>
              </a:ext>
            </a:extLst>
          </p:cNvPr>
          <p:cNvSpPr>
            <a:spLocks noGrp="1"/>
          </p:cNvSpPr>
          <p:nvPr>
            <p:ph type="pic" sz="quarter" idx="28"/>
          </p:nvPr>
        </p:nvSpPr>
        <p:spPr>
          <a:xfrm>
            <a:off x="10018127" y="1592262"/>
            <a:ext cx="1655063" cy="1656437"/>
          </a:xfrm>
        </p:spPr>
        <p:txBody>
          <a:bodyPr/>
          <a:lstStyle>
            <a:lvl1pPr marL="0" indent="0">
              <a:buNone/>
              <a:defRPr i="1"/>
            </a:lvl1pPr>
          </a:lstStyle>
          <a:p>
            <a:r>
              <a:rPr lang="en-US"/>
              <a:t>Click icon to add picture</a:t>
            </a:r>
          </a:p>
        </p:txBody>
      </p:sp>
      <p:sp>
        <p:nvSpPr>
          <p:cNvPr id="27" name="Picture Placeholder 4">
            <a:extLst>
              <a:ext uri="{FF2B5EF4-FFF2-40B4-BE49-F238E27FC236}">
                <a16:creationId xmlns:a16="http://schemas.microsoft.com/office/drawing/2014/main" id="{0C60D125-6C5F-45A5-AB23-80B7F0EBF5EC}"/>
              </a:ext>
            </a:extLst>
          </p:cNvPr>
          <p:cNvSpPr>
            <a:spLocks noGrp="1"/>
          </p:cNvSpPr>
          <p:nvPr>
            <p:ph type="pic" sz="quarter" idx="29"/>
          </p:nvPr>
        </p:nvSpPr>
        <p:spPr>
          <a:xfrm>
            <a:off x="8191501" y="3429001"/>
            <a:ext cx="1655063" cy="1656437"/>
          </a:xfrm>
        </p:spPr>
        <p:txBody>
          <a:bodyPr/>
          <a:lstStyle>
            <a:lvl1pPr marL="0" indent="0">
              <a:buNone/>
              <a:defRPr i="1"/>
            </a:lvl1pPr>
          </a:lstStyle>
          <a:p>
            <a:r>
              <a:rPr lang="en-US"/>
              <a:t>Click icon to add picture</a:t>
            </a:r>
          </a:p>
        </p:txBody>
      </p:sp>
      <p:sp>
        <p:nvSpPr>
          <p:cNvPr id="28" name="Picture Placeholder 4">
            <a:extLst>
              <a:ext uri="{FF2B5EF4-FFF2-40B4-BE49-F238E27FC236}">
                <a16:creationId xmlns:a16="http://schemas.microsoft.com/office/drawing/2014/main" id="{61E7E8B5-1594-4B87-87B7-0790A528C813}"/>
              </a:ext>
            </a:extLst>
          </p:cNvPr>
          <p:cNvSpPr>
            <a:spLocks noGrp="1"/>
          </p:cNvSpPr>
          <p:nvPr>
            <p:ph type="pic" sz="quarter" idx="30"/>
          </p:nvPr>
        </p:nvSpPr>
        <p:spPr>
          <a:xfrm>
            <a:off x="10018127" y="3429000"/>
            <a:ext cx="1655063" cy="1656437"/>
          </a:xfrm>
        </p:spPr>
        <p:txBody>
          <a:bodyPr/>
          <a:lstStyle>
            <a:lvl1pPr marL="0" indent="0">
              <a:buNone/>
              <a:defRPr i="1"/>
            </a:lvl1pPr>
          </a:lstStyle>
          <a:p>
            <a:r>
              <a:rPr lang="en-US"/>
              <a:t>Click icon to add picture</a:t>
            </a:r>
          </a:p>
        </p:txBody>
      </p:sp>
      <p:sp>
        <p:nvSpPr>
          <p:cNvPr id="22" name="Datumsplatzhalter 3">
            <a:extLst>
              <a:ext uri="{FF2B5EF4-FFF2-40B4-BE49-F238E27FC236}">
                <a16:creationId xmlns:a16="http://schemas.microsoft.com/office/drawing/2014/main" id="{26CFFD13-1B37-41A9-BE04-A2910FF33860}"/>
              </a:ext>
            </a:extLst>
          </p:cNvPr>
          <p:cNvSpPr>
            <a:spLocks noGrp="1"/>
          </p:cNvSpPr>
          <p:nvPr>
            <p:ph type="dt" sz="half" idx="2"/>
          </p:nvPr>
        </p:nvSpPr>
        <p:spPr>
          <a:xfrm>
            <a:off x="10340579" y="6611112"/>
            <a:ext cx="979694" cy="128016"/>
          </a:xfrm>
          <a:prstGeom prst="rect">
            <a:avLst/>
          </a:prstGeom>
        </p:spPr>
        <p:txBody>
          <a:bodyPr vert="horz" lIns="0" tIns="0" rIns="0" bIns="0" rtlCol="0" anchor="t">
            <a:noAutofit/>
          </a:bodyPr>
          <a:lstStyle>
            <a:lvl1pPr algn="ctr">
              <a:defRPr sz="800">
                <a:solidFill>
                  <a:schemeClr val="tx2"/>
                </a:solidFill>
                <a:latin typeface="+mj-lt"/>
                <a:ea typeface="Roboto" panose="02000000000000000000" pitchFamily="2" charset="0"/>
              </a:defRPr>
            </a:lvl1pPr>
          </a:lstStyle>
          <a:p>
            <a:fld id="{84AC4E9A-7459-4364-98A1-F02A7EE58E69}" type="datetime3">
              <a:rPr lang="en-US" smtClean="0"/>
              <a:t>7 October 2024</a:t>
            </a:fld>
            <a:endParaRPr lang="en-US"/>
          </a:p>
        </p:txBody>
      </p:sp>
      <p:sp>
        <p:nvSpPr>
          <p:cNvPr id="23" name="Foliennummernplatzhalter 5">
            <a:extLst>
              <a:ext uri="{FF2B5EF4-FFF2-40B4-BE49-F238E27FC236}">
                <a16:creationId xmlns:a16="http://schemas.microsoft.com/office/drawing/2014/main" id="{8448B5CB-B336-414C-A94E-75235416964B}"/>
              </a:ext>
            </a:extLst>
          </p:cNvPr>
          <p:cNvSpPr>
            <a:spLocks noGrp="1"/>
          </p:cNvSpPr>
          <p:nvPr>
            <p:ph type="sldNum" sz="quarter" idx="4"/>
          </p:nvPr>
        </p:nvSpPr>
        <p:spPr>
          <a:xfrm>
            <a:off x="11384280" y="6611112"/>
            <a:ext cx="291782" cy="128016"/>
          </a:xfrm>
          <a:prstGeom prst="rect">
            <a:avLst/>
          </a:prstGeom>
        </p:spPr>
        <p:txBody>
          <a:bodyPr vert="horz" lIns="0" tIns="0" rIns="0" bIns="0" rtlCol="0" anchor="t"/>
          <a:lstStyle>
            <a:lvl1pPr algn="r">
              <a:defRPr sz="800">
                <a:solidFill>
                  <a:schemeClr val="tx2"/>
                </a:solidFill>
                <a:latin typeface="+mj-lt"/>
                <a:ea typeface="Roboto" panose="02000000000000000000" pitchFamily="2" charset="0"/>
              </a:defRPr>
            </a:lvl1pPr>
          </a:lstStyle>
          <a:p>
            <a:fld id="{A520213A-032B-FE42-940A-86A4C9AC44D3}" type="slidenum">
              <a:rPr lang="en-US" smtClean="0"/>
              <a:pPr/>
              <a:t>‹N›</a:t>
            </a:fld>
            <a:endParaRPr lang="en-US"/>
          </a:p>
        </p:txBody>
      </p:sp>
      <p:sp>
        <p:nvSpPr>
          <p:cNvPr id="29" name="Footer Placeholder 4">
            <a:extLst>
              <a:ext uri="{FF2B5EF4-FFF2-40B4-BE49-F238E27FC236}">
                <a16:creationId xmlns:a16="http://schemas.microsoft.com/office/drawing/2014/main" id="{F23ED1C9-2EE4-46F5-BCA2-AF314D53BECA}"/>
              </a:ext>
            </a:extLst>
          </p:cNvPr>
          <p:cNvSpPr>
            <a:spLocks noGrp="1"/>
          </p:cNvSpPr>
          <p:nvPr>
            <p:ph type="ftr" sz="quarter" idx="3"/>
          </p:nvPr>
        </p:nvSpPr>
        <p:spPr>
          <a:xfrm>
            <a:off x="4351338" y="6611112"/>
            <a:ext cx="5925232" cy="128016"/>
          </a:xfrm>
          <a:prstGeom prst="rect">
            <a:avLst/>
          </a:prstGeom>
        </p:spPr>
        <p:txBody>
          <a:bodyPr vert="horz" lIns="0" tIns="0" rIns="45720" bIns="0" rtlCol="0" anchor="t"/>
          <a:lstStyle>
            <a:lvl1pPr algn="r">
              <a:defRPr sz="800">
                <a:solidFill>
                  <a:schemeClr val="tx2"/>
                </a:solidFill>
                <a:latin typeface="+mj-lt"/>
              </a:defRPr>
            </a:lvl1pPr>
          </a:lstStyle>
          <a:p>
            <a:r>
              <a:rPr lang="en-US" dirty="0" err="1"/>
              <a:t>ELITechGroup</a:t>
            </a:r>
            <a:r>
              <a:rPr lang="en-US" dirty="0"/>
              <a:t> I A BRUKER COMPANY</a:t>
            </a:r>
          </a:p>
          <a:p>
            <a:endParaRPr lang="en-US" dirty="0"/>
          </a:p>
        </p:txBody>
      </p:sp>
      <p:sp>
        <p:nvSpPr>
          <p:cNvPr id="30" name="Datumsplatzhalter 3">
            <a:extLst>
              <a:ext uri="{FF2B5EF4-FFF2-40B4-BE49-F238E27FC236}">
                <a16:creationId xmlns:a16="http://schemas.microsoft.com/office/drawing/2014/main" id="{1AA06B32-FCD2-40CE-8221-CEF1B23AB660}"/>
              </a:ext>
            </a:extLst>
          </p:cNvPr>
          <p:cNvSpPr txBox="1">
            <a:spLocks/>
          </p:cNvSpPr>
          <p:nvPr userDrawn="1"/>
        </p:nvSpPr>
        <p:spPr>
          <a:xfrm>
            <a:off x="11320272" y="6608530"/>
            <a:ext cx="64008" cy="160337"/>
          </a:xfrm>
          <a:prstGeom prst="rect">
            <a:avLst/>
          </a:prstGeom>
        </p:spPr>
        <p:txBody>
          <a:bodyPr vert="horz" lIns="0" tIns="0" rIns="0" bIns="0" rtlCol="0" anchor="t"/>
          <a:lstStyle>
            <a:defPPr>
              <a:defRPr lang="de-DE"/>
            </a:defPPr>
            <a:lvl1pPr marL="0" algn="l" defTabSz="914400" rtl="0" eaLnBrk="1" latinLnBrk="0" hangingPunct="1">
              <a:defRPr sz="800" kern="1200">
                <a:solidFill>
                  <a:schemeClr val="tx2"/>
                </a:solidFill>
                <a:latin typeface="Roboto" panose="02000000000000000000" pitchFamily="2" charset="0"/>
                <a:ea typeface="Roboto" panose="02000000000000000000" pitchFamily="2"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noProof="0">
                <a:latin typeface="+mj-lt"/>
              </a:rPr>
              <a:t>|</a:t>
            </a:r>
          </a:p>
        </p:txBody>
      </p:sp>
      <p:sp>
        <p:nvSpPr>
          <p:cNvPr id="31" name="Datumsplatzhalter 3">
            <a:extLst>
              <a:ext uri="{FF2B5EF4-FFF2-40B4-BE49-F238E27FC236}">
                <a16:creationId xmlns:a16="http://schemas.microsoft.com/office/drawing/2014/main" id="{444F65B9-AE8C-4FBE-A3D0-3CFF89296FA5}"/>
              </a:ext>
            </a:extLst>
          </p:cNvPr>
          <p:cNvSpPr txBox="1">
            <a:spLocks/>
          </p:cNvSpPr>
          <p:nvPr userDrawn="1"/>
        </p:nvSpPr>
        <p:spPr>
          <a:xfrm>
            <a:off x="10276570" y="6611112"/>
            <a:ext cx="64008" cy="160337"/>
          </a:xfrm>
          <a:prstGeom prst="rect">
            <a:avLst/>
          </a:prstGeom>
        </p:spPr>
        <p:txBody>
          <a:bodyPr vert="horz" lIns="0" tIns="0" rIns="0" bIns="0" rtlCol="0" anchor="t"/>
          <a:lstStyle>
            <a:defPPr>
              <a:defRPr lang="de-DE"/>
            </a:defPPr>
            <a:lvl1pPr marL="0" algn="l" defTabSz="914400" rtl="0" eaLnBrk="1" latinLnBrk="0" hangingPunct="1">
              <a:defRPr sz="800" kern="1200">
                <a:solidFill>
                  <a:schemeClr val="tx2"/>
                </a:solidFill>
                <a:latin typeface="Roboto" panose="02000000000000000000" pitchFamily="2" charset="0"/>
                <a:ea typeface="Roboto" panose="02000000000000000000" pitchFamily="2"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noProof="0">
                <a:latin typeface="+mj-lt"/>
              </a:rPr>
              <a:t>|</a:t>
            </a:r>
          </a:p>
        </p:txBody>
      </p:sp>
    </p:spTree>
    <p:extLst>
      <p:ext uri="{BB962C8B-B14F-4D97-AF65-F5344CB8AC3E}">
        <p14:creationId xmlns:p14="http://schemas.microsoft.com/office/powerpoint/2010/main" val="161524478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ent 2 Columns Subtitle with 4 Pictures Footer">
    <p:spTree>
      <p:nvGrpSpPr>
        <p:cNvPr id="1" name=""/>
        <p:cNvGrpSpPr/>
        <p:nvPr/>
      </p:nvGrpSpPr>
      <p:grpSpPr>
        <a:xfrm>
          <a:off x="0" y="0"/>
          <a:ext cx="0" cy="0"/>
          <a:chOff x="0" y="0"/>
          <a:chExt cx="0" cy="0"/>
        </a:xfrm>
      </p:grpSpPr>
      <p:sp>
        <p:nvSpPr>
          <p:cNvPr id="19" name="Trapez 1">
            <a:extLst>
              <a:ext uri="{FF2B5EF4-FFF2-40B4-BE49-F238E27FC236}">
                <a16:creationId xmlns:a16="http://schemas.microsoft.com/office/drawing/2014/main" id="{E26247D5-7FB8-3249-9F5E-7D09FAEF23E9}"/>
              </a:ext>
            </a:extLst>
          </p:cNvPr>
          <p:cNvSpPr/>
          <p:nvPr userDrawn="1"/>
        </p:nvSpPr>
        <p:spPr>
          <a:xfrm>
            <a:off x="0" y="6382800"/>
            <a:ext cx="12192000" cy="478813"/>
          </a:xfrm>
          <a:custGeom>
            <a:avLst/>
            <a:gdLst>
              <a:gd name="connsiteX0" fmla="*/ 0 w 12192000"/>
              <a:gd name="connsiteY0" fmla="*/ 512762 h 512762"/>
              <a:gd name="connsiteX1" fmla="*/ 128191 w 12192000"/>
              <a:gd name="connsiteY1" fmla="*/ 0 h 512762"/>
              <a:gd name="connsiteX2" fmla="*/ 12063810 w 12192000"/>
              <a:gd name="connsiteY2" fmla="*/ 0 h 512762"/>
              <a:gd name="connsiteX3" fmla="*/ 12192000 w 12192000"/>
              <a:gd name="connsiteY3" fmla="*/ 512762 h 512762"/>
              <a:gd name="connsiteX4" fmla="*/ 0 w 12192000"/>
              <a:gd name="connsiteY4" fmla="*/ 512762 h 512762"/>
              <a:gd name="connsiteX0" fmla="*/ 0 w 12192000"/>
              <a:gd name="connsiteY0" fmla="*/ 512762 h 512762"/>
              <a:gd name="connsiteX1" fmla="*/ 3201 w 12192000"/>
              <a:gd name="connsiteY1" fmla="*/ 256559 h 512762"/>
              <a:gd name="connsiteX2" fmla="*/ 12063810 w 12192000"/>
              <a:gd name="connsiteY2" fmla="*/ 0 h 512762"/>
              <a:gd name="connsiteX3" fmla="*/ 12192000 w 12192000"/>
              <a:gd name="connsiteY3" fmla="*/ 512762 h 512762"/>
              <a:gd name="connsiteX4" fmla="*/ 0 w 12192000"/>
              <a:gd name="connsiteY4" fmla="*/ 512762 h 512762"/>
              <a:gd name="connsiteX0" fmla="*/ 0 w 12195378"/>
              <a:gd name="connsiteY0" fmla="*/ 512762 h 512762"/>
              <a:gd name="connsiteX1" fmla="*/ 3201 w 12195378"/>
              <a:gd name="connsiteY1" fmla="*/ 256559 h 512762"/>
              <a:gd name="connsiteX2" fmla="*/ 12195378 w 12195378"/>
              <a:gd name="connsiteY2" fmla="*/ 0 h 512762"/>
              <a:gd name="connsiteX3" fmla="*/ 12192000 w 12195378"/>
              <a:gd name="connsiteY3" fmla="*/ 512762 h 512762"/>
              <a:gd name="connsiteX4" fmla="*/ 0 w 12195378"/>
              <a:gd name="connsiteY4" fmla="*/ 512762 h 512762"/>
              <a:gd name="connsiteX0" fmla="*/ 0 w 12208020"/>
              <a:gd name="connsiteY0" fmla="*/ 479051 h 479051"/>
              <a:gd name="connsiteX1" fmla="*/ 3201 w 12208020"/>
              <a:gd name="connsiteY1" fmla="*/ 222848 h 479051"/>
              <a:gd name="connsiteX2" fmla="*/ 12208020 w 12208020"/>
              <a:gd name="connsiteY2" fmla="*/ 0 h 479051"/>
              <a:gd name="connsiteX3" fmla="*/ 12192000 w 12208020"/>
              <a:gd name="connsiteY3" fmla="*/ 479051 h 479051"/>
              <a:gd name="connsiteX4" fmla="*/ 0 w 12208020"/>
              <a:gd name="connsiteY4" fmla="*/ 479051 h 479051"/>
              <a:gd name="connsiteX0" fmla="*/ 0 w 12195378"/>
              <a:gd name="connsiteY0" fmla="*/ 491692 h 491692"/>
              <a:gd name="connsiteX1" fmla="*/ 3201 w 12195378"/>
              <a:gd name="connsiteY1" fmla="*/ 235489 h 491692"/>
              <a:gd name="connsiteX2" fmla="*/ 12195378 w 12195378"/>
              <a:gd name="connsiteY2" fmla="*/ 0 h 491692"/>
              <a:gd name="connsiteX3" fmla="*/ 12192000 w 12195378"/>
              <a:gd name="connsiteY3" fmla="*/ 491692 h 491692"/>
              <a:gd name="connsiteX4" fmla="*/ 0 w 12195378"/>
              <a:gd name="connsiteY4" fmla="*/ 491692 h 491692"/>
              <a:gd name="connsiteX0" fmla="*/ 0 w 12195378"/>
              <a:gd name="connsiteY0" fmla="*/ 491692 h 491692"/>
              <a:gd name="connsiteX1" fmla="*/ 7415 w 12195378"/>
              <a:gd name="connsiteY1" fmla="*/ 205993 h 491692"/>
              <a:gd name="connsiteX2" fmla="*/ 12195378 w 12195378"/>
              <a:gd name="connsiteY2" fmla="*/ 0 h 491692"/>
              <a:gd name="connsiteX3" fmla="*/ 12192000 w 12195378"/>
              <a:gd name="connsiteY3" fmla="*/ 491692 h 491692"/>
              <a:gd name="connsiteX4" fmla="*/ 0 w 12195378"/>
              <a:gd name="connsiteY4" fmla="*/ 491692 h 491692"/>
              <a:gd name="connsiteX0" fmla="*/ 0 w 12195378"/>
              <a:gd name="connsiteY0" fmla="*/ 491692 h 491692"/>
              <a:gd name="connsiteX1" fmla="*/ 3201 w 12195378"/>
              <a:gd name="connsiteY1" fmla="*/ 205993 h 491692"/>
              <a:gd name="connsiteX2" fmla="*/ 12195378 w 12195378"/>
              <a:gd name="connsiteY2" fmla="*/ 0 h 491692"/>
              <a:gd name="connsiteX3" fmla="*/ 12192000 w 12195378"/>
              <a:gd name="connsiteY3" fmla="*/ 491692 h 491692"/>
              <a:gd name="connsiteX4" fmla="*/ 0 w 12195378"/>
              <a:gd name="connsiteY4" fmla="*/ 491692 h 491692"/>
              <a:gd name="connsiteX0" fmla="*/ 5227 w 12192177"/>
              <a:gd name="connsiteY0" fmla="*/ 491692 h 491692"/>
              <a:gd name="connsiteX1" fmla="*/ 0 w 12192177"/>
              <a:gd name="connsiteY1" fmla="*/ 205993 h 491692"/>
              <a:gd name="connsiteX2" fmla="*/ 12192177 w 12192177"/>
              <a:gd name="connsiteY2" fmla="*/ 0 h 491692"/>
              <a:gd name="connsiteX3" fmla="*/ 12188799 w 12192177"/>
              <a:gd name="connsiteY3" fmla="*/ 491692 h 491692"/>
              <a:gd name="connsiteX4" fmla="*/ 5227 w 12192177"/>
              <a:gd name="connsiteY4" fmla="*/ 491692 h 491692"/>
              <a:gd name="connsiteX0" fmla="*/ 5227 w 12192177"/>
              <a:gd name="connsiteY0" fmla="*/ 491692 h 494911"/>
              <a:gd name="connsiteX1" fmla="*/ 0 w 12192177"/>
              <a:gd name="connsiteY1" fmla="*/ 205993 h 494911"/>
              <a:gd name="connsiteX2" fmla="*/ 12192177 w 12192177"/>
              <a:gd name="connsiteY2" fmla="*/ 0 h 494911"/>
              <a:gd name="connsiteX3" fmla="*/ 12192019 w 12192177"/>
              <a:gd name="connsiteY3" fmla="*/ 494911 h 494911"/>
              <a:gd name="connsiteX4" fmla="*/ 5227 w 12192177"/>
              <a:gd name="connsiteY4" fmla="*/ 491692 h 494911"/>
              <a:gd name="connsiteX0" fmla="*/ 5227 w 12192177"/>
              <a:gd name="connsiteY0" fmla="*/ 475594 h 478813"/>
              <a:gd name="connsiteX1" fmla="*/ 0 w 12192177"/>
              <a:gd name="connsiteY1" fmla="*/ 189895 h 478813"/>
              <a:gd name="connsiteX2" fmla="*/ 12192177 w 12192177"/>
              <a:gd name="connsiteY2" fmla="*/ 0 h 478813"/>
              <a:gd name="connsiteX3" fmla="*/ 12192019 w 12192177"/>
              <a:gd name="connsiteY3" fmla="*/ 478813 h 478813"/>
              <a:gd name="connsiteX4" fmla="*/ 5227 w 12192177"/>
              <a:gd name="connsiteY4" fmla="*/ 475594 h 478813"/>
              <a:gd name="connsiteX0" fmla="*/ 22287 w 12209237"/>
              <a:gd name="connsiteY0" fmla="*/ 475594 h 478813"/>
              <a:gd name="connsiteX1" fmla="*/ 0 w 12209237"/>
              <a:gd name="connsiteY1" fmla="*/ 220603 h 478813"/>
              <a:gd name="connsiteX2" fmla="*/ 12209237 w 12209237"/>
              <a:gd name="connsiteY2" fmla="*/ 0 h 478813"/>
              <a:gd name="connsiteX3" fmla="*/ 12209079 w 12209237"/>
              <a:gd name="connsiteY3" fmla="*/ 478813 h 478813"/>
              <a:gd name="connsiteX4" fmla="*/ 22287 w 12209237"/>
              <a:gd name="connsiteY4" fmla="*/ 475594 h 478813"/>
              <a:gd name="connsiteX0" fmla="*/ 1815 w 12188765"/>
              <a:gd name="connsiteY0" fmla="*/ 475594 h 478813"/>
              <a:gd name="connsiteX1" fmla="*/ 0 w 12188765"/>
              <a:gd name="connsiteY1" fmla="*/ 183072 h 478813"/>
              <a:gd name="connsiteX2" fmla="*/ 12188765 w 12188765"/>
              <a:gd name="connsiteY2" fmla="*/ 0 h 478813"/>
              <a:gd name="connsiteX3" fmla="*/ 12188607 w 12188765"/>
              <a:gd name="connsiteY3" fmla="*/ 478813 h 478813"/>
              <a:gd name="connsiteX4" fmla="*/ 1815 w 12188765"/>
              <a:gd name="connsiteY4" fmla="*/ 475594 h 478813"/>
              <a:gd name="connsiteX0" fmla="*/ 369 w 12190731"/>
              <a:gd name="connsiteY0" fmla="*/ 479006 h 479006"/>
              <a:gd name="connsiteX1" fmla="*/ 1966 w 12190731"/>
              <a:gd name="connsiteY1" fmla="*/ 183072 h 479006"/>
              <a:gd name="connsiteX2" fmla="*/ 12190731 w 12190731"/>
              <a:gd name="connsiteY2" fmla="*/ 0 h 479006"/>
              <a:gd name="connsiteX3" fmla="*/ 12190573 w 12190731"/>
              <a:gd name="connsiteY3" fmla="*/ 478813 h 479006"/>
              <a:gd name="connsiteX4" fmla="*/ 369 w 12190731"/>
              <a:gd name="connsiteY4" fmla="*/ 479006 h 479006"/>
              <a:gd name="connsiteX0" fmla="*/ 59818 w 12188765"/>
              <a:gd name="connsiteY0" fmla="*/ 438063 h 478813"/>
              <a:gd name="connsiteX1" fmla="*/ 0 w 12188765"/>
              <a:gd name="connsiteY1" fmla="*/ 183072 h 478813"/>
              <a:gd name="connsiteX2" fmla="*/ 12188765 w 12188765"/>
              <a:gd name="connsiteY2" fmla="*/ 0 h 478813"/>
              <a:gd name="connsiteX3" fmla="*/ 12188607 w 12188765"/>
              <a:gd name="connsiteY3" fmla="*/ 478813 h 478813"/>
              <a:gd name="connsiteX4" fmla="*/ 59818 w 12188765"/>
              <a:gd name="connsiteY4" fmla="*/ 438063 h 478813"/>
              <a:gd name="connsiteX0" fmla="*/ 59818 w 12188765"/>
              <a:gd name="connsiteY0" fmla="*/ 438063 h 478813"/>
              <a:gd name="connsiteX1" fmla="*/ 0 w 12188765"/>
              <a:gd name="connsiteY1" fmla="*/ 183072 h 478813"/>
              <a:gd name="connsiteX2" fmla="*/ 12188765 w 12188765"/>
              <a:gd name="connsiteY2" fmla="*/ 0 h 478813"/>
              <a:gd name="connsiteX3" fmla="*/ 12188607 w 12188765"/>
              <a:gd name="connsiteY3" fmla="*/ 478813 h 478813"/>
              <a:gd name="connsiteX4" fmla="*/ 59818 w 12188765"/>
              <a:gd name="connsiteY4" fmla="*/ 438063 h 478813"/>
              <a:gd name="connsiteX0" fmla="*/ 0 w 12190362"/>
              <a:gd name="connsiteY0" fmla="*/ 475594 h 478813"/>
              <a:gd name="connsiteX1" fmla="*/ 1597 w 12190362"/>
              <a:gd name="connsiteY1" fmla="*/ 183072 h 478813"/>
              <a:gd name="connsiteX2" fmla="*/ 12190362 w 12190362"/>
              <a:gd name="connsiteY2" fmla="*/ 0 h 478813"/>
              <a:gd name="connsiteX3" fmla="*/ 12190204 w 12190362"/>
              <a:gd name="connsiteY3" fmla="*/ 478813 h 478813"/>
              <a:gd name="connsiteX4" fmla="*/ 0 w 12190362"/>
              <a:gd name="connsiteY4" fmla="*/ 475594 h 4788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0362" h="478813">
                <a:moveTo>
                  <a:pt x="0" y="475594"/>
                </a:moveTo>
                <a:cubicBezTo>
                  <a:pt x="1670" y="482720"/>
                  <a:pt x="3339" y="278305"/>
                  <a:pt x="1597" y="183072"/>
                </a:cubicBezTo>
                <a:lnTo>
                  <a:pt x="12190362" y="0"/>
                </a:lnTo>
                <a:cubicBezTo>
                  <a:pt x="12190309" y="164970"/>
                  <a:pt x="12190257" y="313843"/>
                  <a:pt x="12190204" y="478813"/>
                </a:cubicBezTo>
                <a:lnTo>
                  <a:pt x="0" y="475594"/>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8" name="Textplatzhalter 3">
            <a:extLst>
              <a:ext uri="{FF2B5EF4-FFF2-40B4-BE49-F238E27FC236}">
                <a16:creationId xmlns:a16="http://schemas.microsoft.com/office/drawing/2014/main" id="{CD0720ED-B30A-489C-868F-1E3770C64D22}"/>
              </a:ext>
            </a:extLst>
          </p:cNvPr>
          <p:cNvSpPr>
            <a:spLocks noGrp="1"/>
          </p:cNvSpPr>
          <p:nvPr>
            <p:ph type="body" sz="quarter" idx="20" hasCustomPrompt="1"/>
          </p:nvPr>
        </p:nvSpPr>
        <p:spPr>
          <a:xfrm>
            <a:off x="515939" y="296863"/>
            <a:ext cx="9420224" cy="134652"/>
          </a:xfrm>
          <a:noFill/>
        </p:spPr>
        <p:txBody>
          <a:bodyPr wrap="square" lIns="0" tIns="0" rIns="0" bIns="0">
            <a:spAutoFit/>
          </a:bodyPr>
          <a:lstStyle>
            <a:lvl1pPr marL="0" indent="0" fontAlgn="t">
              <a:lnSpc>
                <a:spcPts val="1000"/>
              </a:lnSpc>
              <a:spcAft>
                <a:spcPts val="0"/>
              </a:spcAft>
              <a:buNone/>
              <a:defRPr sz="1000" b="1" i="0" cap="all" spc="100" baseline="0">
                <a:solidFill>
                  <a:schemeClr val="accent2"/>
                </a:solidFill>
                <a:latin typeface="+mj-lt"/>
                <a:ea typeface="Roboto" panose="02000000000000000000" pitchFamily="2" charset="0"/>
              </a:defRPr>
            </a:lvl1pPr>
            <a:lvl2pPr marL="180975" indent="0" fontAlgn="t">
              <a:lnSpc>
                <a:spcPts val="1740"/>
              </a:lnSpc>
              <a:spcAft>
                <a:spcPts val="0"/>
              </a:spcAft>
              <a:buNone/>
              <a:defRPr cap="all" spc="-20" baseline="0">
                <a:solidFill>
                  <a:schemeClr val="bg1"/>
                </a:solidFill>
                <a:latin typeface="+mj-lt"/>
              </a:defRPr>
            </a:lvl2pPr>
            <a:lvl3pPr marL="361950" indent="0" fontAlgn="t">
              <a:lnSpc>
                <a:spcPts val="1740"/>
              </a:lnSpc>
              <a:spcAft>
                <a:spcPts val="0"/>
              </a:spcAft>
              <a:buNone/>
              <a:defRPr cap="all" spc="-20" baseline="0">
                <a:solidFill>
                  <a:schemeClr val="bg1"/>
                </a:solidFill>
                <a:latin typeface="+mj-lt"/>
              </a:defRPr>
            </a:lvl3pPr>
            <a:lvl4pPr marL="542925" indent="0" fontAlgn="t">
              <a:lnSpc>
                <a:spcPts val="1740"/>
              </a:lnSpc>
              <a:spcAft>
                <a:spcPts val="0"/>
              </a:spcAft>
              <a:buNone/>
              <a:defRPr cap="all" spc="-20" baseline="0">
                <a:solidFill>
                  <a:schemeClr val="bg1"/>
                </a:solidFill>
                <a:latin typeface="+mj-lt"/>
              </a:defRPr>
            </a:lvl4pPr>
            <a:lvl5pPr marL="714375" indent="0" fontAlgn="t">
              <a:lnSpc>
                <a:spcPts val="1740"/>
              </a:lnSpc>
              <a:spcAft>
                <a:spcPts val="0"/>
              </a:spcAft>
              <a:buNone/>
              <a:defRPr cap="all" spc="-20" baseline="0">
                <a:solidFill>
                  <a:schemeClr val="bg1"/>
                </a:solidFill>
                <a:latin typeface="+mj-lt"/>
              </a:defRPr>
            </a:lvl5pPr>
          </a:lstStyle>
          <a:p>
            <a:pPr lvl="0"/>
            <a:r>
              <a:rPr lang="en-US" noProof="0" dirty="0"/>
              <a:t>Click to edit single line subtitle with a maximum of approx. 100 characters</a:t>
            </a:r>
          </a:p>
        </p:txBody>
      </p:sp>
      <p:sp>
        <p:nvSpPr>
          <p:cNvPr id="20" name="Titelplatzhalter 1">
            <a:extLst>
              <a:ext uri="{FF2B5EF4-FFF2-40B4-BE49-F238E27FC236}">
                <a16:creationId xmlns:a16="http://schemas.microsoft.com/office/drawing/2014/main" id="{3E75399A-3469-48C5-8D5D-795897533212}"/>
              </a:ext>
            </a:extLst>
          </p:cNvPr>
          <p:cNvSpPr>
            <a:spLocks noGrp="1"/>
          </p:cNvSpPr>
          <p:nvPr>
            <p:ph type="title" hasCustomPrompt="1"/>
          </p:nvPr>
        </p:nvSpPr>
        <p:spPr>
          <a:xfrm>
            <a:off x="515938" y="505635"/>
            <a:ext cx="9420225" cy="664797"/>
          </a:xfrm>
          <a:prstGeom prst="rect">
            <a:avLst/>
          </a:prstGeom>
        </p:spPr>
        <p:txBody>
          <a:bodyPr vert="horz" wrap="square" lIns="0" tIns="0" rIns="180000" bIns="0" rtlCol="0" anchor="b" anchorCtr="0">
            <a:spAutoFit/>
          </a:bodyPr>
          <a:lstStyle/>
          <a:p>
            <a:pPr lvl="0"/>
            <a:r>
              <a:rPr lang="en-US" noProof="0"/>
              <a:t>Click to edit Master title with a maximum of </a:t>
            </a:r>
            <a:br>
              <a:rPr lang="en-US" noProof="0"/>
            </a:br>
            <a:r>
              <a:rPr lang="en-US" noProof="0"/>
              <a:t>approx. 120 characters in maximum two lines</a:t>
            </a:r>
          </a:p>
        </p:txBody>
      </p:sp>
      <p:sp>
        <p:nvSpPr>
          <p:cNvPr id="5" name="Picture Placeholder 4">
            <a:extLst>
              <a:ext uri="{FF2B5EF4-FFF2-40B4-BE49-F238E27FC236}">
                <a16:creationId xmlns:a16="http://schemas.microsoft.com/office/drawing/2014/main" id="{6E5C0D93-75D2-470E-BEAC-980E29256F9E}"/>
              </a:ext>
            </a:extLst>
          </p:cNvPr>
          <p:cNvSpPr>
            <a:spLocks noGrp="1"/>
          </p:cNvSpPr>
          <p:nvPr>
            <p:ph type="pic" sz="quarter" idx="27"/>
          </p:nvPr>
        </p:nvSpPr>
        <p:spPr>
          <a:xfrm>
            <a:off x="8191501" y="1592263"/>
            <a:ext cx="1655063" cy="1656437"/>
          </a:xfrm>
        </p:spPr>
        <p:txBody>
          <a:bodyPr/>
          <a:lstStyle>
            <a:lvl1pPr marL="0" indent="0">
              <a:buNone/>
              <a:defRPr i="1"/>
            </a:lvl1pPr>
          </a:lstStyle>
          <a:p>
            <a:r>
              <a:rPr lang="en-US"/>
              <a:t>Click icon to add picture</a:t>
            </a:r>
          </a:p>
        </p:txBody>
      </p:sp>
      <p:sp>
        <p:nvSpPr>
          <p:cNvPr id="26" name="Picture Placeholder 4">
            <a:extLst>
              <a:ext uri="{FF2B5EF4-FFF2-40B4-BE49-F238E27FC236}">
                <a16:creationId xmlns:a16="http://schemas.microsoft.com/office/drawing/2014/main" id="{54CF7607-A69A-42CC-8FB6-F3F389ECFCF5}"/>
              </a:ext>
            </a:extLst>
          </p:cNvPr>
          <p:cNvSpPr>
            <a:spLocks noGrp="1"/>
          </p:cNvSpPr>
          <p:nvPr>
            <p:ph type="pic" sz="quarter" idx="28"/>
          </p:nvPr>
        </p:nvSpPr>
        <p:spPr>
          <a:xfrm>
            <a:off x="10018127" y="1592262"/>
            <a:ext cx="1655063" cy="1656437"/>
          </a:xfrm>
        </p:spPr>
        <p:txBody>
          <a:bodyPr/>
          <a:lstStyle>
            <a:lvl1pPr marL="0" indent="0">
              <a:buNone/>
              <a:defRPr i="1"/>
            </a:lvl1pPr>
          </a:lstStyle>
          <a:p>
            <a:r>
              <a:rPr lang="en-US"/>
              <a:t>Click icon to add picture</a:t>
            </a:r>
          </a:p>
        </p:txBody>
      </p:sp>
      <p:sp>
        <p:nvSpPr>
          <p:cNvPr id="27" name="Picture Placeholder 4">
            <a:extLst>
              <a:ext uri="{FF2B5EF4-FFF2-40B4-BE49-F238E27FC236}">
                <a16:creationId xmlns:a16="http://schemas.microsoft.com/office/drawing/2014/main" id="{0C60D125-6C5F-45A5-AB23-80B7F0EBF5EC}"/>
              </a:ext>
            </a:extLst>
          </p:cNvPr>
          <p:cNvSpPr>
            <a:spLocks noGrp="1"/>
          </p:cNvSpPr>
          <p:nvPr>
            <p:ph type="pic" sz="quarter" idx="29"/>
          </p:nvPr>
        </p:nvSpPr>
        <p:spPr>
          <a:xfrm>
            <a:off x="8191501" y="3429001"/>
            <a:ext cx="1655063" cy="1656437"/>
          </a:xfrm>
        </p:spPr>
        <p:txBody>
          <a:bodyPr/>
          <a:lstStyle>
            <a:lvl1pPr marL="0" indent="0">
              <a:buNone/>
              <a:defRPr i="1"/>
            </a:lvl1pPr>
          </a:lstStyle>
          <a:p>
            <a:r>
              <a:rPr lang="en-US"/>
              <a:t>Click icon to add picture</a:t>
            </a:r>
          </a:p>
        </p:txBody>
      </p:sp>
      <p:sp>
        <p:nvSpPr>
          <p:cNvPr id="28" name="Picture Placeholder 4">
            <a:extLst>
              <a:ext uri="{FF2B5EF4-FFF2-40B4-BE49-F238E27FC236}">
                <a16:creationId xmlns:a16="http://schemas.microsoft.com/office/drawing/2014/main" id="{61E7E8B5-1594-4B87-87B7-0790A528C813}"/>
              </a:ext>
            </a:extLst>
          </p:cNvPr>
          <p:cNvSpPr>
            <a:spLocks noGrp="1"/>
          </p:cNvSpPr>
          <p:nvPr>
            <p:ph type="pic" sz="quarter" idx="30"/>
          </p:nvPr>
        </p:nvSpPr>
        <p:spPr>
          <a:xfrm>
            <a:off x="10018127" y="3429000"/>
            <a:ext cx="1655063" cy="1656437"/>
          </a:xfrm>
        </p:spPr>
        <p:txBody>
          <a:bodyPr/>
          <a:lstStyle>
            <a:lvl1pPr marL="0" indent="0">
              <a:buNone/>
              <a:defRPr i="1"/>
            </a:lvl1pPr>
          </a:lstStyle>
          <a:p>
            <a:r>
              <a:rPr lang="en-US"/>
              <a:t>Click icon to add picture</a:t>
            </a:r>
          </a:p>
        </p:txBody>
      </p:sp>
      <p:sp>
        <p:nvSpPr>
          <p:cNvPr id="32" name="Datumsplatzhalter 3">
            <a:extLst>
              <a:ext uri="{FF2B5EF4-FFF2-40B4-BE49-F238E27FC236}">
                <a16:creationId xmlns:a16="http://schemas.microsoft.com/office/drawing/2014/main" id="{00795C72-6037-4414-A9AA-8EABFD5EE9A2}"/>
              </a:ext>
            </a:extLst>
          </p:cNvPr>
          <p:cNvSpPr>
            <a:spLocks noGrp="1"/>
          </p:cNvSpPr>
          <p:nvPr>
            <p:ph type="dt" sz="half" idx="2"/>
          </p:nvPr>
        </p:nvSpPr>
        <p:spPr>
          <a:xfrm>
            <a:off x="10340579" y="6611112"/>
            <a:ext cx="979694" cy="128016"/>
          </a:xfrm>
          <a:prstGeom prst="rect">
            <a:avLst/>
          </a:prstGeom>
        </p:spPr>
        <p:txBody>
          <a:bodyPr vert="horz" lIns="0" tIns="0" rIns="0" bIns="0" rtlCol="0" anchor="t">
            <a:noAutofit/>
          </a:bodyPr>
          <a:lstStyle>
            <a:lvl1pPr algn="ctr">
              <a:defRPr sz="800">
                <a:solidFill>
                  <a:schemeClr val="tx2"/>
                </a:solidFill>
                <a:latin typeface="+mj-lt"/>
                <a:ea typeface="Roboto" panose="02000000000000000000" pitchFamily="2" charset="0"/>
              </a:defRPr>
            </a:lvl1pPr>
          </a:lstStyle>
          <a:p>
            <a:fld id="{D53FC0A3-8120-4C07-BFC1-438339B36A0C}" type="datetime3">
              <a:rPr lang="en-US" smtClean="0"/>
              <a:t>7 October 2024</a:t>
            </a:fld>
            <a:endParaRPr lang="en-US"/>
          </a:p>
        </p:txBody>
      </p:sp>
      <p:sp>
        <p:nvSpPr>
          <p:cNvPr id="33" name="Foliennummernplatzhalter 5">
            <a:extLst>
              <a:ext uri="{FF2B5EF4-FFF2-40B4-BE49-F238E27FC236}">
                <a16:creationId xmlns:a16="http://schemas.microsoft.com/office/drawing/2014/main" id="{26C1FEE9-7E78-4B32-8D5C-41F614B327CA}"/>
              </a:ext>
            </a:extLst>
          </p:cNvPr>
          <p:cNvSpPr>
            <a:spLocks noGrp="1"/>
          </p:cNvSpPr>
          <p:nvPr>
            <p:ph type="sldNum" sz="quarter" idx="4"/>
          </p:nvPr>
        </p:nvSpPr>
        <p:spPr>
          <a:xfrm>
            <a:off x="11384280" y="6611112"/>
            <a:ext cx="291782" cy="128016"/>
          </a:xfrm>
          <a:prstGeom prst="rect">
            <a:avLst/>
          </a:prstGeom>
        </p:spPr>
        <p:txBody>
          <a:bodyPr vert="horz" lIns="0" tIns="0" rIns="0" bIns="0" rtlCol="0" anchor="t"/>
          <a:lstStyle>
            <a:lvl1pPr algn="r">
              <a:defRPr sz="800">
                <a:solidFill>
                  <a:schemeClr val="tx2"/>
                </a:solidFill>
                <a:latin typeface="+mj-lt"/>
                <a:ea typeface="Roboto" panose="02000000000000000000" pitchFamily="2" charset="0"/>
              </a:defRPr>
            </a:lvl1pPr>
          </a:lstStyle>
          <a:p>
            <a:fld id="{A520213A-032B-FE42-940A-86A4C9AC44D3}" type="slidenum">
              <a:rPr lang="en-US" smtClean="0"/>
              <a:pPr/>
              <a:t>‹N›</a:t>
            </a:fld>
            <a:endParaRPr lang="en-US"/>
          </a:p>
        </p:txBody>
      </p:sp>
      <p:sp>
        <p:nvSpPr>
          <p:cNvPr id="34" name="Footer Placeholder 4">
            <a:extLst>
              <a:ext uri="{FF2B5EF4-FFF2-40B4-BE49-F238E27FC236}">
                <a16:creationId xmlns:a16="http://schemas.microsoft.com/office/drawing/2014/main" id="{B0B5D3E9-39DE-48AB-BEB8-46A01F6FC012}"/>
              </a:ext>
            </a:extLst>
          </p:cNvPr>
          <p:cNvSpPr>
            <a:spLocks noGrp="1"/>
          </p:cNvSpPr>
          <p:nvPr>
            <p:ph type="ftr" sz="quarter" idx="3"/>
          </p:nvPr>
        </p:nvSpPr>
        <p:spPr>
          <a:xfrm>
            <a:off x="4351338" y="6611112"/>
            <a:ext cx="5925232" cy="128016"/>
          </a:xfrm>
          <a:prstGeom prst="rect">
            <a:avLst/>
          </a:prstGeom>
        </p:spPr>
        <p:txBody>
          <a:bodyPr vert="horz" lIns="0" tIns="0" rIns="45720" bIns="0" rtlCol="0" anchor="t"/>
          <a:lstStyle>
            <a:lvl1pPr algn="r">
              <a:defRPr sz="800">
                <a:solidFill>
                  <a:schemeClr val="tx2"/>
                </a:solidFill>
                <a:latin typeface="+mj-lt"/>
              </a:defRPr>
            </a:lvl1pPr>
          </a:lstStyle>
          <a:p>
            <a:r>
              <a:rPr lang="en-US" dirty="0" err="1"/>
              <a:t>ELITechGroup</a:t>
            </a:r>
            <a:r>
              <a:rPr lang="en-US" dirty="0"/>
              <a:t> I A BRUKER COMPANY</a:t>
            </a:r>
          </a:p>
          <a:p>
            <a:endParaRPr lang="en-US" dirty="0"/>
          </a:p>
        </p:txBody>
      </p:sp>
      <p:sp>
        <p:nvSpPr>
          <p:cNvPr id="35" name="Datumsplatzhalter 3">
            <a:extLst>
              <a:ext uri="{FF2B5EF4-FFF2-40B4-BE49-F238E27FC236}">
                <a16:creationId xmlns:a16="http://schemas.microsoft.com/office/drawing/2014/main" id="{59EC7D28-177E-4734-A34E-453116A47B54}"/>
              </a:ext>
            </a:extLst>
          </p:cNvPr>
          <p:cNvSpPr txBox="1">
            <a:spLocks/>
          </p:cNvSpPr>
          <p:nvPr userDrawn="1"/>
        </p:nvSpPr>
        <p:spPr>
          <a:xfrm>
            <a:off x="11320272" y="6608530"/>
            <a:ext cx="64008" cy="160337"/>
          </a:xfrm>
          <a:prstGeom prst="rect">
            <a:avLst/>
          </a:prstGeom>
        </p:spPr>
        <p:txBody>
          <a:bodyPr vert="horz" lIns="0" tIns="0" rIns="0" bIns="0" rtlCol="0" anchor="t"/>
          <a:lstStyle>
            <a:defPPr>
              <a:defRPr lang="de-DE"/>
            </a:defPPr>
            <a:lvl1pPr marL="0" algn="l" defTabSz="914400" rtl="0" eaLnBrk="1" latinLnBrk="0" hangingPunct="1">
              <a:defRPr sz="800" kern="1200">
                <a:solidFill>
                  <a:schemeClr val="tx2"/>
                </a:solidFill>
                <a:latin typeface="Roboto" panose="02000000000000000000" pitchFamily="2" charset="0"/>
                <a:ea typeface="Roboto" panose="02000000000000000000" pitchFamily="2"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noProof="0">
                <a:latin typeface="+mj-lt"/>
              </a:rPr>
              <a:t>|</a:t>
            </a:r>
          </a:p>
        </p:txBody>
      </p:sp>
      <p:sp>
        <p:nvSpPr>
          <p:cNvPr id="36" name="Datumsplatzhalter 3">
            <a:extLst>
              <a:ext uri="{FF2B5EF4-FFF2-40B4-BE49-F238E27FC236}">
                <a16:creationId xmlns:a16="http://schemas.microsoft.com/office/drawing/2014/main" id="{A17D453C-7BFB-402F-8F5E-D8F923A121AF}"/>
              </a:ext>
            </a:extLst>
          </p:cNvPr>
          <p:cNvSpPr txBox="1">
            <a:spLocks/>
          </p:cNvSpPr>
          <p:nvPr userDrawn="1"/>
        </p:nvSpPr>
        <p:spPr>
          <a:xfrm>
            <a:off x="10276570" y="6611112"/>
            <a:ext cx="64008" cy="160337"/>
          </a:xfrm>
          <a:prstGeom prst="rect">
            <a:avLst/>
          </a:prstGeom>
        </p:spPr>
        <p:txBody>
          <a:bodyPr vert="horz" lIns="0" tIns="0" rIns="0" bIns="0" rtlCol="0" anchor="t"/>
          <a:lstStyle>
            <a:defPPr>
              <a:defRPr lang="de-DE"/>
            </a:defPPr>
            <a:lvl1pPr marL="0" algn="l" defTabSz="914400" rtl="0" eaLnBrk="1" latinLnBrk="0" hangingPunct="1">
              <a:defRPr sz="800" kern="1200">
                <a:solidFill>
                  <a:schemeClr val="tx2"/>
                </a:solidFill>
                <a:latin typeface="Roboto" panose="02000000000000000000" pitchFamily="2" charset="0"/>
                <a:ea typeface="Roboto" panose="02000000000000000000" pitchFamily="2"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noProof="0">
                <a:latin typeface="+mj-lt"/>
              </a:rPr>
              <a:t>|</a:t>
            </a:r>
          </a:p>
        </p:txBody>
      </p:sp>
      <p:sp>
        <p:nvSpPr>
          <p:cNvPr id="40" name="Content Placeholder 4">
            <a:extLst>
              <a:ext uri="{FF2B5EF4-FFF2-40B4-BE49-F238E27FC236}">
                <a16:creationId xmlns:a16="http://schemas.microsoft.com/office/drawing/2014/main" id="{F7EA93E6-187B-46EE-9CF1-36A08A2BFB0E}"/>
              </a:ext>
            </a:extLst>
          </p:cNvPr>
          <p:cNvSpPr>
            <a:spLocks noGrp="1"/>
          </p:cNvSpPr>
          <p:nvPr>
            <p:ph sz="quarter" idx="21"/>
          </p:nvPr>
        </p:nvSpPr>
        <p:spPr>
          <a:xfrm>
            <a:off x="515937" y="2210577"/>
            <a:ext cx="3484564" cy="3990198"/>
          </a:xfrm>
        </p:spPr>
        <p:txBody>
          <a:bodyPr tIns="18288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1" name="Content Placeholder 4">
            <a:extLst>
              <a:ext uri="{FF2B5EF4-FFF2-40B4-BE49-F238E27FC236}">
                <a16:creationId xmlns:a16="http://schemas.microsoft.com/office/drawing/2014/main" id="{E2DF69DD-51F9-415A-929E-790824554E85}"/>
              </a:ext>
            </a:extLst>
          </p:cNvPr>
          <p:cNvSpPr>
            <a:spLocks noGrp="1"/>
          </p:cNvSpPr>
          <p:nvPr>
            <p:ph sz="quarter" idx="22" hasCustomPrompt="1"/>
          </p:nvPr>
        </p:nvSpPr>
        <p:spPr>
          <a:xfrm>
            <a:off x="515937" y="1592261"/>
            <a:ext cx="3484564" cy="615679"/>
          </a:xfrm>
        </p:spPr>
        <p:txBody>
          <a:bodyPr anchor="b"/>
          <a:lstStyle>
            <a:lvl1pPr marL="0" indent="0">
              <a:lnSpc>
                <a:spcPct val="100000"/>
              </a:lnSpc>
              <a:spcAft>
                <a:spcPts val="0"/>
              </a:spcAft>
              <a:buNone/>
              <a:defRPr sz="2000" b="1">
                <a:latin typeface="+mj-lt"/>
              </a:defRPr>
            </a:lvl1pPr>
          </a:lstStyle>
          <a:p>
            <a:pPr marL="0" marR="0" lvl="0" indent="0" algn="l" defTabSz="914400" rtl="0" eaLnBrk="1" fontAlgn="auto" latinLnBrk="0" hangingPunct="1">
              <a:lnSpc>
                <a:spcPct val="100000"/>
              </a:lnSpc>
              <a:spcBef>
                <a:spcPts val="0"/>
              </a:spcBef>
              <a:spcAft>
                <a:spcPts val="0"/>
              </a:spcAft>
              <a:buClr>
                <a:schemeClr val="accent2"/>
              </a:buClr>
              <a:buSzPct val="135000"/>
              <a:buFont typeface="Roboto Light" panose="02000000000000000000" pitchFamily="2" charset="0"/>
              <a:buNone/>
              <a:tabLst/>
              <a:defRPr/>
            </a:pPr>
            <a:r>
              <a:rPr lang="en-US"/>
              <a:t>Click to edit Master subtitle</a:t>
            </a:r>
            <a:br>
              <a:rPr lang="en-US"/>
            </a:br>
            <a:r>
              <a:rPr lang="en-US"/>
              <a:t>max. approx. 55 characters </a:t>
            </a:r>
          </a:p>
        </p:txBody>
      </p:sp>
      <p:sp>
        <p:nvSpPr>
          <p:cNvPr id="43" name="Content Placeholder 4">
            <a:extLst>
              <a:ext uri="{FF2B5EF4-FFF2-40B4-BE49-F238E27FC236}">
                <a16:creationId xmlns:a16="http://schemas.microsoft.com/office/drawing/2014/main" id="{0C06816A-2C2A-4EE3-B111-9F24E0DBF189}"/>
              </a:ext>
            </a:extLst>
          </p:cNvPr>
          <p:cNvSpPr>
            <a:spLocks noGrp="1"/>
          </p:cNvSpPr>
          <p:nvPr>
            <p:ph sz="quarter" idx="31"/>
          </p:nvPr>
        </p:nvSpPr>
        <p:spPr>
          <a:xfrm>
            <a:off x="4353718" y="2210577"/>
            <a:ext cx="3484564" cy="3990198"/>
          </a:xfrm>
        </p:spPr>
        <p:txBody>
          <a:bodyPr tIns="18288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4" name="Content Placeholder 4">
            <a:extLst>
              <a:ext uri="{FF2B5EF4-FFF2-40B4-BE49-F238E27FC236}">
                <a16:creationId xmlns:a16="http://schemas.microsoft.com/office/drawing/2014/main" id="{4EC038A3-ABF3-4A85-898C-78E58B7C8FA0}"/>
              </a:ext>
            </a:extLst>
          </p:cNvPr>
          <p:cNvSpPr>
            <a:spLocks noGrp="1"/>
          </p:cNvSpPr>
          <p:nvPr>
            <p:ph sz="quarter" idx="32" hasCustomPrompt="1"/>
          </p:nvPr>
        </p:nvSpPr>
        <p:spPr>
          <a:xfrm>
            <a:off x="4353718" y="1592261"/>
            <a:ext cx="3484564" cy="615679"/>
          </a:xfrm>
        </p:spPr>
        <p:txBody>
          <a:bodyPr anchor="b"/>
          <a:lstStyle>
            <a:lvl1pPr marL="0" indent="0">
              <a:lnSpc>
                <a:spcPct val="100000"/>
              </a:lnSpc>
              <a:spcAft>
                <a:spcPts val="0"/>
              </a:spcAft>
              <a:buNone/>
              <a:defRPr sz="2000" b="1">
                <a:latin typeface="+mj-lt"/>
              </a:defRPr>
            </a:lvl1pPr>
          </a:lstStyle>
          <a:p>
            <a:pPr marL="0" marR="0" lvl="0" indent="0" algn="l" defTabSz="914400" rtl="0" eaLnBrk="1" fontAlgn="auto" latinLnBrk="0" hangingPunct="1">
              <a:lnSpc>
                <a:spcPct val="100000"/>
              </a:lnSpc>
              <a:spcBef>
                <a:spcPts val="0"/>
              </a:spcBef>
              <a:spcAft>
                <a:spcPts val="0"/>
              </a:spcAft>
              <a:buClr>
                <a:schemeClr val="accent2"/>
              </a:buClr>
              <a:buSzPct val="135000"/>
              <a:buFont typeface="Roboto Light" panose="02000000000000000000" pitchFamily="2" charset="0"/>
              <a:buNone/>
              <a:tabLst/>
              <a:defRPr/>
            </a:pPr>
            <a:r>
              <a:rPr lang="en-US"/>
              <a:t>Click to edit Master subtitle</a:t>
            </a:r>
            <a:br>
              <a:rPr lang="en-US"/>
            </a:br>
            <a:r>
              <a:rPr lang="en-US"/>
              <a:t>max. approx. 55 characters </a:t>
            </a:r>
          </a:p>
        </p:txBody>
      </p:sp>
    </p:spTree>
    <p:extLst>
      <p:ext uri="{BB962C8B-B14F-4D97-AF65-F5344CB8AC3E}">
        <p14:creationId xmlns:p14="http://schemas.microsoft.com/office/powerpoint/2010/main" val="4732331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3_Presentation Title 01 – Media">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4" name="Trapez 1">
            <a:extLst>
              <a:ext uri="{FF2B5EF4-FFF2-40B4-BE49-F238E27FC236}">
                <a16:creationId xmlns:a16="http://schemas.microsoft.com/office/drawing/2014/main" id="{ADF36839-229D-447B-A790-C06F9C14D6BB}"/>
              </a:ext>
            </a:extLst>
          </p:cNvPr>
          <p:cNvSpPr/>
          <p:nvPr userDrawn="1"/>
        </p:nvSpPr>
        <p:spPr>
          <a:xfrm>
            <a:off x="0" y="6382800"/>
            <a:ext cx="12192000" cy="478813"/>
          </a:xfrm>
          <a:custGeom>
            <a:avLst/>
            <a:gdLst>
              <a:gd name="connsiteX0" fmla="*/ 0 w 12192000"/>
              <a:gd name="connsiteY0" fmla="*/ 512762 h 512762"/>
              <a:gd name="connsiteX1" fmla="*/ 128191 w 12192000"/>
              <a:gd name="connsiteY1" fmla="*/ 0 h 512762"/>
              <a:gd name="connsiteX2" fmla="*/ 12063810 w 12192000"/>
              <a:gd name="connsiteY2" fmla="*/ 0 h 512762"/>
              <a:gd name="connsiteX3" fmla="*/ 12192000 w 12192000"/>
              <a:gd name="connsiteY3" fmla="*/ 512762 h 512762"/>
              <a:gd name="connsiteX4" fmla="*/ 0 w 12192000"/>
              <a:gd name="connsiteY4" fmla="*/ 512762 h 512762"/>
              <a:gd name="connsiteX0" fmla="*/ 0 w 12192000"/>
              <a:gd name="connsiteY0" fmla="*/ 512762 h 512762"/>
              <a:gd name="connsiteX1" fmla="*/ 3201 w 12192000"/>
              <a:gd name="connsiteY1" fmla="*/ 256559 h 512762"/>
              <a:gd name="connsiteX2" fmla="*/ 12063810 w 12192000"/>
              <a:gd name="connsiteY2" fmla="*/ 0 h 512762"/>
              <a:gd name="connsiteX3" fmla="*/ 12192000 w 12192000"/>
              <a:gd name="connsiteY3" fmla="*/ 512762 h 512762"/>
              <a:gd name="connsiteX4" fmla="*/ 0 w 12192000"/>
              <a:gd name="connsiteY4" fmla="*/ 512762 h 512762"/>
              <a:gd name="connsiteX0" fmla="*/ 0 w 12195378"/>
              <a:gd name="connsiteY0" fmla="*/ 512762 h 512762"/>
              <a:gd name="connsiteX1" fmla="*/ 3201 w 12195378"/>
              <a:gd name="connsiteY1" fmla="*/ 256559 h 512762"/>
              <a:gd name="connsiteX2" fmla="*/ 12195378 w 12195378"/>
              <a:gd name="connsiteY2" fmla="*/ 0 h 512762"/>
              <a:gd name="connsiteX3" fmla="*/ 12192000 w 12195378"/>
              <a:gd name="connsiteY3" fmla="*/ 512762 h 512762"/>
              <a:gd name="connsiteX4" fmla="*/ 0 w 12195378"/>
              <a:gd name="connsiteY4" fmla="*/ 512762 h 512762"/>
              <a:gd name="connsiteX0" fmla="*/ 0 w 12208020"/>
              <a:gd name="connsiteY0" fmla="*/ 479051 h 479051"/>
              <a:gd name="connsiteX1" fmla="*/ 3201 w 12208020"/>
              <a:gd name="connsiteY1" fmla="*/ 222848 h 479051"/>
              <a:gd name="connsiteX2" fmla="*/ 12208020 w 12208020"/>
              <a:gd name="connsiteY2" fmla="*/ 0 h 479051"/>
              <a:gd name="connsiteX3" fmla="*/ 12192000 w 12208020"/>
              <a:gd name="connsiteY3" fmla="*/ 479051 h 479051"/>
              <a:gd name="connsiteX4" fmla="*/ 0 w 12208020"/>
              <a:gd name="connsiteY4" fmla="*/ 479051 h 479051"/>
              <a:gd name="connsiteX0" fmla="*/ 0 w 12195378"/>
              <a:gd name="connsiteY0" fmla="*/ 491692 h 491692"/>
              <a:gd name="connsiteX1" fmla="*/ 3201 w 12195378"/>
              <a:gd name="connsiteY1" fmla="*/ 235489 h 491692"/>
              <a:gd name="connsiteX2" fmla="*/ 12195378 w 12195378"/>
              <a:gd name="connsiteY2" fmla="*/ 0 h 491692"/>
              <a:gd name="connsiteX3" fmla="*/ 12192000 w 12195378"/>
              <a:gd name="connsiteY3" fmla="*/ 491692 h 491692"/>
              <a:gd name="connsiteX4" fmla="*/ 0 w 12195378"/>
              <a:gd name="connsiteY4" fmla="*/ 491692 h 491692"/>
              <a:gd name="connsiteX0" fmla="*/ 0 w 12195378"/>
              <a:gd name="connsiteY0" fmla="*/ 491692 h 491692"/>
              <a:gd name="connsiteX1" fmla="*/ 7415 w 12195378"/>
              <a:gd name="connsiteY1" fmla="*/ 205993 h 491692"/>
              <a:gd name="connsiteX2" fmla="*/ 12195378 w 12195378"/>
              <a:gd name="connsiteY2" fmla="*/ 0 h 491692"/>
              <a:gd name="connsiteX3" fmla="*/ 12192000 w 12195378"/>
              <a:gd name="connsiteY3" fmla="*/ 491692 h 491692"/>
              <a:gd name="connsiteX4" fmla="*/ 0 w 12195378"/>
              <a:gd name="connsiteY4" fmla="*/ 491692 h 491692"/>
              <a:gd name="connsiteX0" fmla="*/ 0 w 12195378"/>
              <a:gd name="connsiteY0" fmla="*/ 491692 h 491692"/>
              <a:gd name="connsiteX1" fmla="*/ 3201 w 12195378"/>
              <a:gd name="connsiteY1" fmla="*/ 205993 h 491692"/>
              <a:gd name="connsiteX2" fmla="*/ 12195378 w 12195378"/>
              <a:gd name="connsiteY2" fmla="*/ 0 h 491692"/>
              <a:gd name="connsiteX3" fmla="*/ 12192000 w 12195378"/>
              <a:gd name="connsiteY3" fmla="*/ 491692 h 491692"/>
              <a:gd name="connsiteX4" fmla="*/ 0 w 12195378"/>
              <a:gd name="connsiteY4" fmla="*/ 491692 h 491692"/>
              <a:gd name="connsiteX0" fmla="*/ 5227 w 12192177"/>
              <a:gd name="connsiteY0" fmla="*/ 491692 h 491692"/>
              <a:gd name="connsiteX1" fmla="*/ 0 w 12192177"/>
              <a:gd name="connsiteY1" fmla="*/ 205993 h 491692"/>
              <a:gd name="connsiteX2" fmla="*/ 12192177 w 12192177"/>
              <a:gd name="connsiteY2" fmla="*/ 0 h 491692"/>
              <a:gd name="connsiteX3" fmla="*/ 12188799 w 12192177"/>
              <a:gd name="connsiteY3" fmla="*/ 491692 h 491692"/>
              <a:gd name="connsiteX4" fmla="*/ 5227 w 12192177"/>
              <a:gd name="connsiteY4" fmla="*/ 491692 h 491692"/>
              <a:gd name="connsiteX0" fmla="*/ 5227 w 12192177"/>
              <a:gd name="connsiteY0" fmla="*/ 491692 h 494911"/>
              <a:gd name="connsiteX1" fmla="*/ 0 w 12192177"/>
              <a:gd name="connsiteY1" fmla="*/ 205993 h 494911"/>
              <a:gd name="connsiteX2" fmla="*/ 12192177 w 12192177"/>
              <a:gd name="connsiteY2" fmla="*/ 0 h 494911"/>
              <a:gd name="connsiteX3" fmla="*/ 12192019 w 12192177"/>
              <a:gd name="connsiteY3" fmla="*/ 494911 h 494911"/>
              <a:gd name="connsiteX4" fmla="*/ 5227 w 12192177"/>
              <a:gd name="connsiteY4" fmla="*/ 491692 h 494911"/>
              <a:gd name="connsiteX0" fmla="*/ 5227 w 12192177"/>
              <a:gd name="connsiteY0" fmla="*/ 475594 h 478813"/>
              <a:gd name="connsiteX1" fmla="*/ 0 w 12192177"/>
              <a:gd name="connsiteY1" fmla="*/ 189895 h 478813"/>
              <a:gd name="connsiteX2" fmla="*/ 12192177 w 12192177"/>
              <a:gd name="connsiteY2" fmla="*/ 0 h 478813"/>
              <a:gd name="connsiteX3" fmla="*/ 12192019 w 12192177"/>
              <a:gd name="connsiteY3" fmla="*/ 478813 h 478813"/>
              <a:gd name="connsiteX4" fmla="*/ 5227 w 12192177"/>
              <a:gd name="connsiteY4" fmla="*/ 475594 h 478813"/>
              <a:gd name="connsiteX0" fmla="*/ 22287 w 12209237"/>
              <a:gd name="connsiteY0" fmla="*/ 475594 h 478813"/>
              <a:gd name="connsiteX1" fmla="*/ 0 w 12209237"/>
              <a:gd name="connsiteY1" fmla="*/ 220603 h 478813"/>
              <a:gd name="connsiteX2" fmla="*/ 12209237 w 12209237"/>
              <a:gd name="connsiteY2" fmla="*/ 0 h 478813"/>
              <a:gd name="connsiteX3" fmla="*/ 12209079 w 12209237"/>
              <a:gd name="connsiteY3" fmla="*/ 478813 h 478813"/>
              <a:gd name="connsiteX4" fmla="*/ 22287 w 12209237"/>
              <a:gd name="connsiteY4" fmla="*/ 475594 h 478813"/>
              <a:gd name="connsiteX0" fmla="*/ 1815 w 12188765"/>
              <a:gd name="connsiteY0" fmla="*/ 475594 h 478813"/>
              <a:gd name="connsiteX1" fmla="*/ 0 w 12188765"/>
              <a:gd name="connsiteY1" fmla="*/ 183072 h 478813"/>
              <a:gd name="connsiteX2" fmla="*/ 12188765 w 12188765"/>
              <a:gd name="connsiteY2" fmla="*/ 0 h 478813"/>
              <a:gd name="connsiteX3" fmla="*/ 12188607 w 12188765"/>
              <a:gd name="connsiteY3" fmla="*/ 478813 h 478813"/>
              <a:gd name="connsiteX4" fmla="*/ 1815 w 12188765"/>
              <a:gd name="connsiteY4" fmla="*/ 475594 h 478813"/>
              <a:gd name="connsiteX0" fmla="*/ 369 w 12190731"/>
              <a:gd name="connsiteY0" fmla="*/ 479006 h 479006"/>
              <a:gd name="connsiteX1" fmla="*/ 1966 w 12190731"/>
              <a:gd name="connsiteY1" fmla="*/ 183072 h 479006"/>
              <a:gd name="connsiteX2" fmla="*/ 12190731 w 12190731"/>
              <a:gd name="connsiteY2" fmla="*/ 0 h 479006"/>
              <a:gd name="connsiteX3" fmla="*/ 12190573 w 12190731"/>
              <a:gd name="connsiteY3" fmla="*/ 478813 h 479006"/>
              <a:gd name="connsiteX4" fmla="*/ 369 w 12190731"/>
              <a:gd name="connsiteY4" fmla="*/ 479006 h 479006"/>
              <a:gd name="connsiteX0" fmla="*/ 59818 w 12188765"/>
              <a:gd name="connsiteY0" fmla="*/ 438063 h 478813"/>
              <a:gd name="connsiteX1" fmla="*/ 0 w 12188765"/>
              <a:gd name="connsiteY1" fmla="*/ 183072 h 478813"/>
              <a:gd name="connsiteX2" fmla="*/ 12188765 w 12188765"/>
              <a:gd name="connsiteY2" fmla="*/ 0 h 478813"/>
              <a:gd name="connsiteX3" fmla="*/ 12188607 w 12188765"/>
              <a:gd name="connsiteY3" fmla="*/ 478813 h 478813"/>
              <a:gd name="connsiteX4" fmla="*/ 59818 w 12188765"/>
              <a:gd name="connsiteY4" fmla="*/ 438063 h 478813"/>
              <a:gd name="connsiteX0" fmla="*/ 59818 w 12188765"/>
              <a:gd name="connsiteY0" fmla="*/ 438063 h 478813"/>
              <a:gd name="connsiteX1" fmla="*/ 0 w 12188765"/>
              <a:gd name="connsiteY1" fmla="*/ 183072 h 478813"/>
              <a:gd name="connsiteX2" fmla="*/ 12188765 w 12188765"/>
              <a:gd name="connsiteY2" fmla="*/ 0 h 478813"/>
              <a:gd name="connsiteX3" fmla="*/ 12188607 w 12188765"/>
              <a:gd name="connsiteY3" fmla="*/ 478813 h 478813"/>
              <a:gd name="connsiteX4" fmla="*/ 59818 w 12188765"/>
              <a:gd name="connsiteY4" fmla="*/ 438063 h 478813"/>
              <a:gd name="connsiteX0" fmla="*/ 0 w 12190362"/>
              <a:gd name="connsiteY0" fmla="*/ 475594 h 478813"/>
              <a:gd name="connsiteX1" fmla="*/ 1597 w 12190362"/>
              <a:gd name="connsiteY1" fmla="*/ 183072 h 478813"/>
              <a:gd name="connsiteX2" fmla="*/ 12190362 w 12190362"/>
              <a:gd name="connsiteY2" fmla="*/ 0 h 478813"/>
              <a:gd name="connsiteX3" fmla="*/ 12190204 w 12190362"/>
              <a:gd name="connsiteY3" fmla="*/ 478813 h 478813"/>
              <a:gd name="connsiteX4" fmla="*/ 0 w 12190362"/>
              <a:gd name="connsiteY4" fmla="*/ 475594 h 4788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0362" h="478813">
                <a:moveTo>
                  <a:pt x="0" y="475594"/>
                </a:moveTo>
                <a:cubicBezTo>
                  <a:pt x="1670" y="482720"/>
                  <a:pt x="3339" y="278305"/>
                  <a:pt x="1597" y="183072"/>
                </a:cubicBezTo>
                <a:lnTo>
                  <a:pt x="12190362" y="0"/>
                </a:lnTo>
                <a:cubicBezTo>
                  <a:pt x="12190309" y="164970"/>
                  <a:pt x="12190257" y="313843"/>
                  <a:pt x="12190204" y="478813"/>
                </a:cubicBezTo>
                <a:lnTo>
                  <a:pt x="0" y="475594"/>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Titelplatzhalter 1">
            <a:extLst>
              <a:ext uri="{FF2B5EF4-FFF2-40B4-BE49-F238E27FC236}">
                <a16:creationId xmlns:a16="http://schemas.microsoft.com/office/drawing/2014/main" id="{20A58A07-2311-4F71-AD70-7274D1B8F448}"/>
              </a:ext>
            </a:extLst>
          </p:cNvPr>
          <p:cNvSpPr>
            <a:spLocks noGrp="1"/>
          </p:cNvSpPr>
          <p:nvPr>
            <p:ph type="title" hasCustomPrompt="1"/>
          </p:nvPr>
        </p:nvSpPr>
        <p:spPr>
          <a:xfrm>
            <a:off x="515938" y="1860009"/>
            <a:ext cx="9420225" cy="1169551"/>
          </a:xfrm>
          <a:prstGeom prst="rect">
            <a:avLst/>
          </a:prstGeom>
        </p:spPr>
        <p:txBody>
          <a:bodyPr vert="horz" wrap="square" lIns="0" tIns="0" rIns="180000" bIns="0" rtlCol="0" anchor="b" anchorCtr="0">
            <a:spAutoFit/>
          </a:bodyPr>
          <a:lstStyle>
            <a:lvl1pPr>
              <a:lnSpc>
                <a:spcPct val="100000"/>
              </a:lnSpc>
              <a:defRPr sz="3800">
                <a:solidFill>
                  <a:schemeClr val="bg1"/>
                </a:solidFill>
              </a:defRPr>
            </a:lvl1pPr>
          </a:lstStyle>
          <a:p>
            <a:pPr lvl="0"/>
            <a:r>
              <a:rPr lang="en-US" noProof="0"/>
              <a:t>Click to edit Presentation title with </a:t>
            </a:r>
            <a:br>
              <a:rPr lang="en-US" noProof="0"/>
            </a:br>
            <a:r>
              <a:rPr lang="en-US" noProof="0"/>
              <a:t>a maximum of approx. 80 characters</a:t>
            </a:r>
          </a:p>
        </p:txBody>
      </p:sp>
      <p:sp>
        <p:nvSpPr>
          <p:cNvPr id="15" name="Textplatzhalter 3">
            <a:extLst>
              <a:ext uri="{FF2B5EF4-FFF2-40B4-BE49-F238E27FC236}">
                <a16:creationId xmlns:a16="http://schemas.microsoft.com/office/drawing/2014/main" id="{9A1EC5E9-2C10-404D-99DA-106663C99D68}"/>
              </a:ext>
            </a:extLst>
          </p:cNvPr>
          <p:cNvSpPr>
            <a:spLocks noGrp="1"/>
          </p:cNvSpPr>
          <p:nvPr>
            <p:ph type="body" sz="quarter" idx="23" hasCustomPrompt="1"/>
          </p:nvPr>
        </p:nvSpPr>
        <p:spPr>
          <a:xfrm>
            <a:off x="515939" y="1592263"/>
            <a:ext cx="9420224" cy="161583"/>
          </a:xfrm>
          <a:noFill/>
        </p:spPr>
        <p:txBody>
          <a:bodyPr wrap="square" lIns="0" tIns="0" rIns="0" bIns="0">
            <a:spAutoFit/>
          </a:bodyPr>
          <a:lstStyle>
            <a:lvl1pPr marL="0" indent="0" fontAlgn="t">
              <a:lnSpc>
                <a:spcPts val="1200"/>
              </a:lnSpc>
              <a:spcAft>
                <a:spcPts val="0"/>
              </a:spcAft>
              <a:buNone/>
              <a:defRPr sz="1200" b="1" i="0" cap="all" spc="100" baseline="0">
                <a:solidFill>
                  <a:schemeClr val="bg1"/>
                </a:solidFill>
                <a:latin typeface="+mj-lt"/>
                <a:ea typeface="Roboto" panose="02000000000000000000" pitchFamily="2" charset="0"/>
              </a:defRPr>
            </a:lvl1pPr>
            <a:lvl2pPr marL="180975" indent="0" fontAlgn="t">
              <a:lnSpc>
                <a:spcPts val="1740"/>
              </a:lnSpc>
              <a:spcAft>
                <a:spcPts val="0"/>
              </a:spcAft>
              <a:buNone/>
              <a:defRPr cap="all" spc="-20" baseline="0">
                <a:solidFill>
                  <a:schemeClr val="bg1"/>
                </a:solidFill>
                <a:latin typeface="+mj-lt"/>
              </a:defRPr>
            </a:lvl2pPr>
            <a:lvl3pPr marL="361950" indent="0" fontAlgn="t">
              <a:lnSpc>
                <a:spcPts val="1740"/>
              </a:lnSpc>
              <a:spcAft>
                <a:spcPts val="0"/>
              </a:spcAft>
              <a:buNone/>
              <a:defRPr cap="all" spc="-20" baseline="0">
                <a:solidFill>
                  <a:schemeClr val="bg1"/>
                </a:solidFill>
                <a:latin typeface="+mj-lt"/>
              </a:defRPr>
            </a:lvl3pPr>
            <a:lvl4pPr marL="542925" indent="0" fontAlgn="t">
              <a:lnSpc>
                <a:spcPts val="1740"/>
              </a:lnSpc>
              <a:spcAft>
                <a:spcPts val="0"/>
              </a:spcAft>
              <a:buNone/>
              <a:defRPr cap="all" spc="-20" baseline="0">
                <a:solidFill>
                  <a:schemeClr val="bg1"/>
                </a:solidFill>
                <a:latin typeface="+mj-lt"/>
              </a:defRPr>
            </a:lvl4pPr>
            <a:lvl5pPr marL="714375" indent="0" fontAlgn="t">
              <a:lnSpc>
                <a:spcPts val="1740"/>
              </a:lnSpc>
              <a:spcAft>
                <a:spcPts val="0"/>
              </a:spcAft>
              <a:buNone/>
              <a:defRPr cap="all" spc="-20" baseline="0">
                <a:solidFill>
                  <a:schemeClr val="bg1"/>
                </a:solidFill>
                <a:latin typeface="+mj-lt"/>
              </a:defRPr>
            </a:lvl5pPr>
          </a:lstStyle>
          <a:p>
            <a:pPr marL="0" marR="0" lvl="0" indent="0" algn="l" defTabSz="914400" rtl="0" eaLnBrk="1" fontAlgn="t" latinLnBrk="0" hangingPunct="1">
              <a:lnSpc>
                <a:spcPts val="1200"/>
              </a:lnSpc>
              <a:spcBef>
                <a:spcPts val="0"/>
              </a:spcBef>
              <a:spcAft>
                <a:spcPts val="0"/>
              </a:spcAft>
              <a:buClr>
                <a:schemeClr val="accent2"/>
              </a:buClr>
              <a:buSzPct val="135000"/>
              <a:buFont typeface="Roboto Light" panose="02000000000000000000" pitchFamily="2" charset="0"/>
              <a:buNone/>
              <a:tabLst/>
              <a:defRPr/>
            </a:pPr>
            <a:r>
              <a:rPr lang="en-US" noProof="0" dirty="0"/>
              <a:t>Click to edit single line subtitle with a maximum of approx. 90 characters</a:t>
            </a:r>
          </a:p>
        </p:txBody>
      </p:sp>
      <p:cxnSp>
        <p:nvCxnSpPr>
          <p:cNvPr id="17" name="Gerade Verbindung 6">
            <a:extLst>
              <a:ext uri="{FF2B5EF4-FFF2-40B4-BE49-F238E27FC236}">
                <a16:creationId xmlns:a16="http://schemas.microsoft.com/office/drawing/2014/main" id="{50CC92C3-2611-4416-944A-CFF4141AED12}"/>
              </a:ext>
            </a:extLst>
          </p:cNvPr>
          <p:cNvCxnSpPr>
            <a:cxnSpLocks/>
          </p:cNvCxnSpPr>
          <p:nvPr userDrawn="1"/>
        </p:nvCxnSpPr>
        <p:spPr>
          <a:xfrm flipH="1">
            <a:off x="515939" y="3249613"/>
            <a:ext cx="7200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9" name="Content Placeholder 4">
            <a:extLst>
              <a:ext uri="{FF2B5EF4-FFF2-40B4-BE49-F238E27FC236}">
                <a16:creationId xmlns:a16="http://schemas.microsoft.com/office/drawing/2014/main" id="{568499EE-4310-4756-9DA5-E6606FD4E6E0}"/>
              </a:ext>
            </a:extLst>
          </p:cNvPr>
          <p:cNvSpPr>
            <a:spLocks noGrp="1"/>
          </p:cNvSpPr>
          <p:nvPr>
            <p:ph sz="quarter" idx="26" hasCustomPrompt="1"/>
          </p:nvPr>
        </p:nvSpPr>
        <p:spPr>
          <a:xfrm>
            <a:off x="515939" y="3608388"/>
            <a:ext cx="5400674" cy="2592928"/>
          </a:xfrm>
        </p:spPr>
        <p:txBody>
          <a:bodyPr anchor="t"/>
          <a:lstStyle>
            <a:lvl1pPr marL="0" indent="0">
              <a:spcAft>
                <a:spcPts val="0"/>
              </a:spcAft>
              <a:buClr>
                <a:schemeClr val="bg1"/>
              </a:buClr>
              <a:buNone/>
              <a:defRPr sz="1800">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Speakers</a:t>
            </a:r>
          </a:p>
          <a:p>
            <a:pPr lvl="0"/>
            <a:r>
              <a:rPr lang="en-US"/>
              <a:t>and Date</a:t>
            </a:r>
          </a:p>
        </p:txBody>
      </p:sp>
      <p:sp>
        <p:nvSpPr>
          <p:cNvPr id="18" name="Rectangle 17">
            <a:extLst>
              <a:ext uri="{FF2B5EF4-FFF2-40B4-BE49-F238E27FC236}">
                <a16:creationId xmlns:a16="http://schemas.microsoft.com/office/drawing/2014/main" id="{3D8A2B3A-C4CB-4449-AD56-C6EA373165F0}"/>
              </a:ext>
            </a:extLst>
          </p:cNvPr>
          <p:cNvSpPr/>
          <p:nvPr userDrawn="1"/>
        </p:nvSpPr>
        <p:spPr>
          <a:xfrm>
            <a:off x="12308461" y="1304925"/>
            <a:ext cx="1769323" cy="20944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tIns="91440" bIns="91440" rtlCol="0" anchor="ctr">
            <a:spAutoFit/>
          </a:bodyPr>
          <a:lstStyle/>
          <a:p>
            <a:pPr algn="l">
              <a:lnSpc>
                <a:spcPct val="120000"/>
              </a:lnSpc>
              <a:spcAft>
                <a:spcPts val="400"/>
              </a:spcAft>
            </a:pPr>
            <a:r>
              <a:rPr lang="en-US" sz="1200" noProof="0"/>
              <a:t>To add an image </a:t>
            </a:r>
            <a:br>
              <a:rPr lang="en-US" sz="1200" noProof="0"/>
            </a:br>
            <a:r>
              <a:rPr lang="en-US" sz="1200" noProof="0"/>
              <a:t>to the background, </a:t>
            </a:r>
            <a:br>
              <a:rPr lang="en-US" sz="1200" noProof="0"/>
            </a:br>
            <a:r>
              <a:rPr lang="en-US" sz="1200" noProof="0"/>
              <a:t>follow these steps: </a:t>
            </a:r>
          </a:p>
          <a:p>
            <a:pPr marL="137160" indent="-137160" algn="l">
              <a:lnSpc>
                <a:spcPct val="120000"/>
              </a:lnSpc>
              <a:spcAft>
                <a:spcPts val="400"/>
              </a:spcAft>
              <a:buFont typeface="Wingdings" panose="05000000000000000000" pitchFamily="2" charset="2"/>
              <a:buChar char="§"/>
            </a:pPr>
            <a:r>
              <a:rPr lang="en-US" sz="1200" noProof="0"/>
              <a:t>Right click -&gt; </a:t>
            </a:r>
            <a:br>
              <a:rPr lang="en-US" sz="1200" noProof="0"/>
            </a:br>
            <a:r>
              <a:rPr lang="en-US" sz="1200" b="1" noProof="0">
                <a:latin typeface="+mj-lt"/>
              </a:rPr>
              <a:t>Format Background</a:t>
            </a:r>
          </a:p>
          <a:p>
            <a:pPr marL="137160" indent="-137160" algn="l">
              <a:lnSpc>
                <a:spcPct val="120000"/>
              </a:lnSpc>
              <a:spcAft>
                <a:spcPts val="400"/>
              </a:spcAft>
              <a:buFont typeface="Wingdings" panose="05000000000000000000" pitchFamily="2" charset="2"/>
              <a:buChar char="§"/>
            </a:pPr>
            <a:r>
              <a:rPr lang="en-US" sz="1200" b="1" noProof="0">
                <a:latin typeface="+mj-lt"/>
              </a:rPr>
              <a:t>Picture or texture fill</a:t>
            </a:r>
          </a:p>
          <a:p>
            <a:pPr marL="137160" indent="-137160" algn="l">
              <a:lnSpc>
                <a:spcPct val="120000"/>
              </a:lnSpc>
              <a:spcAft>
                <a:spcPts val="400"/>
              </a:spcAft>
              <a:buFont typeface="Wingdings" panose="05000000000000000000" pitchFamily="2" charset="2"/>
              <a:buChar char="§"/>
            </a:pPr>
            <a:r>
              <a:rPr lang="en-US" sz="1200" b="1" noProof="0">
                <a:latin typeface="+mj-lt"/>
              </a:rPr>
              <a:t>Picture source</a:t>
            </a:r>
            <a:r>
              <a:rPr lang="en-US" sz="1200" noProof="0"/>
              <a:t> -&gt; </a:t>
            </a:r>
            <a:br>
              <a:rPr lang="en-US" sz="1200" noProof="0"/>
            </a:br>
            <a:r>
              <a:rPr lang="en-US" sz="1200" b="1" noProof="0">
                <a:latin typeface="+mj-lt"/>
              </a:rPr>
              <a:t>Insert…</a:t>
            </a:r>
            <a:endParaRPr lang="en-US" sz="1200" noProof="0"/>
          </a:p>
        </p:txBody>
      </p:sp>
      <p:pic>
        <p:nvPicPr>
          <p:cNvPr id="11" name="Grafik 6">
            <a:extLst>
              <a:ext uri="{FF2B5EF4-FFF2-40B4-BE49-F238E27FC236}">
                <a16:creationId xmlns:a16="http://schemas.microsoft.com/office/drawing/2014/main" id="{EC865EC9-08C2-459E-9ADC-67BB0FD93535}"/>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10728118" y="296862"/>
            <a:ext cx="947945" cy="506361"/>
          </a:xfrm>
          <a:prstGeom prst="rect">
            <a:avLst/>
          </a:prstGeom>
        </p:spPr>
      </p:pic>
      <p:pic>
        <p:nvPicPr>
          <p:cNvPr id="2" name="Immagine 1" descr="Immagine che contiene testo, Carattere, grafica, poster&#10;&#10;Descrizione generata automaticamente">
            <a:extLst>
              <a:ext uri="{FF2B5EF4-FFF2-40B4-BE49-F238E27FC236}">
                <a16:creationId xmlns:a16="http://schemas.microsoft.com/office/drawing/2014/main" id="{79D6879F-1F74-47CD-1ECF-93E4765CD777}"/>
              </a:ext>
            </a:extLst>
          </p:cNvPr>
          <p:cNvPicPr>
            <a:picLocks noChangeAspect="1"/>
          </p:cNvPicPr>
          <p:nvPr userDrawn="1"/>
        </p:nvPicPr>
        <p:blipFill>
          <a:blip r:embed="rId5"/>
          <a:stretch>
            <a:fillRect/>
          </a:stretch>
        </p:blipFill>
        <p:spPr>
          <a:xfrm rot="5400000">
            <a:off x="1051509" y="-228271"/>
            <a:ext cx="349385" cy="1420525"/>
          </a:xfrm>
          <a:prstGeom prst="rect">
            <a:avLst/>
          </a:prstGeom>
        </p:spPr>
      </p:pic>
    </p:spTree>
    <p:extLst>
      <p:ext uri="{BB962C8B-B14F-4D97-AF65-F5344CB8AC3E}">
        <p14:creationId xmlns:p14="http://schemas.microsoft.com/office/powerpoint/2010/main" val="466926357"/>
      </p:ext>
    </p:extLst>
  </p:cSld>
  <p:clrMapOvr>
    <a:overrideClrMapping bg1="lt1" tx1="dk1" bg2="lt2" tx2="dk2" accent1="accent1" accent2="accent2" accent3="accent3" accent4="accent4" accent5="accent5" accent6="accent6" hlink="hlink" folHlink="folHlink"/>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ent 3 Columns Footer">
    <p:spTree>
      <p:nvGrpSpPr>
        <p:cNvPr id="1" name=""/>
        <p:cNvGrpSpPr/>
        <p:nvPr/>
      </p:nvGrpSpPr>
      <p:grpSpPr>
        <a:xfrm>
          <a:off x="0" y="0"/>
          <a:ext cx="0" cy="0"/>
          <a:chOff x="0" y="0"/>
          <a:chExt cx="0" cy="0"/>
        </a:xfrm>
      </p:grpSpPr>
      <p:sp>
        <p:nvSpPr>
          <p:cNvPr id="20" name="Trapez 1">
            <a:extLst>
              <a:ext uri="{FF2B5EF4-FFF2-40B4-BE49-F238E27FC236}">
                <a16:creationId xmlns:a16="http://schemas.microsoft.com/office/drawing/2014/main" id="{E26247D5-7FB8-3249-9F5E-7D09FAEF23E9}"/>
              </a:ext>
            </a:extLst>
          </p:cNvPr>
          <p:cNvSpPr/>
          <p:nvPr userDrawn="1"/>
        </p:nvSpPr>
        <p:spPr>
          <a:xfrm>
            <a:off x="0" y="6382800"/>
            <a:ext cx="12192000" cy="478813"/>
          </a:xfrm>
          <a:custGeom>
            <a:avLst/>
            <a:gdLst>
              <a:gd name="connsiteX0" fmla="*/ 0 w 12192000"/>
              <a:gd name="connsiteY0" fmla="*/ 512762 h 512762"/>
              <a:gd name="connsiteX1" fmla="*/ 128191 w 12192000"/>
              <a:gd name="connsiteY1" fmla="*/ 0 h 512762"/>
              <a:gd name="connsiteX2" fmla="*/ 12063810 w 12192000"/>
              <a:gd name="connsiteY2" fmla="*/ 0 h 512762"/>
              <a:gd name="connsiteX3" fmla="*/ 12192000 w 12192000"/>
              <a:gd name="connsiteY3" fmla="*/ 512762 h 512762"/>
              <a:gd name="connsiteX4" fmla="*/ 0 w 12192000"/>
              <a:gd name="connsiteY4" fmla="*/ 512762 h 512762"/>
              <a:gd name="connsiteX0" fmla="*/ 0 w 12192000"/>
              <a:gd name="connsiteY0" fmla="*/ 512762 h 512762"/>
              <a:gd name="connsiteX1" fmla="*/ 3201 w 12192000"/>
              <a:gd name="connsiteY1" fmla="*/ 256559 h 512762"/>
              <a:gd name="connsiteX2" fmla="*/ 12063810 w 12192000"/>
              <a:gd name="connsiteY2" fmla="*/ 0 h 512762"/>
              <a:gd name="connsiteX3" fmla="*/ 12192000 w 12192000"/>
              <a:gd name="connsiteY3" fmla="*/ 512762 h 512762"/>
              <a:gd name="connsiteX4" fmla="*/ 0 w 12192000"/>
              <a:gd name="connsiteY4" fmla="*/ 512762 h 512762"/>
              <a:gd name="connsiteX0" fmla="*/ 0 w 12195378"/>
              <a:gd name="connsiteY0" fmla="*/ 512762 h 512762"/>
              <a:gd name="connsiteX1" fmla="*/ 3201 w 12195378"/>
              <a:gd name="connsiteY1" fmla="*/ 256559 h 512762"/>
              <a:gd name="connsiteX2" fmla="*/ 12195378 w 12195378"/>
              <a:gd name="connsiteY2" fmla="*/ 0 h 512762"/>
              <a:gd name="connsiteX3" fmla="*/ 12192000 w 12195378"/>
              <a:gd name="connsiteY3" fmla="*/ 512762 h 512762"/>
              <a:gd name="connsiteX4" fmla="*/ 0 w 12195378"/>
              <a:gd name="connsiteY4" fmla="*/ 512762 h 512762"/>
              <a:gd name="connsiteX0" fmla="*/ 0 w 12208020"/>
              <a:gd name="connsiteY0" fmla="*/ 479051 h 479051"/>
              <a:gd name="connsiteX1" fmla="*/ 3201 w 12208020"/>
              <a:gd name="connsiteY1" fmla="*/ 222848 h 479051"/>
              <a:gd name="connsiteX2" fmla="*/ 12208020 w 12208020"/>
              <a:gd name="connsiteY2" fmla="*/ 0 h 479051"/>
              <a:gd name="connsiteX3" fmla="*/ 12192000 w 12208020"/>
              <a:gd name="connsiteY3" fmla="*/ 479051 h 479051"/>
              <a:gd name="connsiteX4" fmla="*/ 0 w 12208020"/>
              <a:gd name="connsiteY4" fmla="*/ 479051 h 479051"/>
              <a:gd name="connsiteX0" fmla="*/ 0 w 12195378"/>
              <a:gd name="connsiteY0" fmla="*/ 491692 h 491692"/>
              <a:gd name="connsiteX1" fmla="*/ 3201 w 12195378"/>
              <a:gd name="connsiteY1" fmla="*/ 235489 h 491692"/>
              <a:gd name="connsiteX2" fmla="*/ 12195378 w 12195378"/>
              <a:gd name="connsiteY2" fmla="*/ 0 h 491692"/>
              <a:gd name="connsiteX3" fmla="*/ 12192000 w 12195378"/>
              <a:gd name="connsiteY3" fmla="*/ 491692 h 491692"/>
              <a:gd name="connsiteX4" fmla="*/ 0 w 12195378"/>
              <a:gd name="connsiteY4" fmla="*/ 491692 h 491692"/>
              <a:gd name="connsiteX0" fmla="*/ 0 w 12195378"/>
              <a:gd name="connsiteY0" fmla="*/ 491692 h 491692"/>
              <a:gd name="connsiteX1" fmla="*/ 7415 w 12195378"/>
              <a:gd name="connsiteY1" fmla="*/ 205993 h 491692"/>
              <a:gd name="connsiteX2" fmla="*/ 12195378 w 12195378"/>
              <a:gd name="connsiteY2" fmla="*/ 0 h 491692"/>
              <a:gd name="connsiteX3" fmla="*/ 12192000 w 12195378"/>
              <a:gd name="connsiteY3" fmla="*/ 491692 h 491692"/>
              <a:gd name="connsiteX4" fmla="*/ 0 w 12195378"/>
              <a:gd name="connsiteY4" fmla="*/ 491692 h 491692"/>
              <a:gd name="connsiteX0" fmla="*/ 0 w 12195378"/>
              <a:gd name="connsiteY0" fmla="*/ 491692 h 491692"/>
              <a:gd name="connsiteX1" fmla="*/ 3201 w 12195378"/>
              <a:gd name="connsiteY1" fmla="*/ 205993 h 491692"/>
              <a:gd name="connsiteX2" fmla="*/ 12195378 w 12195378"/>
              <a:gd name="connsiteY2" fmla="*/ 0 h 491692"/>
              <a:gd name="connsiteX3" fmla="*/ 12192000 w 12195378"/>
              <a:gd name="connsiteY3" fmla="*/ 491692 h 491692"/>
              <a:gd name="connsiteX4" fmla="*/ 0 w 12195378"/>
              <a:gd name="connsiteY4" fmla="*/ 491692 h 491692"/>
              <a:gd name="connsiteX0" fmla="*/ 5227 w 12192177"/>
              <a:gd name="connsiteY0" fmla="*/ 491692 h 491692"/>
              <a:gd name="connsiteX1" fmla="*/ 0 w 12192177"/>
              <a:gd name="connsiteY1" fmla="*/ 205993 h 491692"/>
              <a:gd name="connsiteX2" fmla="*/ 12192177 w 12192177"/>
              <a:gd name="connsiteY2" fmla="*/ 0 h 491692"/>
              <a:gd name="connsiteX3" fmla="*/ 12188799 w 12192177"/>
              <a:gd name="connsiteY3" fmla="*/ 491692 h 491692"/>
              <a:gd name="connsiteX4" fmla="*/ 5227 w 12192177"/>
              <a:gd name="connsiteY4" fmla="*/ 491692 h 491692"/>
              <a:gd name="connsiteX0" fmla="*/ 5227 w 12192177"/>
              <a:gd name="connsiteY0" fmla="*/ 491692 h 494911"/>
              <a:gd name="connsiteX1" fmla="*/ 0 w 12192177"/>
              <a:gd name="connsiteY1" fmla="*/ 205993 h 494911"/>
              <a:gd name="connsiteX2" fmla="*/ 12192177 w 12192177"/>
              <a:gd name="connsiteY2" fmla="*/ 0 h 494911"/>
              <a:gd name="connsiteX3" fmla="*/ 12192019 w 12192177"/>
              <a:gd name="connsiteY3" fmla="*/ 494911 h 494911"/>
              <a:gd name="connsiteX4" fmla="*/ 5227 w 12192177"/>
              <a:gd name="connsiteY4" fmla="*/ 491692 h 494911"/>
              <a:gd name="connsiteX0" fmla="*/ 5227 w 12192177"/>
              <a:gd name="connsiteY0" fmla="*/ 475594 h 478813"/>
              <a:gd name="connsiteX1" fmla="*/ 0 w 12192177"/>
              <a:gd name="connsiteY1" fmla="*/ 189895 h 478813"/>
              <a:gd name="connsiteX2" fmla="*/ 12192177 w 12192177"/>
              <a:gd name="connsiteY2" fmla="*/ 0 h 478813"/>
              <a:gd name="connsiteX3" fmla="*/ 12192019 w 12192177"/>
              <a:gd name="connsiteY3" fmla="*/ 478813 h 478813"/>
              <a:gd name="connsiteX4" fmla="*/ 5227 w 12192177"/>
              <a:gd name="connsiteY4" fmla="*/ 475594 h 478813"/>
              <a:gd name="connsiteX0" fmla="*/ 22287 w 12209237"/>
              <a:gd name="connsiteY0" fmla="*/ 475594 h 478813"/>
              <a:gd name="connsiteX1" fmla="*/ 0 w 12209237"/>
              <a:gd name="connsiteY1" fmla="*/ 220603 h 478813"/>
              <a:gd name="connsiteX2" fmla="*/ 12209237 w 12209237"/>
              <a:gd name="connsiteY2" fmla="*/ 0 h 478813"/>
              <a:gd name="connsiteX3" fmla="*/ 12209079 w 12209237"/>
              <a:gd name="connsiteY3" fmla="*/ 478813 h 478813"/>
              <a:gd name="connsiteX4" fmla="*/ 22287 w 12209237"/>
              <a:gd name="connsiteY4" fmla="*/ 475594 h 478813"/>
              <a:gd name="connsiteX0" fmla="*/ 1815 w 12188765"/>
              <a:gd name="connsiteY0" fmla="*/ 475594 h 478813"/>
              <a:gd name="connsiteX1" fmla="*/ 0 w 12188765"/>
              <a:gd name="connsiteY1" fmla="*/ 183072 h 478813"/>
              <a:gd name="connsiteX2" fmla="*/ 12188765 w 12188765"/>
              <a:gd name="connsiteY2" fmla="*/ 0 h 478813"/>
              <a:gd name="connsiteX3" fmla="*/ 12188607 w 12188765"/>
              <a:gd name="connsiteY3" fmla="*/ 478813 h 478813"/>
              <a:gd name="connsiteX4" fmla="*/ 1815 w 12188765"/>
              <a:gd name="connsiteY4" fmla="*/ 475594 h 478813"/>
              <a:gd name="connsiteX0" fmla="*/ 369 w 12190731"/>
              <a:gd name="connsiteY0" fmla="*/ 479006 h 479006"/>
              <a:gd name="connsiteX1" fmla="*/ 1966 w 12190731"/>
              <a:gd name="connsiteY1" fmla="*/ 183072 h 479006"/>
              <a:gd name="connsiteX2" fmla="*/ 12190731 w 12190731"/>
              <a:gd name="connsiteY2" fmla="*/ 0 h 479006"/>
              <a:gd name="connsiteX3" fmla="*/ 12190573 w 12190731"/>
              <a:gd name="connsiteY3" fmla="*/ 478813 h 479006"/>
              <a:gd name="connsiteX4" fmla="*/ 369 w 12190731"/>
              <a:gd name="connsiteY4" fmla="*/ 479006 h 479006"/>
              <a:gd name="connsiteX0" fmla="*/ 59818 w 12188765"/>
              <a:gd name="connsiteY0" fmla="*/ 438063 h 478813"/>
              <a:gd name="connsiteX1" fmla="*/ 0 w 12188765"/>
              <a:gd name="connsiteY1" fmla="*/ 183072 h 478813"/>
              <a:gd name="connsiteX2" fmla="*/ 12188765 w 12188765"/>
              <a:gd name="connsiteY2" fmla="*/ 0 h 478813"/>
              <a:gd name="connsiteX3" fmla="*/ 12188607 w 12188765"/>
              <a:gd name="connsiteY3" fmla="*/ 478813 h 478813"/>
              <a:gd name="connsiteX4" fmla="*/ 59818 w 12188765"/>
              <a:gd name="connsiteY4" fmla="*/ 438063 h 478813"/>
              <a:gd name="connsiteX0" fmla="*/ 59818 w 12188765"/>
              <a:gd name="connsiteY0" fmla="*/ 438063 h 478813"/>
              <a:gd name="connsiteX1" fmla="*/ 0 w 12188765"/>
              <a:gd name="connsiteY1" fmla="*/ 183072 h 478813"/>
              <a:gd name="connsiteX2" fmla="*/ 12188765 w 12188765"/>
              <a:gd name="connsiteY2" fmla="*/ 0 h 478813"/>
              <a:gd name="connsiteX3" fmla="*/ 12188607 w 12188765"/>
              <a:gd name="connsiteY3" fmla="*/ 478813 h 478813"/>
              <a:gd name="connsiteX4" fmla="*/ 59818 w 12188765"/>
              <a:gd name="connsiteY4" fmla="*/ 438063 h 478813"/>
              <a:gd name="connsiteX0" fmla="*/ 0 w 12190362"/>
              <a:gd name="connsiteY0" fmla="*/ 475594 h 478813"/>
              <a:gd name="connsiteX1" fmla="*/ 1597 w 12190362"/>
              <a:gd name="connsiteY1" fmla="*/ 183072 h 478813"/>
              <a:gd name="connsiteX2" fmla="*/ 12190362 w 12190362"/>
              <a:gd name="connsiteY2" fmla="*/ 0 h 478813"/>
              <a:gd name="connsiteX3" fmla="*/ 12190204 w 12190362"/>
              <a:gd name="connsiteY3" fmla="*/ 478813 h 478813"/>
              <a:gd name="connsiteX4" fmla="*/ 0 w 12190362"/>
              <a:gd name="connsiteY4" fmla="*/ 475594 h 4788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0362" h="478813">
                <a:moveTo>
                  <a:pt x="0" y="475594"/>
                </a:moveTo>
                <a:cubicBezTo>
                  <a:pt x="1670" y="482720"/>
                  <a:pt x="3339" y="278305"/>
                  <a:pt x="1597" y="183072"/>
                </a:cubicBezTo>
                <a:lnTo>
                  <a:pt x="12190362" y="0"/>
                </a:lnTo>
                <a:cubicBezTo>
                  <a:pt x="12190309" y="164970"/>
                  <a:pt x="12190257" y="313843"/>
                  <a:pt x="12190204" y="478813"/>
                </a:cubicBezTo>
                <a:lnTo>
                  <a:pt x="0" y="475594"/>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4" name="Textplatzhalter 3">
            <a:extLst>
              <a:ext uri="{FF2B5EF4-FFF2-40B4-BE49-F238E27FC236}">
                <a16:creationId xmlns:a16="http://schemas.microsoft.com/office/drawing/2014/main" id="{D105A2D9-E0AC-42BF-93B5-6687691703F9}"/>
              </a:ext>
            </a:extLst>
          </p:cNvPr>
          <p:cNvSpPr>
            <a:spLocks noGrp="1"/>
          </p:cNvSpPr>
          <p:nvPr>
            <p:ph type="body" sz="quarter" idx="20" hasCustomPrompt="1"/>
          </p:nvPr>
        </p:nvSpPr>
        <p:spPr>
          <a:xfrm>
            <a:off x="515939" y="296863"/>
            <a:ext cx="9420224" cy="134652"/>
          </a:xfrm>
          <a:noFill/>
        </p:spPr>
        <p:txBody>
          <a:bodyPr wrap="square" lIns="0" tIns="0" rIns="0" bIns="0">
            <a:spAutoFit/>
          </a:bodyPr>
          <a:lstStyle>
            <a:lvl1pPr marL="0" indent="0" fontAlgn="t">
              <a:lnSpc>
                <a:spcPts val="1000"/>
              </a:lnSpc>
              <a:spcAft>
                <a:spcPts val="0"/>
              </a:spcAft>
              <a:buNone/>
              <a:defRPr sz="1000" b="1" i="0" cap="all" spc="100" baseline="0">
                <a:solidFill>
                  <a:schemeClr val="accent2"/>
                </a:solidFill>
                <a:latin typeface="+mj-lt"/>
                <a:ea typeface="Roboto" panose="02000000000000000000" pitchFamily="2" charset="0"/>
              </a:defRPr>
            </a:lvl1pPr>
            <a:lvl2pPr marL="180975" indent="0" fontAlgn="t">
              <a:lnSpc>
                <a:spcPts val="1740"/>
              </a:lnSpc>
              <a:spcAft>
                <a:spcPts val="0"/>
              </a:spcAft>
              <a:buNone/>
              <a:defRPr cap="all" spc="-20" baseline="0">
                <a:solidFill>
                  <a:schemeClr val="bg1"/>
                </a:solidFill>
                <a:latin typeface="+mj-lt"/>
              </a:defRPr>
            </a:lvl2pPr>
            <a:lvl3pPr marL="361950" indent="0" fontAlgn="t">
              <a:lnSpc>
                <a:spcPts val="1740"/>
              </a:lnSpc>
              <a:spcAft>
                <a:spcPts val="0"/>
              </a:spcAft>
              <a:buNone/>
              <a:defRPr cap="all" spc="-20" baseline="0">
                <a:solidFill>
                  <a:schemeClr val="bg1"/>
                </a:solidFill>
                <a:latin typeface="+mj-lt"/>
              </a:defRPr>
            </a:lvl3pPr>
            <a:lvl4pPr marL="542925" indent="0" fontAlgn="t">
              <a:lnSpc>
                <a:spcPts val="1740"/>
              </a:lnSpc>
              <a:spcAft>
                <a:spcPts val="0"/>
              </a:spcAft>
              <a:buNone/>
              <a:defRPr cap="all" spc="-20" baseline="0">
                <a:solidFill>
                  <a:schemeClr val="bg1"/>
                </a:solidFill>
                <a:latin typeface="+mj-lt"/>
              </a:defRPr>
            </a:lvl4pPr>
            <a:lvl5pPr marL="714375" indent="0" fontAlgn="t">
              <a:lnSpc>
                <a:spcPts val="1740"/>
              </a:lnSpc>
              <a:spcAft>
                <a:spcPts val="0"/>
              </a:spcAft>
              <a:buNone/>
              <a:defRPr cap="all" spc="-20" baseline="0">
                <a:solidFill>
                  <a:schemeClr val="bg1"/>
                </a:solidFill>
                <a:latin typeface="+mj-lt"/>
              </a:defRPr>
            </a:lvl5pPr>
          </a:lstStyle>
          <a:p>
            <a:pPr lvl="0"/>
            <a:r>
              <a:rPr lang="en-US" noProof="0"/>
              <a:t>Click to edit single line subtitle with a maximum of approx. 100 characters</a:t>
            </a:r>
          </a:p>
        </p:txBody>
      </p:sp>
      <p:sp>
        <p:nvSpPr>
          <p:cNvPr id="15" name="Titelplatzhalter 1">
            <a:extLst>
              <a:ext uri="{FF2B5EF4-FFF2-40B4-BE49-F238E27FC236}">
                <a16:creationId xmlns:a16="http://schemas.microsoft.com/office/drawing/2014/main" id="{5981B8C9-BF31-443D-9E06-96DBDC343E29}"/>
              </a:ext>
            </a:extLst>
          </p:cNvPr>
          <p:cNvSpPr>
            <a:spLocks noGrp="1"/>
          </p:cNvSpPr>
          <p:nvPr>
            <p:ph type="title" hasCustomPrompt="1"/>
          </p:nvPr>
        </p:nvSpPr>
        <p:spPr>
          <a:xfrm>
            <a:off x="515938" y="505635"/>
            <a:ext cx="9420225" cy="664797"/>
          </a:xfrm>
          <a:prstGeom prst="rect">
            <a:avLst/>
          </a:prstGeom>
        </p:spPr>
        <p:txBody>
          <a:bodyPr vert="horz" wrap="square" lIns="0" tIns="0" rIns="180000" bIns="0" rtlCol="0" anchor="b" anchorCtr="0">
            <a:spAutoFit/>
          </a:bodyPr>
          <a:lstStyle/>
          <a:p>
            <a:pPr lvl="0"/>
            <a:r>
              <a:rPr lang="en-US" noProof="0"/>
              <a:t>Click to edit Master title with a maximum of </a:t>
            </a:r>
            <a:br>
              <a:rPr lang="en-US" noProof="0"/>
            </a:br>
            <a:r>
              <a:rPr lang="en-US" noProof="0"/>
              <a:t>approx. 120 characters in maximum two lines</a:t>
            </a:r>
          </a:p>
        </p:txBody>
      </p:sp>
      <p:sp>
        <p:nvSpPr>
          <p:cNvPr id="16" name="Content Placeholder 4">
            <a:extLst>
              <a:ext uri="{FF2B5EF4-FFF2-40B4-BE49-F238E27FC236}">
                <a16:creationId xmlns:a16="http://schemas.microsoft.com/office/drawing/2014/main" id="{26BFA9D4-2BD0-46B0-8E5E-DF00963BB663}"/>
              </a:ext>
            </a:extLst>
          </p:cNvPr>
          <p:cNvSpPr>
            <a:spLocks noGrp="1"/>
          </p:cNvSpPr>
          <p:nvPr>
            <p:ph sz="quarter" idx="21"/>
          </p:nvPr>
        </p:nvSpPr>
        <p:spPr>
          <a:xfrm>
            <a:off x="515939" y="1592635"/>
            <a:ext cx="3484562" cy="46081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Content Placeholder 4">
            <a:extLst>
              <a:ext uri="{FF2B5EF4-FFF2-40B4-BE49-F238E27FC236}">
                <a16:creationId xmlns:a16="http://schemas.microsoft.com/office/drawing/2014/main" id="{AC67EFC9-BEC1-4E7B-8D22-F1F48A908A84}"/>
              </a:ext>
            </a:extLst>
          </p:cNvPr>
          <p:cNvSpPr>
            <a:spLocks noGrp="1"/>
          </p:cNvSpPr>
          <p:nvPr>
            <p:ph sz="quarter" idx="26"/>
          </p:nvPr>
        </p:nvSpPr>
        <p:spPr>
          <a:xfrm>
            <a:off x="4349751" y="1593176"/>
            <a:ext cx="3484562" cy="46081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Content Placeholder 4">
            <a:extLst>
              <a:ext uri="{FF2B5EF4-FFF2-40B4-BE49-F238E27FC236}">
                <a16:creationId xmlns:a16="http://schemas.microsoft.com/office/drawing/2014/main" id="{E63A0A42-E5F2-459E-85C1-B52C0FC24F3A}"/>
              </a:ext>
            </a:extLst>
          </p:cNvPr>
          <p:cNvSpPr>
            <a:spLocks noGrp="1"/>
          </p:cNvSpPr>
          <p:nvPr>
            <p:ph sz="quarter" idx="27"/>
          </p:nvPr>
        </p:nvSpPr>
        <p:spPr>
          <a:xfrm>
            <a:off x="8191501" y="1592263"/>
            <a:ext cx="3484562" cy="46081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7" name="Datumsplatzhalter 3">
            <a:extLst>
              <a:ext uri="{FF2B5EF4-FFF2-40B4-BE49-F238E27FC236}">
                <a16:creationId xmlns:a16="http://schemas.microsoft.com/office/drawing/2014/main" id="{3CEDD52D-C433-46B5-9F79-BE189CAB5860}"/>
              </a:ext>
            </a:extLst>
          </p:cNvPr>
          <p:cNvSpPr>
            <a:spLocks noGrp="1"/>
          </p:cNvSpPr>
          <p:nvPr>
            <p:ph type="dt" sz="half" idx="2"/>
          </p:nvPr>
        </p:nvSpPr>
        <p:spPr>
          <a:xfrm>
            <a:off x="10340579" y="6611112"/>
            <a:ext cx="979694" cy="128016"/>
          </a:xfrm>
          <a:prstGeom prst="rect">
            <a:avLst/>
          </a:prstGeom>
        </p:spPr>
        <p:txBody>
          <a:bodyPr vert="horz" lIns="0" tIns="0" rIns="0" bIns="0" rtlCol="0" anchor="t">
            <a:noAutofit/>
          </a:bodyPr>
          <a:lstStyle>
            <a:lvl1pPr algn="ctr">
              <a:defRPr sz="800">
                <a:solidFill>
                  <a:schemeClr val="tx2"/>
                </a:solidFill>
                <a:latin typeface="+mj-lt"/>
                <a:ea typeface="Roboto" panose="02000000000000000000" pitchFamily="2" charset="0"/>
              </a:defRPr>
            </a:lvl1pPr>
          </a:lstStyle>
          <a:p>
            <a:fld id="{0FB76AA7-AF93-4DE8-83F5-1A3040F6702E}" type="datetime3">
              <a:rPr lang="en-US" smtClean="0"/>
              <a:t>7 October 2024</a:t>
            </a:fld>
            <a:endParaRPr lang="en-US"/>
          </a:p>
        </p:txBody>
      </p:sp>
      <p:sp>
        <p:nvSpPr>
          <p:cNvPr id="28" name="Foliennummernplatzhalter 5">
            <a:extLst>
              <a:ext uri="{FF2B5EF4-FFF2-40B4-BE49-F238E27FC236}">
                <a16:creationId xmlns:a16="http://schemas.microsoft.com/office/drawing/2014/main" id="{E838735C-6296-4394-A5E9-274AE0A5B7E1}"/>
              </a:ext>
            </a:extLst>
          </p:cNvPr>
          <p:cNvSpPr>
            <a:spLocks noGrp="1"/>
          </p:cNvSpPr>
          <p:nvPr>
            <p:ph type="sldNum" sz="quarter" idx="4"/>
          </p:nvPr>
        </p:nvSpPr>
        <p:spPr>
          <a:xfrm>
            <a:off x="11384280" y="6611112"/>
            <a:ext cx="291782" cy="128016"/>
          </a:xfrm>
          <a:prstGeom prst="rect">
            <a:avLst/>
          </a:prstGeom>
        </p:spPr>
        <p:txBody>
          <a:bodyPr vert="horz" lIns="0" tIns="0" rIns="0" bIns="0" rtlCol="0" anchor="t"/>
          <a:lstStyle>
            <a:lvl1pPr algn="r">
              <a:defRPr sz="800">
                <a:solidFill>
                  <a:schemeClr val="tx2"/>
                </a:solidFill>
                <a:latin typeface="+mj-lt"/>
                <a:ea typeface="Roboto" panose="02000000000000000000" pitchFamily="2" charset="0"/>
              </a:defRPr>
            </a:lvl1pPr>
          </a:lstStyle>
          <a:p>
            <a:fld id="{A520213A-032B-FE42-940A-86A4C9AC44D3}" type="slidenum">
              <a:rPr lang="en-US" smtClean="0"/>
              <a:pPr/>
              <a:t>‹N›</a:t>
            </a:fld>
            <a:endParaRPr lang="en-US"/>
          </a:p>
        </p:txBody>
      </p:sp>
      <p:sp>
        <p:nvSpPr>
          <p:cNvPr id="29" name="Footer Placeholder 4">
            <a:extLst>
              <a:ext uri="{FF2B5EF4-FFF2-40B4-BE49-F238E27FC236}">
                <a16:creationId xmlns:a16="http://schemas.microsoft.com/office/drawing/2014/main" id="{D71BD509-4E91-4647-9BC2-47CE1987E540}"/>
              </a:ext>
            </a:extLst>
          </p:cNvPr>
          <p:cNvSpPr>
            <a:spLocks noGrp="1"/>
          </p:cNvSpPr>
          <p:nvPr>
            <p:ph type="ftr" sz="quarter" idx="3"/>
          </p:nvPr>
        </p:nvSpPr>
        <p:spPr>
          <a:xfrm>
            <a:off x="4351338" y="6611112"/>
            <a:ext cx="5925232" cy="128016"/>
          </a:xfrm>
          <a:prstGeom prst="rect">
            <a:avLst/>
          </a:prstGeom>
        </p:spPr>
        <p:txBody>
          <a:bodyPr vert="horz" lIns="0" tIns="0" rIns="45720" bIns="0" rtlCol="0" anchor="t"/>
          <a:lstStyle>
            <a:lvl1pPr algn="r">
              <a:defRPr sz="800">
                <a:solidFill>
                  <a:schemeClr val="tx2"/>
                </a:solidFill>
                <a:latin typeface="+mj-lt"/>
              </a:defRPr>
            </a:lvl1pPr>
          </a:lstStyle>
          <a:p>
            <a:r>
              <a:rPr lang="en-US" dirty="0" err="1"/>
              <a:t>ELITechGroup</a:t>
            </a:r>
            <a:r>
              <a:rPr lang="en-US" dirty="0"/>
              <a:t> I A BRUKER COMPANY</a:t>
            </a:r>
          </a:p>
          <a:p>
            <a:endParaRPr lang="en-US" dirty="0"/>
          </a:p>
        </p:txBody>
      </p:sp>
      <p:sp>
        <p:nvSpPr>
          <p:cNvPr id="30" name="Datumsplatzhalter 3">
            <a:extLst>
              <a:ext uri="{FF2B5EF4-FFF2-40B4-BE49-F238E27FC236}">
                <a16:creationId xmlns:a16="http://schemas.microsoft.com/office/drawing/2014/main" id="{CCF1AD21-730B-4B0B-92E6-D81BE7171A1F}"/>
              </a:ext>
            </a:extLst>
          </p:cNvPr>
          <p:cNvSpPr txBox="1">
            <a:spLocks/>
          </p:cNvSpPr>
          <p:nvPr userDrawn="1"/>
        </p:nvSpPr>
        <p:spPr>
          <a:xfrm>
            <a:off x="11320272" y="6608530"/>
            <a:ext cx="64008" cy="160337"/>
          </a:xfrm>
          <a:prstGeom prst="rect">
            <a:avLst/>
          </a:prstGeom>
        </p:spPr>
        <p:txBody>
          <a:bodyPr vert="horz" lIns="0" tIns="0" rIns="0" bIns="0" rtlCol="0" anchor="t"/>
          <a:lstStyle>
            <a:defPPr>
              <a:defRPr lang="de-DE"/>
            </a:defPPr>
            <a:lvl1pPr marL="0" algn="l" defTabSz="914400" rtl="0" eaLnBrk="1" latinLnBrk="0" hangingPunct="1">
              <a:defRPr sz="800" kern="1200">
                <a:solidFill>
                  <a:schemeClr val="tx2"/>
                </a:solidFill>
                <a:latin typeface="Roboto" panose="02000000000000000000" pitchFamily="2" charset="0"/>
                <a:ea typeface="Roboto" panose="02000000000000000000" pitchFamily="2"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noProof="0">
                <a:latin typeface="+mj-lt"/>
              </a:rPr>
              <a:t>|</a:t>
            </a:r>
          </a:p>
        </p:txBody>
      </p:sp>
      <p:sp>
        <p:nvSpPr>
          <p:cNvPr id="31" name="Datumsplatzhalter 3">
            <a:extLst>
              <a:ext uri="{FF2B5EF4-FFF2-40B4-BE49-F238E27FC236}">
                <a16:creationId xmlns:a16="http://schemas.microsoft.com/office/drawing/2014/main" id="{6088C73C-C6E1-49F4-BEDB-41AB9338C428}"/>
              </a:ext>
            </a:extLst>
          </p:cNvPr>
          <p:cNvSpPr txBox="1">
            <a:spLocks/>
          </p:cNvSpPr>
          <p:nvPr userDrawn="1"/>
        </p:nvSpPr>
        <p:spPr>
          <a:xfrm>
            <a:off x="10276570" y="6611112"/>
            <a:ext cx="64008" cy="160337"/>
          </a:xfrm>
          <a:prstGeom prst="rect">
            <a:avLst/>
          </a:prstGeom>
        </p:spPr>
        <p:txBody>
          <a:bodyPr vert="horz" lIns="0" tIns="0" rIns="0" bIns="0" rtlCol="0" anchor="t"/>
          <a:lstStyle>
            <a:defPPr>
              <a:defRPr lang="de-DE"/>
            </a:defPPr>
            <a:lvl1pPr marL="0" algn="l" defTabSz="914400" rtl="0" eaLnBrk="1" latinLnBrk="0" hangingPunct="1">
              <a:defRPr sz="800" kern="1200">
                <a:solidFill>
                  <a:schemeClr val="tx2"/>
                </a:solidFill>
                <a:latin typeface="Roboto" panose="02000000000000000000" pitchFamily="2" charset="0"/>
                <a:ea typeface="Roboto" panose="02000000000000000000" pitchFamily="2"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noProof="0">
                <a:latin typeface="+mj-lt"/>
              </a:rPr>
              <a:t>|</a:t>
            </a:r>
          </a:p>
        </p:txBody>
      </p:sp>
    </p:spTree>
    <p:extLst>
      <p:ext uri="{BB962C8B-B14F-4D97-AF65-F5344CB8AC3E}">
        <p14:creationId xmlns:p14="http://schemas.microsoft.com/office/powerpoint/2010/main" val="315911253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ntent 3 Columns Subtitle Footer">
    <p:spTree>
      <p:nvGrpSpPr>
        <p:cNvPr id="1" name=""/>
        <p:cNvGrpSpPr/>
        <p:nvPr/>
      </p:nvGrpSpPr>
      <p:grpSpPr>
        <a:xfrm>
          <a:off x="0" y="0"/>
          <a:ext cx="0" cy="0"/>
          <a:chOff x="0" y="0"/>
          <a:chExt cx="0" cy="0"/>
        </a:xfrm>
      </p:grpSpPr>
      <p:sp>
        <p:nvSpPr>
          <p:cNvPr id="20" name="Trapez 1">
            <a:extLst>
              <a:ext uri="{FF2B5EF4-FFF2-40B4-BE49-F238E27FC236}">
                <a16:creationId xmlns:a16="http://schemas.microsoft.com/office/drawing/2014/main" id="{E26247D5-7FB8-3249-9F5E-7D09FAEF23E9}"/>
              </a:ext>
            </a:extLst>
          </p:cNvPr>
          <p:cNvSpPr/>
          <p:nvPr userDrawn="1"/>
        </p:nvSpPr>
        <p:spPr>
          <a:xfrm>
            <a:off x="0" y="6382800"/>
            <a:ext cx="12192000" cy="478813"/>
          </a:xfrm>
          <a:custGeom>
            <a:avLst/>
            <a:gdLst>
              <a:gd name="connsiteX0" fmla="*/ 0 w 12192000"/>
              <a:gd name="connsiteY0" fmla="*/ 512762 h 512762"/>
              <a:gd name="connsiteX1" fmla="*/ 128191 w 12192000"/>
              <a:gd name="connsiteY1" fmla="*/ 0 h 512762"/>
              <a:gd name="connsiteX2" fmla="*/ 12063810 w 12192000"/>
              <a:gd name="connsiteY2" fmla="*/ 0 h 512762"/>
              <a:gd name="connsiteX3" fmla="*/ 12192000 w 12192000"/>
              <a:gd name="connsiteY3" fmla="*/ 512762 h 512762"/>
              <a:gd name="connsiteX4" fmla="*/ 0 w 12192000"/>
              <a:gd name="connsiteY4" fmla="*/ 512762 h 512762"/>
              <a:gd name="connsiteX0" fmla="*/ 0 w 12192000"/>
              <a:gd name="connsiteY0" fmla="*/ 512762 h 512762"/>
              <a:gd name="connsiteX1" fmla="*/ 3201 w 12192000"/>
              <a:gd name="connsiteY1" fmla="*/ 256559 h 512762"/>
              <a:gd name="connsiteX2" fmla="*/ 12063810 w 12192000"/>
              <a:gd name="connsiteY2" fmla="*/ 0 h 512762"/>
              <a:gd name="connsiteX3" fmla="*/ 12192000 w 12192000"/>
              <a:gd name="connsiteY3" fmla="*/ 512762 h 512762"/>
              <a:gd name="connsiteX4" fmla="*/ 0 w 12192000"/>
              <a:gd name="connsiteY4" fmla="*/ 512762 h 512762"/>
              <a:gd name="connsiteX0" fmla="*/ 0 w 12195378"/>
              <a:gd name="connsiteY0" fmla="*/ 512762 h 512762"/>
              <a:gd name="connsiteX1" fmla="*/ 3201 w 12195378"/>
              <a:gd name="connsiteY1" fmla="*/ 256559 h 512762"/>
              <a:gd name="connsiteX2" fmla="*/ 12195378 w 12195378"/>
              <a:gd name="connsiteY2" fmla="*/ 0 h 512762"/>
              <a:gd name="connsiteX3" fmla="*/ 12192000 w 12195378"/>
              <a:gd name="connsiteY3" fmla="*/ 512762 h 512762"/>
              <a:gd name="connsiteX4" fmla="*/ 0 w 12195378"/>
              <a:gd name="connsiteY4" fmla="*/ 512762 h 512762"/>
              <a:gd name="connsiteX0" fmla="*/ 0 w 12208020"/>
              <a:gd name="connsiteY0" fmla="*/ 479051 h 479051"/>
              <a:gd name="connsiteX1" fmla="*/ 3201 w 12208020"/>
              <a:gd name="connsiteY1" fmla="*/ 222848 h 479051"/>
              <a:gd name="connsiteX2" fmla="*/ 12208020 w 12208020"/>
              <a:gd name="connsiteY2" fmla="*/ 0 h 479051"/>
              <a:gd name="connsiteX3" fmla="*/ 12192000 w 12208020"/>
              <a:gd name="connsiteY3" fmla="*/ 479051 h 479051"/>
              <a:gd name="connsiteX4" fmla="*/ 0 w 12208020"/>
              <a:gd name="connsiteY4" fmla="*/ 479051 h 479051"/>
              <a:gd name="connsiteX0" fmla="*/ 0 w 12195378"/>
              <a:gd name="connsiteY0" fmla="*/ 491692 h 491692"/>
              <a:gd name="connsiteX1" fmla="*/ 3201 w 12195378"/>
              <a:gd name="connsiteY1" fmla="*/ 235489 h 491692"/>
              <a:gd name="connsiteX2" fmla="*/ 12195378 w 12195378"/>
              <a:gd name="connsiteY2" fmla="*/ 0 h 491692"/>
              <a:gd name="connsiteX3" fmla="*/ 12192000 w 12195378"/>
              <a:gd name="connsiteY3" fmla="*/ 491692 h 491692"/>
              <a:gd name="connsiteX4" fmla="*/ 0 w 12195378"/>
              <a:gd name="connsiteY4" fmla="*/ 491692 h 491692"/>
              <a:gd name="connsiteX0" fmla="*/ 0 w 12195378"/>
              <a:gd name="connsiteY0" fmla="*/ 491692 h 491692"/>
              <a:gd name="connsiteX1" fmla="*/ 7415 w 12195378"/>
              <a:gd name="connsiteY1" fmla="*/ 205993 h 491692"/>
              <a:gd name="connsiteX2" fmla="*/ 12195378 w 12195378"/>
              <a:gd name="connsiteY2" fmla="*/ 0 h 491692"/>
              <a:gd name="connsiteX3" fmla="*/ 12192000 w 12195378"/>
              <a:gd name="connsiteY3" fmla="*/ 491692 h 491692"/>
              <a:gd name="connsiteX4" fmla="*/ 0 w 12195378"/>
              <a:gd name="connsiteY4" fmla="*/ 491692 h 491692"/>
              <a:gd name="connsiteX0" fmla="*/ 0 w 12195378"/>
              <a:gd name="connsiteY0" fmla="*/ 491692 h 491692"/>
              <a:gd name="connsiteX1" fmla="*/ 3201 w 12195378"/>
              <a:gd name="connsiteY1" fmla="*/ 205993 h 491692"/>
              <a:gd name="connsiteX2" fmla="*/ 12195378 w 12195378"/>
              <a:gd name="connsiteY2" fmla="*/ 0 h 491692"/>
              <a:gd name="connsiteX3" fmla="*/ 12192000 w 12195378"/>
              <a:gd name="connsiteY3" fmla="*/ 491692 h 491692"/>
              <a:gd name="connsiteX4" fmla="*/ 0 w 12195378"/>
              <a:gd name="connsiteY4" fmla="*/ 491692 h 491692"/>
              <a:gd name="connsiteX0" fmla="*/ 5227 w 12192177"/>
              <a:gd name="connsiteY0" fmla="*/ 491692 h 491692"/>
              <a:gd name="connsiteX1" fmla="*/ 0 w 12192177"/>
              <a:gd name="connsiteY1" fmla="*/ 205993 h 491692"/>
              <a:gd name="connsiteX2" fmla="*/ 12192177 w 12192177"/>
              <a:gd name="connsiteY2" fmla="*/ 0 h 491692"/>
              <a:gd name="connsiteX3" fmla="*/ 12188799 w 12192177"/>
              <a:gd name="connsiteY3" fmla="*/ 491692 h 491692"/>
              <a:gd name="connsiteX4" fmla="*/ 5227 w 12192177"/>
              <a:gd name="connsiteY4" fmla="*/ 491692 h 491692"/>
              <a:gd name="connsiteX0" fmla="*/ 5227 w 12192177"/>
              <a:gd name="connsiteY0" fmla="*/ 491692 h 494911"/>
              <a:gd name="connsiteX1" fmla="*/ 0 w 12192177"/>
              <a:gd name="connsiteY1" fmla="*/ 205993 h 494911"/>
              <a:gd name="connsiteX2" fmla="*/ 12192177 w 12192177"/>
              <a:gd name="connsiteY2" fmla="*/ 0 h 494911"/>
              <a:gd name="connsiteX3" fmla="*/ 12192019 w 12192177"/>
              <a:gd name="connsiteY3" fmla="*/ 494911 h 494911"/>
              <a:gd name="connsiteX4" fmla="*/ 5227 w 12192177"/>
              <a:gd name="connsiteY4" fmla="*/ 491692 h 494911"/>
              <a:gd name="connsiteX0" fmla="*/ 5227 w 12192177"/>
              <a:gd name="connsiteY0" fmla="*/ 475594 h 478813"/>
              <a:gd name="connsiteX1" fmla="*/ 0 w 12192177"/>
              <a:gd name="connsiteY1" fmla="*/ 189895 h 478813"/>
              <a:gd name="connsiteX2" fmla="*/ 12192177 w 12192177"/>
              <a:gd name="connsiteY2" fmla="*/ 0 h 478813"/>
              <a:gd name="connsiteX3" fmla="*/ 12192019 w 12192177"/>
              <a:gd name="connsiteY3" fmla="*/ 478813 h 478813"/>
              <a:gd name="connsiteX4" fmla="*/ 5227 w 12192177"/>
              <a:gd name="connsiteY4" fmla="*/ 475594 h 478813"/>
              <a:gd name="connsiteX0" fmla="*/ 22287 w 12209237"/>
              <a:gd name="connsiteY0" fmla="*/ 475594 h 478813"/>
              <a:gd name="connsiteX1" fmla="*/ 0 w 12209237"/>
              <a:gd name="connsiteY1" fmla="*/ 220603 h 478813"/>
              <a:gd name="connsiteX2" fmla="*/ 12209237 w 12209237"/>
              <a:gd name="connsiteY2" fmla="*/ 0 h 478813"/>
              <a:gd name="connsiteX3" fmla="*/ 12209079 w 12209237"/>
              <a:gd name="connsiteY3" fmla="*/ 478813 h 478813"/>
              <a:gd name="connsiteX4" fmla="*/ 22287 w 12209237"/>
              <a:gd name="connsiteY4" fmla="*/ 475594 h 478813"/>
              <a:gd name="connsiteX0" fmla="*/ 1815 w 12188765"/>
              <a:gd name="connsiteY0" fmla="*/ 475594 h 478813"/>
              <a:gd name="connsiteX1" fmla="*/ 0 w 12188765"/>
              <a:gd name="connsiteY1" fmla="*/ 183072 h 478813"/>
              <a:gd name="connsiteX2" fmla="*/ 12188765 w 12188765"/>
              <a:gd name="connsiteY2" fmla="*/ 0 h 478813"/>
              <a:gd name="connsiteX3" fmla="*/ 12188607 w 12188765"/>
              <a:gd name="connsiteY3" fmla="*/ 478813 h 478813"/>
              <a:gd name="connsiteX4" fmla="*/ 1815 w 12188765"/>
              <a:gd name="connsiteY4" fmla="*/ 475594 h 478813"/>
              <a:gd name="connsiteX0" fmla="*/ 369 w 12190731"/>
              <a:gd name="connsiteY0" fmla="*/ 479006 h 479006"/>
              <a:gd name="connsiteX1" fmla="*/ 1966 w 12190731"/>
              <a:gd name="connsiteY1" fmla="*/ 183072 h 479006"/>
              <a:gd name="connsiteX2" fmla="*/ 12190731 w 12190731"/>
              <a:gd name="connsiteY2" fmla="*/ 0 h 479006"/>
              <a:gd name="connsiteX3" fmla="*/ 12190573 w 12190731"/>
              <a:gd name="connsiteY3" fmla="*/ 478813 h 479006"/>
              <a:gd name="connsiteX4" fmla="*/ 369 w 12190731"/>
              <a:gd name="connsiteY4" fmla="*/ 479006 h 479006"/>
              <a:gd name="connsiteX0" fmla="*/ 59818 w 12188765"/>
              <a:gd name="connsiteY0" fmla="*/ 438063 h 478813"/>
              <a:gd name="connsiteX1" fmla="*/ 0 w 12188765"/>
              <a:gd name="connsiteY1" fmla="*/ 183072 h 478813"/>
              <a:gd name="connsiteX2" fmla="*/ 12188765 w 12188765"/>
              <a:gd name="connsiteY2" fmla="*/ 0 h 478813"/>
              <a:gd name="connsiteX3" fmla="*/ 12188607 w 12188765"/>
              <a:gd name="connsiteY3" fmla="*/ 478813 h 478813"/>
              <a:gd name="connsiteX4" fmla="*/ 59818 w 12188765"/>
              <a:gd name="connsiteY4" fmla="*/ 438063 h 478813"/>
              <a:gd name="connsiteX0" fmla="*/ 59818 w 12188765"/>
              <a:gd name="connsiteY0" fmla="*/ 438063 h 478813"/>
              <a:gd name="connsiteX1" fmla="*/ 0 w 12188765"/>
              <a:gd name="connsiteY1" fmla="*/ 183072 h 478813"/>
              <a:gd name="connsiteX2" fmla="*/ 12188765 w 12188765"/>
              <a:gd name="connsiteY2" fmla="*/ 0 h 478813"/>
              <a:gd name="connsiteX3" fmla="*/ 12188607 w 12188765"/>
              <a:gd name="connsiteY3" fmla="*/ 478813 h 478813"/>
              <a:gd name="connsiteX4" fmla="*/ 59818 w 12188765"/>
              <a:gd name="connsiteY4" fmla="*/ 438063 h 478813"/>
              <a:gd name="connsiteX0" fmla="*/ 0 w 12190362"/>
              <a:gd name="connsiteY0" fmla="*/ 475594 h 478813"/>
              <a:gd name="connsiteX1" fmla="*/ 1597 w 12190362"/>
              <a:gd name="connsiteY1" fmla="*/ 183072 h 478813"/>
              <a:gd name="connsiteX2" fmla="*/ 12190362 w 12190362"/>
              <a:gd name="connsiteY2" fmla="*/ 0 h 478813"/>
              <a:gd name="connsiteX3" fmla="*/ 12190204 w 12190362"/>
              <a:gd name="connsiteY3" fmla="*/ 478813 h 478813"/>
              <a:gd name="connsiteX4" fmla="*/ 0 w 12190362"/>
              <a:gd name="connsiteY4" fmla="*/ 475594 h 4788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0362" h="478813">
                <a:moveTo>
                  <a:pt x="0" y="475594"/>
                </a:moveTo>
                <a:cubicBezTo>
                  <a:pt x="1670" y="482720"/>
                  <a:pt x="3339" y="278305"/>
                  <a:pt x="1597" y="183072"/>
                </a:cubicBezTo>
                <a:lnTo>
                  <a:pt x="12190362" y="0"/>
                </a:lnTo>
                <a:cubicBezTo>
                  <a:pt x="12190309" y="164970"/>
                  <a:pt x="12190257" y="313843"/>
                  <a:pt x="12190204" y="478813"/>
                </a:cubicBezTo>
                <a:lnTo>
                  <a:pt x="0" y="475594"/>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4" name="Textplatzhalter 3">
            <a:extLst>
              <a:ext uri="{FF2B5EF4-FFF2-40B4-BE49-F238E27FC236}">
                <a16:creationId xmlns:a16="http://schemas.microsoft.com/office/drawing/2014/main" id="{D105A2D9-E0AC-42BF-93B5-6687691703F9}"/>
              </a:ext>
            </a:extLst>
          </p:cNvPr>
          <p:cNvSpPr>
            <a:spLocks noGrp="1"/>
          </p:cNvSpPr>
          <p:nvPr>
            <p:ph type="body" sz="quarter" idx="20" hasCustomPrompt="1"/>
          </p:nvPr>
        </p:nvSpPr>
        <p:spPr>
          <a:xfrm>
            <a:off x="515939" y="296863"/>
            <a:ext cx="9420224" cy="134652"/>
          </a:xfrm>
          <a:noFill/>
        </p:spPr>
        <p:txBody>
          <a:bodyPr wrap="square" lIns="0" tIns="0" rIns="0" bIns="0">
            <a:spAutoFit/>
          </a:bodyPr>
          <a:lstStyle>
            <a:lvl1pPr marL="0" indent="0" fontAlgn="t">
              <a:lnSpc>
                <a:spcPts val="1000"/>
              </a:lnSpc>
              <a:spcAft>
                <a:spcPts val="0"/>
              </a:spcAft>
              <a:buNone/>
              <a:defRPr sz="1000" b="1" i="0" cap="all" spc="100" baseline="0">
                <a:solidFill>
                  <a:schemeClr val="accent2"/>
                </a:solidFill>
                <a:latin typeface="+mj-lt"/>
                <a:ea typeface="Roboto" panose="02000000000000000000" pitchFamily="2" charset="0"/>
              </a:defRPr>
            </a:lvl1pPr>
            <a:lvl2pPr marL="180975" indent="0" fontAlgn="t">
              <a:lnSpc>
                <a:spcPts val="1740"/>
              </a:lnSpc>
              <a:spcAft>
                <a:spcPts val="0"/>
              </a:spcAft>
              <a:buNone/>
              <a:defRPr cap="all" spc="-20" baseline="0">
                <a:solidFill>
                  <a:schemeClr val="bg1"/>
                </a:solidFill>
                <a:latin typeface="+mj-lt"/>
              </a:defRPr>
            </a:lvl2pPr>
            <a:lvl3pPr marL="361950" indent="0" fontAlgn="t">
              <a:lnSpc>
                <a:spcPts val="1740"/>
              </a:lnSpc>
              <a:spcAft>
                <a:spcPts val="0"/>
              </a:spcAft>
              <a:buNone/>
              <a:defRPr cap="all" spc="-20" baseline="0">
                <a:solidFill>
                  <a:schemeClr val="bg1"/>
                </a:solidFill>
                <a:latin typeface="+mj-lt"/>
              </a:defRPr>
            </a:lvl3pPr>
            <a:lvl4pPr marL="542925" indent="0" fontAlgn="t">
              <a:lnSpc>
                <a:spcPts val="1740"/>
              </a:lnSpc>
              <a:spcAft>
                <a:spcPts val="0"/>
              </a:spcAft>
              <a:buNone/>
              <a:defRPr cap="all" spc="-20" baseline="0">
                <a:solidFill>
                  <a:schemeClr val="bg1"/>
                </a:solidFill>
                <a:latin typeface="+mj-lt"/>
              </a:defRPr>
            </a:lvl4pPr>
            <a:lvl5pPr marL="714375" indent="0" fontAlgn="t">
              <a:lnSpc>
                <a:spcPts val="1740"/>
              </a:lnSpc>
              <a:spcAft>
                <a:spcPts val="0"/>
              </a:spcAft>
              <a:buNone/>
              <a:defRPr cap="all" spc="-20" baseline="0">
                <a:solidFill>
                  <a:schemeClr val="bg1"/>
                </a:solidFill>
                <a:latin typeface="+mj-lt"/>
              </a:defRPr>
            </a:lvl5pPr>
          </a:lstStyle>
          <a:p>
            <a:pPr lvl="0"/>
            <a:r>
              <a:rPr lang="en-US" noProof="0"/>
              <a:t>Click to edit single line subtitle with a maximum of approx. 100 characters</a:t>
            </a:r>
          </a:p>
        </p:txBody>
      </p:sp>
      <p:sp>
        <p:nvSpPr>
          <p:cNvPr id="15" name="Titelplatzhalter 1">
            <a:extLst>
              <a:ext uri="{FF2B5EF4-FFF2-40B4-BE49-F238E27FC236}">
                <a16:creationId xmlns:a16="http://schemas.microsoft.com/office/drawing/2014/main" id="{5981B8C9-BF31-443D-9E06-96DBDC343E29}"/>
              </a:ext>
            </a:extLst>
          </p:cNvPr>
          <p:cNvSpPr>
            <a:spLocks noGrp="1"/>
          </p:cNvSpPr>
          <p:nvPr>
            <p:ph type="title" hasCustomPrompt="1"/>
          </p:nvPr>
        </p:nvSpPr>
        <p:spPr>
          <a:xfrm>
            <a:off x="515938" y="505635"/>
            <a:ext cx="9420225" cy="664797"/>
          </a:xfrm>
          <a:prstGeom prst="rect">
            <a:avLst/>
          </a:prstGeom>
        </p:spPr>
        <p:txBody>
          <a:bodyPr vert="horz" wrap="square" lIns="0" tIns="0" rIns="180000" bIns="0" rtlCol="0" anchor="b" anchorCtr="0">
            <a:spAutoFit/>
          </a:bodyPr>
          <a:lstStyle/>
          <a:p>
            <a:pPr lvl="0"/>
            <a:r>
              <a:rPr lang="en-US" noProof="0"/>
              <a:t>Click to edit Master title with a maximum of </a:t>
            </a:r>
            <a:br>
              <a:rPr lang="en-US" noProof="0"/>
            </a:br>
            <a:r>
              <a:rPr lang="en-US" noProof="0"/>
              <a:t>approx. 120 characters in maximum two lines</a:t>
            </a:r>
          </a:p>
        </p:txBody>
      </p:sp>
      <p:sp>
        <p:nvSpPr>
          <p:cNvPr id="28" name="Datumsplatzhalter 3">
            <a:extLst>
              <a:ext uri="{FF2B5EF4-FFF2-40B4-BE49-F238E27FC236}">
                <a16:creationId xmlns:a16="http://schemas.microsoft.com/office/drawing/2014/main" id="{022BA883-F7ED-4E70-BE2A-1C8E19873C95}"/>
              </a:ext>
            </a:extLst>
          </p:cNvPr>
          <p:cNvSpPr>
            <a:spLocks noGrp="1"/>
          </p:cNvSpPr>
          <p:nvPr>
            <p:ph type="dt" sz="half" idx="2"/>
          </p:nvPr>
        </p:nvSpPr>
        <p:spPr>
          <a:xfrm>
            <a:off x="10340579" y="6611112"/>
            <a:ext cx="979694" cy="128016"/>
          </a:xfrm>
          <a:prstGeom prst="rect">
            <a:avLst/>
          </a:prstGeom>
        </p:spPr>
        <p:txBody>
          <a:bodyPr vert="horz" lIns="0" tIns="0" rIns="0" bIns="0" rtlCol="0" anchor="t">
            <a:noAutofit/>
          </a:bodyPr>
          <a:lstStyle>
            <a:lvl1pPr algn="ctr">
              <a:defRPr sz="800">
                <a:solidFill>
                  <a:schemeClr val="tx2"/>
                </a:solidFill>
                <a:latin typeface="+mj-lt"/>
                <a:ea typeface="Roboto" panose="02000000000000000000" pitchFamily="2" charset="0"/>
              </a:defRPr>
            </a:lvl1pPr>
          </a:lstStyle>
          <a:p>
            <a:fld id="{E89E2D65-C604-4221-A0DC-68C897D11F6D}" type="datetime3">
              <a:rPr lang="en-US" smtClean="0"/>
              <a:t>7 October 2024</a:t>
            </a:fld>
            <a:endParaRPr lang="en-US"/>
          </a:p>
        </p:txBody>
      </p:sp>
      <p:sp>
        <p:nvSpPr>
          <p:cNvPr id="29" name="Foliennummernplatzhalter 5">
            <a:extLst>
              <a:ext uri="{FF2B5EF4-FFF2-40B4-BE49-F238E27FC236}">
                <a16:creationId xmlns:a16="http://schemas.microsoft.com/office/drawing/2014/main" id="{B9DAF27E-EAEB-4344-87CA-A26845AD2B0C}"/>
              </a:ext>
            </a:extLst>
          </p:cNvPr>
          <p:cNvSpPr>
            <a:spLocks noGrp="1"/>
          </p:cNvSpPr>
          <p:nvPr>
            <p:ph type="sldNum" sz="quarter" idx="4"/>
          </p:nvPr>
        </p:nvSpPr>
        <p:spPr>
          <a:xfrm>
            <a:off x="11384280" y="6611112"/>
            <a:ext cx="291782" cy="128016"/>
          </a:xfrm>
          <a:prstGeom prst="rect">
            <a:avLst/>
          </a:prstGeom>
        </p:spPr>
        <p:txBody>
          <a:bodyPr vert="horz" lIns="0" tIns="0" rIns="0" bIns="0" rtlCol="0" anchor="t"/>
          <a:lstStyle>
            <a:lvl1pPr algn="r">
              <a:defRPr sz="800">
                <a:solidFill>
                  <a:schemeClr val="tx2"/>
                </a:solidFill>
                <a:latin typeface="+mj-lt"/>
                <a:ea typeface="Roboto" panose="02000000000000000000" pitchFamily="2" charset="0"/>
              </a:defRPr>
            </a:lvl1pPr>
          </a:lstStyle>
          <a:p>
            <a:fld id="{A520213A-032B-FE42-940A-86A4C9AC44D3}" type="slidenum">
              <a:rPr lang="en-US" smtClean="0"/>
              <a:pPr/>
              <a:t>‹N›</a:t>
            </a:fld>
            <a:endParaRPr lang="en-US"/>
          </a:p>
        </p:txBody>
      </p:sp>
      <p:sp>
        <p:nvSpPr>
          <p:cNvPr id="30" name="Footer Placeholder 4">
            <a:extLst>
              <a:ext uri="{FF2B5EF4-FFF2-40B4-BE49-F238E27FC236}">
                <a16:creationId xmlns:a16="http://schemas.microsoft.com/office/drawing/2014/main" id="{F519E3E7-1F34-4C63-AC06-49593C7D2019}"/>
              </a:ext>
            </a:extLst>
          </p:cNvPr>
          <p:cNvSpPr>
            <a:spLocks noGrp="1"/>
          </p:cNvSpPr>
          <p:nvPr>
            <p:ph type="ftr" sz="quarter" idx="3"/>
          </p:nvPr>
        </p:nvSpPr>
        <p:spPr>
          <a:xfrm>
            <a:off x="4351338" y="6611112"/>
            <a:ext cx="5925232" cy="128016"/>
          </a:xfrm>
          <a:prstGeom prst="rect">
            <a:avLst/>
          </a:prstGeom>
        </p:spPr>
        <p:txBody>
          <a:bodyPr vert="horz" lIns="0" tIns="0" rIns="45720" bIns="0" rtlCol="0" anchor="t"/>
          <a:lstStyle>
            <a:lvl1pPr algn="r">
              <a:defRPr sz="800">
                <a:solidFill>
                  <a:schemeClr val="tx2"/>
                </a:solidFill>
                <a:latin typeface="+mj-lt"/>
              </a:defRPr>
            </a:lvl1pPr>
          </a:lstStyle>
          <a:p>
            <a:r>
              <a:rPr lang="en-US" dirty="0" err="1"/>
              <a:t>ELITechGroup</a:t>
            </a:r>
            <a:r>
              <a:rPr lang="en-US" dirty="0"/>
              <a:t> I A BRUKER COMPANY</a:t>
            </a:r>
          </a:p>
          <a:p>
            <a:endParaRPr lang="en-US" dirty="0"/>
          </a:p>
        </p:txBody>
      </p:sp>
      <p:sp>
        <p:nvSpPr>
          <p:cNvPr id="31" name="Datumsplatzhalter 3">
            <a:extLst>
              <a:ext uri="{FF2B5EF4-FFF2-40B4-BE49-F238E27FC236}">
                <a16:creationId xmlns:a16="http://schemas.microsoft.com/office/drawing/2014/main" id="{6F881489-C272-4A3D-82D0-9D3C3FA73ACE}"/>
              </a:ext>
            </a:extLst>
          </p:cNvPr>
          <p:cNvSpPr txBox="1">
            <a:spLocks/>
          </p:cNvSpPr>
          <p:nvPr userDrawn="1"/>
        </p:nvSpPr>
        <p:spPr>
          <a:xfrm>
            <a:off x="11320272" y="6608530"/>
            <a:ext cx="64008" cy="160337"/>
          </a:xfrm>
          <a:prstGeom prst="rect">
            <a:avLst/>
          </a:prstGeom>
        </p:spPr>
        <p:txBody>
          <a:bodyPr vert="horz" lIns="0" tIns="0" rIns="0" bIns="0" rtlCol="0" anchor="t"/>
          <a:lstStyle>
            <a:defPPr>
              <a:defRPr lang="de-DE"/>
            </a:defPPr>
            <a:lvl1pPr marL="0" algn="l" defTabSz="914400" rtl="0" eaLnBrk="1" latinLnBrk="0" hangingPunct="1">
              <a:defRPr sz="800" kern="1200">
                <a:solidFill>
                  <a:schemeClr val="tx2"/>
                </a:solidFill>
                <a:latin typeface="Roboto" panose="02000000000000000000" pitchFamily="2" charset="0"/>
                <a:ea typeface="Roboto" panose="02000000000000000000" pitchFamily="2"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noProof="0">
                <a:latin typeface="+mj-lt"/>
              </a:rPr>
              <a:t>|</a:t>
            </a:r>
          </a:p>
        </p:txBody>
      </p:sp>
      <p:sp>
        <p:nvSpPr>
          <p:cNvPr id="32" name="Datumsplatzhalter 3">
            <a:extLst>
              <a:ext uri="{FF2B5EF4-FFF2-40B4-BE49-F238E27FC236}">
                <a16:creationId xmlns:a16="http://schemas.microsoft.com/office/drawing/2014/main" id="{121ABFCE-43DB-4418-9492-C2AFFADBF6A5}"/>
              </a:ext>
            </a:extLst>
          </p:cNvPr>
          <p:cNvSpPr txBox="1">
            <a:spLocks/>
          </p:cNvSpPr>
          <p:nvPr userDrawn="1"/>
        </p:nvSpPr>
        <p:spPr>
          <a:xfrm>
            <a:off x="10276570" y="6611112"/>
            <a:ext cx="64008" cy="160337"/>
          </a:xfrm>
          <a:prstGeom prst="rect">
            <a:avLst/>
          </a:prstGeom>
        </p:spPr>
        <p:txBody>
          <a:bodyPr vert="horz" lIns="0" tIns="0" rIns="0" bIns="0" rtlCol="0" anchor="t"/>
          <a:lstStyle>
            <a:defPPr>
              <a:defRPr lang="de-DE"/>
            </a:defPPr>
            <a:lvl1pPr marL="0" algn="l" defTabSz="914400" rtl="0" eaLnBrk="1" latinLnBrk="0" hangingPunct="1">
              <a:defRPr sz="800" kern="1200">
                <a:solidFill>
                  <a:schemeClr val="tx2"/>
                </a:solidFill>
                <a:latin typeface="Roboto" panose="02000000000000000000" pitchFamily="2" charset="0"/>
                <a:ea typeface="Roboto" panose="02000000000000000000" pitchFamily="2"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noProof="0">
                <a:latin typeface="+mj-lt"/>
              </a:rPr>
              <a:t>|</a:t>
            </a:r>
          </a:p>
        </p:txBody>
      </p:sp>
      <p:sp>
        <p:nvSpPr>
          <p:cNvPr id="33" name="Content Placeholder 4">
            <a:extLst>
              <a:ext uri="{FF2B5EF4-FFF2-40B4-BE49-F238E27FC236}">
                <a16:creationId xmlns:a16="http://schemas.microsoft.com/office/drawing/2014/main" id="{0A531E8D-AAAA-44F1-AB22-0280D2B594E8}"/>
              </a:ext>
            </a:extLst>
          </p:cNvPr>
          <p:cNvSpPr>
            <a:spLocks noGrp="1"/>
          </p:cNvSpPr>
          <p:nvPr>
            <p:ph sz="quarter" idx="21"/>
          </p:nvPr>
        </p:nvSpPr>
        <p:spPr>
          <a:xfrm>
            <a:off x="515937" y="2210577"/>
            <a:ext cx="3484564" cy="3990198"/>
          </a:xfrm>
        </p:spPr>
        <p:txBody>
          <a:bodyPr tIns="18288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4" name="Content Placeholder 4">
            <a:extLst>
              <a:ext uri="{FF2B5EF4-FFF2-40B4-BE49-F238E27FC236}">
                <a16:creationId xmlns:a16="http://schemas.microsoft.com/office/drawing/2014/main" id="{CF03CB5C-0957-4957-BCE5-D0AD281875FB}"/>
              </a:ext>
            </a:extLst>
          </p:cNvPr>
          <p:cNvSpPr>
            <a:spLocks noGrp="1"/>
          </p:cNvSpPr>
          <p:nvPr>
            <p:ph sz="quarter" idx="22" hasCustomPrompt="1"/>
          </p:nvPr>
        </p:nvSpPr>
        <p:spPr>
          <a:xfrm>
            <a:off x="515937" y="1592261"/>
            <a:ext cx="3484564" cy="615679"/>
          </a:xfrm>
        </p:spPr>
        <p:txBody>
          <a:bodyPr anchor="b"/>
          <a:lstStyle>
            <a:lvl1pPr marL="0" indent="0">
              <a:lnSpc>
                <a:spcPct val="100000"/>
              </a:lnSpc>
              <a:spcAft>
                <a:spcPts val="0"/>
              </a:spcAft>
              <a:buNone/>
              <a:defRPr sz="2000" b="1">
                <a:latin typeface="+mj-lt"/>
              </a:defRPr>
            </a:lvl1pPr>
          </a:lstStyle>
          <a:p>
            <a:pPr marL="0" marR="0" lvl="0" indent="0" algn="l" defTabSz="914400" rtl="0" eaLnBrk="1" fontAlgn="auto" latinLnBrk="0" hangingPunct="1">
              <a:lnSpc>
                <a:spcPct val="100000"/>
              </a:lnSpc>
              <a:spcBef>
                <a:spcPts val="0"/>
              </a:spcBef>
              <a:spcAft>
                <a:spcPts val="0"/>
              </a:spcAft>
              <a:buClr>
                <a:schemeClr val="accent2"/>
              </a:buClr>
              <a:buSzPct val="135000"/>
              <a:buFont typeface="Roboto Light" panose="02000000000000000000" pitchFamily="2" charset="0"/>
              <a:buNone/>
              <a:tabLst/>
              <a:defRPr/>
            </a:pPr>
            <a:r>
              <a:rPr lang="en-US"/>
              <a:t>Click to edit Master subtitle</a:t>
            </a:r>
            <a:br>
              <a:rPr lang="en-US"/>
            </a:br>
            <a:r>
              <a:rPr lang="en-US"/>
              <a:t>max. approx. 55 characters </a:t>
            </a:r>
          </a:p>
        </p:txBody>
      </p:sp>
      <p:sp>
        <p:nvSpPr>
          <p:cNvPr id="35" name="Content Placeholder 4">
            <a:extLst>
              <a:ext uri="{FF2B5EF4-FFF2-40B4-BE49-F238E27FC236}">
                <a16:creationId xmlns:a16="http://schemas.microsoft.com/office/drawing/2014/main" id="{DC2A7C17-1B17-494D-9D81-4ECC23E2BD62}"/>
              </a:ext>
            </a:extLst>
          </p:cNvPr>
          <p:cNvSpPr>
            <a:spLocks noGrp="1"/>
          </p:cNvSpPr>
          <p:nvPr>
            <p:ph sz="quarter" idx="31"/>
          </p:nvPr>
        </p:nvSpPr>
        <p:spPr>
          <a:xfrm>
            <a:off x="4353718" y="2210577"/>
            <a:ext cx="3484564" cy="3990198"/>
          </a:xfrm>
        </p:spPr>
        <p:txBody>
          <a:bodyPr tIns="18288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6" name="Content Placeholder 4">
            <a:extLst>
              <a:ext uri="{FF2B5EF4-FFF2-40B4-BE49-F238E27FC236}">
                <a16:creationId xmlns:a16="http://schemas.microsoft.com/office/drawing/2014/main" id="{8D182E3F-FE99-4975-90C5-CE952B2B4FF5}"/>
              </a:ext>
            </a:extLst>
          </p:cNvPr>
          <p:cNvSpPr>
            <a:spLocks noGrp="1"/>
          </p:cNvSpPr>
          <p:nvPr>
            <p:ph sz="quarter" idx="32" hasCustomPrompt="1"/>
          </p:nvPr>
        </p:nvSpPr>
        <p:spPr>
          <a:xfrm>
            <a:off x="4353718" y="1592261"/>
            <a:ext cx="3484564" cy="615679"/>
          </a:xfrm>
        </p:spPr>
        <p:txBody>
          <a:bodyPr anchor="b"/>
          <a:lstStyle>
            <a:lvl1pPr marL="0" indent="0">
              <a:lnSpc>
                <a:spcPct val="100000"/>
              </a:lnSpc>
              <a:spcAft>
                <a:spcPts val="0"/>
              </a:spcAft>
              <a:buNone/>
              <a:defRPr sz="2000" b="1">
                <a:latin typeface="+mj-lt"/>
              </a:defRPr>
            </a:lvl1pPr>
          </a:lstStyle>
          <a:p>
            <a:pPr marL="0" marR="0" lvl="0" indent="0" algn="l" defTabSz="914400" rtl="0" eaLnBrk="1" fontAlgn="auto" latinLnBrk="0" hangingPunct="1">
              <a:lnSpc>
                <a:spcPct val="100000"/>
              </a:lnSpc>
              <a:spcBef>
                <a:spcPts val="0"/>
              </a:spcBef>
              <a:spcAft>
                <a:spcPts val="0"/>
              </a:spcAft>
              <a:buClr>
                <a:schemeClr val="accent2"/>
              </a:buClr>
              <a:buSzPct val="135000"/>
              <a:buFont typeface="Roboto Light" panose="02000000000000000000" pitchFamily="2" charset="0"/>
              <a:buNone/>
              <a:tabLst/>
              <a:defRPr/>
            </a:pPr>
            <a:r>
              <a:rPr lang="en-US"/>
              <a:t>Click to edit Master subtitle</a:t>
            </a:r>
            <a:br>
              <a:rPr lang="en-US"/>
            </a:br>
            <a:r>
              <a:rPr lang="en-US"/>
              <a:t>max. approx. 55 characters </a:t>
            </a:r>
          </a:p>
        </p:txBody>
      </p:sp>
      <p:sp>
        <p:nvSpPr>
          <p:cNvPr id="37" name="Content Placeholder 4">
            <a:extLst>
              <a:ext uri="{FF2B5EF4-FFF2-40B4-BE49-F238E27FC236}">
                <a16:creationId xmlns:a16="http://schemas.microsoft.com/office/drawing/2014/main" id="{2AD84AD3-82F4-47D2-9534-A4B9D61C3C67}"/>
              </a:ext>
            </a:extLst>
          </p:cNvPr>
          <p:cNvSpPr>
            <a:spLocks noGrp="1"/>
          </p:cNvSpPr>
          <p:nvPr>
            <p:ph sz="quarter" idx="33"/>
          </p:nvPr>
        </p:nvSpPr>
        <p:spPr>
          <a:xfrm>
            <a:off x="8191498" y="2210577"/>
            <a:ext cx="3484564" cy="3990198"/>
          </a:xfrm>
        </p:spPr>
        <p:txBody>
          <a:bodyPr tIns="18288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1" name="Content Placeholder 4">
            <a:extLst>
              <a:ext uri="{FF2B5EF4-FFF2-40B4-BE49-F238E27FC236}">
                <a16:creationId xmlns:a16="http://schemas.microsoft.com/office/drawing/2014/main" id="{26F3DC3C-8FE9-4862-B9C1-8C59ABF11B8D}"/>
              </a:ext>
            </a:extLst>
          </p:cNvPr>
          <p:cNvSpPr>
            <a:spLocks noGrp="1"/>
          </p:cNvSpPr>
          <p:nvPr>
            <p:ph sz="quarter" idx="34" hasCustomPrompt="1"/>
          </p:nvPr>
        </p:nvSpPr>
        <p:spPr>
          <a:xfrm>
            <a:off x="8191498" y="1592261"/>
            <a:ext cx="3484564" cy="615679"/>
          </a:xfrm>
        </p:spPr>
        <p:txBody>
          <a:bodyPr anchor="b"/>
          <a:lstStyle>
            <a:lvl1pPr marL="0" indent="0">
              <a:lnSpc>
                <a:spcPct val="100000"/>
              </a:lnSpc>
              <a:spcAft>
                <a:spcPts val="0"/>
              </a:spcAft>
              <a:buNone/>
              <a:defRPr sz="2000" b="1">
                <a:latin typeface="+mj-lt"/>
              </a:defRPr>
            </a:lvl1pPr>
          </a:lstStyle>
          <a:p>
            <a:pPr marL="0" marR="0" lvl="0" indent="0" algn="l" defTabSz="914400" rtl="0" eaLnBrk="1" fontAlgn="auto" latinLnBrk="0" hangingPunct="1">
              <a:lnSpc>
                <a:spcPct val="100000"/>
              </a:lnSpc>
              <a:spcBef>
                <a:spcPts val="0"/>
              </a:spcBef>
              <a:spcAft>
                <a:spcPts val="0"/>
              </a:spcAft>
              <a:buClr>
                <a:schemeClr val="accent2"/>
              </a:buClr>
              <a:buSzPct val="135000"/>
              <a:buFont typeface="Roboto Light" panose="02000000000000000000" pitchFamily="2" charset="0"/>
              <a:buNone/>
              <a:tabLst/>
              <a:defRPr/>
            </a:pPr>
            <a:r>
              <a:rPr lang="en-US"/>
              <a:t>Click to edit Master subtitle</a:t>
            </a:r>
            <a:br>
              <a:rPr lang="en-US"/>
            </a:br>
            <a:r>
              <a:rPr lang="en-US"/>
              <a:t>max. approx. 55 characters </a:t>
            </a:r>
          </a:p>
        </p:txBody>
      </p:sp>
    </p:spTree>
    <p:extLst>
      <p:ext uri="{BB962C8B-B14F-4D97-AF65-F5344CB8AC3E}">
        <p14:creationId xmlns:p14="http://schemas.microsoft.com/office/powerpoint/2010/main" val="197110810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ntent no Text Footer">
    <p:spTree>
      <p:nvGrpSpPr>
        <p:cNvPr id="1" name=""/>
        <p:cNvGrpSpPr/>
        <p:nvPr/>
      </p:nvGrpSpPr>
      <p:grpSpPr>
        <a:xfrm>
          <a:off x="0" y="0"/>
          <a:ext cx="0" cy="0"/>
          <a:chOff x="0" y="0"/>
          <a:chExt cx="0" cy="0"/>
        </a:xfrm>
      </p:grpSpPr>
      <p:sp>
        <p:nvSpPr>
          <p:cNvPr id="17" name="Trapez 1">
            <a:extLst>
              <a:ext uri="{FF2B5EF4-FFF2-40B4-BE49-F238E27FC236}">
                <a16:creationId xmlns:a16="http://schemas.microsoft.com/office/drawing/2014/main" id="{E26247D5-7FB8-3249-9F5E-7D09FAEF23E9}"/>
              </a:ext>
            </a:extLst>
          </p:cNvPr>
          <p:cNvSpPr/>
          <p:nvPr userDrawn="1"/>
        </p:nvSpPr>
        <p:spPr>
          <a:xfrm>
            <a:off x="0" y="6382800"/>
            <a:ext cx="12192000" cy="478813"/>
          </a:xfrm>
          <a:custGeom>
            <a:avLst/>
            <a:gdLst>
              <a:gd name="connsiteX0" fmla="*/ 0 w 12192000"/>
              <a:gd name="connsiteY0" fmla="*/ 512762 h 512762"/>
              <a:gd name="connsiteX1" fmla="*/ 128191 w 12192000"/>
              <a:gd name="connsiteY1" fmla="*/ 0 h 512762"/>
              <a:gd name="connsiteX2" fmla="*/ 12063810 w 12192000"/>
              <a:gd name="connsiteY2" fmla="*/ 0 h 512762"/>
              <a:gd name="connsiteX3" fmla="*/ 12192000 w 12192000"/>
              <a:gd name="connsiteY3" fmla="*/ 512762 h 512762"/>
              <a:gd name="connsiteX4" fmla="*/ 0 w 12192000"/>
              <a:gd name="connsiteY4" fmla="*/ 512762 h 512762"/>
              <a:gd name="connsiteX0" fmla="*/ 0 w 12192000"/>
              <a:gd name="connsiteY0" fmla="*/ 512762 h 512762"/>
              <a:gd name="connsiteX1" fmla="*/ 3201 w 12192000"/>
              <a:gd name="connsiteY1" fmla="*/ 256559 h 512762"/>
              <a:gd name="connsiteX2" fmla="*/ 12063810 w 12192000"/>
              <a:gd name="connsiteY2" fmla="*/ 0 h 512762"/>
              <a:gd name="connsiteX3" fmla="*/ 12192000 w 12192000"/>
              <a:gd name="connsiteY3" fmla="*/ 512762 h 512762"/>
              <a:gd name="connsiteX4" fmla="*/ 0 w 12192000"/>
              <a:gd name="connsiteY4" fmla="*/ 512762 h 512762"/>
              <a:gd name="connsiteX0" fmla="*/ 0 w 12195378"/>
              <a:gd name="connsiteY0" fmla="*/ 512762 h 512762"/>
              <a:gd name="connsiteX1" fmla="*/ 3201 w 12195378"/>
              <a:gd name="connsiteY1" fmla="*/ 256559 h 512762"/>
              <a:gd name="connsiteX2" fmla="*/ 12195378 w 12195378"/>
              <a:gd name="connsiteY2" fmla="*/ 0 h 512762"/>
              <a:gd name="connsiteX3" fmla="*/ 12192000 w 12195378"/>
              <a:gd name="connsiteY3" fmla="*/ 512762 h 512762"/>
              <a:gd name="connsiteX4" fmla="*/ 0 w 12195378"/>
              <a:gd name="connsiteY4" fmla="*/ 512762 h 512762"/>
              <a:gd name="connsiteX0" fmla="*/ 0 w 12208020"/>
              <a:gd name="connsiteY0" fmla="*/ 479051 h 479051"/>
              <a:gd name="connsiteX1" fmla="*/ 3201 w 12208020"/>
              <a:gd name="connsiteY1" fmla="*/ 222848 h 479051"/>
              <a:gd name="connsiteX2" fmla="*/ 12208020 w 12208020"/>
              <a:gd name="connsiteY2" fmla="*/ 0 h 479051"/>
              <a:gd name="connsiteX3" fmla="*/ 12192000 w 12208020"/>
              <a:gd name="connsiteY3" fmla="*/ 479051 h 479051"/>
              <a:gd name="connsiteX4" fmla="*/ 0 w 12208020"/>
              <a:gd name="connsiteY4" fmla="*/ 479051 h 479051"/>
              <a:gd name="connsiteX0" fmla="*/ 0 w 12195378"/>
              <a:gd name="connsiteY0" fmla="*/ 491692 h 491692"/>
              <a:gd name="connsiteX1" fmla="*/ 3201 w 12195378"/>
              <a:gd name="connsiteY1" fmla="*/ 235489 h 491692"/>
              <a:gd name="connsiteX2" fmla="*/ 12195378 w 12195378"/>
              <a:gd name="connsiteY2" fmla="*/ 0 h 491692"/>
              <a:gd name="connsiteX3" fmla="*/ 12192000 w 12195378"/>
              <a:gd name="connsiteY3" fmla="*/ 491692 h 491692"/>
              <a:gd name="connsiteX4" fmla="*/ 0 w 12195378"/>
              <a:gd name="connsiteY4" fmla="*/ 491692 h 491692"/>
              <a:gd name="connsiteX0" fmla="*/ 0 w 12195378"/>
              <a:gd name="connsiteY0" fmla="*/ 491692 h 491692"/>
              <a:gd name="connsiteX1" fmla="*/ 7415 w 12195378"/>
              <a:gd name="connsiteY1" fmla="*/ 205993 h 491692"/>
              <a:gd name="connsiteX2" fmla="*/ 12195378 w 12195378"/>
              <a:gd name="connsiteY2" fmla="*/ 0 h 491692"/>
              <a:gd name="connsiteX3" fmla="*/ 12192000 w 12195378"/>
              <a:gd name="connsiteY3" fmla="*/ 491692 h 491692"/>
              <a:gd name="connsiteX4" fmla="*/ 0 w 12195378"/>
              <a:gd name="connsiteY4" fmla="*/ 491692 h 491692"/>
              <a:gd name="connsiteX0" fmla="*/ 0 w 12195378"/>
              <a:gd name="connsiteY0" fmla="*/ 491692 h 491692"/>
              <a:gd name="connsiteX1" fmla="*/ 3201 w 12195378"/>
              <a:gd name="connsiteY1" fmla="*/ 205993 h 491692"/>
              <a:gd name="connsiteX2" fmla="*/ 12195378 w 12195378"/>
              <a:gd name="connsiteY2" fmla="*/ 0 h 491692"/>
              <a:gd name="connsiteX3" fmla="*/ 12192000 w 12195378"/>
              <a:gd name="connsiteY3" fmla="*/ 491692 h 491692"/>
              <a:gd name="connsiteX4" fmla="*/ 0 w 12195378"/>
              <a:gd name="connsiteY4" fmla="*/ 491692 h 491692"/>
              <a:gd name="connsiteX0" fmla="*/ 5227 w 12192177"/>
              <a:gd name="connsiteY0" fmla="*/ 491692 h 491692"/>
              <a:gd name="connsiteX1" fmla="*/ 0 w 12192177"/>
              <a:gd name="connsiteY1" fmla="*/ 205993 h 491692"/>
              <a:gd name="connsiteX2" fmla="*/ 12192177 w 12192177"/>
              <a:gd name="connsiteY2" fmla="*/ 0 h 491692"/>
              <a:gd name="connsiteX3" fmla="*/ 12188799 w 12192177"/>
              <a:gd name="connsiteY3" fmla="*/ 491692 h 491692"/>
              <a:gd name="connsiteX4" fmla="*/ 5227 w 12192177"/>
              <a:gd name="connsiteY4" fmla="*/ 491692 h 491692"/>
              <a:gd name="connsiteX0" fmla="*/ 5227 w 12192177"/>
              <a:gd name="connsiteY0" fmla="*/ 491692 h 494911"/>
              <a:gd name="connsiteX1" fmla="*/ 0 w 12192177"/>
              <a:gd name="connsiteY1" fmla="*/ 205993 h 494911"/>
              <a:gd name="connsiteX2" fmla="*/ 12192177 w 12192177"/>
              <a:gd name="connsiteY2" fmla="*/ 0 h 494911"/>
              <a:gd name="connsiteX3" fmla="*/ 12192019 w 12192177"/>
              <a:gd name="connsiteY3" fmla="*/ 494911 h 494911"/>
              <a:gd name="connsiteX4" fmla="*/ 5227 w 12192177"/>
              <a:gd name="connsiteY4" fmla="*/ 491692 h 494911"/>
              <a:gd name="connsiteX0" fmla="*/ 5227 w 12192177"/>
              <a:gd name="connsiteY0" fmla="*/ 475594 h 478813"/>
              <a:gd name="connsiteX1" fmla="*/ 0 w 12192177"/>
              <a:gd name="connsiteY1" fmla="*/ 189895 h 478813"/>
              <a:gd name="connsiteX2" fmla="*/ 12192177 w 12192177"/>
              <a:gd name="connsiteY2" fmla="*/ 0 h 478813"/>
              <a:gd name="connsiteX3" fmla="*/ 12192019 w 12192177"/>
              <a:gd name="connsiteY3" fmla="*/ 478813 h 478813"/>
              <a:gd name="connsiteX4" fmla="*/ 5227 w 12192177"/>
              <a:gd name="connsiteY4" fmla="*/ 475594 h 478813"/>
              <a:gd name="connsiteX0" fmla="*/ 22287 w 12209237"/>
              <a:gd name="connsiteY0" fmla="*/ 475594 h 478813"/>
              <a:gd name="connsiteX1" fmla="*/ 0 w 12209237"/>
              <a:gd name="connsiteY1" fmla="*/ 220603 h 478813"/>
              <a:gd name="connsiteX2" fmla="*/ 12209237 w 12209237"/>
              <a:gd name="connsiteY2" fmla="*/ 0 h 478813"/>
              <a:gd name="connsiteX3" fmla="*/ 12209079 w 12209237"/>
              <a:gd name="connsiteY3" fmla="*/ 478813 h 478813"/>
              <a:gd name="connsiteX4" fmla="*/ 22287 w 12209237"/>
              <a:gd name="connsiteY4" fmla="*/ 475594 h 478813"/>
              <a:gd name="connsiteX0" fmla="*/ 1815 w 12188765"/>
              <a:gd name="connsiteY0" fmla="*/ 475594 h 478813"/>
              <a:gd name="connsiteX1" fmla="*/ 0 w 12188765"/>
              <a:gd name="connsiteY1" fmla="*/ 183072 h 478813"/>
              <a:gd name="connsiteX2" fmla="*/ 12188765 w 12188765"/>
              <a:gd name="connsiteY2" fmla="*/ 0 h 478813"/>
              <a:gd name="connsiteX3" fmla="*/ 12188607 w 12188765"/>
              <a:gd name="connsiteY3" fmla="*/ 478813 h 478813"/>
              <a:gd name="connsiteX4" fmla="*/ 1815 w 12188765"/>
              <a:gd name="connsiteY4" fmla="*/ 475594 h 478813"/>
              <a:gd name="connsiteX0" fmla="*/ 369 w 12190731"/>
              <a:gd name="connsiteY0" fmla="*/ 479006 h 479006"/>
              <a:gd name="connsiteX1" fmla="*/ 1966 w 12190731"/>
              <a:gd name="connsiteY1" fmla="*/ 183072 h 479006"/>
              <a:gd name="connsiteX2" fmla="*/ 12190731 w 12190731"/>
              <a:gd name="connsiteY2" fmla="*/ 0 h 479006"/>
              <a:gd name="connsiteX3" fmla="*/ 12190573 w 12190731"/>
              <a:gd name="connsiteY3" fmla="*/ 478813 h 479006"/>
              <a:gd name="connsiteX4" fmla="*/ 369 w 12190731"/>
              <a:gd name="connsiteY4" fmla="*/ 479006 h 479006"/>
              <a:gd name="connsiteX0" fmla="*/ 59818 w 12188765"/>
              <a:gd name="connsiteY0" fmla="*/ 438063 h 478813"/>
              <a:gd name="connsiteX1" fmla="*/ 0 w 12188765"/>
              <a:gd name="connsiteY1" fmla="*/ 183072 h 478813"/>
              <a:gd name="connsiteX2" fmla="*/ 12188765 w 12188765"/>
              <a:gd name="connsiteY2" fmla="*/ 0 h 478813"/>
              <a:gd name="connsiteX3" fmla="*/ 12188607 w 12188765"/>
              <a:gd name="connsiteY3" fmla="*/ 478813 h 478813"/>
              <a:gd name="connsiteX4" fmla="*/ 59818 w 12188765"/>
              <a:gd name="connsiteY4" fmla="*/ 438063 h 478813"/>
              <a:gd name="connsiteX0" fmla="*/ 59818 w 12188765"/>
              <a:gd name="connsiteY0" fmla="*/ 438063 h 478813"/>
              <a:gd name="connsiteX1" fmla="*/ 0 w 12188765"/>
              <a:gd name="connsiteY1" fmla="*/ 183072 h 478813"/>
              <a:gd name="connsiteX2" fmla="*/ 12188765 w 12188765"/>
              <a:gd name="connsiteY2" fmla="*/ 0 h 478813"/>
              <a:gd name="connsiteX3" fmla="*/ 12188607 w 12188765"/>
              <a:gd name="connsiteY3" fmla="*/ 478813 h 478813"/>
              <a:gd name="connsiteX4" fmla="*/ 59818 w 12188765"/>
              <a:gd name="connsiteY4" fmla="*/ 438063 h 478813"/>
              <a:gd name="connsiteX0" fmla="*/ 0 w 12190362"/>
              <a:gd name="connsiteY0" fmla="*/ 475594 h 478813"/>
              <a:gd name="connsiteX1" fmla="*/ 1597 w 12190362"/>
              <a:gd name="connsiteY1" fmla="*/ 183072 h 478813"/>
              <a:gd name="connsiteX2" fmla="*/ 12190362 w 12190362"/>
              <a:gd name="connsiteY2" fmla="*/ 0 h 478813"/>
              <a:gd name="connsiteX3" fmla="*/ 12190204 w 12190362"/>
              <a:gd name="connsiteY3" fmla="*/ 478813 h 478813"/>
              <a:gd name="connsiteX4" fmla="*/ 0 w 12190362"/>
              <a:gd name="connsiteY4" fmla="*/ 475594 h 4788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0362" h="478813">
                <a:moveTo>
                  <a:pt x="0" y="475594"/>
                </a:moveTo>
                <a:cubicBezTo>
                  <a:pt x="1670" y="482720"/>
                  <a:pt x="3339" y="278305"/>
                  <a:pt x="1597" y="183072"/>
                </a:cubicBezTo>
                <a:lnTo>
                  <a:pt x="12190362" y="0"/>
                </a:lnTo>
                <a:cubicBezTo>
                  <a:pt x="12190309" y="164970"/>
                  <a:pt x="12190257" y="313843"/>
                  <a:pt x="12190204" y="478813"/>
                </a:cubicBezTo>
                <a:lnTo>
                  <a:pt x="0" y="475594"/>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8" name="Textplatzhalter 3">
            <a:extLst>
              <a:ext uri="{FF2B5EF4-FFF2-40B4-BE49-F238E27FC236}">
                <a16:creationId xmlns:a16="http://schemas.microsoft.com/office/drawing/2014/main" id="{B4FD5F9F-E446-4BF5-A57D-6634A5E8E17A}"/>
              </a:ext>
            </a:extLst>
          </p:cNvPr>
          <p:cNvSpPr>
            <a:spLocks noGrp="1"/>
          </p:cNvSpPr>
          <p:nvPr>
            <p:ph type="body" sz="quarter" idx="20" hasCustomPrompt="1"/>
          </p:nvPr>
        </p:nvSpPr>
        <p:spPr>
          <a:xfrm>
            <a:off x="515939" y="296863"/>
            <a:ext cx="9420224" cy="134652"/>
          </a:xfrm>
          <a:noFill/>
        </p:spPr>
        <p:txBody>
          <a:bodyPr wrap="square" lIns="0" tIns="0" rIns="0" bIns="0">
            <a:spAutoFit/>
          </a:bodyPr>
          <a:lstStyle>
            <a:lvl1pPr marL="0" indent="0" fontAlgn="t">
              <a:lnSpc>
                <a:spcPts val="1000"/>
              </a:lnSpc>
              <a:spcAft>
                <a:spcPts val="0"/>
              </a:spcAft>
              <a:buNone/>
              <a:defRPr sz="1000" b="1" i="0" cap="all" spc="100" baseline="0">
                <a:solidFill>
                  <a:schemeClr val="accent2"/>
                </a:solidFill>
                <a:latin typeface="+mj-lt"/>
                <a:ea typeface="Roboto" panose="02000000000000000000" pitchFamily="2" charset="0"/>
              </a:defRPr>
            </a:lvl1pPr>
            <a:lvl2pPr marL="180975" indent="0" fontAlgn="t">
              <a:lnSpc>
                <a:spcPts val="1740"/>
              </a:lnSpc>
              <a:spcAft>
                <a:spcPts val="0"/>
              </a:spcAft>
              <a:buNone/>
              <a:defRPr cap="all" spc="-20" baseline="0">
                <a:solidFill>
                  <a:schemeClr val="bg1"/>
                </a:solidFill>
                <a:latin typeface="+mj-lt"/>
              </a:defRPr>
            </a:lvl2pPr>
            <a:lvl3pPr marL="361950" indent="0" fontAlgn="t">
              <a:lnSpc>
                <a:spcPts val="1740"/>
              </a:lnSpc>
              <a:spcAft>
                <a:spcPts val="0"/>
              </a:spcAft>
              <a:buNone/>
              <a:defRPr cap="all" spc="-20" baseline="0">
                <a:solidFill>
                  <a:schemeClr val="bg1"/>
                </a:solidFill>
                <a:latin typeface="+mj-lt"/>
              </a:defRPr>
            </a:lvl3pPr>
            <a:lvl4pPr marL="542925" indent="0" fontAlgn="t">
              <a:lnSpc>
                <a:spcPts val="1740"/>
              </a:lnSpc>
              <a:spcAft>
                <a:spcPts val="0"/>
              </a:spcAft>
              <a:buNone/>
              <a:defRPr cap="all" spc="-20" baseline="0">
                <a:solidFill>
                  <a:schemeClr val="bg1"/>
                </a:solidFill>
                <a:latin typeface="+mj-lt"/>
              </a:defRPr>
            </a:lvl4pPr>
            <a:lvl5pPr marL="714375" indent="0" fontAlgn="t">
              <a:lnSpc>
                <a:spcPts val="1740"/>
              </a:lnSpc>
              <a:spcAft>
                <a:spcPts val="0"/>
              </a:spcAft>
              <a:buNone/>
              <a:defRPr cap="all" spc="-20" baseline="0">
                <a:solidFill>
                  <a:schemeClr val="bg1"/>
                </a:solidFill>
                <a:latin typeface="+mj-lt"/>
              </a:defRPr>
            </a:lvl5pPr>
          </a:lstStyle>
          <a:p>
            <a:pPr lvl="0"/>
            <a:r>
              <a:rPr lang="en-US" noProof="0"/>
              <a:t>Click to edit single line subtitle with a maximum of approx. 100 characters</a:t>
            </a:r>
          </a:p>
        </p:txBody>
      </p:sp>
      <p:sp>
        <p:nvSpPr>
          <p:cNvPr id="12" name="Titelplatzhalter 1">
            <a:extLst>
              <a:ext uri="{FF2B5EF4-FFF2-40B4-BE49-F238E27FC236}">
                <a16:creationId xmlns:a16="http://schemas.microsoft.com/office/drawing/2014/main" id="{B024D9C6-40E1-456A-B101-0BF21E6F24CA}"/>
              </a:ext>
            </a:extLst>
          </p:cNvPr>
          <p:cNvSpPr>
            <a:spLocks noGrp="1"/>
          </p:cNvSpPr>
          <p:nvPr>
            <p:ph type="title" hasCustomPrompt="1"/>
          </p:nvPr>
        </p:nvSpPr>
        <p:spPr>
          <a:xfrm>
            <a:off x="515938" y="505635"/>
            <a:ext cx="9420225" cy="664797"/>
          </a:xfrm>
          <a:prstGeom prst="rect">
            <a:avLst/>
          </a:prstGeom>
        </p:spPr>
        <p:txBody>
          <a:bodyPr vert="horz" wrap="square" lIns="0" tIns="0" rIns="180000" bIns="0" rtlCol="0" anchor="b" anchorCtr="0">
            <a:spAutoFit/>
          </a:bodyPr>
          <a:lstStyle/>
          <a:p>
            <a:pPr lvl="0"/>
            <a:r>
              <a:rPr lang="en-US" noProof="0"/>
              <a:t>Click to edit Master title with a maximum of </a:t>
            </a:r>
            <a:br>
              <a:rPr lang="en-US" noProof="0"/>
            </a:br>
            <a:r>
              <a:rPr lang="en-US" noProof="0"/>
              <a:t>approx. 120 characters in maximum two lines</a:t>
            </a:r>
          </a:p>
        </p:txBody>
      </p:sp>
      <p:sp>
        <p:nvSpPr>
          <p:cNvPr id="15" name="Datumsplatzhalter 3">
            <a:extLst>
              <a:ext uri="{FF2B5EF4-FFF2-40B4-BE49-F238E27FC236}">
                <a16:creationId xmlns:a16="http://schemas.microsoft.com/office/drawing/2014/main" id="{4D561DC7-9D7E-42B5-AABC-F2E4DE6D00E6}"/>
              </a:ext>
            </a:extLst>
          </p:cNvPr>
          <p:cNvSpPr>
            <a:spLocks noGrp="1"/>
          </p:cNvSpPr>
          <p:nvPr>
            <p:ph type="dt" sz="half" idx="2"/>
          </p:nvPr>
        </p:nvSpPr>
        <p:spPr>
          <a:xfrm>
            <a:off x="10340579" y="6611112"/>
            <a:ext cx="979694" cy="128016"/>
          </a:xfrm>
          <a:prstGeom prst="rect">
            <a:avLst/>
          </a:prstGeom>
        </p:spPr>
        <p:txBody>
          <a:bodyPr vert="horz" lIns="0" tIns="0" rIns="0" bIns="0" rtlCol="0" anchor="t">
            <a:noAutofit/>
          </a:bodyPr>
          <a:lstStyle>
            <a:lvl1pPr algn="ctr">
              <a:defRPr sz="800">
                <a:solidFill>
                  <a:schemeClr val="tx2"/>
                </a:solidFill>
                <a:latin typeface="+mj-lt"/>
                <a:ea typeface="Roboto" panose="02000000000000000000" pitchFamily="2" charset="0"/>
              </a:defRPr>
            </a:lvl1pPr>
          </a:lstStyle>
          <a:p>
            <a:fld id="{8FFAE206-2ECA-41D9-827B-90667080BA3C}" type="datetime3">
              <a:rPr lang="en-US" smtClean="0"/>
              <a:t>7 October 2024</a:t>
            </a:fld>
            <a:endParaRPr lang="en-US"/>
          </a:p>
        </p:txBody>
      </p:sp>
      <p:sp>
        <p:nvSpPr>
          <p:cNvPr id="16" name="Foliennummernplatzhalter 5">
            <a:extLst>
              <a:ext uri="{FF2B5EF4-FFF2-40B4-BE49-F238E27FC236}">
                <a16:creationId xmlns:a16="http://schemas.microsoft.com/office/drawing/2014/main" id="{8D179A22-84DE-48B9-A6F3-2FD25380251F}"/>
              </a:ext>
            </a:extLst>
          </p:cNvPr>
          <p:cNvSpPr>
            <a:spLocks noGrp="1"/>
          </p:cNvSpPr>
          <p:nvPr>
            <p:ph type="sldNum" sz="quarter" idx="4"/>
          </p:nvPr>
        </p:nvSpPr>
        <p:spPr>
          <a:xfrm>
            <a:off x="11384280" y="6611112"/>
            <a:ext cx="291782" cy="128016"/>
          </a:xfrm>
          <a:prstGeom prst="rect">
            <a:avLst/>
          </a:prstGeom>
        </p:spPr>
        <p:txBody>
          <a:bodyPr vert="horz" lIns="0" tIns="0" rIns="0" bIns="0" rtlCol="0" anchor="t"/>
          <a:lstStyle>
            <a:lvl1pPr algn="r">
              <a:defRPr sz="800">
                <a:solidFill>
                  <a:schemeClr val="tx2"/>
                </a:solidFill>
                <a:latin typeface="+mj-lt"/>
                <a:ea typeface="Roboto" panose="02000000000000000000" pitchFamily="2" charset="0"/>
              </a:defRPr>
            </a:lvl1pPr>
          </a:lstStyle>
          <a:p>
            <a:fld id="{A520213A-032B-FE42-940A-86A4C9AC44D3}" type="slidenum">
              <a:rPr lang="en-US" smtClean="0"/>
              <a:pPr/>
              <a:t>‹N›</a:t>
            </a:fld>
            <a:endParaRPr lang="en-US"/>
          </a:p>
        </p:txBody>
      </p:sp>
      <p:sp>
        <p:nvSpPr>
          <p:cNvPr id="18" name="Footer Placeholder 4">
            <a:extLst>
              <a:ext uri="{FF2B5EF4-FFF2-40B4-BE49-F238E27FC236}">
                <a16:creationId xmlns:a16="http://schemas.microsoft.com/office/drawing/2014/main" id="{8F42DD11-34F0-4F17-9686-91A711540524}"/>
              </a:ext>
            </a:extLst>
          </p:cNvPr>
          <p:cNvSpPr>
            <a:spLocks noGrp="1"/>
          </p:cNvSpPr>
          <p:nvPr>
            <p:ph type="ftr" sz="quarter" idx="3"/>
          </p:nvPr>
        </p:nvSpPr>
        <p:spPr>
          <a:xfrm>
            <a:off x="4351338" y="6611112"/>
            <a:ext cx="5925232" cy="128016"/>
          </a:xfrm>
          <a:prstGeom prst="rect">
            <a:avLst/>
          </a:prstGeom>
        </p:spPr>
        <p:txBody>
          <a:bodyPr vert="horz" lIns="0" tIns="0" rIns="45720" bIns="0" rtlCol="0" anchor="t"/>
          <a:lstStyle>
            <a:lvl1pPr algn="r">
              <a:defRPr sz="800">
                <a:solidFill>
                  <a:schemeClr val="tx2"/>
                </a:solidFill>
                <a:latin typeface="+mj-lt"/>
              </a:defRPr>
            </a:lvl1pPr>
          </a:lstStyle>
          <a:p>
            <a:r>
              <a:rPr lang="en-US" dirty="0" err="1"/>
              <a:t>ELITechGroup</a:t>
            </a:r>
            <a:r>
              <a:rPr lang="en-US" dirty="0"/>
              <a:t> I A BRUKER COMPANY</a:t>
            </a:r>
          </a:p>
          <a:p>
            <a:endParaRPr lang="en-US" dirty="0"/>
          </a:p>
        </p:txBody>
      </p:sp>
      <p:sp>
        <p:nvSpPr>
          <p:cNvPr id="19" name="Datumsplatzhalter 3">
            <a:extLst>
              <a:ext uri="{FF2B5EF4-FFF2-40B4-BE49-F238E27FC236}">
                <a16:creationId xmlns:a16="http://schemas.microsoft.com/office/drawing/2014/main" id="{2118FAC5-CBCA-4A0D-9F92-EE7E9554AB85}"/>
              </a:ext>
            </a:extLst>
          </p:cNvPr>
          <p:cNvSpPr txBox="1">
            <a:spLocks/>
          </p:cNvSpPr>
          <p:nvPr userDrawn="1"/>
        </p:nvSpPr>
        <p:spPr>
          <a:xfrm>
            <a:off x="11320272" y="6608530"/>
            <a:ext cx="64008" cy="160337"/>
          </a:xfrm>
          <a:prstGeom prst="rect">
            <a:avLst/>
          </a:prstGeom>
        </p:spPr>
        <p:txBody>
          <a:bodyPr vert="horz" lIns="0" tIns="0" rIns="0" bIns="0" rtlCol="0" anchor="t"/>
          <a:lstStyle>
            <a:defPPr>
              <a:defRPr lang="de-DE"/>
            </a:defPPr>
            <a:lvl1pPr marL="0" algn="l" defTabSz="914400" rtl="0" eaLnBrk="1" latinLnBrk="0" hangingPunct="1">
              <a:defRPr sz="800" kern="1200">
                <a:solidFill>
                  <a:schemeClr val="tx2"/>
                </a:solidFill>
                <a:latin typeface="Roboto" panose="02000000000000000000" pitchFamily="2" charset="0"/>
                <a:ea typeface="Roboto" panose="02000000000000000000" pitchFamily="2"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noProof="0">
                <a:latin typeface="+mj-lt"/>
              </a:rPr>
              <a:t>|</a:t>
            </a:r>
          </a:p>
        </p:txBody>
      </p:sp>
      <p:sp>
        <p:nvSpPr>
          <p:cNvPr id="20" name="Datumsplatzhalter 3">
            <a:extLst>
              <a:ext uri="{FF2B5EF4-FFF2-40B4-BE49-F238E27FC236}">
                <a16:creationId xmlns:a16="http://schemas.microsoft.com/office/drawing/2014/main" id="{8A58CA00-3E74-40A0-8C85-A260E9F56618}"/>
              </a:ext>
            </a:extLst>
          </p:cNvPr>
          <p:cNvSpPr txBox="1">
            <a:spLocks/>
          </p:cNvSpPr>
          <p:nvPr userDrawn="1"/>
        </p:nvSpPr>
        <p:spPr>
          <a:xfrm>
            <a:off x="10276570" y="6611112"/>
            <a:ext cx="64008" cy="160337"/>
          </a:xfrm>
          <a:prstGeom prst="rect">
            <a:avLst/>
          </a:prstGeom>
        </p:spPr>
        <p:txBody>
          <a:bodyPr vert="horz" lIns="0" tIns="0" rIns="0" bIns="0" rtlCol="0" anchor="t"/>
          <a:lstStyle>
            <a:defPPr>
              <a:defRPr lang="de-DE"/>
            </a:defPPr>
            <a:lvl1pPr marL="0" algn="l" defTabSz="914400" rtl="0" eaLnBrk="1" latinLnBrk="0" hangingPunct="1">
              <a:defRPr sz="800" kern="1200">
                <a:solidFill>
                  <a:schemeClr val="tx2"/>
                </a:solidFill>
                <a:latin typeface="Roboto" panose="02000000000000000000" pitchFamily="2" charset="0"/>
                <a:ea typeface="Roboto" panose="02000000000000000000" pitchFamily="2"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noProof="0">
                <a:latin typeface="+mj-lt"/>
              </a:rPr>
              <a:t>|</a:t>
            </a:r>
          </a:p>
        </p:txBody>
      </p:sp>
      <p:sp>
        <p:nvSpPr>
          <p:cNvPr id="11" name="Rectangle 10">
            <a:extLst>
              <a:ext uri="{FF2B5EF4-FFF2-40B4-BE49-F238E27FC236}">
                <a16:creationId xmlns:a16="http://schemas.microsoft.com/office/drawing/2014/main" id="{DA85FB72-B102-42F2-950C-8CDF5DBCED9B}"/>
              </a:ext>
            </a:extLst>
          </p:cNvPr>
          <p:cNvSpPr/>
          <p:nvPr userDrawn="1"/>
        </p:nvSpPr>
        <p:spPr>
          <a:xfrm>
            <a:off x="12308461" y="1304925"/>
            <a:ext cx="1769323" cy="20944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tIns="91440" bIns="91440" rtlCol="0" anchor="ctr">
            <a:spAutoFit/>
          </a:bodyPr>
          <a:lstStyle/>
          <a:p>
            <a:pPr algn="l">
              <a:lnSpc>
                <a:spcPct val="120000"/>
              </a:lnSpc>
              <a:spcAft>
                <a:spcPts val="400"/>
              </a:spcAft>
            </a:pPr>
            <a:r>
              <a:rPr lang="en-US" sz="1200" noProof="0"/>
              <a:t>To add an image </a:t>
            </a:r>
            <a:br>
              <a:rPr lang="en-US" sz="1200" noProof="0"/>
            </a:br>
            <a:r>
              <a:rPr lang="en-US" sz="1200" noProof="0"/>
              <a:t>to the background, </a:t>
            </a:r>
            <a:br>
              <a:rPr lang="en-US" sz="1200" noProof="0"/>
            </a:br>
            <a:r>
              <a:rPr lang="en-US" sz="1200" noProof="0"/>
              <a:t>follow these steps: </a:t>
            </a:r>
          </a:p>
          <a:p>
            <a:pPr marL="137160" indent="-137160" algn="l">
              <a:lnSpc>
                <a:spcPct val="120000"/>
              </a:lnSpc>
              <a:spcAft>
                <a:spcPts val="400"/>
              </a:spcAft>
              <a:buFont typeface="Wingdings" panose="05000000000000000000" pitchFamily="2" charset="2"/>
              <a:buChar char="§"/>
            </a:pPr>
            <a:r>
              <a:rPr lang="en-US" sz="1200" noProof="0"/>
              <a:t>Right click -&gt; </a:t>
            </a:r>
            <a:br>
              <a:rPr lang="en-US" sz="1200" noProof="0"/>
            </a:br>
            <a:r>
              <a:rPr lang="en-US" sz="1200" b="1" noProof="0">
                <a:latin typeface="+mj-lt"/>
              </a:rPr>
              <a:t>Format Background</a:t>
            </a:r>
          </a:p>
          <a:p>
            <a:pPr marL="137160" indent="-137160" algn="l">
              <a:lnSpc>
                <a:spcPct val="120000"/>
              </a:lnSpc>
              <a:spcAft>
                <a:spcPts val="400"/>
              </a:spcAft>
              <a:buFont typeface="Wingdings" panose="05000000000000000000" pitchFamily="2" charset="2"/>
              <a:buChar char="§"/>
            </a:pPr>
            <a:r>
              <a:rPr lang="en-US" sz="1200" b="1" noProof="0">
                <a:latin typeface="+mj-lt"/>
              </a:rPr>
              <a:t>Picture or texture fill</a:t>
            </a:r>
          </a:p>
          <a:p>
            <a:pPr marL="137160" indent="-137160" algn="l">
              <a:lnSpc>
                <a:spcPct val="120000"/>
              </a:lnSpc>
              <a:spcAft>
                <a:spcPts val="400"/>
              </a:spcAft>
              <a:buFont typeface="Wingdings" panose="05000000000000000000" pitchFamily="2" charset="2"/>
              <a:buChar char="§"/>
            </a:pPr>
            <a:r>
              <a:rPr lang="en-US" sz="1200" b="1" noProof="0">
                <a:latin typeface="+mj-lt"/>
              </a:rPr>
              <a:t>Picture source</a:t>
            </a:r>
            <a:r>
              <a:rPr lang="en-US" sz="1200" noProof="0"/>
              <a:t> -&gt; </a:t>
            </a:r>
            <a:br>
              <a:rPr lang="en-US" sz="1200" noProof="0"/>
            </a:br>
            <a:r>
              <a:rPr lang="en-US" sz="1200" b="1" noProof="0">
                <a:latin typeface="+mj-lt"/>
              </a:rPr>
              <a:t>Insert…</a:t>
            </a:r>
            <a:endParaRPr lang="en-US" sz="1200" noProof="0"/>
          </a:p>
        </p:txBody>
      </p:sp>
    </p:spTree>
    <p:extLst>
      <p:ext uri="{BB962C8B-B14F-4D97-AF65-F5344CB8AC3E}">
        <p14:creationId xmlns:p14="http://schemas.microsoft.com/office/powerpoint/2010/main" val="11239713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ntent 3 Columns White">
    <p:spTree>
      <p:nvGrpSpPr>
        <p:cNvPr id="1" name=""/>
        <p:cNvGrpSpPr/>
        <p:nvPr/>
      </p:nvGrpSpPr>
      <p:grpSpPr>
        <a:xfrm>
          <a:off x="0" y="0"/>
          <a:ext cx="0" cy="0"/>
          <a:chOff x="0" y="0"/>
          <a:chExt cx="0" cy="0"/>
        </a:xfrm>
      </p:grpSpPr>
      <p:sp>
        <p:nvSpPr>
          <p:cNvPr id="3" name="Trapez 1">
            <a:extLst>
              <a:ext uri="{FF2B5EF4-FFF2-40B4-BE49-F238E27FC236}">
                <a16:creationId xmlns:a16="http://schemas.microsoft.com/office/drawing/2014/main" id="{992402A9-3010-FDFD-4325-01489C1B3419}"/>
              </a:ext>
            </a:extLst>
          </p:cNvPr>
          <p:cNvSpPr/>
          <p:nvPr userDrawn="1"/>
        </p:nvSpPr>
        <p:spPr>
          <a:xfrm>
            <a:off x="0" y="6382800"/>
            <a:ext cx="12192000" cy="478813"/>
          </a:xfrm>
          <a:custGeom>
            <a:avLst/>
            <a:gdLst>
              <a:gd name="connsiteX0" fmla="*/ 0 w 12192000"/>
              <a:gd name="connsiteY0" fmla="*/ 512762 h 512762"/>
              <a:gd name="connsiteX1" fmla="*/ 128191 w 12192000"/>
              <a:gd name="connsiteY1" fmla="*/ 0 h 512762"/>
              <a:gd name="connsiteX2" fmla="*/ 12063810 w 12192000"/>
              <a:gd name="connsiteY2" fmla="*/ 0 h 512762"/>
              <a:gd name="connsiteX3" fmla="*/ 12192000 w 12192000"/>
              <a:gd name="connsiteY3" fmla="*/ 512762 h 512762"/>
              <a:gd name="connsiteX4" fmla="*/ 0 w 12192000"/>
              <a:gd name="connsiteY4" fmla="*/ 512762 h 512762"/>
              <a:gd name="connsiteX0" fmla="*/ 0 w 12192000"/>
              <a:gd name="connsiteY0" fmla="*/ 512762 h 512762"/>
              <a:gd name="connsiteX1" fmla="*/ 3201 w 12192000"/>
              <a:gd name="connsiteY1" fmla="*/ 256559 h 512762"/>
              <a:gd name="connsiteX2" fmla="*/ 12063810 w 12192000"/>
              <a:gd name="connsiteY2" fmla="*/ 0 h 512762"/>
              <a:gd name="connsiteX3" fmla="*/ 12192000 w 12192000"/>
              <a:gd name="connsiteY3" fmla="*/ 512762 h 512762"/>
              <a:gd name="connsiteX4" fmla="*/ 0 w 12192000"/>
              <a:gd name="connsiteY4" fmla="*/ 512762 h 512762"/>
              <a:gd name="connsiteX0" fmla="*/ 0 w 12195378"/>
              <a:gd name="connsiteY0" fmla="*/ 512762 h 512762"/>
              <a:gd name="connsiteX1" fmla="*/ 3201 w 12195378"/>
              <a:gd name="connsiteY1" fmla="*/ 256559 h 512762"/>
              <a:gd name="connsiteX2" fmla="*/ 12195378 w 12195378"/>
              <a:gd name="connsiteY2" fmla="*/ 0 h 512762"/>
              <a:gd name="connsiteX3" fmla="*/ 12192000 w 12195378"/>
              <a:gd name="connsiteY3" fmla="*/ 512762 h 512762"/>
              <a:gd name="connsiteX4" fmla="*/ 0 w 12195378"/>
              <a:gd name="connsiteY4" fmla="*/ 512762 h 512762"/>
              <a:gd name="connsiteX0" fmla="*/ 0 w 12208020"/>
              <a:gd name="connsiteY0" fmla="*/ 479051 h 479051"/>
              <a:gd name="connsiteX1" fmla="*/ 3201 w 12208020"/>
              <a:gd name="connsiteY1" fmla="*/ 222848 h 479051"/>
              <a:gd name="connsiteX2" fmla="*/ 12208020 w 12208020"/>
              <a:gd name="connsiteY2" fmla="*/ 0 h 479051"/>
              <a:gd name="connsiteX3" fmla="*/ 12192000 w 12208020"/>
              <a:gd name="connsiteY3" fmla="*/ 479051 h 479051"/>
              <a:gd name="connsiteX4" fmla="*/ 0 w 12208020"/>
              <a:gd name="connsiteY4" fmla="*/ 479051 h 479051"/>
              <a:gd name="connsiteX0" fmla="*/ 0 w 12195378"/>
              <a:gd name="connsiteY0" fmla="*/ 491692 h 491692"/>
              <a:gd name="connsiteX1" fmla="*/ 3201 w 12195378"/>
              <a:gd name="connsiteY1" fmla="*/ 235489 h 491692"/>
              <a:gd name="connsiteX2" fmla="*/ 12195378 w 12195378"/>
              <a:gd name="connsiteY2" fmla="*/ 0 h 491692"/>
              <a:gd name="connsiteX3" fmla="*/ 12192000 w 12195378"/>
              <a:gd name="connsiteY3" fmla="*/ 491692 h 491692"/>
              <a:gd name="connsiteX4" fmla="*/ 0 w 12195378"/>
              <a:gd name="connsiteY4" fmla="*/ 491692 h 491692"/>
              <a:gd name="connsiteX0" fmla="*/ 0 w 12195378"/>
              <a:gd name="connsiteY0" fmla="*/ 491692 h 491692"/>
              <a:gd name="connsiteX1" fmla="*/ 7415 w 12195378"/>
              <a:gd name="connsiteY1" fmla="*/ 205993 h 491692"/>
              <a:gd name="connsiteX2" fmla="*/ 12195378 w 12195378"/>
              <a:gd name="connsiteY2" fmla="*/ 0 h 491692"/>
              <a:gd name="connsiteX3" fmla="*/ 12192000 w 12195378"/>
              <a:gd name="connsiteY3" fmla="*/ 491692 h 491692"/>
              <a:gd name="connsiteX4" fmla="*/ 0 w 12195378"/>
              <a:gd name="connsiteY4" fmla="*/ 491692 h 491692"/>
              <a:gd name="connsiteX0" fmla="*/ 0 w 12195378"/>
              <a:gd name="connsiteY0" fmla="*/ 491692 h 491692"/>
              <a:gd name="connsiteX1" fmla="*/ 3201 w 12195378"/>
              <a:gd name="connsiteY1" fmla="*/ 205993 h 491692"/>
              <a:gd name="connsiteX2" fmla="*/ 12195378 w 12195378"/>
              <a:gd name="connsiteY2" fmla="*/ 0 h 491692"/>
              <a:gd name="connsiteX3" fmla="*/ 12192000 w 12195378"/>
              <a:gd name="connsiteY3" fmla="*/ 491692 h 491692"/>
              <a:gd name="connsiteX4" fmla="*/ 0 w 12195378"/>
              <a:gd name="connsiteY4" fmla="*/ 491692 h 491692"/>
              <a:gd name="connsiteX0" fmla="*/ 5227 w 12192177"/>
              <a:gd name="connsiteY0" fmla="*/ 491692 h 491692"/>
              <a:gd name="connsiteX1" fmla="*/ 0 w 12192177"/>
              <a:gd name="connsiteY1" fmla="*/ 205993 h 491692"/>
              <a:gd name="connsiteX2" fmla="*/ 12192177 w 12192177"/>
              <a:gd name="connsiteY2" fmla="*/ 0 h 491692"/>
              <a:gd name="connsiteX3" fmla="*/ 12188799 w 12192177"/>
              <a:gd name="connsiteY3" fmla="*/ 491692 h 491692"/>
              <a:gd name="connsiteX4" fmla="*/ 5227 w 12192177"/>
              <a:gd name="connsiteY4" fmla="*/ 491692 h 491692"/>
              <a:gd name="connsiteX0" fmla="*/ 5227 w 12192177"/>
              <a:gd name="connsiteY0" fmla="*/ 491692 h 494911"/>
              <a:gd name="connsiteX1" fmla="*/ 0 w 12192177"/>
              <a:gd name="connsiteY1" fmla="*/ 205993 h 494911"/>
              <a:gd name="connsiteX2" fmla="*/ 12192177 w 12192177"/>
              <a:gd name="connsiteY2" fmla="*/ 0 h 494911"/>
              <a:gd name="connsiteX3" fmla="*/ 12192019 w 12192177"/>
              <a:gd name="connsiteY3" fmla="*/ 494911 h 494911"/>
              <a:gd name="connsiteX4" fmla="*/ 5227 w 12192177"/>
              <a:gd name="connsiteY4" fmla="*/ 491692 h 494911"/>
              <a:gd name="connsiteX0" fmla="*/ 5227 w 12192177"/>
              <a:gd name="connsiteY0" fmla="*/ 475594 h 478813"/>
              <a:gd name="connsiteX1" fmla="*/ 0 w 12192177"/>
              <a:gd name="connsiteY1" fmla="*/ 189895 h 478813"/>
              <a:gd name="connsiteX2" fmla="*/ 12192177 w 12192177"/>
              <a:gd name="connsiteY2" fmla="*/ 0 h 478813"/>
              <a:gd name="connsiteX3" fmla="*/ 12192019 w 12192177"/>
              <a:gd name="connsiteY3" fmla="*/ 478813 h 478813"/>
              <a:gd name="connsiteX4" fmla="*/ 5227 w 12192177"/>
              <a:gd name="connsiteY4" fmla="*/ 475594 h 478813"/>
              <a:gd name="connsiteX0" fmla="*/ 22287 w 12209237"/>
              <a:gd name="connsiteY0" fmla="*/ 475594 h 478813"/>
              <a:gd name="connsiteX1" fmla="*/ 0 w 12209237"/>
              <a:gd name="connsiteY1" fmla="*/ 220603 h 478813"/>
              <a:gd name="connsiteX2" fmla="*/ 12209237 w 12209237"/>
              <a:gd name="connsiteY2" fmla="*/ 0 h 478813"/>
              <a:gd name="connsiteX3" fmla="*/ 12209079 w 12209237"/>
              <a:gd name="connsiteY3" fmla="*/ 478813 h 478813"/>
              <a:gd name="connsiteX4" fmla="*/ 22287 w 12209237"/>
              <a:gd name="connsiteY4" fmla="*/ 475594 h 478813"/>
              <a:gd name="connsiteX0" fmla="*/ 1815 w 12188765"/>
              <a:gd name="connsiteY0" fmla="*/ 475594 h 478813"/>
              <a:gd name="connsiteX1" fmla="*/ 0 w 12188765"/>
              <a:gd name="connsiteY1" fmla="*/ 183072 h 478813"/>
              <a:gd name="connsiteX2" fmla="*/ 12188765 w 12188765"/>
              <a:gd name="connsiteY2" fmla="*/ 0 h 478813"/>
              <a:gd name="connsiteX3" fmla="*/ 12188607 w 12188765"/>
              <a:gd name="connsiteY3" fmla="*/ 478813 h 478813"/>
              <a:gd name="connsiteX4" fmla="*/ 1815 w 12188765"/>
              <a:gd name="connsiteY4" fmla="*/ 475594 h 478813"/>
              <a:gd name="connsiteX0" fmla="*/ 369 w 12190731"/>
              <a:gd name="connsiteY0" fmla="*/ 479006 h 479006"/>
              <a:gd name="connsiteX1" fmla="*/ 1966 w 12190731"/>
              <a:gd name="connsiteY1" fmla="*/ 183072 h 479006"/>
              <a:gd name="connsiteX2" fmla="*/ 12190731 w 12190731"/>
              <a:gd name="connsiteY2" fmla="*/ 0 h 479006"/>
              <a:gd name="connsiteX3" fmla="*/ 12190573 w 12190731"/>
              <a:gd name="connsiteY3" fmla="*/ 478813 h 479006"/>
              <a:gd name="connsiteX4" fmla="*/ 369 w 12190731"/>
              <a:gd name="connsiteY4" fmla="*/ 479006 h 479006"/>
              <a:gd name="connsiteX0" fmla="*/ 59818 w 12188765"/>
              <a:gd name="connsiteY0" fmla="*/ 438063 h 478813"/>
              <a:gd name="connsiteX1" fmla="*/ 0 w 12188765"/>
              <a:gd name="connsiteY1" fmla="*/ 183072 h 478813"/>
              <a:gd name="connsiteX2" fmla="*/ 12188765 w 12188765"/>
              <a:gd name="connsiteY2" fmla="*/ 0 h 478813"/>
              <a:gd name="connsiteX3" fmla="*/ 12188607 w 12188765"/>
              <a:gd name="connsiteY3" fmla="*/ 478813 h 478813"/>
              <a:gd name="connsiteX4" fmla="*/ 59818 w 12188765"/>
              <a:gd name="connsiteY4" fmla="*/ 438063 h 478813"/>
              <a:gd name="connsiteX0" fmla="*/ 59818 w 12188765"/>
              <a:gd name="connsiteY0" fmla="*/ 438063 h 478813"/>
              <a:gd name="connsiteX1" fmla="*/ 0 w 12188765"/>
              <a:gd name="connsiteY1" fmla="*/ 183072 h 478813"/>
              <a:gd name="connsiteX2" fmla="*/ 12188765 w 12188765"/>
              <a:gd name="connsiteY2" fmla="*/ 0 h 478813"/>
              <a:gd name="connsiteX3" fmla="*/ 12188607 w 12188765"/>
              <a:gd name="connsiteY3" fmla="*/ 478813 h 478813"/>
              <a:gd name="connsiteX4" fmla="*/ 59818 w 12188765"/>
              <a:gd name="connsiteY4" fmla="*/ 438063 h 478813"/>
              <a:gd name="connsiteX0" fmla="*/ 0 w 12190362"/>
              <a:gd name="connsiteY0" fmla="*/ 475594 h 478813"/>
              <a:gd name="connsiteX1" fmla="*/ 1597 w 12190362"/>
              <a:gd name="connsiteY1" fmla="*/ 183072 h 478813"/>
              <a:gd name="connsiteX2" fmla="*/ 12190362 w 12190362"/>
              <a:gd name="connsiteY2" fmla="*/ 0 h 478813"/>
              <a:gd name="connsiteX3" fmla="*/ 12190204 w 12190362"/>
              <a:gd name="connsiteY3" fmla="*/ 478813 h 478813"/>
              <a:gd name="connsiteX4" fmla="*/ 0 w 12190362"/>
              <a:gd name="connsiteY4" fmla="*/ 475594 h 4788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0362" h="478813">
                <a:moveTo>
                  <a:pt x="0" y="475594"/>
                </a:moveTo>
                <a:cubicBezTo>
                  <a:pt x="1670" y="482720"/>
                  <a:pt x="3339" y="278305"/>
                  <a:pt x="1597" y="183072"/>
                </a:cubicBezTo>
                <a:lnTo>
                  <a:pt x="12190362" y="0"/>
                </a:lnTo>
                <a:cubicBezTo>
                  <a:pt x="12190309" y="164970"/>
                  <a:pt x="12190257" y="313843"/>
                  <a:pt x="12190204" y="478813"/>
                </a:cubicBezTo>
                <a:lnTo>
                  <a:pt x="0" y="475594"/>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4" name="Textplatzhalter 3">
            <a:extLst>
              <a:ext uri="{FF2B5EF4-FFF2-40B4-BE49-F238E27FC236}">
                <a16:creationId xmlns:a16="http://schemas.microsoft.com/office/drawing/2014/main" id="{D105A2D9-E0AC-42BF-93B5-6687691703F9}"/>
              </a:ext>
            </a:extLst>
          </p:cNvPr>
          <p:cNvSpPr>
            <a:spLocks noGrp="1"/>
          </p:cNvSpPr>
          <p:nvPr>
            <p:ph type="body" sz="quarter" idx="20" hasCustomPrompt="1"/>
          </p:nvPr>
        </p:nvSpPr>
        <p:spPr>
          <a:xfrm>
            <a:off x="515939" y="296863"/>
            <a:ext cx="9420224" cy="134652"/>
          </a:xfrm>
          <a:noFill/>
        </p:spPr>
        <p:txBody>
          <a:bodyPr wrap="square" lIns="0" tIns="0" rIns="0" bIns="0">
            <a:spAutoFit/>
          </a:bodyPr>
          <a:lstStyle>
            <a:lvl1pPr marL="0" indent="0" fontAlgn="t">
              <a:lnSpc>
                <a:spcPts val="1000"/>
              </a:lnSpc>
              <a:spcAft>
                <a:spcPts val="0"/>
              </a:spcAft>
              <a:buNone/>
              <a:defRPr sz="1000" b="1" i="0" cap="all" spc="100" baseline="0">
                <a:solidFill>
                  <a:schemeClr val="accent2"/>
                </a:solidFill>
                <a:latin typeface="+mj-lt"/>
                <a:ea typeface="Roboto" panose="02000000000000000000" pitchFamily="2" charset="0"/>
              </a:defRPr>
            </a:lvl1pPr>
            <a:lvl2pPr marL="180975" indent="0" fontAlgn="t">
              <a:lnSpc>
                <a:spcPts val="1740"/>
              </a:lnSpc>
              <a:spcAft>
                <a:spcPts val="0"/>
              </a:spcAft>
              <a:buNone/>
              <a:defRPr cap="all" spc="-20" baseline="0">
                <a:solidFill>
                  <a:schemeClr val="bg1"/>
                </a:solidFill>
                <a:latin typeface="+mj-lt"/>
              </a:defRPr>
            </a:lvl2pPr>
            <a:lvl3pPr marL="361950" indent="0" fontAlgn="t">
              <a:lnSpc>
                <a:spcPts val="1740"/>
              </a:lnSpc>
              <a:spcAft>
                <a:spcPts val="0"/>
              </a:spcAft>
              <a:buNone/>
              <a:defRPr cap="all" spc="-20" baseline="0">
                <a:solidFill>
                  <a:schemeClr val="bg1"/>
                </a:solidFill>
                <a:latin typeface="+mj-lt"/>
              </a:defRPr>
            </a:lvl3pPr>
            <a:lvl4pPr marL="542925" indent="0" fontAlgn="t">
              <a:lnSpc>
                <a:spcPts val="1740"/>
              </a:lnSpc>
              <a:spcAft>
                <a:spcPts val="0"/>
              </a:spcAft>
              <a:buNone/>
              <a:defRPr cap="all" spc="-20" baseline="0">
                <a:solidFill>
                  <a:schemeClr val="bg1"/>
                </a:solidFill>
                <a:latin typeface="+mj-lt"/>
              </a:defRPr>
            </a:lvl4pPr>
            <a:lvl5pPr marL="714375" indent="0" fontAlgn="t">
              <a:lnSpc>
                <a:spcPts val="1740"/>
              </a:lnSpc>
              <a:spcAft>
                <a:spcPts val="0"/>
              </a:spcAft>
              <a:buNone/>
              <a:defRPr cap="all" spc="-20" baseline="0">
                <a:solidFill>
                  <a:schemeClr val="bg1"/>
                </a:solidFill>
                <a:latin typeface="+mj-lt"/>
              </a:defRPr>
            </a:lvl5pPr>
          </a:lstStyle>
          <a:p>
            <a:pPr lvl="0"/>
            <a:r>
              <a:rPr lang="en-US" noProof="0"/>
              <a:t>Click to edit single line subtitle with a maximum of approx. 100 characters</a:t>
            </a:r>
          </a:p>
        </p:txBody>
      </p:sp>
      <p:sp>
        <p:nvSpPr>
          <p:cNvPr id="15" name="Titelplatzhalter 1">
            <a:extLst>
              <a:ext uri="{FF2B5EF4-FFF2-40B4-BE49-F238E27FC236}">
                <a16:creationId xmlns:a16="http://schemas.microsoft.com/office/drawing/2014/main" id="{5981B8C9-BF31-443D-9E06-96DBDC343E29}"/>
              </a:ext>
            </a:extLst>
          </p:cNvPr>
          <p:cNvSpPr>
            <a:spLocks noGrp="1"/>
          </p:cNvSpPr>
          <p:nvPr>
            <p:ph type="title" hasCustomPrompt="1"/>
          </p:nvPr>
        </p:nvSpPr>
        <p:spPr>
          <a:xfrm>
            <a:off x="515938" y="505635"/>
            <a:ext cx="9420225" cy="664797"/>
          </a:xfrm>
          <a:prstGeom prst="rect">
            <a:avLst/>
          </a:prstGeom>
        </p:spPr>
        <p:txBody>
          <a:bodyPr vert="horz" wrap="square" lIns="0" tIns="0" rIns="180000" bIns="0" rtlCol="0" anchor="b" anchorCtr="0">
            <a:spAutoFit/>
          </a:bodyPr>
          <a:lstStyle/>
          <a:p>
            <a:pPr lvl="0"/>
            <a:r>
              <a:rPr lang="en-US" noProof="0"/>
              <a:t>Click to edit Master title with a maximum of </a:t>
            </a:r>
            <a:br>
              <a:rPr lang="en-US" noProof="0"/>
            </a:br>
            <a:r>
              <a:rPr lang="en-US" noProof="0"/>
              <a:t>approx. 120 characters in maximum two lines</a:t>
            </a:r>
          </a:p>
        </p:txBody>
      </p:sp>
      <p:sp>
        <p:nvSpPr>
          <p:cNvPr id="16" name="Content Placeholder 4">
            <a:extLst>
              <a:ext uri="{FF2B5EF4-FFF2-40B4-BE49-F238E27FC236}">
                <a16:creationId xmlns:a16="http://schemas.microsoft.com/office/drawing/2014/main" id="{26BFA9D4-2BD0-46B0-8E5E-DF00963BB663}"/>
              </a:ext>
            </a:extLst>
          </p:cNvPr>
          <p:cNvSpPr>
            <a:spLocks noGrp="1"/>
          </p:cNvSpPr>
          <p:nvPr>
            <p:ph sz="quarter" idx="21"/>
          </p:nvPr>
        </p:nvSpPr>
        <p:spPr>
          <a:xfrm>
            <a:off x="515939" y="1592635"/>
            <a:ext cx="3484562" cy="46081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Content Placeholder 4">
            <a:extLst>
              <a:ext uri="{FF2B5EF4-FFF2-40B4-BE49-F238E27FC236}">
                <a16:creationId xmlns:a16="http://schemas.microsoft.com/office/drawing/2014/main" id="{AC67EFC9-BEC1-4E7B-8D22-F1F48A908A84}"/>
              </a:ext>
            </a:extLst>
          </p:cNvPr>
          <p:cNvSpPr>
            <a:spLocks noGrp="1"/>
          </p:cNvSpPr>
          <p:nvPr>
            <p:ph sz="quarter" idx="26"/>
          </p:nvPr>
        </p:nvSpPr>
        <p:spPr>
          <a:xfrm>
            <a:off x="4349751" y="1593176"/>
            <a:ext cx="3484562" cy="46081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Content Placeholder 4">
            <a:extLst>
              <a:ext uri="{FF2B5EF4-FFF2-40B4-BE49-F238E27FC236}">
                <a16:creationId xmlns:a16="http://schemas.microsoft.com/office/drawing/2014/main" id="{E63A0A42-E5F2-459E-85C1-B52C0FC24F3A}"/>
              </a:ext>
            </a:extLst>
          </p:cNvPr>
          <p:cNvSpPr>
            <a:spLocks noGrp="1"/>
          </p:cNvSpPr>
          <p:nvPr>
            <p:ph sz="quarter" idx="27"/>
          </p:nvPr>
        </p:nvSpPr>
        <p:spPr>
          <a:xfrm>
            <a:off x="8191501" y="1592263"/>
            <a:ext cx="3484562" cy="46081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7" name="Datumsplatzhalter 3">
            <a:extLst>
              <a:ext uri="{FF2B5EF4-FFF2-40B4-BE49-F238E27FC236}">
                <a16:creationId xmlns:a16="http://schemas.microsoft.com/office/drawing/2014/main" id="{3CEDD52D-C433-46B5-9F79-BE189CAB5860}"/>
              </a:ext>
            </a:extLst>
          </p:cNvPr>
          <p:cNvSpPr>
            <a:spLocks noGrp="1"/>
          </p:cNvSpPr>
          <p:nvPr>
            <p:ph type="dt" sz="half" idx="2"/>
          </p:nvPr>
        </p:nvSpPr>
        <p:spPr>
          <a:xfrm>
            <a:off x="10340579" y="6611112"/>
            <a:ext cx="979694" cy="128016"/>
          </a:xfrm>
          <a:prstGeom prst="rect">
            <a:avLst/>
          </a:prstGeom>
        </p:spPr>
        <p:txBody>
          <a:bodyPr vert="horz" lIns="0" tIns="0" rIns="0" bIns="0" rtlCol="0" anchor="t">
            <a:noAutofit/>
          </a:bodyPr>
          <a:lstStyle>
            <a:lvl1pPr algn="ctr">
              <a:defRPr sz="800">
                <a:solidFill>
                  <a:schemeClr val="tx2"/>
                </a:solidFill>
                <a:latin typeface="+mj-lt"/>
                <a:ea typeface="Roboto" panose="02000000000000000000" pitchFamily="2" charset="0"/>
              </a:defRPr>
            </a:lvl1pPr>
          </a:lstStyle>
          <a:p>
            <a:fld id="{B1E45CD8-1D12-453D-B041-77A22C6832B4}" type="datetime3">
              <a:rPr lang="en-US" smtClean="0"/>
              <a:t>7 October 2024</a:t>
            </a:fld>
            <a:endParaRPr lang="en-US"/>
          </a:p>
        </p:txBody>
      </p:sp>
      <p:sp>
        <p:nvSpPr>
          <p:cNvPr id="28" name="Foliennummernplatzhalter 5">
            <a:extLst>
              <a:ext uri="{FF2B5EF4-FFF2-40B4-BE49-F238E27FC236}">
                <a16:creationId xmlns:a16="http://schemas.microsoft.com/office/drawing/2014/main" id="{E838735C-6296-4394-A5E9-274AE0A5B7E1}"/>
              </a:ext>
            </a:extLst>
          </p:cNvPr>
          <p:cNvSpPr>
            <a:spLocks noGrp="1"/>
          </p:cNvSpPr>
          <p:nvPr>
            <p:ph type="sldNum" sz="quarter" idx="4"/>
          </p:nvPr>
        </p:nvSpPr>
        <p:spPr>
          <a:xfrm>
            <a:off x="11384280" y="6611112"/>
            <a:ext cx="291782" cy="128016"/>
          </a:xfrm>
          <a:prstGeom prst="rect">
            <a:avLst/>
          </a:prstGeom>
        </p:spPr>
        <p:txBody>
          <a:bodyPr vert="horz" lIns="0" tIns="0" rIns="0" bIns="0" rtlCol="0" anchor="t"/>
          <a:lstStyle>
            <a:lvl1pPr algn="r">
              <a:defRPr sz="800">
                <a:solidFill>
                  <a:schemeClr val="tx2"/>
                </a:solidFill>
                <a:latin typeface="+mj-lt"/>
                <a:ea typeface="Roboto" panose="02000000000000000000" pitchFamily="2" charset="0"/>
              </a:defRPr>
            </a:lvl1pPr>
          </a:lstStyle>
          <a:p>
            <a:fld id="{A520213A-032B-FE42-940A-86A4C9AC44D3}" type="slidenum">
              <a:rPr lang="en-US" smtClean="0"/>
              <a:pPr/>
              <a:t>‹N›</a:t>
            </a:fld>
            <a:endParaRPr lang="en-US"/>
          </a:p>
        </p:txBody>
      </p:sp>
      <p:sp>
        <p:nvSpPr>
          <p:cNvPr id="29" name="Footer Placeholder 4">
            <a:extLst>
              <a:ext uri="{FF2B5EF4-FFF2-40B4-BE49-F238E27FC236}">
                <a16:creationId xmlns:a16="http://schemas.microsoft.com/office/drawing/2014/main" id="{D71BD509-4E91-4647-9BC2-47CE1987E540}"/>
              </a:ext>
            </a:extLst>
          </p:cNvPr>
          <p:cNvSpPr>
            <a:spLocks noGrp="1"/>
          </p:cNvSpPr>
          <p:nvPr>
            <p:ph type="ftr" sz="quarter" idx="3"/>
          </p:nvPr>
        </p:nvSpPr>
        <p:spPr>
          <a:xfrm>
            <a:off x="4351338" y="6611112"/>
            <a:ext cx="5925232" cy="128016"/>
          </a:xfrm>
          <a:prstGeom prst="rect">
            <a:avLst/>
          </a:prstGeom>
        </p:spPr>
        <p:txBody>
          <a:bodyPr vert="horz" lIns="0" tIns="0" rIns="45720" bIns="0" rtlCol="0" anchor="t"/>
          <a:lstStyle>
            <a:lvl1pPr algn="r">
              <a:defRPr sz="800">
                <a:solidFill>
                  <a:schemeClr val="tx2"/>
                </a:solidFill>
                <a:latin typeface="+mj-lt"/>
              </a:defRPr>
            </a:lvl1pPr>
          </a:lstStyle>
          <a:p>
            <a:r>
              <a:rPr lang="en-US" dirty="0" err="1"/>
              <a:t>ELITechGroup</a:t>
            </a:r>
            <a:r>
              <a:rPr lang="en-US" dirty="0"/>
              <a:t> I A BRUKER COMPANY</a:t>
            </a:r>
          </a:p>
          <a:p>
            <a:endParaRPr lang="en-US" dirty="0"/>
          </a:p>
        </p:txBody>
      </p:sp>
    </p:spTree>
    <p:extLst>
      <p:ext uri="{BB962C8B-B14F-4D97-AF65-F5344CB8AC3E}">
        <p14:creationId xmlns:p14="http://schemas.microsoft.com/office/powerpoint/2010/main" val="381209493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Content no Text Blue Footer">
    <p:bg>
      <p:bgPr>
        <a:solidFill>
          <a:schemeClr val="tx2"/>
        </a:solidFill>
        <a:effectLst/>
      </p:bgPr>
    </p:bg>
    <p:spTree>
      <p:nvGrpSpPr>
        <p:cNvPr id="1" name=""/>
        <p:cNvGrpSpPr/>
        <p:nvPr/>
      </p:nvGrpSpPr>
      <p:grpSpPr>
        <a:xfrm>
          <a:off x="0" y="0"/>
          <a:ext cx="0" cy="0"/>
          <a:chOff x="0" y="0"/>
          <a:chExt cx="0" cy="0"/>
        </a:xfrm>
      </p:grpSpPr>
      <p:sp>
        <p:nvSpPr>
          <p:cNvPr id="16" name="Trapez 1">
            <a:extLst>
              <a:ext uri="{FF2B5EF4-FFF2-40B4-BE49-F238E27FC236}">
                <a16:creationId xmlns:a16="http://schemas.microsoft.com/office/drawing/2014/main" id="{702D2414-EDFB-4B60-9115-4618C72EE35C}"/>
              </a:ext>
            </a:extLst>
          </p:cNvPr>
          <p:cNvSpPr/>
          <p:nvPr userDrawn="1"/>
        </p:nvSpPr>
        <p:spPr>
          <a:xfrm>
            <a:off x="0" y="6382800"/>
            <a:ext cx="12192000" cy="478813"/>
          </a:xfrm>
          <a:custGeom>
            <a:avLst/>
            <a:gdLst>
              <a:gd name="connsiteX0" fmla="*/ 0 w 12192000"/>
              <a:gd name="connsiteY0" fmla="*/ 512762 h 512762"/>
              <a:gd name="connsiteX1" fmla="*/ 128191 w 12192000"/>
              <a:gd name="connsiteY1" fmla="*/ 0 h 512762"/>
              <a:gd name="connsiteX2" fmla="*/ 12063810 w 12192000"/>
              <a:gd name="connsiteY2" fmla="*/ 0 h 512762"/>
              <a:gd name="connsiteX3" fmla="*/ 12192000 w 12192000"/>
              <a:gd name="connsiteY3" fmla="*/ 512762 h 512762"/>
              <a:gd name="connsiteX4" fmla="*/ 0 w 12192000"/>
              <a:gd name="connsiteY4" fmla="*/ 512762 h 512762"/>
              <a:gd name="connsiteX0" fmla="*/ 0 w 12192000"/>
              <a:gd name="connsiteY0" fmla="*/ 512762 h 512762"/>
              <a:gd name="connsiteX1" fmla="*/ 3201 w 12192000"/>
              <a:gd name="connsiteY1" fmla="*/ 256559 h 512762"/>
              <a:gd name="connsiteX2" fmla="*/ 12063810 w 12192000"/>
              <a:gd name="connsiteY2" fmla="*/ 0 h 512762"/>
              <a:gd name="connsiteX3" fmla="*/ 12192000 w 12192000"/>
              <a:gd name="connsiteY3" fmla="*/ 512762 h 512762"/>
              <a:gd name="connsiteX4" fmla="*/ 0 w 12192000"/>
              <a:gd name="connsiteY4" fmla="*/ 512762 h 512762"/>
              <a:gd name="connsiteX0" fmla="*/ 0 w 12195378"/>
              <a:gd name="connsiteY0" fmla="*/ 512762 h 512762"/>
              <a:gd name="connsiteX1" fmla="*/ 3201 w 12195378"/>
              <a:gd name="connsiteY1" fmla="*/ 256559 h 512762"/>
              <a:gd name="connsiteX2" fmla="*/ 12195378 w 12195378"/>
              <a:gd name="connsiteY2" fmla="*/ 0 h 512762"/>
              <a:gd name="connsiteX3" fmla="*/ 12192000 w 12195378"/>
              <a:gd name="connsiteY3" fmla="*/ 512762 h 512762"/>
              <a:gd name="connsiteX4" fmla="*/ 0 w 12195378"/>
              <a:gd name="connsiteY4" fmla="*/ 512762 h 512762"/>
              <a:gd name="connsiteX0" fmla="*/ 0 w 12208020"/>
              <a:gd name="connsiteY0" fmla="*/ 479051 h 479051"/>
              <a:gd name="connsiteX1" fmla="*/ 3201 w 12208020"/>
              <a:gd name="connsiteY1" fmla="*/ 222848 h 479051"/>
              <a:gd name="connsiteX2" fmla="*/ 12208020 w 12208020"/>
              <a:gd name="connsiteY2" fmla="*/ 0 h 479051"/>
              <a:gd name="connsiteX3" fmla="*/ 12192000 w 12208020"/>
              <a:gd name="connsiteY3" fmla="*/ 479051 h 479051"/>
              <a:gd name="connsiteX4" fmla="*/ 0 w 12208020"/>
              <a:gd name="connsiteY4" fmla="*/ 479051 h 479051"/>
              <a:gd name="connsiteX0" fmla="*/ 0 w 12195378"/>
              <a:gd name="connsiteY0" fmla="*/ 491692 h 491692"/>
              <a:gd name="connsiteX1" fmla="*/ 3201 w 12195378"/>
              <a:gd name="connsiteY1" fmla="*/ 235489 h 491692"/>
              <a:gd name="connsiteX2" fmla="*/ 12195378 w 12195378"/>
              <a:gd name="connsiteY2" fmla="*/ 0 h 491692"/>
              <a:gd name="connsiteX3" fmla="*/ 12192000 w 12195378"/>
              <a:gd name="connsiteY3" fmla="*/ 491692 h 491692"/>
              <a:gd name="connsiteX4" fmla="*/ 0 w 12195378"/>
              <a:gd name="connsiteY4" fmla="*/ 491692 h 491692"/>
              <a:gd name="connsiteX0" fmla="*/ 0 w 12195378"/>
              <a:gd name="connsiteY0" fmla="*/ 491692 h 491692"/>
              <a:gd name="connsiteX1" fmla="*/ 7415 w 12195378"/>
              <a:gd name="connsiteY1" fmla="*/ 205993 h 491692"/>
              <a:gd name="connsiteX2" fmla="*/ 12195378 w 12195378"/>
              <a:gd name="connsiteY2" fmla="*/ 0 h 491692"/>
              <a:gd name="connsiteX3" fmla="*/ 12192000 w 12195378"/>
              <a:gd name="connsiteY3" fmla="*/ 491692 h 491692"/>
              <a:gd name="connsiteX4" fmla="*/ 0 w 12195378"/>
              <a:gd name="connsiteY4" fmla="*/ 491692 h 491692"/>
              <a:gd name="connsiteX0" fmla="*/ 0 w 12195378"/>
              <a:gd name="connsiteY0" fmla="*/ 491692 h 491692"/>
              <a:gd name="connsiteX1" fmla="*/ 3201 w 12195378"/>
              <a:gd name="connsiteY1" fmla="*/ 205993 h 491692"/>
              <a:gd name="connsiteX2" fmla="*/ 12195378 w 12195378"/>
              <a:gd name="connsiteY2" fmla="*/ 0 h 491692"/>
              <a:gd name="connsiteX3" fmla="*/ 12192000 w 12195378"/>
              <a:gd name="connsiteY3" fmla="*/ 491692 h 491692"/>
              <a:gd name="connsiteX4" fmla="*/ 0 w 12195378"/>
              <a:gd name="connsiteY4" fmla="*/ 491692 h 491692"/>
              <a:gd name="connsiteX0" fmla="*/ 5227 w 12192177"/>
              <a:gd name="connsiteY0" fmla="*/ 491692 h 491692"/>
              <a:gd name="connsiteX1" fmla="*/ 0 w 12192177"/>
              <a:gd name="connsiteY1" fmla="*/ 205993 h 491692"/>
              <a:gd name="connsiteX2" fmla="*/ 12192177 w 12192177"/>
              <a:gd name="connsiteY2" fmla="*/ 0 h 491692"/>
              <a:gd name="connsiteX3" fmla="*/ 12188799 w 12192177"/>
              <a:gd name="connsiteY3" fmla="*/ 491692 h 491692"/>
              <a:gd name="connsiteX4" fmla="*/ 5227 w 12192177"/>
              <a:gd name="connsiteY4" fmla="*/ 491692 h 491692"/>
              <a:gd name="connsiteX0" fmla="*/ 5227 w 12192177"/>
              <a:gd name="connsiteY0" fmla="*/ 491692 h 494911"/>
              <a:gd name="connsiteX1" fmla="*/ 0 w 12192177"/>
              <a:gd name="connsiteY1" fmla="*/ 205993 h 494911"/>
              <a:gd name="connsiteX2" fmla="*/ 12192177 w 12192177"/>
              <a:gd name="connsiteY2" fmla="*/ 0 h 494911"/>
              <a:gd name="connsiteX3" fmla="*/ 12192019 w 12192177"/>
              <a:gd name="connsiteY3" fmla="*/ 494911 h 494911"/>
              <a:gd name="connsiteX4" fmla="*/ 5227 w 12192177"/>
              <a:gd name="connsiteY4" fmla="*/ 491692 h 494911"/>
              <a:gd name="connsiteX0" fmla="*/ 5227 w 12192177"/>
              <a:gd name="connsiteY0" fmla="*/ 475594 h 478813"/>
              <a:gd name="connsiteX1" fmla="*/ 0 w 12192177"/>
              <a:gd name="connsiteY1" fmla="*/ 189895 h 478813"/>
              <a:gd name="connsiteX2" fmla="*/ 12192177 w 12192177"/>
              <a:gd name="connsiteY2" fmla="*/ 0 h 478813"/>
              <a:gd name="connsiteX3" fmla="*/ 12192019 w 12192177"/>
              <a:gd name="connsiteY3" fmla="*/ 478813 h 478813"/>
              <a:gd name="connsiteX4" fmla="*/ 5227 w 12192177"/>
              <a:gd name="connsiteY4" fmla="*/ 475594 h 478813"/>
              <a:gd name="connsiteX0" fmla="*/ 22287 w 12209237"/>
              <a:gd name="connsiteY0" fmla="*/ 475594 h 478813"/>
              <a:gd name="connsiteX1" fmla="*/ 0 w 12209237"/>
              <a:gd name="connsiteY1" fmla="*/ 220603 h 478813"/>
              <a:gd name="connsiteX2" fmla="*/ 12209237 w 12209237"/>
              <a:gd name="connsiteY2" fmla="*/ 0 h 478813"/>
              <a:gd name="connsiteX3" fmla="*/ 12209079 w 12209237"/>
              <a:gd name="connsiteY3" fmla="*/ 478813 h 478813"/>
              <a:gd name="connsiteX4" fmla="*/ 22287 w 12209237"/>
              <a:gd name="connsiteY4" fmla="*/ 475594 h 478813"/>
              <a:gd name="connsiteX0" fmla="*/ 1815 w 12188765"/>
              <a:gd name="connsiteY0" fmla="*/ 475594 h 478813"/>
              <a:gd name="connsiteX1" fmla="*/ 0 w 12188765"/>
              <a:gd name="connsiteY1" fmla="*/ 183072 h 478813"/>
              <a:gd name="connsiteX2" fmla="*/ 12188765 w 12188765"/>
              <a:gd name="connsiteY2" fmla="*/ 0 h 478813"/>
              <a:gd name="connsiteX3" fmla="*/ 12188607 w 12188765"/>
              <a:gd name="connsiteY3" fmla="*/ 478813 h 478813"/>
              <a:gd name="connsiteX4" fmla="*/ 1815 w 12188765"/>
              <a:gd name="connsiteY4" fmla="*/ 475594 h 478813"/>
              <a:gd name="connsiteX0" fmla="*/ 369 w 12190731"/>
              <a:gd name="connsiteY0" fmla="*/ 479006 h 479006"/>
              <a:gd name="connsiteX1" fmla="*/ 1966 w 12190731"/>
              <a:gd name="connsiteY1" fmla="*/ 183072 h 479006"/>
              <a:gd name="connsiteX2" fmla="*/ 12190731 w 12190731"/>
              <a:gd name="connsiteY2" fmla="*/ 0 h 479006"/>
              <a:gd name="connsiteX3" fmla="*/ 12190573 w 12190731"/>
              <a:gd name="connsiteY3" fmla="*/ 478813 h 479006"/>
              <a:gd name="connsiteX4" fmla="*/ 369 w 12190731"/>
              <a:gd name="connsiteY4" fmla="*/ 479006 h 479006"/>
              <a:gd name="connsiteX0" fmla="*/ 59818 w 12188765"/>
              <a:gd name="connsiteY0" fmla="*/ 438063 h 478813"/>
              <a:gd name="connsiteX1" fmla="*/ 0 w 12188765"/>
              <a:gd name="connsiteY1" fmla="*/ 183072 h 478813"/>
              <a:gd name="connsiteX2" fmla="*/ 12188765 w 12188765"/>
              <a:gd name="connsiteY2" fmla="*/ 0 h 478813"/>
              <a:gd name="connsiteX3" fmla="*/ 12188607 w 12188765"/>
              <a:gd name="connsiteY3" fmla="*/ 478813 h 478813"/>
              <a:gd name="connsiteX4" fmla="*/ 59818 w 12188765"/>
              <a:gd name="connsiteY4" fmla="*/ 438063 h 478813"/>
              <a:gd name="connsiteX0" fmla="*/ 59818 w 12188765"/>
              <a:gd name="connsiteY0" fmla="*/ 438063 h 478813"/>
              <a:gd name="connsiteX1" fmla="*/ 0 w 12188765"/>
              <a:gd name="connsiteY1" fmla="*/ 183072 h 478813"/>
              <a:gd name="connsiteX2" fmla="*/ 12188765 w 12188765"/>
              <a:gd name="connsiteY2" fmla="*/ 0 h 478813"/>
              <a:gd name="connsiteX3" fmla="*/ 12188607 w 12188765"/>
              <a:gd name="connsiteY3" fmla="*/ 478813 h 478813"/>
              <a:gd name="connsiteX4" fmla="*/ 59818 w 12188765"/>
              <a:gd name="connsiteY4" fmla="*/ 438063 h 478813"/>
              <a:gd name="connsiteX0" fmla="*/ 0 w 12190362"/>
              <a:gd name="connsiteY0" fmla="*/ 475594 h 478813"/>
              <a:gd name="connsiteX1" fmla="*/ 1597 w 12190362"/>
              <a:gd name="connsiteY1" fmla="*/ 183072 h 478813"/>
              <a:gd name="connsiteX2" fmla="*/ 12190362 w 12190362"/>
              <a:gd name="connsiteY2" fmla="*/ 0 h 478813"/>
              <a:gd name="connsiteX3" fmla="*/ 12190204 w 12190362"/>
              <a:gd name="connsiteY3" fmla="*/ 478813 h 478813"/>
              <a:gd name="connsiteX4" fmla="*/ 0 w 12190362"/>
              <a:gd name="connsiteY4" fmla="*/ 475594 h 4788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0362" h="478813">
                <a:moveTo>
                  <a:pt x="0" y="475594"/>
                </a:moveTo>
                <a:cubicBezTo>
                  <a:pt x="1670" y="482720"/>
                  <a:pt x="3339" y="278305"/>
                  <a:pt x="1597" y="183072"/>
                </a:cubicBezTo>
                <a:lnTo>
                  <a:pt x="12190362" y="0"/>
                </a:lnTo>
                <a:cubicBezTo>
                  <a:pt x="12190309" y="164970"/>
                  <a:pt x="12190257" y="313843"/>
                  <a:pt x="12190204" y="478813"/>
                </a:cubicBezTo>
                <a:lnTo>
                  <a:pt x="0" y="475594"/>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8" name="Textplatzhalter 3">
            <a:extLst>
              <a:ext uri="{FF2B5EF4-FFF2-40B4-BE49-F238E27FC236}">
                <a16:creationId xmlns:a16="http://schemas.microsoft.com/office/drawing/2014/main" id="{B4FD5F9F-E446-4BF5-A57D-6634A5E8E17A}"/>
              </a:ext>
            </a:extLst>
          </p:cNvPr>
          <p:cNvSpPr>
            <a:spLocks noGrp="1"/>
          </p:cNvSpPr>
          <p:nvPr>
            <p:ph type="body" sz="quarter" idx="20" hasCustomPrompt="1"/>
          </p:nvPr>
        </p:nvSpPr>
        <p:spPr>
          <a:xfrm>
            <a:off x="515939" y="296863"/>
            <a:ext cx="9420224" cy="134652"/>
          </a:xfrm>
          <a:noFill/>
        </p:spPr>
        <p:txBody>
          <a:bodyPr wrap="square" lIns="0" tIns="0" rIns="0" bIns="0">
            <a:spAutoFit/>
          </a:bodyPr>
          <a:lstStyle>
            <a:lvl1pPr marL="0" indent="0" fontAlgn="t">
              <a:lnSpc>
                <a:spcPts val="1000"/>
              </a:lnSpc>
              <a:spcAft>
                <a:spcPts val="0"/>
              </a:spcAft>
              <a:buNone/>
              <a:defRPr sz="1000" b="1" i="0" cap="all" spc="100" baseline="0">
                <a:solidFill>
                  <a:schemeClr val="bg1"/>
                </a:solidFill>
                <a:latin typeface="+mj-lt"/>
                <a:ea typeface="Roboto" panose="02000000000000000000" pitchFamily="2" charset="0"/>
              </a:defRPr>
            </a:lvl1pPr>
            <a:lvl2pPr marL="180975" indent="0" fontAlgn="t">
              <a:lnSpc>
                <a:spcPts val="1740"/>
              </a:lnSpc>
              <a:spcAft>
                <a:spcPts val="0"/>
              </a:spcAft>
              <a:buNone/>
              <a:defRPr cap="all" spc="-20" baseline="0">
                <a:solidFill>
                  <a:schemeClr val="bg1"/>
                </a:solidFill>
                <a:latin typeface="+mj-lt"/>
              </a:defRPr>
            </a:lvl2pPr>
            <a:lvl3pPr marL="361950" indent="0" fontAlgn="t">
              <a:lnSpc>
                <a:spcPts val="1740"/>
              </a:lnSpc>
              <a:spcAft>
                <a:spcPts val="0"/>
              </a:spcAft>
              <a:buNone/>
              <a:defRPr cap="all" spc="-20" baseline="0">
                <a:solidFill>
                  <a:schemeClr val="bg1"/>
                </a:solidFill>
                <a:latin typeface="+mj-lt"/>
              </a:defRPr>
            </a:lvl3pPr>
            <a:lvl4pPr marL="542925" indent="0" fontAlgn="t">
              <a:lnSpc>
                <a:spcPts val="1740"/>
              </a:lnSpc>
              <a:spcAft>
                <a:spcPts val="0"/>
              </a:spcAft>
              <a:buNone/>
              <a:defRPr cap="all" spc="-20" baseline="0">
                <a:solidFill>
                  <a:schemeClr val="bg1"/>
                </a:solidFill>
                <a:latin typeface="+mj-lt"/>
              </a:defRPr>
            </a:lvl4pPr>
            <a:lvl5pPr marL="714375" indent="0" fontAlgn="t">
              <a:lnSpc>
                <a:spcPts val="1740"/>
              </a:lnSpc>
              <a:spcAft>
                <a:spcPts val="0"/>
              </a:spcAft>
              <a:buNone/>
              <a:defRPr cap="all" spc="-20" baseline="0">
                <a:solidFill>
                  <a:schemeClr val="bg1"/>
                </a:solidFill>
                <a:latin typeface="+mj-lt"/>
              </a:defRPr>
            </a:lvl5pPr>
          </a:lstStyle>
          <a:p>
            <a:pPr lvl="0"/>
            <a:r>
              <a:rPr lang="en-US" noProof="0" dirty="0"/>
              <a:t>Click to edit single line subtitle with a maximum of approx. 100 characters</a:t>
            </a:r>
          </a:p>
        </p:txBody>
      </p:sp>
      <p:sp>
        <p:nvSpPr>
          <p:cNvPr id="12" name="Titelplatzhalter 1">
            <a:extLst>
              <a:ext uri="{FF2B5EF4-FFF2-40B4-BE49-F238E27FC236}">
                <a16:creationId xmlns:a16="http://schemas.microsoft.com/office/drawing/2014/main" id="{B024D9C6-40E1-456A-B101-0BF21E6F24CA}"/>
              </a:ext>
            </a:extLst>
          </p:cNvPr>
          <p:cNvSpPr>
            <a:spLocks noGrp="1"/>
          </p:cNvSpPr>
          <p:nvPr>
            <p:ph type="title" hasCustomPrompt="1"/>
          </p:nvPr>
        </p:nvSpPr>
        <p:spPr>
          <a:xfrm>
            <a:off x="515938" y="505635"/>
            <a:ext cx="9420225" cy="664797"/>
          </a:xfrm>
          <a:prstGeom prst="rect">
            <a:avLst/>
          </a:prstGeom>
        </p:spPr>
        <p:txBody>
          <a:bodyPr vert="horz" wrap="square" lIns="0" tIns="0" rIns="180000" bIns="0" rtlCol="0" anchor="b" anchorCtr="0">
            <a:spAutoFit/>
          </a:bodyPr>
          <a:lstStyle>
            <a:lvl1pPr>
              <a:defRPr>
                <a:solidFill>
                  <a:schemeClr val="bg1"/>
                </a:solidFill>
              </a:defRPr>
            </a:lvl1pPr>
          </a:lstStyle>
          <a:p>
            <a:pPr lvl="0"/>
            <a:r>
              <a:rPr lang="en-US" noProof="0"/>
              <a:t>Click to edit Master title with a maximum of </a:t>
            </a:r>
            <a:br>
              <a:rPr lang="en-US" noProof="0"/>
            </a:br>
            <a:r>
              <a:rPr lang="en-US" noProof="0"/>
              <a:t>approx. 120 characters in maximum two lines</a:t>
            </a:r>
          </a:p>
        </p:txBody>
      </p:sp>
      <p:cxnSp>
        <p:nvCxnSpPr>
          <p:cNvPr id="15" name="Gerade Verbindung 6">
            <a:extLst>
              <a:ext uri="{FF2B5EF4-FFF2-40B4-BE49-F238E27FC236}">
                <a16:creationId xmlns:a16="http://schemas.microsoft.com/office/drawing/2014/main" id="{DA453981-87FB-421E-9703-AE01D8F2DD69}"/>
              </a:ext>
            </a:extLst>
          </p:cNvPr>
          <p:cNvCxnSpPr>
            <a:cxnSpLocks/>
          </p:cNvCxnSpPr>
          <p:nvPr userDrawn="1"/>
        </p:nvCxnSpPr>
        <p:spPr>
          <a:xfrm flipH="1">
            <a:off x="515938" y="1304925"/>
            <a:ext cx="7200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Datumsplatzhalter 3">
            <a:extLst>
              <a:ext uri="{FF2B5EF4-FFF2-40B4-BE49-F238E27FC236}">
                <a16:creationId xmlns:a16="http://schemas.microsoft.com/office/drawing/2014/main" id="{EF300AF9-2D5B-443D-ADC2-B36E25FEA0F9}"/>
              </a:ext>
            </a:extLst>
          </p:cNvPr>
          <p:cNvSpPr>
            <a:spLocks noGrp="1"/>
          </p:cNvSpPr>
          <p:nvPr>
            <p:ph type="dt" sz="half" idx="2"/>
          </p:nvPr>
        </p:nvSpPr>
        <p:spPr>
          <a:xfrm>
            <a:off x="10340579" y="6611112"/>
            <a:ext cx="979694" cy="128016"/>
          </a:xfrm>
          <a:prstGeom prst="rect">
            <a:avLst/>
          </a:prstGeom>
        </p:spPr>
        <p:txBody>
          <a:bodyPr vert="horz" lIns="0" tIns="0" rIns="0" bIns="0" rtlCol="0" anchor="t">
            <a:noAutofit/>
          </a:bodyPr>
          <a:lstStyle>
            <a:lvl1pPr algn="ctr">
              <a:defRPr sz="800">
                <a:solidFill>
                  <a:schemeClr val="tx2"/>
                </a:solidFill>
                <a:latin typeface="+mj-lt"/>
                <a:ea typeface="Roboto" panose="02000000000000000000" pitchFamily="2" charset="0"/>
              </a:defRPr>
            </a:lvl1pPr>
          </a:lstStyle>
          <a:p>
            <a:fld id="{72054276-723B-4D3C-80C4-8785E71A970E}" type="datetime3">
              <a:rPr lang="en-US" smtClean="0"/>
              <a:t>7 October 2024</a:t>
            </a:fld>
            <a:endParaRPr lang="en-US"/>
          </a:p>
        </p:txBody>
      </p:sp>
      <p:sp>
        <p:nvSpPr>
          <p:cNvPr id="18" name="Foliennummernplatzhalter 5">
            <a:extLst>
              <a:ext uri="{FF2B5EF4-FFF2-40B4-BE49-F238E27FC236}">
                <a16:creationId xmlns:a16="http://schemas.microsoft.com/office/drawing/2014/main" id="{60F0E331-1AA0-4313-B25D-2D7207DDD61E}"/>
              </a:ext>
            </a:extLst>
          </p:cNvPr>
          <p:cNvSpPr>
            <a:spLocks noGrp="1"/>
          </p:cNvSpPr>
          <p:nvPr>
            <p:ph type="sldNum" sz="quarter" idx="4"/>
          </p:nvPr>
        </p:nvSpPr>
        <p:spPr>
          <a:xfrm>
            <a:off x="11384280" y="6611112"/>
            <a:ext cx="291782" cy="128016"/>
          </a:xfrm>
          <a:prstGeom prst="rect">
            <a:avLst/>
          </a:prstGeom>
        </p:spPr>
        <p:txBody>
          <a:bodyPr vert="horz" lIns="0" tIns="0" rIns="0" bIns="0" rtlCol="0" anchor="t"/>
          <a:lstStyle>
            <a:lvl1pPr algn="r">
              <a:defRPr sz="800">
                <a:solidFill>
                  <a:schemeClr val="tx2"/>
                </a:solidFill>
                <a:latin typeface="+mj-lt"/>
                <a:ea typeface="Roboto" panose="02000000000000000000" pitchFamily="2" charset="0"/>
              </a:defRPr>
            </a:lvl1pPr>
          </a:lstStyle>
          <a:p>
            <a:fld id="{A520213A-032B-FE42-940A-86A4C9AC44D3}" type="slidenum">
              <a:rPr lang="en-US" smtClean="0"/>
              <a:pPr/>
              <a:t>‹N›</a:t>
            </a:fld>
            <a:endParaRPr lang="en-US"/>
          </a:p>
        </p:txBody>
      </p:sp>
      <p:sp>
        <p:nvSpPr>
          <p:cNvPr id="19" name="Footer Placeholder 4">
            <a:extLst>
              <a:ext uri="{FF2B5EF4-FFF2-40B4-BE49-F238E27FC236}">
                <a16:creationId xmlns:a16="http://schemas.microsoft.com/office/drawing/2014/main" id="{44D1384A-3EAD-46C2-9750-B933EF2176D4}"/>
              </a:ext>
            </a:extLst>
          </p:cNvPr>
          <p:cNvSpPr>
            <a:spLocks noGrp="1"/>
          </p:cNvSpPr>
          <p:nvPr>
            <p:ph type="ftr" sz="quarter" idx="3"/>
          </p:nvPr>
        </p:nvSpPr>
        <p:spPr>
          <a:xfrm>
            <a:off x="4351338" y="6611112"/>
            <a:ext cx="5925232" cy="128016"/>
          </a:xfrm>
          <a:prstGeom prst="rect">
            <a:avLst/>
          </a:prstGeom>
        </p:spPr>
        <p:txBody>
          <a:bodyPr vert="horz" lIns="0" tIns="0" rIns="45720" bIns="0" rtlCol="0" anchor="t"/>
          <a:lstStyle>
            <a:lvl1pPr algn="r">
              <a:defRPr sz="800">
                <a:solidFill>
                  <a:schemeClr val="tx2"/>
                </a:solidFill>
                <a:latin typeface="+mj-lt"/>
              </a:defRPr>
            </a:lvl1pPr>
          </a:lstStyle>
          <a:p>
            <a:r>
              <a:rPr lang="en-US" dirty="0" err="1"/>
              <a:t>ELITechGroup</a:t>
            </a:r>
            <a:r>
              <a:rPr lang="en-US" dirty="0"/>
              <a:t> I A BRUKER COMPANY</a:t>
            </a:r>
          </a:p>
          <a:p>
            <a:endParaRPr lang="en-US" dirty="0"/>
          </a:p>
        </p:txBody>
      </p:sp>
      <p:sp>
        <p:nvSpPr>
          <p:cNvPr id="20" name="Datumsplatzhalter 3">
            <a:extLst>
              <a:ext uri="{FF2B5EF4-FFF2-40B4-BE49-F238E27FC236}">
                <a16:creationId xmlns:a16="http://schemas.microsoft.com/office/drawing/2014/main" id="{00205ED7-F0FC-466F-885F-0AB65F75AD7A}"/>
              </a:ext>
            </a:extLst>
          </p:cNvPr>
          <p:cNvSpPr txBox="1">
            <a:spLocks/>
          </p:cNvSpPr>
          <p:nvPr userDrawn="1"/>
        </p:nvSpPr>
        <p:spPr>
          <a:xfrm>
            <a:off x="11320272" y="6608530"/>
            <a:ext cx="64008" cy="160337"/>
          </a:xfrm>
          <a:prstGeom prst="rect">
            <a:avLst/>
          </a:prstGeom>
        </p:spPr>
        <p:txBody>
          <a:bodyPr vert="horz" lIns="0" tIns="0" rIns="0" bIns="0" rtlCol="0" anchor="t"/>
          <a:lstStyle>
            <a:defPPr>
              <a:defRPr lang="de-DE"/>
            </a:defPPr>
            <a:lvl1pPr marL="0" algn="l" defTabSz="914400" rtl="0" eaLnBrk="1" latinLnBrk="0" hangingPunct="1">
              <a:defRPr sz="800" kern="1200">
                <a:solidFill>
                  <a:schemeClr val="tx2"/>
                </a:solidFill>
                <a:latin typeface="Roboto" panose="02000000000000000000" pitchFamily="2" charset="0"/>
                <a:ea typeface="Roboto" panose="02000000000000000000" pitchFamily="2"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noProof="0">
                <a:latin typeface="+mj-lt"/>
              </a:rPr>
              <a:t>|</a:t>
            </a:r>
          </a:p>
        </p:txBody>
      </p:sp>
      <p:sp>
        <p:nvSpPr>
          <p:cNvPr id="21" name="Datumsplatzhalter 3">
            <a:extLst>
              <a:ext uri="{FF2B5EF4-FFF2-40B4-BE49-F238E27FC236}">
                <a16:creationId xmlns:a16="http://schemas.microsoft.com/office/drawing/2014/main" id="{538E62FB-AA5B-4FC3-A9A1-6E6347DA23FF}"/>
              </a:ext>
            </a:extLst>
          </p:cNvPr>
          <p:cNvSpPr txBox="1">
            <a:spLocks/>
          </p:cNvSpPr>
          <p:nvPr userDrawn="1"/>
        </p:nvSpPr>
        <p:spPr>
          <a:xfrm>
            <a:off x="10276570" y="6611112"/>
            <a:ext cx="64008" cy="160337"/>
          </a:xfrm>
          <a:prstGeom prst="rect">
            <a:avLst/>
          </a:prstGeom>
        </p:spPr>
        <p:txBody>
          <a:bodyPr vert="horz" lIns="0" tIns="0" rIns="0" bIns="0" rtlCol="0" anchor="t"/>
          <a:lstStyle>
            <a:defPPr>
              <a:defRPr lang="de-DE"/>
            </a:defPPr>
            <a:lvl1pPr marL="0" algn="l" defTabSz="914400" rtl="0" eaLnBrk="1" latinLnBrk="0" hangingPunct="1">
              <a:defRPr sz="800" kern="1200">
                <a:solidFill>
                  <a:schemeClr val="tx2"/>
                </a:solidFill>
                <a:latin typeface="Roboto" panose="02000000000000000000" pitchFamily="2" charset="0"/>
                <a:ea typeface="Roboto" panose="02000000000000000000" pitchFamily="2"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noProof="0">
                <a:latin typeface="+mj-lt"/>
              </a:rPr>
              <a:t>|</a:t>
            </a:r>
          </a:p>
        </p:txBody>
      </p:sp>
      <p:sp>
        <p:nvSpPr>
          <p:cNvPr id="23" name="Rectangle 22">
            <a:extLst>
              <a:ext uri="{FF2B5EF4-FFF2-40B4-BE49-F238E27FC236}">
                <a16:creationId xmlns:a16="http://schemas.microsoft.com/office/drawing/2014/main" id="{A42B08A2-1129-4E9E-809A-6F11666F8840}"/>
              </a:ext>
            </a:extLst>
          </p:cNvPr>
          <p:cNvSpPr/>
          <p:nvPr userDrawn="1"/>
        </p:nvSpPr>
        <p:spPr>
          <a:xfrm>
            <a:off x="12308461" y="1304925"/>
            <a:ext cx="1769323" cy="20944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tIns="91440" bIns="91440" rtlCol="0" anchor="ctr">
            <a:spAutoFit/>
          </a:bodyPr>
          <a:lstStyle/>
          <a:p>
            <a:pPr algn="l">
              <a:lnSpc>
                <a:spcPct val="120000"/>
              </a:lnSpc>
              <a:spcAft>
                <a:spcPts val="400"/>
              </a:spcAft>
            </a:pPr>
            <a:r>
              <a:rPr lang="en-US" sz="1200" noProof="0"/>
              <a:t>To add an image </a:t>
            </a:r>
            <a:br>
              <a:rPr lang="en-US" sz="1200" noProof="0"/>
            </a:br>
            <a:r>
              <a:rPr lang="en-US" sz="1200" noProof="0"/>
              <a:t>to the background, </a:t>
            </a:r>
            <a:br>
              <a:rPr lang="en-US" sz="1200" noProof="0"/>
            </a:br>
            <a:r>
              <a:rPr lang="en-US" sz="1200" noProof="0"/>
              <a:t>follow these steps: </a:t>
            </a:r>
          </a:p>
          <a:p>
            <a:pPr marL="137160" indent="-137160" algn="l">
              <a:lnSpc>
                <a:spcPct val="120000"/>
              </a:lnSpc>
              <a:spcAft>
                <a:spcPts val="400"/>
              </a:spcAft>
              <a:buFont typeface="Wingdings" panose="05000000000000000000" pitchFamily="2" charset="2"/>
              <a:buChar char="§"/>
            </a:pPr>
            <a:r>
              <a:rPr lang="en-US" sz="1200" noProof="0"/>
              <a:t>Right click -&gt; </a:t>
            </a:r>
            <a:br>
              <a:rPr lang="en-US" sz="1200" noProof="0"/>
            </a:br>
            <a:r>
              <a:rPr lang="en-US" sz="1200" b="1" noProof="0">
                <a:latin typeface="+mj-lt"/>
              </a:rPr>
              <a:t>Format Background</a:t>
            </a:r>
          </a:p>
          <a:p>
            <a:pPr marL="137160" indent="-137160" algn="l">
              <a:lnSpc>
                <a:spcPct val="120000"/>
              </a:lnSpc>
              <a:spcAft>
                <a:spcPts val="400"/>
              </a:spcAft>
              <a:buFont typeface="Wingdings" panose="05000000000000000000" pitchFamily="2" charset="2"/>
              <a:buChar char="§"/>
            </a:pPr>
            <a:r>
              <a:rPr lang="en-US" sz="1200" b="1" noProof="0">
                <a:latin typeface="+mj-lt"/>
              </a:rPr>
              <a:t>Picture or texture fill</a:t>
            </a:r>
          </a:p>
          <a:p>
            <a:pPr marL="137160" indent="-137160" algn="l">
              <a:lnSpc>
                <a:spcPct val="120000"/>
              </a:lnSpc>
              <a:spcAft>
                <a:spcPts val="400"/>
              </a:spcAft>
              <a:buFont typeface="Wingdings" panose="05000000000000000000" pitchFamily="2" charset="2"/>
              <a:buChar char="§"/>
            </a:pPr>
            <a:r>
              <a:rPr lang="en-US" sz="1200" b="1" noProof="0">
                <a:latin typeface="+mj-lt"/>
              </a:rPr>
              <a:t>Picture source</a:t>
            </a:r>
            <a:r>
              <a:rPr lang="en-US" sz="1200" noProof="0"/>
              <a:t> -&gt; </a:t>
            </a:r>
            <a:br>
              <a:rPr lang="en-US" sz="1200" noProof="0"/>
            </a:br>
            <a:r>
              <a:rPr lang="en-US" sz="1200" b="1" noProof="0">
                <a:latin typeface="+mj-lt"/>
              </a:rPr>
              <a:t>Insert…</a:t>
            </a:r>
            <a:endParaRPr lang="en-US" sz="1200" noProof="0"/>
          </a:p>
        </p:txBody>
      </p:sp>
      <p:pic>
        <p:nvPicPr>
          <p:cNvPr id="22" name="Grafik 6">
            <a:extLst>
              <a:ext uri="{FF2B5EF4-FFF2-40B4-BE49-F238E27FC236}">
                <a16:creationId xmlns:a16="http://schemas.microsoft.com/office/drawing/2014/main" id="{B80ABD56-7E42-406C-94B3-DF8FB08EE757}"/>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728118" y="296862"/>
            <a:ext cx="947945" cy="506361"/>
          </a:xfrm>
          <a:prstGeom prst="rect">
            <a:avLst/>
          </a:prstGeom>
        </p:spPr>
      </p:pic>
    </p:spTree>
    <p:extLst>
      <p:ext uri="{BB962C8B-B14F-4D97-AF65-F5344CB8AC3E}">
        <p14:creationId xmlns:p14="http://schemas.microsoft.com/office/powerpoint/2010/main" val="255700345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2_Goodbye 01">
    <p:bg>
      <p:bgPr>
        <a:gradFill>
          <a:gsLst>
            <a:gs pos="0">
              <a:srgbClr val="0062A4"/>
            </a:gs>
            <a:gs pos="85000">
              <a:schemeClr val="tx2"/>
            </a:gs>
          </a:gsLst>
          <a:lin ang="0" scaled="0"/>
        </a:gradFill>
        <a:effectLst/>
      </p:bgPr>
    </p:bg>
    <p:spTree>
      <p:nvGrpSpPr>
        <p:cNvPr id="1" name=""/>
        <p:cNvGrpSpPr/>
        <p:nvPr/>
      </p:nvGrpSpPr>
      <p:grpSpPr>
        <a:xfrm>
          <a:off x="0" y="0"/>
          <a:ext cx="0" cy="0"/>
          <a:chOff x="0" y="0"/>
          <a:chExt cx="0" cy="0"/>
        </a:xfrm>
      </p:grpSpPr>
      <p:sp>
        <p:nvSpPr>
          <p:cNvPr id="10" name="Trapez 1">
            <a:extLst>
              <a:ext uri="{FF2B5EF4-FFF2-40B4-BE49-F238E27FC236}">
                <a16:creationId xmlns:a16="http://schemas.microsoft.com/office/drawing/2014/main" id="{E26247D5-7FB8-3249-9F5E-7D09FAEF23E9}"/>
              </a:ext>
            </a:extLst>
          </p:cNvPr>
          <p:cNvSpPr/>
          <p:nvPr userDrawn="1"/>
        </p:nvSpPr>
        <p:spPr>
          <a:xfrm>
            <a:off x="0" y="6382800"/>
            <a:ext cx="12192000" cy="478813"/>
          </a:xfrm>
          <a:custGeom>
            <a:avLst/>
            <a:gdLst>
              <a:gd name="connsiteX0" fmla="*/ 0 w 12192000"/>
              <a:gd name="connsiteY0" fmla="*/ 512762 h 512762"/>
              <a:gd name="connsiteX1" fmla="*/ 128191 w 12192000"/>
              <a:gd name="connsiteY1" fmla="*/ 0 h 512762"/>
              <a:gd name="connsiteX2" fmla="*/ 12063810 w 12192000"/>
              <a:gd name="connsiteY2" fmla="*/ 0 h 512762"/>
              <a:gd name="connsiteX3" fmla="*/ 12192000 w 12192000"/>
              <a:gd name="connsiteY3" fmla="*/ 512762 h 512762"/>
              <a:gd name="connsiteX4" fmla="*/ 0 w 12192000"/>
              <a:gd name="connsiteY4" fmla="*/ 512762 h 512762"/>
              <a:gd name="connsiteX0" fmla="*/ 0 w 12192000"/>
              <a:gd name="connsiteY0" fmla="*/ 512762 h 512762"/>
              <a:gd name="connsiteX1" fmla="*/ 3201 w 12192000"/>
              <a:gd name="connsiteY1" fmla="*/ 256559 h 512762"/>
              <a:gd name="connsiteX2" fmla="*/ 12063810 w 12192000"/>
              <a:gd name="connsiteY2" fmla="*/ 0 h 512762"/>
              <a:gd name="connsiteX3" fmla="*/ 12192000 w 12192000"/>
              <a:gd name="connsiteY3" fmla="*/ 512762 h 512762"/>
              <a:gd name="connsiteX4" fmla="*/ 0 w 12192000"/>
              <a:gd name="connsiteY4" fmla="*/ 512762 h 512762"/>
              <a:gd name="connsiteX0" fmla="*/ 0 w 12195378"/>
              <a:gd name="connsiteY0" fmla="*/ 512762 h 512762"/>
              <a:gd name="connsiteX1" fmla="*/ 3201 w 12195378"/>
              <a:gd name="connsiteY1" fmla="*/ 256559 h 512762"/>
              <a:gd name="connsiteX2" fmla="*/ 12195378 w 12195378"/>
              <a:gd name="connsiteY2" fmla="*/ 0 h 512762"/>
              <a:gd name="connsiteX3" fmla="*/ 12192000 w 12195378"/>
              <a:gd name="connsiteY3" fmla="*/ 512762 h 512762"/>
              <a:gd name="connsiteX4" fmla="*/ 0 w 12195378"/>
              <a:gd name="connsiteY4" fmla="*/ 512762 h 512762"/>
              <a:gd name="connsiteX0" fmla="*/ 0 w 12208020"/>
              <a:gd name="connsiteY0" fmla="*/ 479051 h 479051"/>
              <a:gd name="connsiteX1" fmla="*/ 3201 w 12208020"/>
              <a:gd name="connsiteY1" fmla="*/ 222848 h 479051"/>
              <a:gd name="connsiteX2" fmla="*/ 12208020 w 12208020"/>
              <a:gd name="connsiteY2" fmla="*/ 0 h 479051"/>
              <a:gd name="connsiteX3" fmla="*/ 12192000 w 12208020"/>
              <a:gd name="connsiteY3" fmla="*/ 479051 h 479051"/>
              <a:gd name="connsiteX4" fmla="*/ 0 w 12208020"/>
              <a:gd name="connsiteY4" fmla="*/ 479051 h 479051"/>
              <a:gd name="connsiteX0" fmla="*/ 0 w 12195378"/>
              <a:gd name="connsiteY0" fmla="*/ 491692 h 491692"/>
              <a:gd name="connsiteX1" fmla="*/ 3201 w 12195378"/>
              <a:gd name="connsiteY1" fmla="*/ 235489 h 491692"/>
              <a:gd name="connsiteX2" fmla="*/ 12195378 w 12195378"/>
              <a:gd name="connsiteY2" fmla="*/ 0 h 491692"/>
              <a:gd name="connsiteX3" fmla="*/ 12192000 w 12195378"/>
              <a:gd name="connsiteY3" fmla="*/ 491692 h 491692"/>
              <a:gd name="connsiteX4" fmla="*/ 0 w 12195378"/>
              <a:gd name="connsiteY4" fmla="*/ 491692 h 491692"/>
              <a:gd name="connsiteX0" fmla="*/ 0 w 12195378"/>
              <a:gd name="connsiteY0" fmla="*/ 491692 h 491692"/>
              <a:gd name="connsiteX1" fmla="*/ 7415 w 12195378"/>
              <a:gd name="connsiteY1" fmla="*/ 205993 h 491692"/>
              <a:gd name="connsiteX2" fmla="*/ 12195378 w 12195378"/>
              <a:gd name="connsiteY2" fmla="*/ 0 h 491692"/>
              <a:gd name="connsiteX3" fmla="*/ 12192000 w 12195378"/>
              <a:gd name="connsiteY3" fmla="*/ 491692 h 491692"/>
              <a:gd name="connsiteX4" fmla="*/ 0 w 12195378"/>
              <a:gd name="connsiteY4" fmla="*/ 491692 h 491692"/>
              <a:gd name="connsiteX0" fmla="*/ 0 w 12195378"/>
              <a:gd name="connsiteY0" fmla="*/ 491692 h 491692"/>
              <a:gd name="connsiteX1" fmla="*/ 3201 w 12195378"/>
              <a:gd name="connsiteY1" fmla="*/ 205993 h 491692"/>
              <a:gd name="connsiteX2" fmla="*/ 12195378 w 12195378"/>
              <a:gd name="connsiteY2" fmla="*/ 0 h 491692"/>
              <a:gd name="connsiteX3" fmla="*/ 12192000 w 12195378"/>
              <a:gd name="connsiteY3" fmla="*/ 491692 h 491692"/>
              <a:gd name="connsiteX4" fmla="*/ 0 w 12195378"/>
              <a:gd name="connsiteY4" fmla="*/ 491692 h 491692"/>
              <a:gd name="connsiteX0" fmla="*/ 5227 w 12192177"/>
              <a:gd name="connsiteY0" fmla="*/ 491692 h 491692"/>
              <a:gd name="connsiteX1" fmla="*/ 0 w 12192177"/>
              <a:gd name="connsiteY1" fmla="*/ 205993 h 491692"/>
              <a:gd name="connsiteX2" fmla="*/ 12192177 w 12192177"/>
              <a:gd name="connsiteY2" fmla="*/ 0 h 491692"/>
              <a:gd name="connsiteX3" fmla="*/ 12188799 w 12192177"/>
              <a:gd name="connsiteY3" fmla="*/ 491692 h 491692"/>
              <a:gd name="connsiteX4" fmla="*/ 5227 w 12192177"/>
              <a:gd name="connsiteY4" fmla="*/ 491692 h 491692"/>
              <a:gd name="connsiteX0" fmla="*/ 5227 w 12192177"/>
              <a:gd name="connsiteY0" fmla="*/ 491692 h 494911"/>
              <a:gd name="connsiteX1" fmla="*/ 0 w 12192177"/>
              <a:gd name="connsiteY1" fmla="*/ 205993 h 494911"/>
              <a:gd name="connsiteX2" fmla="*/ 12192177 w 12192177"/>
              <a:gd name="connsiteY2" fmla="*/ 0 h 494911"/>
              <a:gd name="connsiteX3" fmla="*/ 12192019 w 12192177"/>
              <a:gd name="connsiteY3" fmla="*/ 494911 h 494911"/>
              <a:gd name="connsiteX4" fmla="*/ 5227 w 12192177"/>
              <a:gd name="connsiteY4" fmla="*/ 491692 h 494911"/>
              <a:gd name="connsiteX0" fmla="*/ 5227 w 12192177"/>
              <a:gd name="connsiteY0" fmla="*/ 475594 h 478813"/>
              <a:gd name="connsiteX1" fmla="*/ 0 w 12192177"/>
              <a:gd name="connsiteY1" fmla="*/ 189895 h 478813"/>
              <a:gd name="connsiteX2" fmla="*/ 12192177 w 12192177"/>
              <a:gd name="connsiteY2" fmla="*/ 0 h 478813"/>
              <a:gd name="connsiteX3" fmla="*/ 12192019 w 12192177"/>
              <a:gd name="connsiteY3" fmla="*/ 478813 h 478813"/>
              <a:gd name="connsiteX4" fmla="*/ 5227 w 12192177"/>
              <a:gd name="connsiteY4" fmla="*/ 475594 h 478813"/>
              <a:gd name="connsiteX0" fmla="*/ 22287 w 12209237"/>
              <a:gd name="connsiteY0" fmla="*/ 475594 h 478813"/>
              <a:gd name="connsiteX1" fmla="*/ 0 w 12209237"/>
              <a:gd name="connsiteY1" fmla="*/ 220603 h 478813"/>
              <a:gd name="connsiteX2" fmla="*/ 12209237 w 12209237"/>
              <a:gd name="connsiteY2" fmla="*/ 0 h 478813"/>
              <a:gd name="connsiteX3" fmla="*/ 12209079 w 12209237"/>
              <a:gd name="connsiteY3" fmla="*/ 478813 h 478813"/>
              <a:gd name="connsiteX4" fmla="*/ 22287 w 12209237"/>
              <a:gd name="connsiteY4" fmla="*/ 475594 h 478813"/>
              <a:gd name="connsiteX0" fmla="*/ 1815 w 12188765"/>
              <a:gd name="connsiteY0" fmla="*/ 475594 h 478813"/>
              <a:gd name="connsiteX1" fmla="*/ 0 w 12188765"/>
              <a:gd name="connsiteY1" fmla="*/ 183072 h 478813"/>
              <a:gd name="connsiteX2" fmla="*/ 12188765 w 12188765"/>
              <a:gd name="connsiteY2" fmla="*/ 0 h 478813"/>
              <a:gd name="connsiteX3" fmla="*/ 12188607 w 12188765"/>
              <a:gd name="connsiteY3" fmla="*/ 478813 h 478813"/>
              <a:gd name="connsiteX4" fmla="*/ 1815 w 12188765"/>
              <a:gd name="connsiteY4" fmla="*/ 475594 h 478813"/>
              <a:gd name="connsiteX0" fmla="*/ 369 w 12190731"/>
              <a:gd name="connsiteY0" fmla="*/ 479006 h 479006"/>
              <a:gd name="connsiteX1" fmla="*/ 1966 w 12190731"/>
              <a:gd name="connsiteY1" fmla="*/ 183072 h 479006"/>
              <a:gd name="connsiteX2" fmla="*/ 12190731 w 12190731"/>
              <a:gd name="connsiteY2" fmla="*/ 0 h 479006"/>
              <a:gd name="connsiteX3" fmla="*/ 12190573 w 12190731"/>
              <a:gd name="connsiteY3" fmla="*/ 478813 h 479006"/>
              <a:gd name="connsiteX4" fmla="*/ 369 w 12190731"/>
              <a:gd name="connsiteY4" fmla="*/ 479006 h 479006"/>
              <a:gd name="connsiteX0" fmla="*/ 59818 w 12188765"/>
              <a:gd name="connsiteY0" fmla="*/ 438063 h 478813"/>
              <a:gd name="connsiteX1" fmla="*/ 0 w 12188765"/>
              <a:gd name="connsiteY1" fmla="*/ 183072 h 478813"/>
              <a:gd name="connsiteX2" fmla="*/ 12188765 w 12188765"/>
              <a:gd name="connsiteY2" fmla="*/ 0 h 478813"/>
              <a:gd name="connsiteX3" fmla="*/ 12188607 w 12188765"/>
              <a:gd name="connsiteY3" fmla="*/ 478813 h 478813"/>
              <a:gd name="connsiteX4" fmla="*/ 59818 w 12188765"/>
              <a:gd name="connsiteY4" fmla="*/ 438063 h 478813"/>
              <a:gd name="connsiteX0" fmla="*/ 59818 w 12188765"/>
              <a:gd name="connsiteY0" fmla="*/ 438063 h 478813"/>
              <a:gd name="connsiteX1" fmla="*/ 0 w 12188765"/>
              <a:gd name="connsiteY1" fmla="*/ 183072 h 478813"/>
              <a:gd name="connsiteX2" fmla="*/ 12188765 w 12188765"/>
              <a:gd name="connsiteY2" fmla="*/ 0 h 478813"/>
              <a:gd name="connsiteX3" fmla="*/ 12188607 w 12188765"/>
              <a:gd name="connsiteY3" fmla="*/ 478813 h 478813"/>
              <a:gd name="connsiteX4" fmla="*/ 59818 w 12188765"/>
              <a:gd name="connsiteY4" fmla="*/ 438063 h 478813"/>
              <a:gd name="connsiteX0" fmla="*/ 0 w 12190362"/>
              <a:gd name="connsiteY0" fmla="*/ 475594 h 478813"/>
              <a:gd name="connsiteX1" fmla="*/ 1597 w 12190362"/>
              <a:gd name="connsiteY1" fmla="*/ 183072 h 478813"/>
              <a:gd name="connsiteX2" fmla="*/ 12190362 w 12190362"/>
              <a:gd name="connsiteY2" fmla="*/ 0 h 478813"/>
              <a:gd name="connsiteX3" fmla="*/ 12190204 w 12190362"/>
              <a:gd name="connsiteY3" fmla="*/ 478813 h 478813"/>
              <a:gd name="connsiteX4" fmla="*/ 0 w 12190362"/>
              <a:gd name="connsiteY4" fmla="*/ 475594 h 4788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0362" h="478813">
                <a:moveTo>
                  <a:pt x="0" y="475594"/>
                </a:moveTo>
                <a:cubicBezTo>
                  <a:pt x="1670" y="482720"/>
                  <a:pt x="3339" y="278305"/>
                  <a:pt x="1597" y="183072"/>
                </a:cubicBezTo>
                <a:lnTo>
                  <a:pt x="12190362" y="0"/>
                </a:lnTo>
                <a:cubicBezTo>
                  <a:pt x="12190309" y="164970"/>
                  <a:pt x="12190257" y="313843"/>
                  <a:pt x="12190204" y="478813"/>
                </a:cubicBezTo>
                <a:lnTo>
                  <a:pt x="0" y="475594"/>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2" name="Immagine 1" descr="Immagine che contiene Elementi grafici, Carattere, testo, logo&#10;&#10;Descrizione generata automaticamente">
            <a:extLst>
              <a:ext uri="{FF2B5EF4-FFF2-40B4-BE49-F238E27FC236}">
                <a16:creationId xmlns:a16="http://schemas.microsoft.com/office/drawing/2014/main" id="{6FEE00DE-83D2-3A84-8148-0E11BB7A698D}"/>
              </a:ext>
            </a:extLst>
          </p:cNvPr>
          <p:cNvPicPr>
            <a:picLocks noChangeAspect="1"/>
          </p:cNvPicPr>
          <p:nvPr userDrawn="1"/>
        </p:nvPicPr>
        <p:blipFill rotWithShape="1">
          <a:blip r:embed="rId2"/>
          <a:srcRect t="24977" b="36412"/>
          <a:stretch/>
        </p:blipFill>
        <p:spPr>
          <a:xfrm>
            <a:off x="4401344" y="2151832"/>
            <a:ext cx="3389311" cy="1856769"/>
          </a:xfrm>
          <a:prstGeom prst="rect">
            <a:avLst/>
          </a:prstGeom>
        </p:spPr>
      </p:pic>
    </p:spTree>
    <p:extLst>
      <p:ext uri="{BB962C8B-B14F-4D97-AF65-F5344CB8AC3E}">
        <p14:creationId xmlns:p14="http://schemas.microsoft.com/office/powerpoint/2010/main" val="264361928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Thank you">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Trapez 1">
            <a:extLst>
              <a:ext uri="{FF2B5EF4-FFF2-40B4-BE49-F238E27FC236}">
                <a16:creationId xmlns:a16="http://schemas.microsoft.com/office/drawing/2014/main" id="{E26247D5-7FB8-3249-9F5E-7D09FAEF23E9}"/>
              </a:ext>
            </a:extLst>
          </p:cNvPr>
          <p:cNvSpPr/>
          <p:nvPr userDrawn="1"/>
        </p:nvSpPr>
        <p:spPr>
          <a:xfrm>
            <a:off x="0" y="6382800"/>
            <a:ext cx="12192000" cy="478813"/>
          </a:xfrm>
          <a:custGeom>
            <a:avLst/>
            <a:gdLst>
              <a:gd name="connsiteX0" fmla="*/ 0 w 12192000"/>
              <a:gd name="connsiteY0" fmla="*/ 512762 h 512762"/>
              <a:gd name="connsiteX1" fmla="*/ 128191 w 12192000"/>
              <a:gd name="connsiteY1" fmla="*/ 0 h 512762"/>
              <a:gd name="connsiteX2" fmla="*/ 12063810 w 12192000"/>
              <a:gd name="connsiteY2" fmla="*/ 0 h 512762"/>
              <a:gd name="connsiteX3" fmla="*/ 12192000 w 12192000"/>
              <a:gd name="connsiteY3" fmla="*/ 512762 h 512762"/>
              <a:gd name="connsiteX4" fmla="*/ 0 w 12192000"/>
              <a:gd name="connsiteY4" fmla="*/ 512762 h 512762"/>
              <a:gd name="connsiteX0" fmla="*/ 0 w 12192000"/>
              <a:gd name="connsiteY0" fmla="*/ 512762 h 512762"/>
              <a:gd name="connsiteX1" fmla="*/ 3201 w 12192000"/>
              <a:gd name="connsiteY1" fmla="*/ 256559 h 512762"/>
              <a:gd name="connsiteX2" fmla="*/ 12063810 w 12192000"/>
              <a:gd name="connsiteY2" fmla="*/ 0 h 512762"/>
              <a:gd name="connsiteX3" fmla="*/ 12192000 w 12192000"/>
              <a:gd name="connsiteY3" fmla="*/ 512762 h 512762"/>
              <a:gd name="connsiteX4" fmla="*/ 0 w 12192000"/>
              <a:gd name="connsiteY4" fmla="*/ 512762 h 512762"/>
              <a:gd name="connsiteX0" fmla="*/ 0 w 12195378"/>
              <a:gd name="connsiteY0" fmla="*/ 512762 h 512762"/>
              <a:gd name="connsiteX1" fmla="*/ 3201 w 12195378"/>
              <a:gd name="connsiteY1" fmla="*/ 256559 h 512762"/>
              <a:gd name="connsiteX2" fmla="*/ 12195378 w 12195378"/>
              <a:gd name="connsiteY2" fmla="*/ 0 h 512762"/>
              <a:gd name="connsiteX3" fmla="*/ 12192000 w 12195378"/>
              <a:gd name="connsiteY3" fmla="*/ 512762 h 512762"/>
              <a:gd name="connsiteX4" fmla="*/ 0 w 12195378"/>
              <a:gd name="connsiteY4" fmla="*/ 512762 h 512762"/>
              <a:gd name="connsiteX0" fmla="*/ 0 w 12208020"/>
              <a:gd name="connsiteY0" fmla="*/ 479051 h 479051"/>
              <a:gd name="connsiteX1" fmla="*/ 3201 w 12208020"/>
              <a:gd name="connsiteY1" fmla="*/ 222848 h 479051"/>
              <a:gd name="connsiteX2" fmla="*/ 12208020 w 12208020"/>
              <a:gd name="connsiteY2" fmla="*/ 0 h 479051"/>
              <a:gd name="connsiteX3" fmla="*/ 12192000 w 12208020"/>
              <a:gd name="connsiteY3" fmla="*/ 479051 h 479051"/>
              <a:gd name="connsiteX4" fmla="*/ 0 w 12208020"/>
              <a:gd name="connsiteY4" fmla="*/ 479051 h 479051"/>
              <a:gd name="connsiteX0" fmla="*/ 0 w 12195378"/>
              <a:gd name="connsiteY0" fmla="*/ 491692 h 491692"/>
              <a:gd name="connsiteX1" fmla="*/ 3201 w 12195378"/>
              <a:gd name="connsiteY1" fmla="*/ 235489 h 491692"/>
              <a:gd name="connsiteX2" fmla="*/ 12195378 w 12195378"/>
              <a:gd name="connsiteY2" fmla="*/ 0 h 491692"/>
              <a:gd name="connsiteX3" fmla="*/ 12192000 w 12195378"/>
              <a:gd name="connsiteY3" fmla="*/ 491692 h 491692"/>
              <a:gd name="connsiteX4" fmla="*/ 0 w 12195378"/>
              <a:gd name="connsiteY4" fmla="*/ 491692 h 491692"/>
              <a:gd name="connsiteX0" fmla="*/ 0 w 12195378"/>
              <a:gd name="connsiteY0" fmla="*/ 491692 h 491692"/>
              <a:gd name="connsiteX1" fmla="*/ 7415 w 12195378"/>
              <a:gd name="connsiteY1" fmla="*/ 205993 h 491692"/>
              <a:gd name="connsiteX2" fmla="*/ 12195378 w 12195378"/>
              <a:gd name="connsiteY2" fmla="*/ 0 h 491692"/>
              <a:gd name="connsiteX3" fmla="*/ 12192000 w 12195378"/>
              <a:gd name="connsiteY3" fmla="*/ 491692 h 491692"/>
              <a:gd name="connsiteX4" fmla="*/ 0 w 12195378"/>
              <a:gd name="connsiteY4" fmla="*/ 491692 h 491692"/>
              <a:gd name="connsiteX0" fmla="*/ 0 w 12195378"/>
              <a:gd name="connsiteY0" fmla="*/ 491692 h 491692"/>
              <a:gd name="connsiteX1" fmla="*/ 3201 w 12195378"/>
              <a:gd name="connsiteY1" fmla="*/ 205993 h 491692"/>
              <a:gd name="connsiteX2" fmla="*/ 12195378 w 12195378"/>
              <a:gd name="connsiteY2" fmla="*/ 0 h 491692"/>
              <a:gd name="connsiteX3" fmla="*/ 12192000 w 12195378"/>
              <a:gd name="connsiteY3" fmla="*/ 491692 h 491692"/>
              <a:gd name="connsiteX4" fmla="*/ 0 w 12195378"/>
              <a:gd name="connsiteY4" fmla="*/ 491692 h 491692"/>
              <a:gd name="connsiteX0" fmla="*/ 5227 w 12192177"/>
              <a:gd name="connsiteY0" fmla="*/ 491692 h 491692"/>
              <a:gd name="connsiteX1" fmla="*/ 0 w 12192177"/>
              <a:gd name="connsiteY1" fmla="*/ 205993 h 491692"/>
              <a:gd name="connsiteX2" fmla="*/ 12192177 w 12192177"/>
              <a:gd name="connsiteY2" fmla="*/ 0 h 491692"/>
              <a:gd name="connsiteX3" fmla="*/ 12188799 w 12192177"/>
              <a:gd name="connsiteY3" fmla="*/ 491692 h 491692"/>
              <a:gd name="connsiteX4" fmla="*/ 5227 w 12192177"/>
              <a:gd name="connsiteY4" fmla="*/ 491692 h 491692"/>
              <a:gd name="connsiteX0" fmla="*/ 5227 w 12192177"/>
              <a:gd name="connsiteY0" fmla="*/ 491692 h 494911"/>
              <a:gd name="connsiteX1" fmla="*/ 0 w 12192177"/>
              <a:gd name="connsiteY1" fmla="*/ 205993 h 494911"/>
              <a:gd name="connsiteX2" fmla="*/ 12192177 w 12192177"/>
              <a:gd name="connsiteY2" fmla="*/ 0 h 494911"/>
              <a:gd name="connsiteX3" fmla="*/ 12192019 w 12192177"/>
              <a:gd name="connsiteY3" fmla="*/ 494911 h 494911"/>
              <a:gd name="connsiteX4" fmla="*/ 5227 w 12192177"/>
              <a:gd name="connsiteY4" fmla="*/ 491692 h 494911"/>
              <a:gd name="connsiteX0" fmla="*/ 5227 w 12192177"/>
              <a:gd name="connsiteY0" fmla="*/ 475594 h 478813"/>
              <a:gd name="connsiteX1" fmla="*/ 0 w 12192177"/>
              <a:gd name="connsiteY1" fmla="*/ 189895 h 478813"/>
              <a:gd name="connsiteX2" fmla="*/ 12192177 w 12192177"/>
              <a:gd name="connsiteY2" fmla="*/ 0 h 478813"/>
              <a:gd name="connsiteX3" fmla="*/ 12192019 w 12192177"/>
              <a:gd name="connsiteY3" fmla="*/ 478813 h 478813"/>
              <a:gd name="connsiteX4" fmla="*/ 5227 w 12192177"/>
              <a:gd name="connsiteY4" fmla="*/ 475594 h 478813"/>
              <a:gd name="connsiteX0" fmla="*/ 22287 w 12209237"/>
              <a:gd name="connsiteY0" fmla="*/ 475594 h 478813"/>
              <a:gd name="connsiteX1" fmla="*/ 0 w 12209237"/>
              <a:gd name="connsiteY1" fmla="*/ 220603 h 478813"/>
              <a:gd name="connsiteX2" fmla="*/ 12209237 w 12209237"/>
              <a:gd name="connsiteY2" fmla="*/ 0 h 478813"/>
              <a:gd name="connsiteX3" fmla="*/ 12209079 w 12209237"/>
              <a:gd name="connsiteY3" fmla="*/ 478813 h 478813"/>
              <a:gd name="connsiteX4" fmla="*/ 22287 w 12209237"/>
              <a:gd name="connsiteY4" fmla="*/ 475594 h 478813"/>
              <a:gd name="connsiteX0" fmla="*/ 1815 w 12188765"/>
              <a:gd name="connsiteY0" fmla="*/ 475594 h 478813"/>
              <a:gd name="connsiteX1" fmla="*/ 0 w 12188765"/>
              <a:gd name="connsiteY1" fmla="*/ 183072 h 478813"/>
              <a:gd name="connsiteX2" fmla="*/ 12188765 w 12188765"/>
              <a:gd name="connsiteY2" fmla="*/ 0 h 478813"/>
              <a:gd name="connsiteX3" fmla="*/ 12188607 w 12188765"/>
              <a:gd name="connsiteY3" fmla="*/ 478813 h 478813"/>
              <a:gd name="connsiteX4" fmla="*/ 1815 w 12188765"/>
              <a:gd name="connsiteY4" fmla="*/ 475594 h 478813"/>
              <a:gd name="connsiteX0" fmla="*/ 369 w 12190731"/>
              <a:gd name="connsiteY0" fmla="*/ 479006 h 479006"/>
              <a:gd name="connsiteX1" fmla="*/ 1966 w 12190731"/>
              <a:gd name="connsiteY1" fmla="*/ 183072 h 479006"/>
              <a:gd name="connsiteX2" fmla="*/ 12190731 w 12190731"/>
              <a:gd name="connsiteY2" fmla="*/ 0 h 479006"/>
              <a:gd name="connsiteX3" fmla="*/ 12190573 w 12190731"/>
              <a:gd name="connsiteY3" fmla="*/ 478813 h 479006"/>
              <a:gd name="connsiteX4" fmla="*/ 369 w 12190731"/>
              <a:gd name="connsiteY4" fmla="*/ 479006 h 479006"/>
              <a:gd name="connsiteX0" fmla="*/ 59818 w 12188765"/>
              <a:gd name="connsiteY0" fmla="*/ 438063 h 478813"/>
              <a:gd name="connsiteX1" fmla="*/ 0 w 12188765"/>
              <a:gd name="connsiteY1" fmla="*/ 183072 h 478813"/>
              <a:gd name="connsiteX2" fmla="*/ 12188765 w 12188765"/>
              <a:gd name="connsiteY2" fmla="*/ 0 h 478813"/>
              <a:gd name="connsiteX3" fmla="*/ 12188607 w 12188765"/>
              <a:gd name="connsiteY3" fmla="*/ 478813 h 478813"/>
              <a:gd name="connsiteX4" fmla="*/ 59818 w 12188765"/>
              <a:gd name="connsiteY4" fmla="*/ 438063 h 478813"/>
              <a:gd name="connsiteX0" fmla="*/ 59818 w 12188765"/>
              <a:gd name="connsiteY0" fmla="*/ 438063 h 478813"/>
              <a:gd name="connsiteX1" fmla="*/ 0 w 12188765"/>
              <a:gd name="connsiteY1" fmla="*/ 183072 h 478813"/>
              <a:gd name="connsiteX2" fmla="*/ 12188765 w 12188765"/>
              <a:gd name="connsiteY2" fmla="*/ 0 h 478813"/>
              <a:gd name="connsiteX3" fmla="*/ 12188607 w 12188765"/>
              <a:gd name="connsiteY3" fmla="*/ 478813 h 478813"/>
              <a:gd name="connsiteX4" fmla="*/ 59818 w 12188765"/>
              <a:gd name="connsiteY4" fmla="*/ 438063 h 478813"/>
              <a:gd name="connsiteX0" fmla="*/ 0 w 12190362"/>
              <a:gd name="connsiteY0" fmla="*/ 475594 h 478813"/>
              <a:gd name="connsiteX1" fmla="*/ 1597 w 12190362"/>
              <a:gd name="connsiteY1" fmla="*/ 183072 h 478813"/>
              <a:gd name="connsiteX2" fmla="*/ 12190362 w 12190362"/>
              <a:gd name="connsiteY2" fmla="*/ 0 h 478813"/>
              <a:gd name="connsiteX3" fmla="*/ 12190204 w 12190362"/>
              <a:gd name="connsiteY3" fmla="*/ 478813 h 478813"/>
              <a:gd name="connsiteX4" fmla="*/ 0 w 12190362"/>
              <a:gd name="connsiteY4" fmla="*/ 475594 h 4788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0362" h="478813">
                <a:moveTo>
                  <a:pt x="0" y="475594"/>
                </a:moveTo>
                <a:cubicBezTo>
                  <a:pt x="1670" y="482720"/>
                  <a:pt x="3339" y="278305"/>
                  <a:pt x="1597" y="183072"/>
                </a:cubicBezTo>
                <a:lnTo>
                  <a:pt x="12190362" y="0"/>
                </a:lnTo>
                <a:cubicBezTo>
                  <a:pt x="12190309" y="164970"/>
                  <a:pt x="12190257" y="313843"/>
                  <a:pt x="12190204" y="478813"/>
                </a:cubicBezTo>
                <a:lnTo>
                  <a:pt x="0" y="475594"/>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Titelplatzhalter 1">
            <a:extLst>
              <a:ext uri="{FF2B5EF4-FFF2-40B4-BE49-F238E27FC236}">
                <a16:creationId xmlns:a16="http://schemas.microsoft.com/office/drawing/2014/main" id="{98EB7731-794A-04BD-58AC-35348D9A6AF8}"/>
              </a:ext>
            </a:extLst>
          </p:cNvPr>
          <p:cNvSpPr txBox="1">
            <a:spLocks/>
          </p:cNvSpPr>
          <p:nvPr userDrawn="1"/>
        </p:nvSpPr>
        <p:spPr>
          <a:xfrm>
            <a:off x="632897" y="4000064"/>
            <a:ext cx="9420226" cy="584775"/>
          </a:xfrm>
          <a:prstGeom prst="rect">
            <a:avLst/>
          </a:prstGeom>
        </p:spPr>
        <p:txBody>
          <a:bodyPr vert="horz" wrap="square" lIns="0" tIns="0" rIns="180000" bIns="0" rtlCol="0" anchor="b" anchorCtr="0">
            <a:spAutoFit/>
          </a:bodyPr>
          <a:lstStyle>
            <a:lvl1pPr algn="l" defTabSz="914400" rtl="0" eaLnBrk="1" latinLnBrk="0" hangingPunct="1">
              <a:lnSpc>
                <a:spcPct val="100000"/>
              </a:lnSpc>
              <a:spcBef>
                <a:spcPct val="0"/>
              </a:spcBef>
              <a:buNone/>
              <a:defRPr lang="de-DE" sz="3800" b="1" kern="1200">
                <a:solidFill>
                  <a:schemeClr val="bg1"/>
                </a:solidFill>
                <a:latin typeface="+mj-lt"/>
                <a:ea typeface="Roboto" panose="02000000000000000000" pitchFamily="2" charset="0"/>
                <a:cs typeface="+mj-cs"/>
              </a:defRPr>
            </a:lvl1pPr>
          </a:lstStyle>
          <a:p>
            <a:r>
              <a:rPr lang="en-US" dirty="0"/>
              <a:t>Thank you!</a:t>
            </a:r>
          </a:p>
        </p:txBody>
      </p:sp>
    </p:spTree>
    <p:extLst>
      <p:ext uri="{BB962C8B-B14F-4D97-AF65-F5344CB8AC3E}">
        <p14:creationId xmlns:p14="http://schemas.microsoft.com/office/powerpoint/2010/main" val="124504897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1_Thank you">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Trapez 1">
            <a:extLst>
              <a:ext uri="{FF2B5EF4-FFF2-40B4-BE49-F238E27FC236}">
                <a16:creationId xmlns:a16="http://schemas.microsoft.com/office/drawing/2014/main" id="{E26247D5-7FB8-3249-9F5E-7D09FAEF23E9}"/>
              </a:ext>
            </a:extLst>
          </p:cNvPr>
          <p:cNvSpPr/>
          <p:nvPr userDrawn="1"/>
        </p:nvSpPr>
        <p:spPr>
          <a:xfrm>
            <a:off x="0" y="6382800"/>
            <a:ext cx="12192000" cy="478813"/>
          </a:xfrm>
          <a:custGeom>
            <a:avLst/>
            <a:gdLst>
              <a:gd name="connsiteX0" fmla="*/ 0 w 12192000"/>
              <a:gd name="connsiteY0" fmla="*/ 512762 h 512762"/>
              <a:gd name="connsiteX1" fmla="*/ 128191 w 12192000"/>
              <a:gd name="connsiteY1" fmla="*/ 0 h 512762"/>
              <a:gd name="connsiteX2" fmla="*/ 12063810 w 12192000"/>
              <a:gd name="connsiteY2" fmla="*/ 0 h 512762"/>
              <a:gd name="connsiteX3" fmla="*/ 12192000 w 12192000"/>
              <a:gd name="connsiteY3" fmla="*/ 512762 h 512762"/>
              <a:gd name="connsiteX4" fmla="*/ 0 w 12192000"/>
              <a:gd name="connsiteY4" fmla="*/ 512762 h 512762"/>
              <a:gd name="connsiteX0" fmla="*/ 0 w 12192000"/>
              <a:gd name="connsiteY0" fmla="*/ 512762 h 512762"/>
              <a:gd name="connsiteX1" fmla="*/ 3201 w 12192000"/>
              <a:gd name="connsiteY1" fmla="*/ 256559 h 512762"/>
              <a:gd name="connsiteX2" fmla="*/ 12063810 w 12192000"/>
              <a:gd name="connsiteY2" fmla="*/ 0 h 512762"/>
              <a:gd name="connsiteX3" fmla="*/ 12192000 w 12192000"/>
              <a:gd name="connsiteY3" fmla="*/ 512762 h 512762"/>
              <a:gd name="connsiteX4" fmla="*/ 0 w 12192000"/>
              <a:gd name="connsiteY4" fmla="*/ 512762 h 512762"/>
              <a:gd name="connsiteX0" fmla="*/ 0 w 12195378"/>
              <a:gd name="connsiteY0" fmla="*/ 512762 h 512762"/>
              <a:gd name="connsiteX1" fmla="*/ 3201 w 12195378"/>
              <a:gd name="connsiteY1" fmla="*/ 256559 h 512762"/>
              <a:gd name="connsiteX2" fmla="*/ 12195378 w 12195378"/>
              <a:gd name="connsiteY2" fmla="*/ 0 h 512762"/>
              <a:gd name="connsiteX3" fmla="*/ 12192000 w 12195378"/>
              <a:gd name="connsiteY3" fmla="*/ 512762 h 512762"/>
              <a:gd name="connsiteX4" fmla="*/ 0 w 12195378"/>
              <a:gd name="connsiteY4" fmla="*/ 512762 h 512762"/>
              <a:gd name="connsiteX0" fmla="*/ 0 w 12208020"/>
              <a:gd name="connsiteY0" fmla="*/ 479051 h 479051"/>
              <a:gd name="connsiteX1" fmla="*/ 3201 w 12208020"/>
              <a:gd name="connsiteY1" fmla="*/ 222848 h 479051"/>
              <a:gd name="connsiteX2" fmla="*/ 12208020 w 12208020"/>
              <a:gd name="connsiteY2" fmla="*/ 0 h 479051"/>
              <a:gd name="connsiteX3" fmla="*/ 12192000 w 12208020"/>
              <a:gd name="connsiteY3" fmla="*/ 479051 h 479051"/>
              <a:gd name="connsiteX4" fmla="*/ 0 w 12208020"/>
              <a:gd name="connsiteY4" fmla="*/ 479051 h 479051"/>
              <a:gd name="connsiteX0" fmla="*/ 0 w 12195378"/>
              <a:gd name="connsiteY0" fmla="*/ 491692 h 491692"/>
              <a:gd name="connsiteX1" fmla="*/ 3201 w 12195378"/>
              <a:gd name="connsiteY1" fmla="*/ 235489 h 491692"/>
              <a:gd name="connsiteX2" fmla="*/ 12195378 w 12195378"/>
              <a:gd name="connsiteY2" fmla="*/ 0 h 491692"/>
              <a:gd name="connsiteX3" fmla="*/ 12192000 w 12195378"/>
              <a:gd name="connsiteY3" fmla="*/ 491692 h 491692"/>
              <a:gd name="connsiteX4" fmla="*/ 0 w 12195378"/>
              <a:gd name="connsiteY4" fmla="*/ 491692 h 491692"/>
              <a:gd name="connsiteX0" fmla="*/ 0 w 12195378"/>
              <a:gd name="connsiteY0" fmla="*/ 491692 h 491692"/>
              <a:gd name="connsiteX1" fmla="*/ 7415 w 12195378"/>
              <a:gd name="connsiteY1" fmla="*/ 205993 h 491692"/>
              <a:gd name="connsiteX2" fmla="*/ 12195378 w 12195378"/>
              <a:gd name="connsiteY2" fmla="*/ 0 h 491692"/>
              <a:gd name="connsiteX3" fmla="*/ 12192000 w 12195378"/>
              <a:gd name="connsiteY3" fmla="*/ 491692 h 491692"/>
              <a:gd name="connsiteX4" fmla="*/ 0 w 12195378"/>
              <a:gd name="connsiteY4" fmla="*/ 491692 h 491692"/>
              <a:gd name="connsiteX0" fmla="*/ 0 w 12195378"/>
              <a:gd name="connsiteY0" fmla="*/ 491692 h 491692"/>
              <a:gd name="connsiteX1" fmla="*/ 3201 w 12195378"/>
              <a:gd name="connsiteY1" fmla="*/ 205993 h 491692"/>
              <a:gd name="connsiteX2" fmla="*/ 12195378 w 12195378"/>
              <a:gd name="connsiteY2" fmla="*/ 0 h 491692"/>
              <a:gd name="connsiteX3" fmla="*/ 12192000 w 12195378"/>
              <a:gd name="connsiteY3" fmla="*/ 491692 h 491692"/>
              <a:gd name="connsiteX4" fmla="*/ 0 w 12195378"/>
              <a:gd name="connsiteY4" fmla="*/ 491692 h 491692"/>
              <a:gd name="connsiteX0" fmla="*/ 5227 w 12192177"/>
              <a:gd name="connsiteY0" fmla="*/ 491692 h 491692"/>
              <a:gd name="connsiteX1" fmla="*/ 0 w 12192177"/>
              <a:gd name="connsiteY1" fmla="*/ 205993 h 491692"/>
              <a:gd name="connsiteX2" fmla="*/ 12192177 w 12192177"/>
              <a:gd name="connsiteY2" fmla="*/ 0 h 491692"/>
              <a:gd name="connsiteX3" fmla="*/ 12188799 w 12192177"/>
              <a:gd name="connsiteY3" fmla="*/ 491692 h 491692"/>
              <a:gd name="connsiteX4" fmla="*/ 5227 w 12192177"/>
              <a:gd name="connsiteY4" fmla="*/ 491692 h 491692"/>
              <a:gd name="connsiteX0" fmla="*/ 5227 w 12192177"/>
              <a:gd name="connsiteY0" fmla="*/ 491692 h 494911"/>
              <a:gd name="connsiteX1" fmla="*/ 0 w 12192177"/>
              <a:gd name="connsiteY1" fmla="*/ 205993 h 494911"/>
              <a:gd name="connsiteX2" fmla="*/ 12192177 w 12192177"/>
              <a:gd name="connsiteY2" fmla="*/ 0 h 494911"/>
              <a:gd name="connsiteX3" fmla="*/ 12192019 w 12192177"/>
              <a:gd name="connsiteY3" fmla="*/ 494911 h 494911"/>
              <a:gd name="connsiteX4" fmla="*/ 5227 w 12192177"/>
              <a:gd name="connsiteY4" fmla="*/ 491692 h 494911"/>
              <a:gd name="connsiteX0" fmla="*/ 5227 w 12192177"/>
              <a:gd name="connsiteY0" fmla="*/ 475594 h 478813"/>
              <a:gd name="connsiteX1" fmla="*/ 0 w 12192177"/>
              <a:gd name="connsiteY1" fmla="*/ 189895 h 478813"/>
              <a:gd name="connsiteX2" fmla="*/ 12192177 w 12192177"/>
              <a:gd name="connsiteY2" fmla="*/ 0 h 478813"/>
              <a:gd name="connsiteX3" fmla="*/ 12192019 w 12192177"/>
              <a:gd name="connsiteY3" fmla="*/ 478813 h 478813"/>
              <a:gd name="connsiteX4" fmla="*/ 5227 w 12192177"/>
              <a:gd name="connsiteY4" fmla="*/ 475594 h 478813"/>
              <a:gd name="connsiteX0" fmla="*/ 22287 w 12209237"/>
              <a:gd name="connsiteY0" fmla="*/ 475594 h 478813"/>
              <a:gd name="connsiteX1" fmla="*/ 0 w 12209237"/>
              <a:gd name="connsiteY1" fmla="*/ 220603 h 478813"/>
              <a:gd name="connsiteX2" fmla="*/ 12209237 w 12209237"/>
              <a:gd name="connsiteY2" fmla="*/ 0 h 478813"/>
              <a:gd name="connsiteX3" fmla="*/ 12209079 w 12209237"/>
              <a:gd name="connsiteY3" fmla="*/ 478813 h 478813"/>
              <a:gd name="connsiteX4" fmla="*/ 22287 w 12209237"/>
              <a:gd name="connsiteY4" fmla="*/ 475594 h 478813"/>
              <a:gd name="connsiteX0" fmla="*/ 1815 w 12188765"/>
              <a:gd name="connsiteY0" fmla="*/ 475594 h 478813"/>
              <a:gd name="connsiteX1" fmla="*/ 0 w 12188765"/>
              <a:gd name="connsiteY1" fmla="*/ 183072 h 478813"/>
              <a:gd name="connsiteX2" fmla="*/ 12188765 w 12188765"/>
              <a:gd name="connsiteY2" fmla="*/ 0 h 478813"/>
              <a:gd name="connsiteX3" fmla="*/ 12188607 w 12188765"/>
              <a:gd name="connsiteY3" fmla="*/ 478813 h 478813"/>
              <a:gd name="connsiteX4" fmla="*/ 1815 w 12188765"/>
              <a:gd name="connsiteY4" fmla="*/ 475594 h 478813"/>
              <a:gd name="connsiteX0" fmla="*/ 369 w 12190731"/>
              <a:gd name="connsiteY0" fmla="*/ 479006 h 479006"/>
              <a:gd name="connsiteX1" fmla="*/ 1966 w 12190731"/>
              <a:gd name="connsiteY1" fmla="*/ 183072 h 479006"/>
              <a:gd name="connsiteX2" fmla="*/ 12190731 w 12190731"/>
              <a:gd name="connsiteY2" fmla="*/ 0 h 479006"/>
              <a:gd name="connsiteX3" fmla="*/ 12190573 w 12190731"/>
              <a:gd name="connsiteY3" fmla="*/ 478813 h 479006"/>
              <a:gd name="connsiteX4" fmla="*/ 369 w 12190731"/>
              <a:gd name="connsiteY4" fmla="*/ 479006 h 479006"/>
              <a:gd name="connsiteX0" fmla="*/ 59818 w 12188765"/>
              <a:gd name="connsiteY0" fmla="*/ 438063 h 478813"/>
              <a:gd name="connsiteX1" fmla="*/ 0 w 12188765"/>
              <a:gd name="connsiteY1" fmla="*/ 183072 h 478813"/>
              <a:gd name="connsiteX2" fmla="*/ 12188765 w 12188765"/>
              <a:gd name="connsiteY2" fmla="*/ 0 h 478813"/>
              <a:gd name="connsiteX3" fmla="*/ 12188607 w 12188765"/>
              <a:gd name="connsiteY3" fmla="*/ 478813 h 478813"/>
              <a:gd name="connsiteX4" fmla="*/ 59818 w 12188765"/>
              <a:gd name="connsiteY4" fmla="*/ 438063 h 478813"/>
              <a:gd name="connsiteX0" fmla="*/ 59818 w 12188765"/>
              <a:gd name="connsiteY0" fmla="*/ 438063 h 478813"/>
              <a:gd name="connsiteX1" fmla="*/ 0 w 12188765"/>
              <a:gd name="connsiteY1" fmla="*/ 183072 h 478813"/>
              <a:gd name="connsiteX2" fmla="*/ 12188765 w 12188765"/>
              <a:gd name="connsiteY2" fmla="*/ 0 h 478813"/>
              <a:gd name="connsiteX3" fmla="*/ 12188607 w 12188765"/>
              <a:gd name="connsiteY3" fmla="*/ 478813 h 478813"/>
              <a:gd name="connsiteX4" fmla="*/ 59818 w 12188765"/>
              <a:gd name="connsiteY4" fmla="*/ 438063 h 478813"/>
              <a:gd name="connsiteX0" fmla="*/ 0 w 12190362"/>
              <a:gd name="connsiteY0" fmla="*/ 475594 h 478813"/>
              <a:gd name="connsiteX1" fmla="*/ 1597 w 12190362"/>
              <a:gd name="connsiteY1" fmla="*/ 183072 h 478813"/>
              <a:gd name="connsiteX2" fmla="*/ 12190362 w 12190362"/>
              <a:gd name="connsiteY2" fmla="*/ 0 h 478813"/>
              <a:gd name="connsiteX3" fmla="*/ 12190204 w 12190362"/>
              <a:gd name="connsiteY3" fmla="*/ 478813 h 478813"/>
              <a:gd name="connsiteX4" fmla="*/ 0 w 12190362"/>
              <a:gd name="connsiteY4" fmla="*/ 475594 h 4788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0362" h="478813">
                <a:moveTo>
                  <a:pt x="0" y="475594"/>
                </a:moveTo>
                <a:cubicBezTo>
                  <a:pt x="1670" y="482720"/>
                  <a:pt x="3339" y="278305"/>
                  <a:pt x="1597" y="183072"/>
                </a:cubicBezTo>
                <a:lnTo>
                  <a:pt x="12190362" y="0"/>
                </a:lnTo>
                <a:cubicBezTo>
                  <a:pt x="12190309" y="164970"/>
                  <a:pt x="12190257" y="313843"/>
                  <a:pt x="12190204" y="478813"/>
                </a:cubicBezTo>
                <a:lnTo>
                  <a:pt x="0" y="475594"/>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Titelplatzhalter 1">
            <a:extLst>
              <a:ext uri="{FF2B5EF4-FFF2-40B4-BE49-F238E27FC236}">
                <a16:creationId xmlns:a16="http://schemas.microsoft.com/office/drawing/2014/main" id="{110150EA-F0BD-2D5A-CD1F-02BB6D3B7E31}"/>
              </a:ext>
            </a:extLst>
          </p:cNvPr>
          <p:cNvSpPr txBox="1">
            <a:spLocks/>
          </p:cNvSpPr>
          <p:nvPr userDrawn="1"/>
        </p:nvSpPr>
        <p:spPr>
          <a:xfrm>
            <a:off x="632897" y="4000064"/>
            <a:ext cx="9420226" cy="584775"/>
          </a:xfrm>
          <a:prstGeom prst="rect">
            <a:avLst/>
          </a:prstGeom>
        </p:spPr>
        <p:txBody>
          <a:bodyPr vert="horz" wrap="square" lIns="0" tIns="0" rIns="180000" bIns="0" rtlCol="0" anchor="b" anchorCtr="0">
            <a:spAutoFit/>
          </a:bodyPr>
          <a:lstStyle>
            <a:lvl1pPr algn="l" defTabSz="914400" rtl="0" eaLnBrk="1" latinLnBrk="0" hangingPunct="1">
              <a:lnSpc>
                <a:spcPct val="100000"/>
              </a:lnSpc>
              <a:spcBef>
                <a:spcPct val="0"/>
              </a:spcBef>
              <a:buNone/>
              <a:defRPr lang="de-DE" sz="3800" b="1" kern="1200">
                <a:solidFill>
                  <a:schemeClr val="bg1"/>
                </a:solidFill>
                <a:latin typeface="+mj-lt"/>
                <a:ea typeface="Roboto" panose="02000000000000000000" pitchFamily="2" charset="0"/>
                <a:cs typeface="+mj-cs"/>
              </a:defRPr>
            </a:lvl1pPr>
          </a:lstStyle>
          <a:p>
            <a:r>
              <a:rPr lang="en-US" dirty="0"/>
              <a:t>Thank you!</a:t>
            </a:r>
          </a:p>
        </p:txBody>
      </p:sp>
      <p:pic>
        <p:nvPicPr>
          <p:cNvPr id="3" name="Grafik 6">
            <a:extLst>
              <a:ext uri="{FF2B5EF4-FFF2-40B4-BE49-F238E27FC236}">
                <a16:creationId xmlns:a16="http://schemas.microsoft.com/office/drawing/2014/main" id="{3EAA1AC5-85F7-AFA9-131C-3F2CEABFD558}"/>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10625874" y="296862"/>
            <a:ext cx="1050190" cy="560977"/>
          </a:xfrm>
          <a:prstGeom prst="rect">
            <a:avLst/>
          </a:prstGeom>
        </p:spPr>
      </p:pic>
      <p:pic>
        <p:nvPicPr>
          <p:cNvPr id="4" name="Immagine 3" descr="Immagine che contiene testo, Carattere, grafica, poster&#10;&#10;Descrizione generata automaticamente">
            <a:extLst>
              <a:ext uri="{FF2B5EF4-FFF2-40B4-BE49-F238E27FC236}">
                <a16:creationId xmlns:a16="http://schemas.microsoft.com/office/drawing/2014/main" id="{4078B52E-F63F-50DA-1CF8-7D93E0F7038C}"/>
              </a:ext>
            </a:extLst>
          </p:cNvPr>
          <p:cNvPicPr>
            <a:picLocks noChangeAspect="1"/>
          </p:cNvPicPr>
          <p:nvPr userDrawn="1"/>
        </p:nvPicPr>
        <p:blipFill>
          <a:blip r:embed="rId4"/>
          <a:stretch>
            <a:fillRect/>
          </a:stretch>
        </p:blipFill>
        <p:spPr>
          <a:xfrm rot="5400000">
            <a:off x="1067782" y="-244545"/>
            <a:ext cx="360002" cy="1463690"/>
          </a:xfrm>
          <a:prstGeom prst="rect">
            <a:avLst/>
          </a:prstGeom>
        </p:spPr>
      </p:pic>
    </p:spTree>
    <p:extLst>
      <p:ext uri="{BB962C8B-B14F-4D97-AF65-F5344CB8AC3E}">
        <p14:creationId xmlns:p14="http://schemas.microsoft.com/office/powerpoint/2010/main" val="7312583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2_Presentation Title 01 – Media">
    <p:bg>
      <p:bgPr>
        <a:blipFill dpi="0" rotWithShape="1">
          <a:blip r:embed="rId3">
            <a:alphaModFix amt="90000"/>
            <a:lum/>
          </a:blip>
          <a:srcRect/>
          <a:stretch>
            <a:fillRect/>
          </a:stretch>
        </a:blipFill>
        <a:effectLst/>
      </p:bgPr>
    </p:bg>
    <p:spTree>
      <p:nvGrpSpPr>
        <p:cNvPr id="1" name=""/>
        <p:cNvGrpSpPr/>
        <p:nvPr/>
      </p:nvGrpSpPr>
      <p:grpSpPr>
        <a:xfrm>
          <a:off x="0" y="0"/>
          <a:ext cx="0" cy="0"/>
          <a:chOff x="0" y="0"/>
          <a:chExt cx="0" cy="0"/>
        </a:xfrm>
      </p:grpSpPr>
      <p:sp>
        <p:nvSpPr>
          <p:cNvPr id="14" name="Trapez 1">
            <a:extLst>
              <a:ext uri="{FF2B5EF4-FFF2-40B4-BE49-F238E27FC236}">
                <a16:creationId xmlns:a16="http://schemas.microsoft.com/office/drawing/2014/main" id="{ADF36839-229D-447B-A790-C06F9C14D6BB}"/>
              </a:ext>
            </a:extLst>
          </p:cNvPr>
          <p:cNvSpPr/>
          <p:nvPr userDrawn="1"/>
        </p:nvSpPr>
        <p:spPr>
          <a:xfrm>
            <a:off x="0" y="6382800"/>
            <a:ext cx="12192000" cy="478813"/>
          </a:xfrm>
          <a:custGeom>
            <a:avLst/>
            <a:gdLst>
              <a:gd name="connsiteX0" fmla="*/ 0 w 12192000"/>
              <a:gd name="connsiteY0" fmla="*/ 512762 h 512762"/>
              <a:gd name="connsiteX1" fmla="*/ 128191 w 12192000"/>
              <a:gd name="connsiteY1" fmla="*/ 0 h 512762"/>
              <a:gd name="connsiteX2" fmla="*/ 12063810 w 12192000"/>
              <a:gd name="connsiteY2" fmla="*/ 0 h 512762"/>
              <a:gd name="connsiteX3" fmla="*/ 12192000 w 12192000"/>
              <a:gd name="connsiteY3" fmla="*/ 512762 h 512762"/>
              <a:gd name="connsiteX4" fmla="*/ 0 w 12192000"/>
              <a:gd name="connsiteY4" fmla="*/ 512762 h 512762"/>
              <a:gd name="connsiteX0" fmla="*/ 0 w 12192000"/>
              <a:gd name="connsiteY0" fmla="*/ 512762 h 512762"/>
              <a:gd name="connsiteX1" fmla="*/ 3201 w 12192000"/>
              <a:gd name="connsiteY1" fmla="*/ 256559 h 512762"/>
              <a:gd name="connsiteX2" fmla="*/ 12063810 w 12192000"/>
              <a:gd name="connsiteY2" fmla="*/ 0 h 512762"/>
              <a:gd name="connsiteX3" fmla="*/ 12192000 w 12192000"/>
              <a:gd name="connsiteY3" fmla="*/ 512762 h 512762"/>
              <a:gd name="connsiteX4" fmla="*/ 0 w 12192000"/>
              <a:gd name="connsiteY4" fmla="*/ 512762 h 512762"/>
              <a:gd name="connsiteX0" fmla="*/ 0 w 12195378"/>
              <a:gd name="connsiteY0" fmla="*/ 512762 h 512762"/>
              <a:gd name="connsiteX1" fmla="*/ 3201 w 12195378"/>
              <a:gd name="connsiteY1" fmla="*/ 256559 h 512762"/>
              <a:gd name="connsiteX2" fmla="*/ 12195378 w 12195378"/>
              <a:gd name="connsiteY2" fmla="*/ 0 h 512762"/>
              <a:gd name="connsiteX3" fmla="*/ 12192000 w 12195378"/>
              <a:gd name="connsiteY3" fmla="*/ 512762 h 512762"/>
              <a:gd name="connsiteX4" fmla="*/ 0 w 12195378"/>
              <a:gd name="connsiteY4" fmla="*/ 512762 h 512762"/>
              <a:gd name="connsiteX0" fmla="*/ 0 w 12208020"/>
              <a:gd name="connsiteY0" fmla="*/ 479051 h 479051"/>
              <a:gd name="connsiteX1" fmla="*/ 3201 w 12208020"/>
              <a:gd name="connsiteY1" fmla="*/ 222848 h 479051"/>
              <a:gd name="connsiteX2" fmla="*/ 12208020 w 12208020"/>
              <a:gd name="connsiteY2" fmla="*/ 0 h 479051"/>
              <a:gd name="connsiteX3" fmla="*/ 12192000 w 12208020"/>
              <a:gd name="connsiteY3" fmla="*/ 479051 h 479051"/>
              <a:gd name="connsiteX4" fmla="*/ 0 w 12208020"/>
              <a:gd name="connsiteY4" fmla="*/ 479051 h 479051"/>
              <a:gd name="connsiteX0" fmla="*/ 0 w 12195378"/>
              <a:gd name="connsiteY0" fmla="*/ 491692 h 491692"/>
              <a:gd name="connsiteX1" fmla="*/ 3201 w 12195378"/>
              <a:gd name="connsiteY1" fmla="*/ 235489 h 491692"/>
              <a:gd name="connsiteX2" fmla="*/ 12195378 w 12195378"/>
              <a:gd name="connsiteY2" fmla="*/ 0 h 491692"/>
              <a:gd name="connsiteX3" fmla="*/ 12192000 w 12195378"/>
              <a:gd name="connsiteY3" fmla="*/ 491692 h 491692"/>
              <a:gd name="connsiteX4" fmla="*/ 0 w 12195378"/>
              <a:gd name="connsiteY4" fmla="*/ 491692 h 491692"/>
              <a:gd name="connsiteX0" fmla="*/ 0 w 12195378"/>
              <a:gd name="connsiteY0" fmla="*/ 491692 h 491692"/>
              <a:gd name="connsiteX1" fmla="*/ 7415 w 12195378"/>
              <a:gd name="connsiteY1" fmla="*/ 205993 h 491692"/>
              <a:gd name="connsiteX2" fmla="*/ 12195378 w 12195378"/>
              <a:gd name="connsiteY2" fmla="*/ 0 h 491692"/>
              <a:gd name="connsiteX3" fmla="*/ 12192000 w 12195378"/>
              <a:gd name="connsiteY3" fmla="*/ 491692 h 491692"/>
              <a:gd name="connsiteX4" fmla="*/ 0 w 12195378"/>
              <a:gd name="connsiteY4" fmla="*/ 491692 h 491692"/>
              <a:gd name="connsiteX0" fmla="*/ 0 w 12195378"/>
              <a:gd name="connsiteY0" fmla="*/ 491692 h 491692"/>
              <a:gd name="connsiteX1" fmla="*/ 3201 w 12195378"/>
              <a:gd name="connsiteY1" fmla="*/ 205993 h 491692"/>
              <a:gd name="connsiteX2" fmla="*/ 12195378 w 12195378"/>
              <a:gd name="connsiteY2" fmla="*/ 0 h 491692"/>
              <a:gd name="connsiteX3" fmla="*/ 12192000 w 12195378"/>
              <a:gd name="connsiteY3" fmla="*/ 491692 h 491692"/>
              <a:gd name="connsiteX4" fmla="*/ 0 w 12195378"/>
              <a:gd name="connsiteY4" fmla="*/ 491692 h 491692"/>
              <a:gd name="connsiteX0" fmla="*/ 5227 w 12192177"/>
              <a:gd name="connsiteY0" fmla="*/ 491692 h 491692"/>
              <a:gd name="connsiteX1" fmla="*/ 0 w 12192177"/>
              <a:gd name="connsiteY1" fmla="*/ 205993 h 491692"/>
              <a:gd name="connsiteX2" fmla="*/ 12192177 w 12192177"/>
              <a:gd name="connsiteY2" fmla="*/ 0 h 491692"/>
              <a:gd name="connsiteX3" fmla="*/ 12188799 w 12192177"/>
              <a:gd name="connsiteY3" fmla="*/ 491692 h 491692"/>
              <a:gd name="connsiteX4" fmla="*/ 5227 w 12192177"/>
              <a:gd name="connsiteY4" fmla="*/ 491692 h 491692"/>
              <a:gd name="connsiteX0" fmla="*/ 5227 w 12192177"/>
              <a:gd name="connsiteY0" fmla="*/ 491692 h 494911"/>
              <a:gd name="connsiteX1" fmla="*/ 0 w 12192177"/>
              <a:gd name="connsiteY1" fmla="*/ 205993 h 494911"/>
              <a:gd name="connsiteX2" fmla="*/ 12192177 w 12192177"/>
              <a:gd name="connsiteY2" fmla="*/ 0 h 494911"/>
              <a:gd name="connsiteX3" fmla="*/ 12192019 w 12192177"/>
              <a:gd name="connsiteY3" fmla="*/ 494911 h 494911"/>
              <a:gd name="connsiteX4" fmla="*/ 5227 w 12192177"/>
              <a:gd name="connsiteY4" fmla="*/ 491692 h 494911"/>
              <a:gd name="connsiteX0" fmla="*/ 5227 w 12192177"/>
              <a:gd name="connsiteY0" fmla="*/ 475594 h 478813"/>
              <a:gd name="connsiteX1" fmla="*/ 0 w 12192177"/>
              <a:gd name="connsiteY1" fmla="*/ 189895 h 478813"/>
              <a:gd name="connsiteX2" fmla="*/ 12192177 w 12192177"/>
              <a:gd name="connsiteY2" fmla="*/ 0 h 478813"/>
              <a:gd name="connsiteX3" fmla="*/ 12192019 w 12192177"/>
              <a:gd name="connsiteY3" fmla="*/ 478813 h 478813"/>
              <a:gd name="connsiteX4" fmla="*/ 5227 w 12192177"/>
              <a:gd name="connsiteY4" fmla="*/ 475594 h 478813"/>
              <a:gd name="connsiteX0" fmla="*/ 22287 w 12209237"/>
              <a:gd name="connsiteY0" fmla="*/ 475594 h 478813"/>
              <a:gd name="connsiteX1" fmla="*/ 0 w 12209237"/>
              <a:gd name="connsiteY1" fmla="*/ 220603 h 478813"/>
              <a:gd name="connsiteX2" fmla="*/ 12209237 w 12209237"/>
              <a:gd name="connsiteY2" fmla="*/ 0 h 478813"/>
              <a:gd name="connsiteX3" fmla="*/ 12209079 w 12209237"/>
              <a:gd name="connsiteY3" fmla="*/ 478813 h 478813"/>
              <a:gd name="connsiteX4" fmla="*/ 22287 w 12209237"/>
              <a:gd name="connsiteY4" fmla="*/ 475594 h 478813"/>
              <a:gd name="connsiteX0" fmla="*/ 1815 w 12188765"/>
              <a:gd name="connsiteY0" fmla="*/ 475594 h 478813"/>
              <a:gd name="connsiteX1" fmla="*/ 0 w 12188765"/>
              <a:gd name="connsiteY1" fmla="*/ 183072 h 478813"/>
              <a:gd name="connsiteX2" fmla="*/ 12188765 w 12188765"/>
              <a:gd name="connsiteY2" fmla="*/ 0 h 478813"/>
              <a:gd name="connsiteX3" fmla="*/ 12188607 w 12188765"/>
              <a:gd name="connsiteY3" fmla="*/ 478813 h 478813"/>
              <a:gd name="connsiteX4" fmla="*/ 1815 w 12188765"/>
              <a:gd name="connsiteY4" fmla="*/ 475594 h 478813"/>
              <a:gd name="connsiteX0" fmla="*/ 369 w 12190731"/>
              <a:gd name="connsiteY0" fmla="*/ 479006 h 479006"/>
              <a:gd name="connsiteX1" fmla="*/ 1966 w 12190731"/>
              <a:gd name="connsiteY1" fmla="*/ 183072 h 479006"/>
              <a:gd name="connsiteX2" fmla="*/ 12190731 w 12190731"/>
              <a:gd name="connsiteY2" fmla="*/ 0 h 479006"/>
              <a:gd name="connsiteX3" fmla="*/ 12190573 w 12190731"/>
              <a:gd name="connsiteY3" fmla="*/ 478813 h 479006"/>
              <a:gd name="connsiteX4" fmla="*/ 369 w 12190731"/>
              <a:gd name="connsiteY4" fmla="*/ 479006 h 479006"/>
              <a:gd name="connsiteX0" fmla="*/ 59818 w 12188765"/>
              <a:gd name="connsiteY0" fmla="*/ 438063 h 478813"/>
              <a:gd name="connsiteX1" fmla="*/ 0 w 12188765"/>
              <a:gd name="connsiteY1" fmla="*/ 183072 h 478813"/>
              <a:gd name="connsiteX2" fmla="*/ 12188765 w 12188765"/>
              <a:gd name="connsiteY2" fmla="*/ 0 h 478813"/>
              <a:gd name="connsiteX3" fmla="*/ 12188607 w 12188765"/>
              <a:gd name="connsiteY3" fmla="*/ 478813 h 478813"/>
              <a:gd name="connsiteX4" fmla="*/ 59818 w 12188765"/>
              <a:gd name="connsiteY4" fmla="*/ 438063 h 478813"/>
              <a:gd name="connsiteX0" fmla="*/ 59818 w 12188765"/>
              <a:gd name="connsiteY0" fmla="*/ 438063 h 478813"/>
              <a:gd name="connsiteX1" fmla="*/ 0 w 12188765"/>
              <a:gd name="connsiteY1" fmla="*/ 183072 h 478813"/>
              <a:gd name="connsiteX2" fmla="*/ 12188765 w 12188765"/>
              <a:gd name="connsiteY2" fmla="*/ 0 h 478813"/>
              <a:gd name="connsiteX3" fmla="*/ 12188607 w 12188765"/>
              <a:gd name="connsiteY3" fmla="*/ 478813 h 478813"/>
              <a:gd name="connsiteX4" fmla="*/ 59818 w 12188765"/>
              <a:gd name="connsiteY4" fmla="*/ 438063 h 478813"/>
              <a:gd name="connsiteX0" fmla="*/ 0 w 12190362"/>
              <a:gd name="connsiteY0" fmla="*/ 475594 h 478813"/>
              <a:gd name="connsiteX1" fmla="*/ 1597 w 12190362"/>
              <a:gd name="connsiteY1" fmla="*/ 183072 h 478813"/>
              <a:gd name="connsiteX2" fmla="*/ 12190362 w 12190362"/>
              <a:gd name="connsiteY2" fmla="*/ 0 h 478813"/>
              <a:gd name="connsiteX3" fmla="*/ 12190204 w 12190362"/>
              <a:gd name="connsiteY3" fmla="*/ 478813 h 478813"/>
              <a:gd name="connsiteX4" fmla="*/ 0 w 12190362"/>
              <a:gd name="connsiteY4" fmla="*/ 475594 h 4788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0362" h="478813">
                <a:moveTo>
                  <a:pt x="0" y="475594"/>
                </a:moveTo>
                <a:cubicBezTo>
                  <a:pt x="1670" y="482720"/>
                  <a:pt x="3339" y="278305"/>
                  <a:pt x="1597" y="183072"/>
                </a:cubicBezTo>
                <a:lnTo>
                  <a:pt x="12190362" y="0"/>
                </a:lnTo>
                <a:cubicBezTo>
                  <a:pt x="12190309" y="164970"/>
                  <a:pt x="12190257" y="313843"/>
                  <a:pt x="12190204" y="478813"/>
                </a:cubicBezTo>
                <a:lnTo>
                  <a:pt x="0" y="475594"/>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Titelplatzhalter 1">
            <a:extLst>
              <a:ext uri="{FF2B5EF4-FFF2-40B4-BE49-F238E27FC236}">
                <a16:creationId xmlns:a16="http://schemas.microsoft.com/office/drawing/2014/main" id="{20A58A07-2311-4F71-AD70-7274D1B8F448}"/>
              </a:ext>
            </a:extLst>
          </p:cNvPr>
          <p:cNvSpPr>
            <a:spLocks noGrp="1"/>
          </p:cNvSpPr>
          <p:nvPr>
            <p:ph type="title" hasCustomPrompt="1"/>
          </p:nvPr>
        </p:nvSpPr>
        <p:spPr>
          <a:xfrm>
            <a:off x="515938" y="1860009"/>
            <a:ext cx="9420225" cy="1169551"/>
          </a:xfrm>
          <a:prstGeom prst="rect">
            <a:avLst/>
          </a:prstGeom>
        </p:spPr>
        <p:txBody>
          <a:bodyPr vert="horz" wrap="square" lIns="0" tIns="0" rIns="180000" bIns="0" rtlCol="0" anchor="b" anchorCtr="0">
            <a:spAutoFit/>
          </a:bodyPr>
          <a:lstStyle>
            <a:lvl1pPr>
              <a:lnSpc>
                <a:spcPct val="100000"/>
              </a:lnSpc>
              <a:defRPr sz="3800">
                <a:solidFill>
                  <a:schemeClr val="bg1"/>
                </a:solidFill>
              </a:defRPr>
            </a:lvl1pPr>
          </a:lstStyle>
          <a:p>
            <a:pPr lvl="0"/>
            <a:r>
              <a:rPr lang="en-US" noProof="0"/>
              <a:t>Click to edit Presentation title with </a:t>
            </a:r>
            <a:br>
              <a:rPr lang="en-US" noProof="0"/>
            </a:br>
            <a:r>
              <a:rPr lang="en-US" noProof="0"/>
              <a:t>a maximum of approx. 80 characters</a:t>
            </a:r>
          </a:p>
        </p:txBody>
      </p:sp>
      <p:sp>
        <p:nvSpPr>
          <p:cNvPr id="15" name="Textplatzhalter 3">
            <a:extLst>
              <a:ext uri="{FF2B5EF4-FFF2-40B4-BE49-F238E27FC236}">
                <a16:creationId xmlns:a16="http://schemas.microsoft.com/office/drawing/2014/main" id="{9A1EC5E9-2C10-404D-99DA-106663C99D68}"/>
              </a:ext>
            </a:extLst>
          </p:cNvPr>
          <p:cNvSpPr>
            <a:spLocks noGrp="1"/>
          </p:cNvSpPr>
          <p:nvPr>
            <p:ph type="body" sz="quarter" idx="23" hasCustomPrompt="1"/>
          </p:nvPr>
        </p:nvSpPr>
        <p:spPr>
          <a:xfrm>
            <a:off x="515939" y="1592263"/>
            <a:ext cx="9420224" cy="161583"/>
          </a:xfrm>
          <a:noFill/>
        </p:spPr>
        <p:txBody>
          <a:bodyPr wrap="square" lIns="0" tIns="0" rIns="0" bIns="0">
            <a:spAutoFit/>
          </a:bodyPr>
          <a:lstStyle>
            <a:lvl1pPr marL="0" indent="0" fontAlgn="t">
              <a:lnSpc>
                <a:spcPts val="1200"/>
              </a:lnSpc>
              <a:spcAft>
                <a:spcPts val="0"/>
              </a:spcAft>
              <a:buNone/>
              <a:defRPr sz="1200" b="1" i="0" cap="all" spc="100" baseline="0">
                <a:solidFill>
                  <a:schemeClr val="bg1"/>
                </a:solidFill>
                <a:latin typeface="+mj-lt"/>
                <a:ea typeface="Roboto" panose="02000000000000000000" pitchFamily="2" charset="0"/>
              </a:defRPr>
            </a:lvl1pPr>
            <a:lvl2pPr marL="180975" indent="0" fontAlgn="t">
              <a:lnSpc>
                <a:spcPts val="1740"/>
              </a:lnSpc>
              <a:spcAft>
                <a:spcPts val="0"/>
              </a:spcAft>
              <a:buNone/>
              <a:defRPr cap="all" spc="-20" baseline="0">
                <a:solidFill>
                  <a:schemeClr val="bg1"/>
                </a:solidFill>
                <a:latin typeface="+mj-lt"/>
              </a:defRPr>
            </a:lvl2pPr>
            <a:lvl3pPr marL="361950" indent="0" fontAlgn="t">
              <a:lnSpc>
                <a:spcPts val="1740"/>
              </a:lnSpc>
              <a:spcAft>
                <a:spcPts val="0"/>
              </a:spcAft>
              <a:buNone/>
              <a:defRPr cap="all" spc="-20" baseline="0">
                <a:solidFill>
                  <a:schemeClr val="bg1"/>
                </a:solidFill>
                <a:latin typeface="+mj-lt"/>
              </a:defRPr>
            </a:lvl3pPr>
            <a:lvl4pPr marL="542925" indent="0" fontAlgn="t">
              <a:lnSpc>
                <a:spcPts val="1740"/>
              </a:lnSpc>
              <a:spcAft>
                <a:spcPts val="0"/>
              </a:spcAft>
              <a:buNone/>
              <a:defRPr cap="all" spc="-20" baseline="0">
                <a:solidFill>
                  <a:schemeClr val="bg1"/>
                </a:solidFill>
                <a:latin typeface="+mj-lt"/>
              </a:defRPr>
            </a:lvl4pPr>
            <a:lvl5pPr marL="714375" indent="0" fontAlgn="t">
              <a:lnSpc>
                <a:spcPts val="1740"/>
              </a:lnSpc>
              <a:spcAft>
                <a:spcPts val="0"/>
              </a:spcAft>
              <a:buNone/>
              <a:defRPr cap="all" spc="-20" baseline="0">
                <a:solidFill>
                  <a:schemeClr val="bg1"/>
                </a:solidFill>
                <a:latin typeface="+mj-lt"/>
              </a:defRPr>
            </a:lvl5pPr>
          </a:lstStyle>
          <a:p>
            <a:pPr marL="0" marR="0" lvl="0" indent="0" algn="l" defTabSz="914400" rtl="0" eaLnBrk="1" fontAlgn="t" latinLnBrk="0" hangingPunct="1">
              <a:lnSpc>
                <a:spcPts val="1200"/>
              </a:lnSpc>
              <a:spcBef>
                <a:spcPts val="0"/>
              </a:spcBef>
              <a:spcAft>
                <a:spcPts val="0"/>
              </a:spcAft>
              <a:buClr>
                <a:schemeClr val="accent2"/>
              </a:buClr>
              <a:buSzPct val="135000"/>
              <a:buFont typeface="Roboto Light" panose="02000000000000000000" pitchFamily="2" charset="0"/>
              <a:buNone/>
              <a:tabLst/>
              <a:defRPr/>
            </a:pPr>
            <a:r>
              <a:rPr lang="en-US" noProof="0"/>
              <a:t>Click to edit single line subtitle with a maximum of approx. 90 characters</a:t>
            </a:r>
          </a:p>
        </p:txBody>
      </p:sp>
      <p:cxnSp>
        <p:nvCxnSpPr>
          <p:cNvPr id="17" name="Gerade Verbindung 6">
            <a:extLst>
              <a:ext uri="{FF2B5EF4-FFF2-40B4-BE49-F238E27FC236}">
                <a16:creationId xmlns:a16="http://schemas.microsoft.com/office/drawing/2014/main" id="{50CC92C3-2611-4416-944A-CFF4141AED12}"/>
              </a:ext>
            </a:extLst>
          </p:cNvPr>
          <p:cNvCxnSpPr>
            <a:cxnSpLocks/>
          </p:cNvCxnSpPr>
          <p:nvPr userDrawn="1"/>
        </p:nvCxnSpPr>
        <p:spPr>
          <a:xfrm flipH="1">
            <a:off x="515939" y="3249613"/>
            <a:ext cx="7200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9" name="Content Placeholder 4">
            <a:extLst>
              <a:ext uri="{FF2B5EF4-FFF2-40B4-BE49-F238E27FC236}">
                <a16:creationId xmlns:a16="http://schemas.microsoft.com/office/drawing/2014/main" id="{568499EE-4310-4756-9DA5-E6606FD4E6E0}"/>
              </a:ext>
            </a:extLst>
          </p:cNvPr>
          <p:cNvSpPr>
            <a:spLocks noGrp="1"/>
          </p:cNvSpPr>
          <p:nvPr>
            <p:ph sz="quarter" idx="26" hasCustomPrompt="1"/>
          </p:nvPr>
        </p:nvSpPr>
        <p:spPr>
          <a:xfrm>
            <a:off x="515939" y="3608388"/>
            <a:ext cx="5400674" cy="2592928"/>
          </a:xfrm>
        </p:spPr>
        <p:txBody>
          <a:bodyPr anchor="t"/>
          <a:lstStyle>
            <a:lvl1pPr marL="0" indent="0">
              <a:spcAft>
                <a:spcPts val="0"/>
              </a:spcAft>
              <a:buClr>
                <a:schemeClr val="bg1"/>
              </a:buClr>
              <a:buNone/>
              <a:defRPr sz="1800">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Speakers</a:t>
            </a:r>
          </a:p>
          <a:p>
            <a:pPr lvl="0"/>
            <a:r>
              <a:rPr lang="en-US"/>
              <a:t>and Date</a:t>
            </a:r>
          </a:p>
        </p:txBody>
      </p:sp>
      <p:sp>
        <p:nvSpPr>
          <p:cNvPr id="18" name="Rectangle 17">
            <a:extLst>
              <a:ext uri="{FF2B5EF4-FFF2-40B4-BE49-F238E27FC236}">
                <a16:creationId xmlns:a16="http://schemas.microsoft.com/office/drawing/2014/main" id="{3D8A2B3A-C4CB-4449-AD56-C6EA373165F0}"/>
              </a:ext>
            </a:extLst>
          </p:cNvPr>
          <p:cNvSpPr/>
          <p:nvPr userDrawn="1"/>
        </p:nvSpPr>
        <p:spPr>
          <a:xfrm>
            <a:off x="12308461" y="1304925"/>
            <a:ext cx="1769323" cy="20944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tIns="91440" bIns="91440" rtlCol="0" anchor="ctr">
            <a:spAutoFit/>
          </a:bodyPr>
          <a:lstStyle/>
          <a:p>
            <a:pPr algn="l">
              <a:lnSpc>
                <a:spcPct val="120000"/>
              </a:lnSpc>
              <a:spcAft>
                <a:spcPts val="400"/>
              </a:spcAft>
            </a:pPr>
            <a:r>
              <a:rPr lang="en-US" sz="1200" noProof="0"/>
              <a:t>To add an image </a:t>
            </a:r>
            <a:br>
              <a:rPr lang="en-US" sz="1200" noProof="0"/>
            </a:br>
            <a:r>
              <a:rPr lang="en-US" sz="1200" noProof="0"/>
              <a:t>to the background, </a:t>
            </a:r>
            <a:br>
              <a:rPr lang="en-US" sz="1200" noProof="0"/>
            </a:br>
            <a:r>
              <a:rPr lang="en-US" sz="1200" noProof="0"/>
              <a:t>follow these steps: </a:t>
            </a:r>
          </a:p>
          <a:p>
            <a:pPr marL="137160" indent="-137160" algn="l">
              <a:lnSpc>
                <a:spcPct val="120000"/>
              </a:lnSpc>
              <a:spcAft>
                <a:spcPts val="400"/>
              </a:spcAft>
              <a:buFont typeface="Wingdings" panose="05000000000000000000" pitchFamily="2" charset="2"/>
              <a:buChar char="§"/>
            </a:pPr>
            <a:r>
              <a:rPr lang="en-US" sz="1200" noProof="0"/>
              <a:t>Right click -&gt; </a:t>
            </a:r>
            <a:br>
              <a:rPr lang="en-US" sz="1200" noProof="0"/>
            </a:br>
            <a:r>
              <a:rPr lang="en-US" sz="1200" b="1" noProof="0">
                <a:latin typeface="+mj-lt"/>
              </a:rPr>
              <a:t>Format Background</a:t>
            </a:r>
          </a:p>
          <a:p>
            <a:pPr marL="137160" indent="-137160" algn="l">
              <a:lnSpc>
                <a:spcPct val="120000"/>
              </a:lnSpc>
              <a:spcAft>
                <a:spcPts val="400"/>
              </a:spcAft>
              <a:buFont typeface="Wingdings" panose="05000000000000000000" pitchFamily="2" charset="2"/>
              <a:buChar char="§"/>
            </a:pPr>
            <a:r>
              <a:rPr lang="en-US" sz="1200" b="1" noProof="0">
                <a:latin typeface="+mj-lt"/>
              </a:rPr>
              <a:t>Picture or texture fill</a:t>
            </a:r>
          </a:p>
          <a:p>
            <a:pPr marL="137160" indent="-137160" algn="l">
              <a:lnSpc>
                <a:spcPct val="120000"/>
              </a:lnSpc>
              <a:spcAft>
                <a:spcPts val="400"/>
              </a:spcAft>
              <a:buFont typeface="Wingdings" panose="05000000000000000000" pitchFamily="2" charset="2"/>
              <a:buChar char="§"/>
            </a:pPr>
            <a:r>
              <a:rPr lang="en-US" sz="1200" b="1" noProof="0">
                <a:latin typeface="+mj-lt"/>
              </a:rPr>
              <a:t>Picture source</a:t>
            </a:r>
            <a:r>
              <a:rPr lang="en-US" sz="1200" noProof="0"/>
              <a:t> -&gt; </a:t>
            </a:r>
            <a:br>
              <a:rPr lang="en-US" sz="1200" noProof="0"/>
            </a:br>
            <a:r>
              <a:rPr lang="en-US" sz="1200" b="1" noProof="0">
                <a:latin typeface="+mj-lt"/>
              </a:rPr>
              <a:t>Insert…</a:t>
            </a:r>
            <a:endParaRPr lang="en-US" sz="1200" noProof="0"/>
          </a:p>
        </p:txBody>
      </p:sp>
      <p:pic>
        <p:nvPicPr>
          <p:cNvPr id="11" name="Grafik 6">
            <a:extLst>
              <a:ext uri="{FF2B5EF4-FFF2-40B4-BE49-F238E27FC236}">
                <a16:creationId xmlns:a16="http://schemas.microsoft.com/office/drawing/2014/main" id="{EC865EC9-08C2-459E-9ADC-67BB0FD93535}"/>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10728118" y="296862"/>
            <a:ext cx="947945" cy="506361"/>
          </a:xfrm>
          <a:prstGeom prst="rect">
            <a:avLst/>
          </a:prstGeom>
        </p:spPr>
      </p:pic>
      <p:pic>
        <p:nvPicPr>
          <p:cNvPr id="2" name="Immagine 1" descr="Immagine che contiene testo, Carattere, grafica, poster&#10;&#10;Descrizione generata automaticamente">
            <a:extLst>
              <a:ext uri="{FF2B5EF4-FFF2-40B4-BE49-F238E27FC236}">
                <a16:creationId xmlns:a16="http://schemas.microsoft.com/office/drawing/2014/main" id="{79D6879F-1F74-47CD-1ECF-93E4765CD777}"/>
              </a:ext>
            </a:extLst>
          </p:cNvPr>
          <p:cNvPicPr>
            <a:picLocks noChangeAspect="1"/>
          </p:cNvPicPr>
          <p:nvPr userDrawn="1"/>
        </p:nvPicPr>
        <p:blipFill>
          <a:blip r:embed="rId5"/>
          <a:stretch>
            <a:fillRect/>
          </a:stretch>
        </p:blipFill>
        <p:spPr>
          <a:xfrm rot="5400000">
            <a:off x="1051509" y="-228271"/>
            <a:ext cx="349385" cy="1420525"/>
          </a:xfrm>
          <a:prstGeom prst="rect">
            <a:avLst/>
          </a:prstGeom>
        </p:spPr>
      </p:pic>
    </p:spTree>
    <p:extLst>
      <p:ext uri="{BB962C8B-B14F-4D97-AF65-F5344CB8AC3E}">
        <p14:creationId xmlns:p14="http://schemas.microsoft.com/office/powerpoint/2010/main" val="2790505292"/>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Presentation Title 02">
    <p:bg>
      <p:bgPr>
        <a:gradFill>
          <a:gsLst>
            <a:gs pos="0">
              <a:srgbClr val="0062A4"/>
            </a:gs>
            <a:gs pos="85000">
              <a:schemeClr val="tx2"/>
            </a:gs>
          </a:gsLst>
          <a:lin ang="0" scaled="0"/>
        </a:gradFill>
        <a:effectLst/>
      </p:bgPr>
    </p:bg>
    <p:spTree>
      <p:nvGrpSpPr>
        <p:cNvPr id="1" name=""/>
        <p:cNvGrpSpPr/>
        <p:nvPr/>
      </p:nvGrpSpPr>
      <p:grpSpPr>
        <a:xfrm>
          <a:off x="0" y="0"/>
          <a:ext cx="0" cy="0"/>
          <a:chOff x="0" y="0"/>
          <a:chExt cx="0" cy="0"/>
        </a:xfrm>
      </p:grpSpPr>
      <p:sp>
        <p:nvSpPr>
          <p:cNvPr id="29" name="Trapez 1">
            <a:extLst>
              <a:ext uri="{FF2B5EF4-FFF2-40B4-BE49-F238E27FC236}">
                <a16:creationId xmlns:a16="http://schemas.microsoft.com/office/drawing/2014/main" id="{E26247D5-7FB8-3249-9F5E-7D09FAEF23E9}"/>
              </a:ext>
            </a:extLst>
          </p:cNvPr>
          <p:cNvSpPr/>
          <p:nvPr userDrawn="1"/>
        </p:nvSpPr>
        <p:spPr>
          <a:xfrm>
            <a:off x="0" y="6382800"/>
            <a:ext cx="12192000" cy="478813"/>
          </a:xfrm>
          <a:custGeom>
            <a:avLst/>
            <a:gdLst>
              <a:gd name="connsiteX0" fmla="*/ 0 w 12192000"/>
              <a:gd name="connsiteY0" fmla="*/ 512762 h 512762"/>
              <a:gd name="connsiteX1" fmla="*/ 128191 w 12192000"/>
              <a:gd name="connsiteY1" fmla="*/ 0 h 512762"/>
              <a:gd name="connsiteX2" fmla="*/ 12063810 w 12192000"/>
              <a:gd name="connsiteY2" fmla="*/ 0 h 512762"/>
              <a:gd name="connsiteX3" fmla="*/ 12192000 w 12192000"/>
              <a:gd name="connsiteY3" fmla="*/ 512762 h 512762"/>
              <a:gd name="connsiteX4" fmla="*/ 0 w 12192000"/>
              <a:gd name="connsiteY4" fmla="*/ 512762 h 512762"/>
              <a:gd name="connsiteX0" fmla="*/ 0 w 12192000"/>
              <a:gd name="connsiteY0" fmla="*/ 512762 h 512762"/>
              <a:gd name="connsiteX1" fmla="*/ 3201 w 12192000"/>
              <a:gd name="connsiteY1" fmla="*/ 256559 h 512762"/>
              <a:gd name="connsiteX2" fmla="*/ 12063810 w 12192000"/>
              <a:gd name="connsiteY2" fmla="*/ 0 h 512762"/>
              <a:gd name="connsiteX3" fmla="*/ 12192000 w 12192000"/>
              <a:gd name="connsiteY3" fmla="*/ 512762 h 512762"/>
              <a:gd name="connsiteX4" fmla="*/ 0 w 12192000"/>
              <a:gd name="connsiteY4" fmla="*/ 512762 h 512762"/>
              <a:gd name="connsiteX0" fmla="*/ 0 w 12195378"/>
              <a:gd name="connsiteY0" fmla="*/ 512762 h 512762"/>
              <a:gd name="connsiteX1" fmla="*/ 3201 w 12195378"/>
              <a:gd name="connsiteY1" fmla="*/ 256559 h 512762"/>
              <a:gd name="connsiteX2" fmla="*/ 12195378 w 12195378"/>
              <a:gd name="connsiteY2" fmla="*/ 0 h 512762"/>
              <a:gd name="connsiteX3" fmla="*/ 12192000 w 12195378"/>
              <a:gd name="connsiteY3" fmla="*/ 512762 h 512762"/>
              <a:gd name="connsiteX4" fmla="*/ 0 w 12195378"/>
              <a:gd name="connsiteY4" fmla="*/ 512762 h 512762"/>
              <a:gd name="connsiteX0" fmla="*/ 0 w 12208020"/>
              <a:gd name="connsiteY0" fmla="*/ 479051 h 479051"/>
              <a:gd name="connsiteX1" fmla="*/ 3201 w 12208020"/>
              <a:gd name="connsiteY1" fmla="*/ 222848 h 479051"/>
              <a:gd name="connsiteX2" fmla="*/ 12208020 w 12208020"/>
              <a:gd name="connsiteY2" fmla="*/ 0 h 479051"/>
              <a:gd name="connsiteX3" fmla="*/ 12192000 w 12208020"/>
              <a:gd name="connsiteY3" fmla="*/ 479051 h 479051"/>
              <a:gd name="connsiteX4" fmla="*/ 0 w 12208020"/>
              <a:gd name="connsiteY4" fmla="*/ 479051 h 479051"/>
              <a:gd name="connsiteX0" fmla="*/ 0 w 12195378"/>
              <a:gd name="connsiteY0" fmla="*/ 491692 h 491692"/>
              <a:gd name="connsiteX1" fmla="*/ 3201 w 12195378"/>
              <a:gd name="connsiteY1" fmla="*/ 235489 h 491692"/>
              <a:gd name="connsiteX2" fmla="*/ 12195378 w 12195378"/>
              <a:gd name="connsiteY2" fmla="*/ 0 h 491692"/>
              <a:gd name="connsiteX3" fmla="*/ 12192000 w 12195378"/>
              <a:gd name="connsiteY3" fmla="*/ 491692 h 491692"/>
              <a:gd name="connsiteX4" fmla="*/ 0 w 12195378"/>
              <a:gd name="connsiteY4" fmla="*/ 491692 h 491692"/>
              <a:gd name="connsiteX0" fmla="*/ 0 w 12195378"/>
              <a:gd name="connsiteY0" fmla="*/ 491692 h 491692"/>
              <a:gd name="connsiteX1" fmla="*/ 7415 w 12195378"/>
              <a:gd name="connsiteY1" fmla="*/ 205993 h 491692"/>
              <a:gd name="connsiteX2" fmla="*/ 12195378 w 12195378"/>
              <a:gd name="connsiteY2" fmla="*/ 0 h 491692"/>
              <a:gd name="connsiteX3" fmla="*/ 12192000 w 12195378"/>
              <a:gd name="connsiteY3" fmla="*/ 491692 h 491692"/>
              <a:gd name="connsiteX4" fmla="*/ 0 w 12195378"/>
              <a:gd name="connsiteY4" fmla="*/ 491692 h 491692"/>
              <a:gd name="connsiteX0" fmla="*/ 0 w 12195378"/>
              <a:gd name="connsiteY0" fmla="*/ 491692 h 491692"/>
              <a:gd name="connsiteX1" fmla="*/ 3201 w 12195378"/>
              <a:gd name="connsiteY1" fmla="*/ 205993 h 491692"/>
              <a:gd name="connsiteX2" fmla="*/ 12195378 w 12195378"/>
              <a:gd name="connsiteY2" fmla="*/ 0 h 491692"/>
              <a:gd name="connsiteX3" fmla="*/ 12192000 w 12195378"/>
              <a:gd name="connsiteY3" fmla="*/ 491692 h 491692"/>
              <a:gd name="connsiteX4" fmla="*/ 0 w 12195378"/>
              <a:gd name="connsiteY4" fmla="*/ 491692 h 491692"/>
              <a:gd name="connsiteX0" fmla="*/ 5227 w 12192177"/>
              <a:gd name="connsiteY0" fmla="*/ 491692 h 491692"/>
              <a:gd name="connsiteX1" fmla="*/ 0 w 12192177"/>
              <a:gd name="connsiteY1" fmla="*/ 205993 h 491692"/>
              <a:gd name="connsiteX2" fmla="*/ 12192177 w 12192177"/>
              <a:gd name="connsiteY2" fmla="*/ 0 h 491692"/>
              <a:gd name="connsiteX3" fmla="*/ 12188799 w 12192177"/>
              <a:gd name="connsiteY3" fmla="*/ 491692 h 491692"/>
              <a:gd name="connsiteX4" fmla="*/ 5227 w 12192177"/>
              <a:gd name="connsiteY4" fmla="*/ 491692 h 491692"/>
              <a:gd name="connsiteX0" fmla="*/ 5227 w 12192177"/>
              <a:gd name="connsiteY0" fmla="*/ 491692 h 494911"/>
              <a:gd name="connsiteX1" fmla="*/ 0 w 12192177"/>
              <a:gd name="connsiteY1" fmla="*/ 205993 h 494911"/>
              <a:gd name="connsiteX2" fmla="*/ 12192177 w 12192177"/>
              <a:gd name="connsiteY2" fmla="*/ 0 h 494911"/>
              <a:gd name="connsiteX3" fmla="*/ 12192019 w 12192177"/>
              <a:gd name="connsiteY3" fmla="*/ 494911 h 494911"/>
              <a:gd name="connsiteX4" fmla="*/ 5227 w 12192177"/>
              <a:gd name="connsiteY4" fmla="*/ 491692 h 494911"/>
              <a:gd name="connsiteX0" fmla="*/ 5227 w 12192177"/>
              <a:gd name="connsiteY0" fmla="*/ 475594 h 478813"/>
              <a:gd name="connsiteX1" fmla="*/ 0 w 12192177"/>
              <a:gd name="connsiteY1" fmla="*/ 189895 h 478813"/>
              <a:gd name="connsiteX2" fmla="*/ 12192177 w 12192177"/>
              <a:gd name="connsiteY2" fmla="*/ 0 h 478813"/>
              <a:gd name="connsiteX3" fmla="*/ 12192019 w 12192177"/>
              <a:gd name="connsiteY3" fmla="*/ 478813 h 478813"/>
              <a:gd name="connsiteX4" fmla="*/ 5227 w 12192177"/>
              <a:gd name="connsiteY4" fmla="*/ 475594 h 478813"/>
              <a:gd name="connsiteX0" fmla="*/ 22287 w 12209237"/>
              <a:gd name="connsiteY0" fmla="*/ 475594 h 478813"/>
              <a:gd name="connsiteX1" fmla="*/ 0 w 12209237"/>
              <a:gd name="connsiteY1" fmla="*/ 220603 h 478813"/>
              <a:gd name="connsiteX2" fmla="*/ 12209237 w 12209237"/>
              <a:gd name="connsiteY2" fmla="*/ 0 h 478813"/>
              <a:gd name="connsiteX3" fmla="*/ 12209079 w 12209237"/>
              <a:gd name="connsiteY3" fmla="*/ 478813 h 478813"/>
              <a:gd name="connsiteX4" fmla="*/ 22287 w 12209237"/>
              <a:gd name="connsiteY4" fmla="*/ 475594 h 478813"/>
              <a:gd name="connsiteX0" fmla="*/ 1815 w 12188765"/>
              <a:gd name="connsiteY0" fmla="*/ 475594 h 478813"/>
              <a:gd name="connsiteX1" fmla="*/ 0 w 12188765"/>
              <a:gd name="connsiteY1" fmla="*/ 183072 h 478813"/>
              <a:gd name="connsiteX2" fmla="*/ 12188765 w 12188765"/>
              <a:gd name="connsiteY2" fmla="*/ 0 h 478813"/>
              <a:gd name="connsiteX3" fmla="*/ 12188607 w 12188765"/>
              <a:gd name="connsiteY3" fmla="*/ 478813 h 478813"/>
              <a:gd name="connsiteX4" fmla="*/ 1815 w 12188765"/>
              <a:gd name="connsiteY4" fmla="*/ 475594 h 478813"/>
              <a:gd name="connsiteX0" fmla="*/ 369 w 12190731"/>
              <a:gd name="connsiteY0" fmla="*/ 479006 h 479006"/>
              <a:gd name="connsiteX1" fmla="*/ 1966 w 12190731"/>
              <a:gd name="connsiteY1" fmla="*/ 183072 h 479006"/>
              <a:gd name="connsiteX2" fmla="*/ 12190731 w 12190731"/>
              <a:gd name="connsiteY2" fmla="*/ 0 h 479006"/>
              <a:gd name="connsiteX3" fmla="*/ 12190573 w 12190731"/>
              <a:gd name="connsiteY3" fmla="*/ 478813 h 479006"/>
              <a:gd name="connsiteX4" fmla="*/ 369 w 12190731"/>
              <a:gd name="connsiteY4" fmla="*/ 479006 h 479006"/>
              <a:gd name="connsiteX0" fmla="*/ 59818 w 12188765"/>
              <a:gd name="connsiteY0" fmla="*/ 438063 h 478813"/>
              <a:gd name="connsiteX1" fmla="*/ 0 w 12188765"/>
              <a:gd name="connsiteY1" fmla="*/ 183072 h 478813"/>
              <a:gd name="connsiteX2" fmla="*/ 12188765 w 12188765"/>
              <a:gd name="connsiteY2" fmla="*/ 0 h 478813"/>
              <a:gd name="connsiteX3" fmla="*/ 12188607 w 12188765"/>
              <a:gd name="connsiteY3" fmla="*/ 478813 h 478813"/>
              <a:gd name="connsiteX4" fmla="*/ 59818 w 12188765"/>
              <a:gd name="connsiteY4" fmla="*/ 438063 h 478813"/>
              <a:gd name="connsiteX0" fmla="*/ 59818 w 12188765"/>
              <a:gd name="connsiteY0" fmla="*/ 438063 h 478813"/>
              <a:gd name="connsiteX1" fmla="*/ 0 w 12188765"/>
              <a:gd name="connsiteY1" fmla="*/ 183072 h 478813"/>
              <a:gd name="connsiteX2" fmla="*/ 12188765 w 12188765"/>
              <a:gd name="connsiteY2" fmla="*/ 0 h 478813"/>
              <a:gd name="connsiteX3" fmla="*/ 12188607 w 12188765"/>
              <a:gd name="connsiteY3" fmla="*/ 478813 h 478813"/>
              <a:gd name="connsiteX4" fmla="*/ 59818 w 12188765"/>
              <a:gd name="connsiteY4" fmla="*/ 438063 h 478813"/>
              <a:gd name="connsiteX0" fmla="*/ 0 w 12190362"/>
              <a:gd name="connsiteY0" fmla="*/ 475594 h 478813"/>
              <a:gd name="connsiteX1" fmla="*/ 1597 w 12190362"/>
              <a:gd name="connsiteY1" fmla="*/ 183072 h 478813"/>
              <a:gd name="connsiteX2" fmla="*/ 12190362 w 12190362"/>
              <a:gd name="connsiteY2" fmla="*/ 0 h 478813"/>
              <a:gd name="connsiteX3" fmla="*/ 12190204 w 12190362"/>
              <a:gd name="connsiteY3" fmla="*/ 478813 h 478813"/>
              <a:gd name="connsiteX4" fmla="*/ 0 w 12190362"/>
              <a:gd name="connsiteY4" fmla="*/ 475594 h 4788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0362" h="478813">
                <a:moveTo>
                  <a:pt x="0" y="475594"/>
                </a:moveTo>
                <a:cubicBezTo>
                  <a:pt x="1670" y="482720"/>
                  <a:pt x="3339" y="278305"/>
                  <a:pt x="1597" y="183072"/>
                </a:cubicBezTo>
                <a:lnTo>
                  <a:pt x="12190362" y="0"/>
                </a:lnTo>
                <a:cubicBezTo>
                  <a:pt x="12190309" y="164970"/>
                  <a:pt x="12190257" y="313843"/>
                  <a:pt x="12190204" y="478813"/>
                </a:cubicBezTo>
                <a:lnTo>
                  <a:pt x="0" y="475594"/>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2" name="Immagine 1" descr="Immagine che contiene testo, Carattere, grafica, poster&#10;&#10;Descrizione generata automaticamente">
            <a:extLst>
              <a:ext uri="{FF2B5EF4-FFF2-40B4-BE49-F238E27FC236}">
                <a16:creationId xmlns:a16="http://schemas.microsoft.com/office/drawing/2014/main" id="{9442B851-7030-6D4D-C323-20A2FACCB102}"/>
              </a:ext>
            </a:extLst>
          </p:cNvPr>
          <p:cNvPicPr>
            <a:picLocks noChangeAspect="1"/>
          </p:cNvPicPr>
          <p:nvPr userDrawn="1"/>
        </p:nvPicPr>
        <p:blipFill>
          <a:blip r:embed="rId2"/>
          <a:stretch>
            <a:fillRect/>
          </a:stretch>
        </p:blipFill>
        <p:spPr>
          <a:xfrm rot="5400000">
            <a:off x="1051509" y="-228271"/>
            <a:ext cx="349385" cy="1420525"/>
          </a:xfrm>
          <a:prstGeom prst="rect">
            <a:avLst/>
          </a:prstGeom>
        </p:spPr>
      </p:pic>
      <p:pic>
        <p:nvPicPr>
          <p:cNvPr id="3" name="Grafik 6">
            <a:extLst>
              <a:ext uri="{FF2B5EF4-FFF2-40B4-BE49-F238E27FC236}">
                <a16:creationId xmlns:a16="http://schemas.microsoft.com/office/drawing/2014/main" id="{AC6D2211-8866-9AE0-73CF-876698FDFAEB}"/>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10728118" y="296862"/>
            <a:ext cx="947945" cy="506361"/>
          </a:xfrm>
          <a:prstGeom prst="rect">
            <a:avLst/>
          </a:prstGeom>
        </p:spPr>
      </p:pic>
    </p:spTree>
    <p:extLst>
      <p:ext uri="{BB962C8B-B14F-4D97-AF65-F5344CB8AC3E}">
        <p14:creationId xmlns:p14="http://schemas.microsoft.com/office/powerpoint/2010/main" val="21762887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Chapter Title 02">
    <p:bg>
      <p:bgPr>
        <a:gradFill>
          <a:gsLst>
            <a:gs pos="0">
              <a:srgbClr val="0062A4"/>
            </a:gs>
            <a:gs pos="85000">
              <a:schemeClr val="tx2"/>
            </a:gs>
          </a:gsLst>
          <a:lin ang="0" scaled="0"/>
        </a:gradFill>
        <a:effectLst/>
      </p:bgPr>
    </p:bg>
    <p:spTree>
      <p:nvGrpSpPr>
        <p:cNvPr id="1" name=""/>
        <p:cNvGrpSpPr/>
        <p:nvPr/>
      </p:nvGrpSpPr>
      <p:grpSpPr>
        <a:xfrm>
          <a:off x="0" y="0"/>
          <a:ext cx="0" cy="0"/>
          <a:chOff x="0" y="0"/>
          <a:chExt cx="0" cy="0"/>
        </a:xfrm>
      </p:grpSpPr>
      <p:sp>
        <p:nvSpPr>
          <p:cNvPr id="10" name="Trapez 1">
            <a:extLst>
              <a:ext uri="{FF2B5EF4-FFF2-40B4-BE49-F238E27FC236}">
                <a16:creationId xmlns:a16="http://schemas.microsoft.com/office/drawing/2014/main" id="{E26247D5-7FB8-3249-9F5E-7D09FAEF23E9}"/>
              </a:ext>
            </a:extLst>
          </p:cNvPr>
          <p:cNvSpPr/>
          <p:nvPr userDrawn="1"/>
        </p:nvSpPr>
        <p:spPr>
          <a:xfrm>
            <a:off x="0" y="6382800"/>
            <a:ext cx="12192000" cy="478813"/>
          </a:xfrm>
          <a:custGeom>
            <a:avLst/>
            <a:gdLst>
              <a:gd name="connsiteX0" fmla="*/ 0 w 12192000"/>
              <a:gd name="connsiteY0" fmla="*/ 512762 h 512762"/>
              <a:gd name="connsiteX1" fmla="*/ 128191 w 12192000"/>
              <a:gd name="connsiteY1" fmla="*/ 0 h 512762"/>
              <a:gd name="connsiteX2" fmla="*/ 12063810 w 12192000"/>
              <a:gd name="connsiteY2" fmla="*/ 0 h 512762"/>
              <a:gd name="connsiteX3" fmla="*/ 12192000 w 12192000"/>
              <a:gd name="connsiteY3" fmla="*/ 512762 h 512762"/>
              <a:gd name="connsiteX4" fmla="*/ 0 w 12192000"/>
              <a:gd name="connsiteY4" fmla="*/ 512762 h 512762"/>
              <a:gd name="connsiteX0" fmla="*/ 0 w 12192000"/>
              <a:gd name="connsiteY0" fmla="*/ 512762 h 512762"/>
              <a:gd name="connsiteX1" fmla="*/ 3201 w 12192000"/>
              <a:gd name="connsiteY1" fmla="*/ 256559 h 512762"/>
              <a:gd name="connsiteX2" fmla="*/ 12063810 w 12192000"/>
              <a:gd name="connsiteY2" fmla="*/ 0 h 512762"/>
              <a:gd name="connsiteX3" fmla="*/ 12192000 w 12192000"/>
              <a:gd name="connsiteY3" fmla="*/ 512762 h 512762"/>
              <a:gd name="connsiteX4" fmla="*/ 0 w 12192000"/>
              <a:gd name="connsiteY4" fmla="*/ 512762 h 512762"/>
              <a:gd name="connsiteX0" fmla="*/ 0 w 12195378"/>
              <a:gd name="connsiteY0" fmla="*/ 512762 h 512762"/>
              <a:gd name="connsiteX1" fmla="*/ 3201 w 12195378"/>
              <a:gd name="connsiteY1" fmla="*/ 256559 h 512762"/>
              <a:gd name="connsiteX2" fmla="*/ 12195378 w 12195378"/>
              <a:gd name="connsiteY2" fmla="*/ 0 h 512762"/>
              <a:gd name="connsiteX3" fmla="*/ 12192000 w 12195378"/>
              <a:gd name="connsiteY3" fmla="*/ 512762 h 512762"/>
              <a:gd name="connsiteX4" fmla="*/ 0 w 12195378"/>
              <a:gd name="connsiteY4" fmla="*/ 512762 h 512762"/>
              <a:gd name="connsiteX0" fmla="*/ 0 w 12208020"/>
              <a:gd name="connsiteY0" fmla="*/ 479051 h 479051"/>
              <a:gd name="connsiteX1" fmla="*/ 3201 w 12208020"/>
              <a:gd name="connsiteY1" fmla="*/ 222848 h 479051"/>
              <a:gd name="connsiteX2" fmla="*/ 12208020 w 12208020"/>
              <a:gd name="connsiteY2" fmla="*/ 0 h 479051"/>
              <a:gd name="connsiteX3" fmla="*/ 12192000 w 12208020"/>
              <a:gd name="connsiteY3" fmla="*/ 479051 h 479051"/>
              <a:gd name="connsiteX4" fmla="*/ 0 w 12208020"/>
              <a:gd name="connsiteY4" fmla="*/ 479051 h 479051"/>
              <a:gd name="connsiteX0" fmla="*/ 0 w 12195378"/>
              <a:gd name="connsiteY0" fmla="*/ 491692 h 491692"/>
              <a:gd name="connsiteX1" fmla="*/ 3201 w 12195378"/>
              <a:gd name="connsiteY1" fmla="*/ 235489 h 491692"/>
              <a:gd name="connsiteX2" fmla="*/ 12195378 w 12195378"/>
              <a:gd name="connsiteY2" fmla="*/ 0 h 491692"/>
              <a:gd name="connsiteX3" fmla="*/ 12192000 w 12195378"/>
              <a:gd name="connsiteY3" fmla="*/ 491692 h 491692"/>
              <a:gd name="connsiteX4" fmla="*/ 0 w 12195378"/>
              <a:gd name="connsiteY4" fmla="*/ 491692 h 491692"/>
              <a:gd name="connsiteX0" fmla="*/ 0 w 12195378"/>
              <a:gd name="connsiteY0" fmla="*/ 491692 h 491692"/>
              <a:gd name="connsiteX1" fmla="*/ 7415 w 12195378"/>
              <a:gd name="connsiteY1" fmla="*/ 205993 h 491692"/>
              <a:gd name="connsiteX2" fmla="*/ 12195378 w 12195378"/>
              <a:gd name="connsiteY2" fmla="*/ 0 h 491692"/>
              <a:gd name="connsiteX3" fmla="*/ 12192000 w 12195378"/>
              <a:gd name="connsiteY3" fmla="*/ 491692 h 491692"/>
              <a:gd name="connsiteX4" fmla="*/ 0 w 12195378"/>
              <a:gd name="connsiteY4" fmla="*/ 491692 h 491692"/>
              <a:gd name="connsiteX0" fmla="*/ 0 w 12195378"/>
              <a:gd name="connsiteY0" fmla="*/ 491692 h 491692"/>
              <a:gd name="connsiteX1" fmla="*/ 3201 w 12195378"/>
              <a:gd name="connsiteY1" fmla="*/ 205993 h 491692"/>
              <a:gd name="connsiteX2" fmla="*/ 12195378 w 12195378"/>
              <a:gd name="connsiteY2" fmla="*/ 0 h 491692"/>
              <a:gd name="connsiteX3" fmla="*/ 12192000 w 12195378"/>
              <a:gd name="connsiteY3" fmla="*/ 491692 h 491692"/>
              <a:gd name="connsiteX4" fmla="*/ 0 w 12195378"/>
              <a:gd name="connsiteY4" fmla="*/ 491692 h 491692"/>
              <a:gd name="connsiteX0" fmla="*/ 5227 w 12192177"/>
              <a:gd name="connsiteY0" fmla="*/ 491692 h 491692"/>
              <a:gd name="connsiteX1" fmla="*/ 0 w 12192177"/>
              <a:gd name="connsiteY1" fmla="*/ 205993 h 491692"/>
              <a:gd name="connsiteX2" fmla="*/ 12192177 w 12192177"/>
              <a:gd name="connsiteY2" fmla="*/ 0 h 491692"/>
              <a:gd name="connsiteX3" fmla="*/ 12188799 w 12192177"/>
              <a:gd name="connsiteY3" fmla="*/ 491692 h 491692"/>
              <a:gd name="connsiteX4" fmla="*/ 5227 w 12192177"/>
              <a:gd name="connsiteY4" fmla="*/ 491692 h 491692"/>
              <a:gd name="connsiteX0" fmla="*/ 5227 w 12192177"/>
              <a:gd name="connsiteY0" fmla="*/ 491692 h 494911"/>
              <a:gd name="connsiteX1" fmla="*/ 0 w 12192177"/>
              <a:gd name="connsiteY1" fmla="*/ 205993 h 494911"/>
              <a:gd name="connsiteX2" fmla="*/ 12192177 w 12192177"/>
              <a:gd name="connsiteY2" fmla="*/ 0 h 494911"/>
              <a:gd name="connsiteX3" fmla="*/ 12192019 w 12192177"/>
              <a:gd name="connsiteY3" fmla="*/ 494911 h 494911"/>
              <a:gd name="connsiteX4" fmla="*/ 5227 w 12192177"/>
              <a:gd name="connsiteY4" fmla="*/ 491692 h 494911"/>
              <a:gd name="connsiteX0" fmla="*/ 5227 w 12192177"/>
              <a:gd name="connsiteY0" fmla="*/ 475594 h 478813"/>
              <a:gd name="connsiteX1" fmla="*/ 0 w 12192177"/>
              <a:gd name="connsiteY1" fmla="*/ 189895 h 478813"/>
              <a:gd name="connsiteX2" fmla="*/ 12192177 w 12192177"/>
              <a:gd name="connsiteY2" fmla="*/ 0 h 478813"/>
              <a:gd name="connsiteX3" fmla="*/ 12192019 w 12192177"/>
              <a:gd name="connsiteY3" fmla="*/ 478813 h 478813"/>
              <a:gd name="connsiteX4" fmla="*/ 5227 w 12192177"/>
              <a:gd name="connsiteY4" fmla="*/ 475594 h 478813"/>
              <a:gd name="connsiteX0" fmla="*/ 22287 w 12209237"/>
              <a:gd name="connsiteY0" fmla="*/ 475594 h 478813"/>
              <a:gd name="connsiteX1" fmla="*/ 0 w 12209237"/>
              <a:gd name="connsiteY1" fmla="*/ 220603 h 478813"/>
              <a:gd name="connsiteX2" fmla="*/ 12209237 w 12209237"/>
              <a:gd name="connsiteY2" fmla="*/ 0 h 478813"/>
              <a:gd name="connsiteX3" fmla="*/ 12209079 w 12209237"/>
              <a:gd name="connsiteY3" fmla="*/ 478813 h 478813"/>
              <a:gd name="connsiteX4" fmla="*/ 22287 w 12209237"/>
              <a:gd name="connsiteY4" fmla="*/ 475594 h 478813"/>
              <a:gd name="connsiteX0" fmla="*/ 1815 w 12188765"/>
              <a:gd name="connsiteY0" fmla="*/ 475594 h 478813"/>
              <a:gd name="connsiteX1" fmla="*/ 0 w 12188765"/>
              <a:gd name="connsiteY1" fmla="*/ 183072 h 478813"/>
              <a:gd name="connsiteX2" fmla="*/ 12188765 w 12188765"/>
              <a:gd name="connsiteY2" fmla="*/ 0 h 478813"/>
              <a:gd name="connsiteX3" fmla="*/ 12188607 w 12188765"/>
              <a:gd name="connsiteY3" fmla="*/ 478813 h 478813"/>
              <a:gd name="connsiteX4" fmla="*/ 1815 w 12188765"/>
              <a:gd name="connsiteY4" fmla="*/ 475594 h 478813"/>
              <a:gd name="connsiteX0" fmla="*/ 369 w 12190731"/>
              <a:gd name="connsiteY0" fmla="*/ 479006 h 479006"/>
              <a:gd name="connsiteX1" fmla="*/ 1966 w 12190731"/>
              <a:gd name="connsiteY1" fmla="*/ 183072 h 479006"/>
              <a:gd name="connsiteX2" fmla="*/ 12190731 w 12190731"/>
              <a:gd name="connsiteY2" fmla="*/ 0 h 479006"/>
              <a:gd name="connsiteX3" fmla="*/ 12190573 w 12190731"/>
              <a:gd name="connsiteY3" fmla="*/ 478813 h 479006"/>
              <a:gd name="connsiteX4" fmla="*/ 369 w 12190731"/>
              <a:gd name="connsiteY4" fmla="*/ 479006 h 479006"/>
              <a:gd name="connsiteX0" fmla="*/ 59818 w 12188765"/>
              <a:gd name="connsiteY0" fmla="*/ 438063 h 478813"/>
              <a:gd name="connsiteX1" fmla="*/ 0 w 12188765"/>
              <a:gd name="connsiteY1" fmla="*/ 183072 h 478813"/>
              <a:gd name="connsiteX2" fmla="*/ 12188765 w 12188765"/>
              <a:gd name="connsiteY2" fmla="*/ 0 h 478813"/>
              <a:gd name="connsiteX3" fmla="*/ 12188607 w 12188765"/>
              <a:gd name="connsiteY3" fmla="*/ 478813 h 478813"/>
              <a:gd name="connsiteX4" fmla="*/ 59818 w 12188765"/>
              <a:gd name="connsiteY4" fmla="*/ 438063 h 478813"/>
              <a:gd name="connsiteX0" fmla="*/ 59818 w 12188765"/>
              <a:gd name="connsiteY0" fmla="*/ 438063 h 478813"/>
              <a:gd name="connsiteX1" fmla="*/ 0 w 12188765"/>
              <a:gd name="connsiteY1" fmla="*/ 183072 h 478813"/>
              <a:gd name="connsiteX2" fmla="*/ 12188765 w 12188765"/>
              <a:gd name="connsiteY2" fmla="*/ 0 h 478813"/>
              <a:gd name="connsiteX3" fmla="*/ 12188607 w 12188765"/>
              <a:gd name="connsiteY3" fmla="*/ 478813 h 478813"/>
              <a:gd name="connsiteX4" fmla="*/ 59818 w 12188765"/>
              <a:gd name="connsiteY4" fmla="*/ 438063 h 478813"/>
              <a:gd name="connsiteX0" fmla="*/ 0 w 12190362"/>
              <a:gd name="connsiteY0" fmla="*/ 475594 h 478813"/>
              <a:gd name="connsiteX1" fmla="*/ 1597 w 12190362"/>
              <a:gd name="connsiteY1" fmla="*/ 183072 h 478813"/>
              <a:gd name="connsiteX2" fmla="*/ 12190362 w 12190362"/>
              <a:gd name="connsiteY2" fmla="*/ 0 h 478813"/>
              <a:gd name="connsiteX3" fmla="*/ 12190204 w 12190362"/>
              <a:gd name="connsiteY3" fmla="*/ 478813 h 478813"/>
              <a:gd name="connsiteX4" fmla="*/ 0 w 12190362"/>
              <a:gd name="connsiteY4" fmla="*/ 475594 h 4788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0362" h="478813">
                <a:moveTo>
                  <a:pt x="0" y="475594"/>
                </a:moveTo>
                <a:cubicBezTo>
                  <a:pt x="1670" y="482720"/>
                  <a:pt x="3339" y="278305"/>
                  <a:pt x="1597" y="183072"/>
                </a:cubicBezTo>
                <a:lnTo>
                  <a:pt x="12190362" y="0"/>
                </a:lnTo>
                <a:cubicBezTo>
                  <a:pt x="12190309" y="164970"/>
                  <a:pt x="12190257" y="313843"/>
                  <a:pt x="12190204" y="478813"/>
                </a:cubicBezTo>
                <a:lnTo>
                  <a:pt x="0" y="475594"/>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Titelplatzhalter 1">
            <a:extLst>
              <a:ext uri="{FF2B5EF4-FFF2-40B4-BE49-F238E27FC236}">
                <a16:creationId xmlns:a16="http://schemas.microsoft.com/office/drawing/2014/main" id="{D35C8A11-76A9-4F01-B910-84B55C5124B2}"/>
              </a:ext>
            </a:extLst>
          </p:cNvPr>
          <p:cNvSpPr>
            <a:spLocks noGrp="1"/>
          </p:cNvSpPr>
          <p:nvPr>
            <p:ph type="title" hasCustomPrompt="1"/>
          </p:nvPr>
        </p:nvSpPr>
        <p:spPr>
          <a:xfrm>
            <a:off x="515938" y="3879143"/>
            <a:ext cx="9420225" cy="1169551"/>
          </a:xfrm>
          <a:prstGeom prst="rect">
            <a:avLst/>
          </a:prstGeom>
        </p:spPr>
        <p:txBody>
          <a:bodyPr vert="horz" wrap="square" lIns="0" tIns="0" rIns="180000" bIns="0" rtlCol="0" anchor="b" anchorCtr="0">
            <a:spAutoFit/>
          </a:bodyPr>
          <a:lstStyle>
            <a:lvl1pPr>
              <a:lnSpc>
                <a:spcPct val="100000"/>
              </a:lnSpc>
              <a:defRPr sz="3800">
                <a:solidFill>
                  <a:schemeClr val="bg1"/>
                </a:solidFill>
              </a:defRPr>
            </a:lvl1pPr>
          </a:lstStyle>
          <a:p>
            <a:pPr lvl="0"/>
            <a:r>
              <a:rPr lang="en-US" noProof="0"/>
              <a:t>Click to edit Chapter title with </a:t>
            </a:r>
            <a:br>
              <a:rPr lang="en-US" noProof="0"/>
            </a:br>
            <a:r>
              <a:rPr lang="en-US" noProof="0"/>
              <a:t>a maximum of approx. 80 characters</a:t>
            </a:r>
          </a:p>
        </p:txBody>
      </p:sp>
      <p:cxnSp>
        <p:nvCxnSpPr>
          <p:cNvPr id="9" name="Gerade Verbindung 11">
            <a:extLst>
              <a:ext uri="{FF2B5EF4-FFF2-40B4-BE49-F238E27FC236}">
                <a16:creationId xmlns:a16="http://schemas.microsoft.com/office/drawing/2014/main" id="{0CD2360C-18FB-4D90-9299-12A728A5ED7B}"/>
              </a:ext>
            </a:extLst>
          </p:cNvPr>
          <p:cNvCxnSpPr>
            <a:cxnSpLocks/>
          </p:cNvCxnSpPr>
          <p:nvPr userDrawn="1"/>
        </p:nvCxnSpPr>
        <p:spPr>
          <a:xfrm flipH="1">
            <a:off x="515938" y="5267694"/>
            <a:ext cx="720000"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11" name="Textplatzhalter 3">
            <a:extLst>
              <a:ext uri="{FF2B5EF4-FFF2-40B4-BE49-F238E27FC236}">
                <a16:creationId xmlns:a16="http://schemas.microsoft.com/office/drawing/2014/main" id="{B950451D-54EA-4094-A96F-A3855A907624}"/>
              </a:ext>
            </a:extLst>
          </p:cNvPr>
          <p:cNvSpPr>
            <a:spLocks noGrp="1"/>
          </p:cNvSpPr>
          <p:nvPr>
            <p:ph type="body" sz="quarter" idx="23" hasCustomPrompt="1"/>
          </p:nvPr>
        </p:nvSpPr>
        <p:spPr>
          <a:xfrm>
            <a:off x="515938" y="3611397"/>
            <a:ext cx="9420224" cy="161583"/>
          </a:xfrm>
          <a:noFill/>
        </p:spPr>
        <p:txBody>
          <a:bodyPr wrap="square" lIns="0" tIns="0" rIns="0" bIns="0">
            <a:spAutoFit/>
          </a:bodyPr>
          <a:lstStyle>
            <a:lvl1pPr marL="0" indent="0" fontAlgn="t">
              <a:lnSpc>
                <a:spcPts val="1200"/>
              </a:lnSpc>
              <a:spcAft>
                <a:spcPts val="0"/>
              </a:spcAft>
              <a:buNone/>
              <a:defRPr sz="1200" b="1" i="0" cap="all" spc="100" baseline="0">
                <a:solidFill>
                  <a:schemeClr val="bg1"/>
                </a:solidFill>
                <a:latin typeface="+mj-lt"/>
                <a:ea typeface="Roboto" panose="02000000000000000000" pitchFamily="2" charset="0"/>
              </a:defRPr>
            </a:lvl1pPr>
            <a:lvl2pPr marL="180975" indent="0" fontAlgn="t">
              <a:lnSpc>
                <a:spcPts val="1740"/>
              </a:lnSpc>
              <a:spcAft>
                <a:spcPts val="0"/>
              </a:spcAft>
              <a:buNone/>
              <a:defRPr cap="all" spc="-20" baseline="0">
                <a:solidFill>
                  <a:schemeClr val="bg1"/>
                </a:solidFill>
                <a:latin typeface="+mj-lt"/>
              </a:defRPr>
            </a:lvl2pPr>
            <a:lvl3pPr marL="361950" indent="0" fontAlgn="t">
              <a:lnSpc>
                <a:spcPts val="1740"/>
              </a:lnSpc>
              <a:spcAft>
                <a:spcPts val="0"/>
              </a:spcAft>
              <a:buNone/>
              <a:defRPr cap="all" spc="-20" baseline="0">
                <a:solidFill>
                  <a:schemeClr val="bg1"/>
                </a:solidFill>
                <a:latin typeface="+mj-lt"/>
              </a:defRPr>
            </a:lvl3pPr>
            <a:lvl4pPr marL="542925" indent="0" fontAlgn="t">
              <a:lnSpc>
                <a:spcPts val="1740"/>
              </a:lnSpc>
              <a:spcAft>
                <a:spcPts val="0"/>
              </a:spcAft>
              <a:buNone/>
              <a:defRPr cap="all" spc="-20" baseline="0">
                <a:solidFill>
                  <a:schemeClr val="bg1"/>
                </a:solidFill>
                <a:latin typeface="+mj-lt"/>
              </a:defRPr>
            </a:lvl4pPr>
            <a:lvl5pPr marL="714375" indent="0" fontAlgn="t">
              <a:lnSpc>
                <a:spcPts val="1740"/>
              </a:lnSpc>
              <a:spcAft>
                <a:spcPts val="0"/>
              </a:spcAft>
              <a:buNone/>
              <a:defRPr cap="all" spc="-20" baseline="0">
                <a:solidFill>
                  <a:schemeClr val="bg1"/>
                </a:solidFill>
                <a:latin typeface="+mj-lt"/>
              </a:defRPr>
            </a:lvl5pPr>
          </a:lstStyle>
          <a:p>
            <a:pPr lvl="0"/>
            <a:r>
              <a:rPr lang="en-US" noProof="0"/>
              <a:t>Click to edit single line subtitle with a maximum of approx. 90 characters</a:t>
            </a:r>
          </a:p>
        </p:txBody>
      </p:sp>
      <p:pic>
        <p:nvPicPr>
          <p:cNvPr id="12" name="Grafik 6">
            <a:extLst>
              <a:ext uri="{FF2B5EF4-FFF2-40B4-BE49-F238E27FC236}">
                <a16:creationId xmlns:a16="http://schemas.microsoft.com/office/drawing/2014/main" id="{594785E2-CFB7-4D8F-9390-AD88DE306DA5}"/>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728118" y="296862"/>
            <a:ext cx="947945" cy="506361"/>
          </a:xfrm>
          <a:prstGeom prst="rect">
            <a:avLst/>
          </a:prstGeom>
        </p:spPr>
      </p:pic>
      <p:pic>
        <p:nvPicPr>
          <p:cNvPr id="2" name="Immagine 1" descr="Immagine che contiene testo, Carattere, grafica, poster&#10;&#10;Descrizione generata automaticamente">
            <a:extLst>
              <a:ext uri="{FF2B5EF4-FFF2-40B4-BE49-F238E27FC236}">
                <a16:creationId xmlns:a16="http://schemas.microsoft.com/office/drawing/2014/main" id="{0A57F72F-A52C-9D91-EDD7-C84FBD04364D}"/>
              </a:ext>
            </a:extLst>
          </p:cNvPr>
          <p:cNvPicPr>
            <a:picLocks noChangeAspect="1"/>
          </p:cNvPicPr>
          <p:nvPr userDrawn="1"/>
        </p:nvPicPr>
        <p:blipFill>
          <a:blip r:embed="rId3"/>
          <a:stretch>
            <a:fillRect/>
          </a:stretch>
        </p:blipFill>
        <p:spPr>
          <a:xfrm rot="5400000">
            <a:off x="1051509" y="-228271"/>
            <a:ext cx="349385" cy="1420525"/>
          </a:xfrm>
          <a:prstGeom prst="rect">
            <a:avLst/>
          </a:prstGeom>
        </p:spPr>
      </p:pic>
    </p:spTree>
    <p:extLst>
      <p:ext uri="{BB962C8B-B14F-4D97-AF65-F5344CB8AC3E}">
        <p14:creationId xmlns:p14="http://schemas.microsoft.com/office/powerpoint/2010/main" val="40029221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Chapter Title 03">
    <p:bg>
      <p:bgPr>
        <a:gradFill>
          <a:gsLst>
            <a:gs pos="0">
              <a:srgbClr val="0062A4"/>
            </a:gs>
            <a:gs pos="85000">
              <a:schemeClr val="tx2"/>
            </a:gs>
          </a:gsLst>
          <a:lin ang="0" scaled="0"/>
        </a:gradFill>
        <a:effectLst/>
      </p:bgPr>
    </p:bg>
    <p:spTree>
      <p:nvGrpSpPr>
        <p:cNvPr id="1" name=""/>
        <p:cNvGrpSpPr/>
        <p:nvPr/>
      </p:nvGrpSpPr>
      <p:grpSpPr>
        <a:xfrm>
          <a:off x="0" y="0"/>
          <a:ext cx="0" cy="0"/>
          <a:chOff x="0" y="0"/>
          <a:chExt cx="0" cy="0"/>
        </a:xfrm>
      </p:grpSpPr>
      <p:sp>
        <p:nvSpPr>
          <p:cNvPr id="20" name="Titelplatzhalter 1">
            <a:extLst>
              <a:ext uri="{FF2B5EF4-FFF2-40B4-BE49-F238E27FC236}">
                <a16:creationId xmlns:a16="http://schemas.microsoft.com/office/drawing/2014/main" id="{17FB4996-A242-49FA-AB93-B1AA1A4CE7BB}"/>
              </a:ext>
            </a:extLst>
          </p:cNvPr>
          <p:cNvSpPr>
            <a:spLocks noGrp="1"/>
          </p:cNvSpPr>
          <p:nvPr>
            <p:ph type="title" hasCustomPrompt="1"/>
          </p:nvPr>
        </p:nvSpPr>
        <p:spPr>
          <a:xfrm>
            <a:off x="515938" y="3879143"/>
            <a:ext cx="9420225" cy="1169551"/>
          </a:xfrm>
          <a:prstGeom prst="rect">
            <a:avLst/>
          </a:prstGeom>
        </p:spPr>
        <p:txBody>
          <a:bodyPr vert="horz" wrap="square" lIns="0" tIns="0" rIns="180000" bIns="0" rtlCol="0" anchor="b" anchorCtr="0">
            <a:spAutoFit/>
          </a:bodyPr>
          <a:lstStyle>
            <a:lvl1pPr>
              <a:lnSpc>
                <a:spcPct val="100000"/>
              </a:lnSpc>
              <a:defRPr sz="3800">
                <a:solidFill>
                  <a:schemeClr val="bg1"/>
                </a:solidFill>
              </a:defRPr>
            </a:lvl1pPr>
          </a:lstStyle>
          <a:p>
            <a:pPr lvl="0"/>
            <a:r>
              <a:rPr lang="en-US" noProof="0"/>
              <a:t>Click to edit Chapter title with </a:t>
            </a:r>
            <a:br>
              <a:rPr lang="en-US" noProof="0"/>
            </a:br>
            <a:r>
              <a:rPr lang="en-US" noProof="0"/>
              <a:t>a maximum of approx. 80 characters</a:t>
            </a:r>
          </a:p>
        </p:txBody>
      </p:sp>
      <p:cxnSp>
        <p:nvCxnSpPr>
          <p:cNvPr id="12" name="Gerade Verbindung 11">
            <a:extLst>
              <a:ext uri="{FF2B5EF4-FFF2-40B4-BE49-F238E27FC236}">
                <a16:creationId xmlns:a16="http://schemas.microsoft.com/office/drawing/2014/main" id="{C0AB52FC-F0B3-0C40-B5B6-59133C3BC237}"/>
              </a:ext>
            </a:extLst>
          </p:cNvPr>
          <p:cNvCxnSpPr>
            <a:cxnSpLocks/>
          </p:cNvCxnSpPr>
          <p:nvPr userDrawn="1"/>
        </p:nvCxnSpPr>
        <p:spPr>
          <a:xfrm flipH="1">
            <a:off x="515938" y="5267694"/>
            <a:ext cx="720000"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13" name="Trapez 1">
            <a:extLst>
              <a:ext uri="{FF2B5EF4-FFF2-40B4-BE49-F238E27FC236}">
                <a16:creationId xmlns:a16="http://schemas.microsoft.com/office/drawing/2014/main" id="{E26247D5-7FB8-3249-9F5E-7D09FAEF23E9}"/>
              </a:ext>
            </a:extLst>
          </p:cNvPr>
          <p:cNvSpPr/>
          <p:nvPr userDrawn="1"/>
        </p:nvSpPr>
        <p:spPr>
          <a:xfrm>
            <a:off x="0" y="6382800"/>
            <a:ext cx="12192000" cy="478813"/>
          </a:xfrm>
          <a:custGeom>
            <a:avLst/>
            <a:gdLst>
              <a:gd name="connsiteX0" fmla="*/ 0 w 12192000"/>
              <a:gd name="connsiteY0" fmla="*/ 512762 h 512762"/>
              <a:gd name="connsiteX1" fmla="*/ 128191 w 12192000"/>
              <a:gd name="connsiteY1" fmla="*/ 0 h 512762"/>
              <a:gd name="connsiteX2" fmla="*/ 12063810 w 12192000"/>
              <a:gd name="connsiteY2" fmla="*/ 0 h 512762"/>
              <a:gd name="connsiteX3" fmla="*/ 12192000 w 12192000"/>
              <a:gd name="connsiteY3" fmla="*/ 512762 h 512762"/>
              <a:gd name="connsiteX4" fmla="*/ 0 w 12192000"/>
              <a:gd name="connsiteY4" fmla="*/ 512762 h 512762"/>
              <a:gd name="connsiteX0" fmla="*/ 0 w 12192000"/>
              <a:gd name="connsiteY0" fmla="*/ 512762 h 512762"/>
              <a:gd name="connsiteX1" fmla="*/ 3201 w 12192000"/>
              <a:gd name="connsiteY1" fmla="*/ 256559 h 512762"/>
              <a:gd name="connsiteX2" fmla="*/ 12063810 w 12192000"/>
              <a:gd name="connsiteY2" fmla="*/ 0 h 512762"/>
              <a:gd name="connsiteX3" fmla="*/ 12192000 w 12192000"/>
              <a:gd name="connsiteY3" fmla="*/ 512762 h 512762"/>
              <a:gd name="connsiteX4" fmla="*/ 0 w 12192000"/>
              <a:gd name="connsiteY4" fmla="*/ 512762 h 512762"/>
              <a:gd name="connsiteX0" fmla="*/ 0 w 12195378"/>
              <a:gd name="connsiteY0" fmla="*/ 512762 h 512762"/>
              <a:gd name="connsiteX1" fmla="*/ 3201 w 12195378"/>
              <a:gd name="connsiteY1" fmla="*/ 256559 h 512762"/>
              <a:gd name="connsiteX2" fmla="*/ 12195378 w 12195378"/>
              <a:gd name="connsiteY2" fmla="*/ 0 h 512762"/>
              <a:gd name="connsiteX3" fmla="*/ 12192000 w 12195378"/>
              <a:gd name="connsiteY3" fmla="*/ 512762 h 512762"/>
              <a:gd name="connsiteX4" fmla="*/ 0 w 12195378"/>
              <a:gd name="connsiteY4" fmla="*/ 512762 h 512762"/>
              <a:gd name="connsiteX0" fmla="*/ 0 w 12208020"/>
              <a:gd name="connsiteY0" fmla="*/ 479051 h 479051"/>
              <a:gd name="connsiteX1" fmla="*/ 3201 w 12208020"/>
              <a:gd name="connsiteY1" fmla="*/ 222848 h 479051"/>
              <a:gd name="connsiteX2" fmla="*/ 12208020 w 12208020"/>
              <a:gd name="connsiteY2" fmla="*/ 0 h 479051"/>
              <a:gd name="connsiteX3" fmla="*/ 12192000 w 12208020"/>
              <a:gd name="connsiteY3" fmla="*/ 479051 h 479051"/>
              <a:gd name="connsiteX4" fmla="*/ 0 w 12208020"/>
              <a:gd name="connsiteY4" fmla="*/ 479051 h 479051"/>
              <a:gd name="connsiteX0" fmla="*/ 0 w 12195378"/>
              <a:gd name="connsiteY0" fmla="*/ 491692 h 491692"/>
              <a:gd name="connsiteX1" fmla="*/ 3201 w 12195378"/>
              <a:gd name="connsiteY1" fmla="*/ 235489 h 491692"/>
              <a:gd name="connsiteX2" fmla="*/ 12195378 w 12195378"/>
              <a:gd name="connsiteY2" fmla="*/ 0 h 491692"/>
              <a:gd name="connsiteX3" fmla="*/ 12192000 w 12195378"/>
              <a:gd name="connsiteY3" fmla="*/ 491692 h 491692"/>
              <a:gd name="connsiteX4" fmla="*/ 0 w 12195378"/>
              <a:gd name="connsiteY4" fmla="*/ 491692 h 491692"/>
              <a:gd name="connsiteX0" fmla="*/ 0 w 12195378"/>
              <a:gd name="connsiteY0" fmla="*/ 491692 h 491692"/>
              <a:gd name="connsiteX1" fmla="*/ 7415 w 12195378"/>
              <a:gd name="connsiteY1" fmla="*/ 205993 h 491692"/>
              <a:gd name="connsiteX2" fmla="*/ 12195378 w 12195378"/>
              <a:gd name="connsiteY2" fmla="*/ 0 h 491692"/>
              <a:gd name="connsiteX3" fmla="*/ 12192000 w 12195378"/>
              <a:gd name="connsiteY3" fmla="*/ 491692 h 491692"/>
              <a:gd name="connsiteX4" fmla="*/ 0 w 12195378"/>
              <a:gd name="connsiteY4" fmla="*/ 491692 h 491692"/>
              <a:gd name="connsiteX0" fmla="*/ 0 w 12195378"/>
              <a:gd name="connsiteY0" fmla="*/ 491692 h 491692"/>
              <a:gd name="connsiteX1" fmla="*/ 3201 w 12195378"/>
              <a:gd name="connsiteY1" fmla="*/ 205993 h 491692"/>
              <a:gd name="connsiteX2" fmla="*/ 12195378 w 12195378"/>
              <a:gd name="connsiteY2" fmla="*/ 0 h 491692"/>
              <a:gd name="connsiteX3" fmla="*/ 12192000 w 12195378"/>
              <a:gd name="connsiteY3" fmla="*/ 491692 h 491692"/>
              <a:gd name="connsiteX4" fmla="*/ 0 w 12195378"/>
              <a:gd name="connsiteY4" fmla="*/ 491692 h 491692"/>
              <a:gd name="connsiteX0" fmla="*/ 5227 w 12192177"/>
              <a:gd name="connsiteY0" fmla="*/ 491692 h 491692"/>
              <a:gd name="connsiteX1" fmla="*/ 0 w 12192177"/>
              <a:gd name="connsiteY1" fmla="*/ 205993 h 491692"/>
              <a:gd name="connsiteX2" fmla="*/ 12192177 w 12192177"/>
              <a:gd name="connsiteY2" fmla="*/ 0 h 491692"/>
              <a:gd name="connsiteX3" fmla="*/ 12188799 w 12192177"/>
              <a:gd name="connsiteY3" fmla="*/ 491692 h 491692"/>
              <a:gd name="connsiteX4" fmla="*/ 5227 w 12192177"/>
              <a:gd name="connsiteY4" fmla="*/ 491692 h 491692"/>
              <a:gd name="connsiteX0" fmla="*/ 5227 w 12192177"/>
              <a:gd name="connsiteY0" fmla="*/ 491692 h 494911"/>
              <a:gd name="connsiteX1" fmla="*/ 0 w 12192177"/>
              <a:gd name="connsiteY1" fmla="*/ 205993 h 494911"/>
              <a:gd name="connsiteX2" fmla="*/ 12192177 w 12192177"/>
              <a:gd name="connsiteY2" fmla="*/ 0 h 494911"/>
              <a:gd name="connsiteX3" fmla="*/ 12192019 w 12192177"/>
              <a:gd name="connsiteY3" fmla="*/ 494911 h 494911"/>
              <a:gd name="connsiteX4" fmla="*/ 5227 w 12192177"/>
              <a:gd name="connsiteY4" fmla="*/ 491692 h 494911"/>
              <a:gd name="connsiteX0" fmla="*/ 5227 w 12192177"/>
              <a:gd name="connsiteY0" fmla="*/ 475594 h 478813"/>
              <a:gd name="connsiteX1" fmla="*/ 0 w 12192177"/>
              <a:gd name="connsiteY1" fmla="*/ 189895 h 478813"/>
              <a:gd name="connsiteX2" fmla="*/ 12192177 w 12192177"/>
              <a:gd name="connsiteY2" fmla="*/ 0 h 478813"/>
              <a:gd name="connsiteX3" fmla="*/ 12192019 w 12192177"/>
              <a:gd name="connsiteY3" fmla="*/ 478813 h 478813"/>
              <a:gd name="connsiteX4" fmla="*/ 5227 w 12192177"/>
              <a:gd name="connsiteY4" fmla="*/ 475594 h 478813"/>
              <a:gd name="connsiteX0" fmla="*/ 22287 w 12209237"/>
              <a:gd name="connsiteY0" fmla="*/ 475594 h 478813"/>
              <a:gd name="connsiteX1" fmla="*/ 0 w 12209237"/>
              <a:gd name="connsiteY1" fmla="*/ 220603 h 478813"/>
              <a:gd name="connsiteX2" fmla="*/ 12209237 w 12209237"/>
              <a:gd name="connsiteY2" fmla="*/ 0 h 478813"/>
              <a:gd name="connsiteX3" fmla="*/ 12209079 w 12209237"/>
              <a:gd name="connsiteY3" fmla="*/ 478813 h 478813"/>
              <a:gd name="connsiteX4" fmla="*/ 22287 w 12209237"/>
              <a:gd name="connsiteY4" fmla="*/ 475594 h 478813"/>
              <a:gd name="connsiteX0" fmla="*/ 1815 w 12188765"/>
              <a:gd name="connsiteY0" fmla="*/ 475594 h 478813"/>
              <a:gd name="connsiteX1" fmla="*/ 0 w 12188765"/>
              <a:gd name="connsiteY1" fmla="*/ 183072 h 478813"/>
              <a:gd name="connsiteX2" fmla="*/ 12188765 w 12188765"/>
              <a:gd name="connsiteY2" fmla="*/ 0 h 478813"/>
              <a:gd name="connsiteX3" fmla="*/ 12188607 w 12188765"/>
              <a:gd name="connsiteY3" fmla="*/ 478813 h 478813"/>
              <a:gd name="connsiteX4" fmla="*/ 1815 w 12188765"/>
              <a:gd name="connsiteY4" fmla="*/ 475594 h 478813"/>
              <a:gd name="connsiteX0" fmla="*/ 369 w 12190731"/>
              <a:gd name="connsiteY0" fmla="*/ 479006 h 479006"/>
              <a:gd name="connsiteX1" fmla="*/ 1966 w 12190731"/>
              <a:gd name="connsiteY1" fmla="*/ 183072 h 479006"/>
              <a:gd name="connsiteX2" fmla="*/ 12190731 w 12190731"/>
              <a:gd name="connsiteY2" fmla="*/ 0 h 479006"/>
              <a:gd name="connsiteX3" fmla="*/ 12190573 w 12190731"/>
              <a:gd name="connsiteY3" fmla="*/ 478813 h 479006"/>
              <a:gd name="connsiteX4" fmla="*/ 369 w 12190731"/>
              <a:gd name="connsiteY4" fmla="*/ 479006 h 479006"/>
              <a:gd name="connsiteX0" fmla="*/ 59818 w 12188765"/>
              <a:gd name="connsiteY0" fmla="*/ 438063 h 478813"/>
              <a:gd name="connsiteX1" fmla="*/ 0 w 12188765"/>
              <a:gd name="connsiteY1" fmla="*/ 183072 h 478813"/>
              <a:gd name="connsiteX2" fmla="*/ 12188765 w 12188765"/>
              <a:gd name="connsiteY2" fmla="*/ 0 h 478813"/>
              <a:gd name="connsiteX3" fmla="*/ 12188607 w 12188765"/>
              <a:gd name="connsiteY3" fmla="*/ 478813 h 478813"/>
              <a:gd name="connsiteX4" fmla="*/ 59818 w 12188765"/>
              <a:gd name="connsiteY4" fmla="*/ 438063 h 478813"/>
              <a:gd name="connsiteX0" fmla="*/ 59818 w 12188765"/>
              <a:gd name="connsiteY0" fmla="*/ 438063 h 478813"/>
              <a:gd name="connsiteX1" fmla="*/ 0 w 12188765"/>
              <a:gd name="connsiteY1" fmla="*/ 183072 h 478813"/>
              <a:gd name="connsiteX2" fmla="*/ 12188765 w 12188765"/>
              <a:gd name="connsiteY2" fmla="*/ 0 h 478813"/>
              <a:gd name="connsiteX3" fmla="*/ 12188607 w 12188765"/>
              <a:gd name="connsiteY3" fmla="*/ 478813 h 478813"/>
              <a:gd name="connsiteX4" fmla="*/ 59818 w 12188765"/>
              <a:gd name="connsiteY4" fmla="*/ 438063 h 478813"/>
              <a:gd name="connsiteX0" fmla="*/ 0 w 12190362"/>
              <a:gd name="connsiteY0" fmla="*/ 475594 h 478813"/>
              <a:gd name="connsiteX1" fmla="*/ 1597 w 12190362"/>
              <a:gd name="connsiteY1" fmla="*/ 183072 h 478813"/>
              <a:gd name="connsiteX2" fmla="*/ 12190362 w 12190362"/>
              <a:gd name="connsiteY2" fmla="*/ 0 h 478813"/>
              <a:gd name="connsiteX3" fmla="*/ 12190204 w 12190362"/>
              <a:gd name="connsiteY3" fmla="*/ 478813 h 478813"/>
              <a:gd name="connsiteX4" fmla="*/ 0 w 12190362"/>
              <a:gd name="connsiteY4" fmla="*/ 475594 h 4788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0362" h="478813">
                <a:moveTo>
                  <a:pt x="0" y="475594"/>
                </a:moveTo>
                <a:cubicBezTo>
                  <a:pt x="1670" y="482720"/>
                  <a:pt x="3339" y="278305"/>
                  <a:pt x="1597" y="183072"/>
                </a:cubicBezTo>
                <a:lnTo>
                  <a:pt x="12190362" y="0"/>
                </a:lnTo>
                <a:cubicBezTo>
                  <a:pt x="12190309" y="164970"/>
                  <a:pt x="12190257" y="313843"/>
                  <a:pt x="12190204" y="478813"/>
                </a:cubicBezTo>
                <a:lnTo>
                  <a:pt x="0" y="475594"/>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4" name="Textplatzhalter 3">
            <a:extLst>
              <a:ext uri="{FF2B5EF4-FFF2-40B4-BE49-F238E27FC236}">
                <a16:creationId xmlns:a16="http://schemas.microsoft.com/office/drawing/2014/main" id="{E80AD087-5BC9-4E14-A53B-A8F0E2F6B24B}"/>
              </a:ext>
            </a:extLst>
          </p:cNvPr>
          <p:cNvSpPr>
            <a:spLocks noGrp="1"/>
          </p:cNvSpPr>
          <p:nvPr>
            <p:ph type="body" sz="quarter" idx="21" hasCustomPrompt="1"/>
          </p:nvPr>
        </p:nvSpPr>
        <p:spPr>
          <a:xfrm>
            <a:off x="521448" y="1550589"/>
            <a:ext cx="883204" cy="644487"/>
          </a:xfrm>
          <a:noFill/>
        </p:spPr>
        <p:txBody>
          <a:bodyPr wrap="none" lIns="0" tIns="0" rIns="0" bIns="0">
            <a:noAutofit/>
          </a:bodyPr>
          <a:lstStyle>
            <a:lvl1pPr marL="0" indent="0" fontAlgn="t">
              <a:lnSpc>
                <a:spcPts val="6000"/>
              </a:lnSpc>
              <a:spcAft>
                <a:spcPts val="0"/>
              </a:spcAft>
              <a:buNone/>
              <a:defRPr sz="6000" b="0" i="0" cap="all" spc="100" baseline="0">
                <a:solidFill>
                  <a:schemeClr val="accent3"/>
                </a:solidFill>
                <a:latin typeface="+mn-lt"/>
                <a:ea typeface="Roboto Light" panose="02000000000000000000" pitchFamily="2" charset="0"/>
              </a:defRPr>
            </a:lvl1pPr>
            <a:lvl2pPr marL="180975" indent="0" fontAlgn="t">
              <a:lnSpc>
                <a:spcPts val="1740"/>
              </a:lnSpc>
              <a:spcAft>
                <a:spcPts val="0"/>
              </a:spcAft>
              <a:buNone/>
              <a:defRPr cap="all" spc="-20" baseline="0">
                <a:solidFill>
                  <a:schemeClr val="bg1"/>
                </a:solidFill>
                <a:latin typeface="+mj-lt"/>
              </a:defRPr>
            </a:lvl2pPr>
            <a:lvl3pPr marL="361950" indent="0" fontAlgn="t">
              <a:lnSpc>
                <a:spcPts val="1740"/>
              </a:lnSpc>
              <a:spcAft>
                <a:spcPts val="0"/>
              </a:spcAft>
              <a:buNone/>
              <a:defRPr cap="all" spc="-20" baseline="0">
                <a:solidFill>
                  <a:schemeClr val="bg1"/>
                </a:solidFill>
                <a:latin typeface="+mj-lt"/>
              </a:defRPr>
            </a:lvl3pPr>
            <a:lvl4pPr marL="542925" indent="0" fontAlgn="t">
              <a:lnSpc>
                <a:spcPts val="1740"/>
              </a:lnSpc>
              <a:spcAft>
                <a:spcPts val="0"/>
              </a:spcAft>
              <a:buNone/>
              <a:defRPr cap="all" spc="-20" baseline="0">
                <a:solidFill>
                  <a:schemeClr val="bg1"/>
                </a:solidFill>
                <a:latin typeface="+mj-lt"/>
              </a:defRPr>
            </a:lvl4pPr>
            <a:lvl5pPr marL="714375" indent="0" fontAlgn="t">
              <a:lnSpc>
                <a:spcPts val="1740"/>
              </a:lnSpc>
              <a:spcAft>
                <a:spcPts val="0"/>
              </a:spcAft>
              <a:buNone/>
              <a:defRPr cap="all" spc="-20" baseline="0">
                <a:solidFill>
                  <a:schemeClr val="bg1"/>
                </a:solidFill>
                <a:latin typeface="+mj-lt"/>
              </a:defRPr>
            </a:lvl5pPr>
          </a:lstStyle>
          <a:p>
            <a:pPr lvl="0"/>
            <a:r>
              <a:rPr lang="en-US" noProof="0" dirty="0"/>
              <a:t>01</a:t>
            </a:r>
          </a:p>
        </p:txBody>
      </p:sp>
      <p:sp>
        <p:nvSpPr>
          <p:cNvPr id="15" name="Textplatzhalter 3">
            <a:extLst>
              <a:ext uri="{FF2B5EF4-FFF2-40B4-BE49-F238E27FC236}">
                <a16:creationId xmlns:a16="http://schemas.microsoft.com/office/drawing/2014/main" id="{2A8BF6D0-D3E9-4F39-9273-461AB438CA20}"/>
              </a:ext>
            </a:extLst>
          </p:cNvPr>
          <p:cNvSpPr>
            <a:spLocks noGrp="1"/>
          </p:cNvSpPr>
          <p:nvPr>
            <p:ph type="body" sz="quarter" idx="22" hasCustomPrompt="1"/>
          </p:nvPr>
        </p:nvSpPr>
        <p:spPr>
          <a:xfrm>
            <a:off x="1520329" y="1652217"/>
            <a:ext cx="8415834" cy="564257"/>
          </a:xfrm>
          <a:noFill/>
        </p:spPr>
        <p:txBody>
          <a:bodyPr wrap="square" lIns="0" tIns="0" rIns="0" bIns="0" anchor="b">
            <a:spAutoFit/>
          </a:bodyPr>
          <a:lstStyle>
            <a:lvl1pPr marL="0" indent="0" fontAlgn="t">
              <a:lnSpc>
                <a:spcPts val="2160"/>
              </a:lnSpc>
              <a:spcAft>
                <a:spcPts val="0"/>
              </a:spcAft>
              <a:buNone/>
              <a:defRPr sz="1800" b="0" i="0" cap="none" spc="0" baseline="0">
                <a:solidFill>
                  <a:schemeClr val="bg1"/>
                </a:solidFill>
                <a:latin typeface="+mn-lt"/>
                <a:ea typeface="Roboto Light" panose="02000000000000000000" pitchFamily="2" charset="0"/>
              </a:defRPr>
            </a:lvl1pPr>
            <a:lvl2pPr marL="180975" indent="0" fontAlgn="t">
              <a:lnSpc>
                <a:spcPts val="1740"/>
              </a:lnSpc>
              <a:spcAft>
                <a:spcPts val="0"/>
              </a:spcAft>
              <a:buNone/>
              <a:defRPr cap="all" spc="-20" baseline="0">
                <a:solidFill>
                  <a:schemeClr val="bg1"/>
                </a:solidFill>
                <a:latin typeface="+mj-lt"/>
              </a:defRPr>
            </a:lvl2pPr>
            <a:lvl3pPr marL="361950" indent="0" fontAlgn="t">
              <a:lnSpc>
                <a:spcPts val="1740"/>
              </a:lnSpc>
              <a:spcAft>
                <a:spcPts val="0"/>
              </a:spcAft>
              <a:buNone/>
              <a:defRPr cap="all" spc="-20" baseline="0">
                <a:solidFill>
                  <a:schemeClr val="bg1"/>
                </a:solidFill>
                <a:latin typeface="+mj-lt"/>
              </a:defRPr>
            </a:lvl3pPr>
            <a:lvl4pPr marL="542925" indent="0" fontAlgn="t">
              <a:lnSpc>
                <a:spcPts val="1740"/>
              </a:lnSpc>
              <a:spcAft>
                <a:spcPts val="0"/>
              </a:spcAft>
              <a:buNone/>
              <a:defRPr cap="all" spc="-20" baseline="0">
                <a:solidFill>
                  <a:schemeClr val="bg1"/>
                </a:solidFill>
                <a:latin typeface="+mj-lt"/>
              </a:defRPr>
            </a:lvl4pPr>
            <a:lvl5pPr marL="714375" indent="0" fontAlgn="t">
              <a:lnSpc>
                <a:spcPts val="1740"/>
              </a:lnSpc>
              <a:spcAft>
                <a:spcPts val="0"/>
              </a:spcAft>
              <a:buNone/>
              <a:defRPr cap="all" spc="-20" baseline="0">
                <a:solidFill>
                  <a:schemeClr val="bg1"/>
                </a:solidFill>
                <a:latin typeface="+mj-lt"/>
              </a:defRPr>
            </a:lvl5pPr>
          </a:lstStyle>
          <a:p>
            <a:pPr lvl="0"/>
            <a:r>
              <a:rPr lang="en-US" noProof="0"/>
              <a:t>Click to edit Agenda topic with </a:t>
            </a:r>
            <a:br>
              <a:rPr lang="en-US" noProof="0"/>
            </a:br>
            <a:r>
              <a:rPr lang="en-US" noProof="0"/>
              <a:t>a maximum of approx. 150 characters</a:t>
            </a:r>
          </a:p>
        </p:txBody>
      </p:sp>
      <p:sp>
        <p:nvSpPr>
          <p:cNvPr id="19" name="Textplatzhalter 3">
            <a:extLst>
              <a:ext uri="{FF2B5EF4-FFF2-40B4-BE49-F238E27FC236}">
                <a16:creationId xmlns:a16="http://schemas.microsoft.com/office/drawing/2014/main" id="{246700F4-4AF5-491E-B977-834F113ED888}"/>
              </a:ext>
            </a:extLst>
          </p:cNvPr>
          <p:cNvSpPr>
            <a:spLocks noGrp="1"/>
          </p:cNvSpPr>
          <p:nvPr>
            <p:ph type="body" sz="quarter" idx="23" hasCustomPrompt="1"/>
          </p:nvPr>
        </p:nvSpPr>
        <p:spPr>
          <a:xfrm>
            <a:off x="515938" y="3611397"/>
            <a:ext cx="9420224" cy="161583"/>
          </a:xfrm>
          <a:noFill/>
        </p:spPr>
        <p:txBody>
          <a:bodyPr wrap="square" lIns="0" tIns="0" rIns="0" bIns="0">
            <a:spAutoFit/>
          </a:bodyPr>
          <a:lstStyle>
            <a:lvl1pPr marL="0" indent="0" fontAlgn="t">
              <a:lnSpc>
                <a:spcPts val="1200"/>
              </a:lnSpc>
              <a:spcAft>
                <a:spcPts val="0"/>
              </a:spcAft>
              <a:buNone/>
              <a:defRPr sz="1200" b="1" i="0" cap="all" spc="100" baseline="0">
                <a:solidFill>
                  <a:schemeClr val="bg1"/>
                </a:solidFill>
                <a:latin typeface="+mj-lt"/>
                <a:ea typeface="Roboto" panose="02000000000000000000" pitchFamily="2" charset="0"/>
              </a:defRPr>
            </a:lvl1pPr>
            <a:lvl2pPr marL="180975" indent="0" fontAlgn="t">
              <a:lnSpc>
                <a:spcPts val="1740"/>
              </a:lnSpc>
              <a:spcAft>
                <a:spcPts val="0"/>
              </a:spcAft>
              <a:buNone/>
              <a:defRPr cap="all" spc="-20" baseline="0">
                <a:solidFill>
                  <a:schemeClr val="bg1"/>
                </a:solidFill>
                <a:latin typeface="+mj-lt"/>
              </a:defRPr>
            </a:lvl2pPr>
            <a:lvl3pPr marL="361950" indent="0" fontAlgn="t">
              <a:lnSpc>
                <a:spcPts val="1740"/>
              </a:lnSpc>
              <a:spcAft>
                <a:spcPts val="0"/>
              </a:spcAft>
              <a:buNone/>
              <a:defRPr cap="all" spc="-20" baseline="0">
                <a:solidFill>
                  <a:schemeClr val="bg1"/>
                </a:solidFill>
                <a:latin typeface="+mj-lt"/>
              </a:defRPr>
            </a:lvl3pPr>
            <a:lvl4pPr marL="542925" indent="0" fontAlgn="t">
              <a:lnSpc>
                <a:spcPts val="1740"/>
              </a:lnSpc>
              <a:spcAft>
                <a:spcPts val="0"/>
              </a:spcAft>
              <a:buNone/>
              <a:defRPr cap="all" spc="-20" baseline="0">
                <a:solidFill>
                  <a:schemeClr val="bg1"/>
                </a:solidFill>
                <a:latin typeface="+mj-lt"/>
              </a:defRPr>
            </a:lvl4pPr>
            <a:lvl5pPr marL="714375" indent="0" fontAlgn="t">
              <a:lnSpc>
                <a:spcPts val="1740"/>
              </a:lnSpc>
              <a:spcAft>
                <a:spcPts val="0"/>
              </a:spcAft>
              <a:buNone/>
              <a:defRPr cap="all" spc="-20" baseline="0">
                <a:solidFill>
                  <a:schemeClr val="bg1"/>
                </a:solidFill>
                <a:latin typeface="+mj-lt"/>
              </a:defRPr>
            </a:lvl5pPr>
          </a:lstStyle>
          <a:p>
            <a:pPr lvl="0"/>
            <a:r>
              <a:rPr lang="en-US" noProof="0"/>
              <a:t>Click to edit single line subtitle with a maximum of approx. 90 characters</a:t>
            </a:r>
          </a:p>
        </p:txBody>
      </p:sp>
      <p:pic>
        <p:nvPicPr>
          <p:cNvPr id="9" name="Grafik 6">
            <a:extLst>
              <a:ext uri="{FF2B5EF4-FFF2-40B4-BE49-F238E27FC236}">
                <a16:creationId xmlns:a16="http://schemas.microsoft.com/office/drawing/2014/main" id="{C6A3370C-1CFF-4421-9D61-053D28886D83}"/>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728118" y="296862"/>
            <a:ext cx="947945" cy="506361"/>
          </a:xfrm>
          <a:prstGeom prst="rect">
            <a:avLst/>
          </a:prstGeom>
        </p:spPr>
      </p:pic>
      <p:pic>
        <p:nvPicPr>
          <p:cNvPr id="2" name="Immagine 1" descr="Immagine che contiene testo, Carattere, grafica, poster&#10;&#10;Descrizione generata automaticamente">
            <a:extLst>
              <a:ext uri="{FF2B5EF4-FFF2-40B4-BE49-F238E27FC236}">
                <a16:creationId xmlns:a16="http://schemas.microsoft.com/office/drawing/2014/main" id="{5F210092-B17D-F7E1-FB3A-3F013D7F2F4F}"/>
              </a:ext>
            </a:extLst>
          </p:cNvPr>
          <p:cNvPicPr>
            <a:picLocks noChangeAspect="1"/>
          </p:cNvPicPr>
          <p:nvPr userDrawn="1"/>
        </p:nvPicPr>
        <p:blipFill>
          <a:blip r:embed="rId3"/>
          <a:stretch>
            <a:fillRect/>
          </a:stretch>
        </p:blipFill>
        <p:spPr>
          <a:xfrm rot="5400000">
            <a:off x="1051509" y="-228271"/>
            <a:ext cx="349385" cy="1420525"/>
          </a:xfrm>
          <a:prstGeom prst="rect">
            <a:avLst/>
          </a:prstGeom>
        </p:spPr>
      </p:pic>
    </p:spTree>
    <p:extLst>
      <p:ext uri="{BB962C8B-B14F-4D97-AF65-F5344CB8AC3E}">
        <p14:creationId xmlns:p14="http://schemas.microsoft.com/office/powerpoint/2010/main" val="12251136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Chapter Title 04">
    <p:bg>
      <p:bgPr>
        <a:gradFill>
          <a:gsLst>
            <a:gs pos="0">
              <a:srgbClr val="0062A4"/>
            </a:gs>
            <a:gs pos="85000">
              <a:schemeClr val="tx2"/>
            </a:gs>
          </a:gsLst>
          <a:lin ang="0" scaled="0"/>
        </a:gradFill>
        <a:effectLst/>
      </p:bgPr>
    </p:bg>
    <p:spTree>
      <p:nvGrpSpPr>
        <p:cNvPr id="1" name=""/>
        <p:cNvGrpSpPr/>
        <p:nvPr/>
      </p:nvGrpSpPr>
      <p:grpSpPr>
        <a:xfrm>
          <a:off x="0" y="0"/>
          <a:ext cx="0" cy="0"/>
          <a:chOff x="0" y="0"/>
          <a:chExt cx="0" cy="0"/>
        </a:xfrm>
      </p:grpSpPr>
      <p:sp>
        <p:nvSpPr>
          <p:cNvPr id="36" name="Trapez 1">
            <a:extLst>
              <a:ext uri="{FF2B5EF4-FFF2-40B4-BE49-F238E27FC236}">
                <a16:creationId xmlns:a16="http://schemas.microsoft.com/office/drawing/2014/main" id="{E26247D5-7FB8-3249-9F5E-7D09FAEF23E9}"/>
              </a:ext>
            </a:extLst>
          </p:cNvPr>
          <p:cNvSpPr/>
          <p:nvPr userDrawn="1"/>
        </p:nvSpPr>
        <p:spPr>
          <a:xfrm>
            <a:off x="0" y="6382800"/>
            <a:ext cx="12192000" cy="478813"/>
          </a:xfrm>
          <a:custGeom>
            <a:avLst/>
            <a:gdLst>
              <a:gd name="connsiteX0" fmla="*/ 0 w 12192000"/>
              <a:gd name="connsiteY0" fmla="*/ 512762 h 512762"/>
              <a:gd name="connsiteX1" fmla="*/ 128191 w 12192000"/>
              <a:gd name="connsiteY1" fmla="*/ 0 h 512762"/>
              <a:gd name="connsiteX2" fmla="*/ 12063810 w 12192000"/>
              <a:gd name="connsiteY2" fmla="*/ 0 h 512762"/>
              <a:gd name="connsiteX3" fmla="*/ 12192000 w 12192000"/>
              <a:gd name="connsiteY3" fmla="*/ 512762 h 512762"/>
              <a:gd name="connsiteX4" fmla="*/ 0 w 12192000"/>
              <a:gd name="connsiteY4" fmla="*/ 512762 h 512762"/>
              <a:gd name="connsiteX0" fmla="*/ 0 w 12192000"/>
              <a:gd name="connsiteY0" fmla="*/ 512762 h 512762"/>
              <a:gd name="connsiteX1" fmla="*/ 3201 w 12192000"/>
              <a:gd name="connsiteY1" fmla="*/ 256559 h 512762"/>
              <a:gd name="connsiteX2" fmla="*/ 12063810 w 12192000"/>
              <a:gd name="connsiteY2" fmla="*/ 0 h 512762"/>
              <a:gd name="connsiteX3" fmla="*/ 12192000 w 12192000"/>
              <a:gd name="connsiteY3" fmla="*/ 512762 h 512762"/>
              <a:gd name="connsiteX4" fmla="*/ 0 w 12192000"/>
              <a:gd name="connsiteY4" fmla="*/ 512762 h 512762"/>
              <a:gd name="connsiteX0" fmla="*/ 0 w 12195378"/>
              <a:gd name="connsiteY0" fmla="*/ 512762 h 512762"/>
              <a:gd name="connsiteX1" fmla="*/ 3201 w 12195378"/>
              <a:gd name="connsiteY1" fmla="*/ 256559 h 512762"/>
              <a:gd name="connsiteX2" fmla="*/ 12195378 w 12195378"/>
              <a:gd name="connsiteY2" fmla="*/ 0 h 512762"/>
              <a:gd name="connsiteX3" fmla="*/ 12192000 w 12195378"/>
              <a:gd name="connsiteY3" fmla="*/ 512762 h 512762"/>
              <a:gd name="connsiteX4" fmla="*/ 0 w 12195378"/>
              <a:gd name="connsiteY4" fmla="*/ 512762 h 512762"/>
              <a:gd name="connsiteX0" fmla="*/ 0 w 12208020"/>
              <a:gd name="connsiteY0" fmla="*/ 479051 h 479051"/>
              <a:gd name="connsiteX1" fmla="*/ 3201 w 12208020"/>
              <a:gd name="connsiteY1" fmla="*/ 222848 h 479051"/>
              <a:gd name="connsiteX2" fmla="*/ 12208020 w 12208020"/>
              <a:gd name="connsiteY2" fmla="*/ 0 h 479051"/>
              <a:gd name="connsiteX3" fmla="*/ 12192000 w 12208020"/>
              <a:gd name="connsiteY3" fmla="*/ 479051 h 479051"/>
              <a:gd name="connsiteX4" fmla="*/ 0 w 12208020"/>
              <a:gd name="connsiteY4" fmla="*/ 479051 h 479051"/>
              <a:gd name="connsiteX0" fmla="*/ 0 w 12195378"/>
              <a:gd name="connsiteY0" fmla="*/ 491692 h 491692"/>
              <a:gd name="connsiteX1" fmla="*/ 3201 w 12195378"/>
              <a:gd name="connsiteY1" fmla="*/ 235489 h 491692"/>
              <a:gd name="connsiteX2" fmla="*/ 12195378 w 12195378"/>
              <a:gd name="connsiteY2" fmla="*/ 0 h 491692"/>
              <a:gd name="connsiteX3" fmla="*/ 12192000 w 12195378"/>
              <a:gd name="connsiteY3" fmla="*/ 491692 h 491692"/>
              <a:gd name="connsiteX4" fmla="*/ 0 w 12195378"/>
              <a:gd name="connsiteY4" fmla="*/ 491692 h 491692"/>
              <a:gd name="connsiteX0" fmla="*/ 0 w 12195378"/>
              <a:gd name="connsiteY0" fmla="*/ 491692 h 491692"/>
              <a:gd name="connsiteX1" fmla="*/ 7415 w 12195378"/>
              <a:gd name="connsiteY1" fmla="*/ 205993 h 491692"/>
              <a:gd name="connsiteX2" fmla="*/ 12195378 w 12195378"/>
              <a:gd name="connsiteY2" fmla="*/ 0 h 491692"/>
              <a:gd name="connsiteX3" fmla="*/ 12192000 w 12195378"/>
              <a:gd name="connsiteY3" fmla="*/ 491692 h 491692"/>
              <a:gd name="connsiteX4" fmla="*/ 0 w 12195378"/>
              <a:gd name="connsiteY4" fmla="*/ 491692 h 491692"/>
              <a:gd name="connsiteX0" fmla="*/ 0 w 12195378"/>
              <a:gd name="connsiteY0" fmla="*/ 491692 h 491692"/>
              <a:gd name="connsiteX1" fmla="*/ 3201 w 12195378"/>
              <a:gd name="connsiteY1" fmla="*/ 205993 h 491692"/>
              <a:gd name="connsiteX2" fmla="*/ 12195378 w 12195378"/>
              <a:gd name="connsiteY2" fmla="*/ 0 h 491692"/>
              <a:gd name="connsiteX3" fmla="*/ 12192000 w 12195378"/>
              <a:gd name="connsiteY3" fmla="*/ 491692 h 491692"/>
              <a:gd name="connsiteX4" fmla="*/ 0 w 12195378"/>
              <a:gd name="connsiteY4" fmla="*/ 491692 h 491692"/>
              <a:gd name="connsiteX0" fmla="*/ 5227 w 12192177"/>
              <a:gd name="connsiteY0" fmla="*/ 491692 h 491692"/>
              <a:gd name="connsiteX1" fmla="*/ 0 w 12192177"/>
              <a:gd name="connsiteY1" fmla="*/ 205993 h 491692"/>
              <a:gd name="connsiteX2" fmla="*/ 12192177 w 12192177"/>
              <a:gd name="connsiteY2" fmla="*/ 0 h 491692"/>
              <a:gd name="connsiteX3" fmla="*/ 12188799 w 12192177"/>
              <a:gd name="connsiteY3" fmla="*/ 491692 h 491692"/>
              <a:gd name="connsiteX4" fmla="*/ 5227 w 12192177"/>
              <a:gd name="connsiteY4" fmla="*/ 491692 h 491692"/>
              <a:gd name="connsiteX0" fmla="*/ 5227 w 12192177"/>
              <a:gd name="connsiteY0" fmla="*/ 491692 h 494911"/>
              <a:gd name="connsiteX1" fmla="*/ 0 w 12192177"/>
              <a:gd name="connsiteY1" fmla="*/ 205993 h 494911"/>
              <a:gd name="connsiteX2" fmla="*/ 12192177 w 12192177"/>
              <a:gd name="connsiteY2" fmla="*/ 0 h 494911"/>
              <a:gd name="connsiteX3" fmla="*/ 12192019 w 12192177"/>
              <a:gd name="connsiteY3" fmla="*/ 494911 h 494911"/>
              <a:gd name="connsiteX4" fmla="*/ 5227 w 12192177"/>
              <a:gd name="connsiteY4" fmla="*/ 491692 h 494911"/>
              <a:gd name="connsiteX0" fmla="*/ 5227 w 12192177"/>
              <a:gd name="connsiteY0" fmla="*/ 475594 h 478813"/>
              <a:gd name="connsiteX1" fmla="*/ 0 w 12192177"/>
              <a:gd name="connsiteY1" fmla="*/ 189895 h 478813"/>
              <a:gd name="connsiteX2" fmla="*/ 12192177 w 12192177"/>
              <a:gd name="connsiteY2" fmla="*/ 0 h 478813"/>
              <a:gd name="connsiteX3" fmla="*/ 12192019 w 12192177"/>
              <a:gd name="connsiteY3" fmla="*/ 478813 h 478813"/>
              <a:gd name="connsiteX4" fmla="*/ 5227 w 12192177"/>
              <a:gd name="connsiteY4" fmla="*/ 475594 h 478813"/>
              <a:gd name="connsiteX0" fmla="*/ 22287 w 12209237"/>
              <a:gd name="connsiteY0" fmla="*/ 475594 h 478813"/>
              <a:gd name="connsiteX1" fmla="*/ 0 w 12209237"/>
              <a:gd name="connsiteY1" fmla="*/ 220603 h 478813"/>
              <a:gd name="connsiteX2" fmla="*/ 12209237 w 12209237"/>
              <a:gd name="connsiteY2" fmla="*/ 0 h 478813"/>
              <a:gd name="connsiteX3" fmla="*/ 12209079 w 12209237"/>
              <a:gd name="connsiteY3" fmla="*/ 478813 h 478813"/>
              <a:gd name="connsiteX4" fmla="*/ 22287 w 12209237"/>
              <a:gd name="connsiteY4" fmla="*/ 475594 h 478813"/>
              <a:gd name="connsiteX0" fmla="*/ 1815 w 12188765"/>
              <a:gd name="connsiteY0" fmla="*/ 475594 h 478813"/>
              <a:gd name="connsiteX1" fmla="*/ 0 w 12188765"/>
              <a:gd name="connsiteY1" fmla="*/ 183072 h 478813"/>
              <a:gd name="connsiteX2" fmla="*/ 12188765 w 12188765"/>
              <a:gd name="connsiteY2" fmla="*/ 0 h 478813"/>
              <a:gd name="connsiteX3" fmla="*/ 12188607 w 12188765"/>
              <a:gd name="connsiteY3" fmla="*/ 478813 h 478813"/>
              <a:gd name="connsiteX4" fmla="*/ 1815 w 12188765"/>
              <a:gd name="connsiteY4" fmla="*/ 475594 h 478813"/>
              <a:gd name="connsiteX0" fmla="*/ 369 w 12190731"/>
              <a:gd name="connsiteY0" fmla="*/ 479006 h 479006"/>
              <a:gd name="connsiteX1" fmla="*/ 1966 w 12190731"/>
              <a:gd name="connsiteY1" fmla="*/ 183072 h 479006"/>
              <a:gd name="connsiteX2" fmla="*/ 12190731 w 12190731"/>
              <a:gd name="connsiteY2" fmla="*/ 0 h 479006"/>
              <a:gd name="connsiteX3" fmla="*/ 12190573 w 12190731"/>
              <a:gd name="connsiteY3" fmla="*/ 478813 h 479006"/>
              <a:gd name="connsiteX4" fmla="*/ 369 w 12190731"/>
              <a:gd name="connsiteY4" fmla="*/ 479006 h 479006"/>
              <a:gd name="connsiteX0" fmla="*/ 59818 w 12188765"/>
              <a:gd name="connsiteY0" fmla="*/ 438063 h 478813"/>
              <a:gd name="connsiteX1" fmla="*/ 0 w 12188765"/>
              <a:gd name="connsiteY1" fmla="*/ 183072 h 478813"/>
              <a:gd name="connsiteX2" fmla="*/ 12188765 w 12188765"/>
              <a:gd name="connsiteY2" fmla="*/ 0 h 478813"/>
              <a:gd name="connsiteX3" fmla="*/ 12188607 w 12188765"/>
              <a:gd name="connsiteY3" fmla="*/ 478813 h 478813"/>
              <a:gd name="connsiteX4" fmla="*/ 59818 w 12188765"/>
              <a:gd name="connsiteY4" fmla="*/ 438063 h 478813"/>
              <a:gd name="connsiteX0" fmla="*/ 59818 w 12188765"/>
              <a:gd name="connsiteY0" fmla="*/ 438063 h 478813"/>
              <a:gd name="connsiteX1" fmla="*/ 0 w 12188765"/>
              <a:gd name="connsiteY1" fmla="*/ 183072 h 478813"/>
              <a:gd name="connsiteX2" fmla="*/ 12188765 w 12188765"/>
              <a:gd name="connsiteY2" fmla="*/ 0 h 478813"/>
              <a:gd name="connsiteX3" fmla="*/ 12188607 w 12188765"/>
              <a:gd name="connsiteY3" fmla="*/ 478813 h 478813"/>
              <a:gd name="connsiteX4" fmla="*/ 59818 w 12188765"/>
              <a:gd name="connsiteY4" fmla="*/ 438063 h 478813"/>
              <a:gd name="connsiteX0" fmla="*/ 0 w 12190362"/>
              <a:gd name="connsiteY0" fmla="*/ 475594 h 478813"/>
              <a:gd name="connsiteX1" fmla="*/ 1597 w 12190362"/>
              <a:gd name="connsiteY1" fmla="*/ 183072 h 478813"/>
              <a:gd name="connsiteX2" fmla="*/ 12190362 w 12190362"/>
              <a:gd name="connsiteY2" fmla="*/ 0 h 478813"/>
              <a:gd name="connsiteX3" fmla="*/ 12190204 w 12190362"/>
              <a:gd name="connsiteY3" fmla="*/ 478813 h 478813"/>
              <a:gd name="connsiteX4" fmla="*/ 0 w 12190362"/>
              <a:gd name="connsiteY4" fmla="*/ 475594 h 4788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0362" h="478813">
                <a:moveTo>
                  <a:pt x="0" y="475594"/>
                </a:moveTo>
                <a:cubicBezTo>
                  <a:pt x="1670" y="482720"/>
                  <a:pt x="3339" y="278305"/>
                  <a:pt x="1597" y="183072"/>
                </a:cubicBezTo>
                <a:lnTo>
                  <a:pt x="12190362" y="0"/>
                </a:lnTo>
                <a:cubicBezTo>
                  <a:pt x="12190309" y="164970"/>
                  <a:pt x="12190257" y="313843"/>
                  <a:pt x="12190204" y="478813"/>
                </a:cubicBezTo>
                <a:lnTo>
                  <a:pt x="0" y="475594"/>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 name="Titelplatzhalter 1">
            <a:extLst>
              <a:ext uri="{FF2B5EF4-FFF2-40B4-BE49-F238E27FC236}">
                <a16:creationId xmlns:a16="http://schemas.microsoft.com/office/drawing/2014/main" id="{083C9AF5-A775-4DB3-9D17-DD55F5FB9A9B}"/>
              </a:ext>
            </a:extLst>
          </p:cNvPr>
          <p:cNvSpPr>
            <a:spLocks noGrp="1"/>
          </p:cNvSpPr>
          <p:nvPr>
            <p:ph type="title" hasCustomPrompt="1"/>
          </p:nvPr>
        </p:nvSpPr>
        <p:spPr>
          <a:xfrm>
            <a:off x="515938" y="2452282"/>
            <a:ext cx="9420225" cy="664797"/>
          </a:xfrm>
          <a:prstGeom prst="rect">
            <a:avLst/>
          </a:prstGeom>
        </p:spPr>
        <p:txBody>
          <a:bodyPr vert="horz" wrap="square" lIns="0" tIns="0" rIns="180000" bIns="0" rtlCol="0" anchor="b" anchorCtr="0">
            <a:spAutoFit/>
          </a:bodyPr>
          <a:lstStyle>
            <a:lvl1pPr>
              <a:defRPr>
                <a:solidFill>
                  <a:schemeClr val="bg1"/>
                </a:solidFill>
              </a:defRPr>
            </a:lvl1pPr>
          </a:lstStyle>
          <a:p>
            <a:pPr lvl="0"/>
            <a:r>
              <a:rPr lang="en-US" noProof="0"/>
              <a:t>Click to edit Master title with a maximum of </a:t>
            </a:r>
            <a:br>
              <a:rPr lang="en-US" noProof="0"/>
            </a:br>
            <a:r>
              <a:rPr lang="en-US" noProof="0"/>
              <a:t>approx. 120 characters in maximum two lines</a:t>
            </a:r>
          </a:p>
        </p:txBody>
      </p:sp>
      <p:sp>
        <p:nvSpPr>
          <p:cNvPr id="10" name="Textplatzhalter 3">
            <a:extLst>
              <a:ext uri="{FF2B5EF4-FFF2-40B4-BE49-F238E27FC236}">
                <a16:creationId xmlns:a16="http://schemas.microsoft.com/office/drawing/2014/main" id="{B2966871-E7D2-425C-AA54-B2B53472915F}"/>
              </a:ext>
            </a:extLst>
          </p:cNvPr>
          <p:cNvSpPr>
            <a:spLocks noGrp="1"/>
          </p:cNvSpPr>
          <p:nvPr>
            <p:ph type="body" sz="quarter" idx="34" hasCustomPrompt="1"/>
          </p:nvPr>
        </p:nvSpPr>
        <p:spPr>
          <a:xfrm>
            <a:off x="515939" y="2243510"/>
            <a:ext cx="9420224" cy="134652"/>
          </a:xfrm>
          <a:noFill/>
        </p:spPr>
        <p:txBody>
          <a:bodyPr wrap="square" lIns="0" tIns="0" rIns="0" bIns="0">
            <a:spAutoFit/>
          </a:bodyPr>
          <a:lstStyle>
            <a:lvl1pPr marL="0" indent="0" fontAlgn="t">
              <a:lnSpc>
                <a:spcPts val="1000"/>
              </a:lnSpc>
              <a:spcAft>
                <a:spcPts val="0"/>
              </a:spcAft>
              <a:buNone/>
              <a:defRPr sz="1000" b="1" i="0" cap="all" spc="100" baseline="0">
                <a:solidFill>
                  <a:schemeClr val="bg1"/>
                </a:solidFill>
                <a:latin typeface="+mj-lt"/>
                <a:ea typeface="Roboto" panose="02000000000000000000" pitchFamily="2" charset="0"/>
              </a:defRPr>
            </a:lvl1pPr>
            <a:lvl2pPr marL="180975" indent="0" fontAlgn="t">
              <a:lnSpc>
                <a:spcPts val="1740"/>
              </a:lnSpc>
              <a:spcAft>
                <a:spcPts val="0"/>
              </a:spcAft>
              <a:buNone/>
              <a:defRPr cap="all" spc="-20" baseline="0">
                <a:solidFill>
                  <a:schemeClr val="bg1"/>
                </a:solidFill>
                <a:latin typeface="+mj-lt"/>
              </a:defRPr>
            </a:lvl2pPr>
            <a:lvl3pPr marL="361950" indent="0" fontAlgn="t">
              <a:lnSpc>
                <a:spcPts val="1740"/>
              </a:lnSpc>
              <a:spcAft>
                <a:spcPts val="0"/>
              </a:spcAft>
              <a:buNone/>
              <a:defRPr cap="all" spc="-20" baseline="0">
                <a:solidFill>
                  <a:schemeClr val="bg1"/>
                </a:solidFill>
                <a:latin typeface="+mj-lt"/>
              </a:defRPr>
            </a:lvl3pPr>
            <a:lvl4pPr marL="542925" indent="0" fontAlgn="t">
              <a:lnSpc>
                <a:spcPts val="1740"/>
              </a:lnSpc>
              <a:spcAft>
                <a:spcPts val="0"/>
              </a:spcAft>
              <a:buNone/>
              <a:defRPr cap="all" spc="-20" baseline="0">
                <a:solidFill>
                  <a:schemeClr val="bg1"/>
                </a:solidFill>
                <a:latin typeface="+mj-lt"/>
              </a:defRPr>
            </a:lvl4pPr>
            <a:lvl5pPr marL="714375" indent="0" fontAlgn="t">
              <a:lnSpc>
                <a:spcPts val="1740"/>
              </a:lnSpc>
              <a:spcAft>
                <a:spcPts val="0"/>
              </a:spcAft>
              <a:buNone/>
              <a:defRPr cap="all" spc="-20" baseline="0">
                <a:solidFill>
                  <a:schemeClr val="bg1"/>
                </a:solidFill>
                <a:latin typeface="+mj-lt"/>
              </a:defRPr>
            </a:lvl5pPr>
          </a:lstStyle>
          <a:p>
            <a:pPr lvl="0"/>
            <a:r>
              <a:rPr lang="en-US" noProof="0"/>
              <a:t>Click to edit single line subtitle with a maximum of approx. 100 characters</a:t>
            </a:r>
          </a:p>
        </p:txBody>
      </p:sp>
      <p:cxnSp>
        <p:nvCxnSpPr>
          <p:cNvPr id="11" name="Gerade Verbindung 6">
            <a:extLst>
              <a:ext uri="{FF2B5EF4-FFF2-40B4-BE49-F238E27FC236}">
                <a16:creationId xmlns:a16="http://schemas.microsoft.com/office/drawing/2014/main" id="{D7F7B41D-5EBA-471A-A788-D09483504B5D}"/>
              </a:ext>
            </a:extLst>
          </p:cNvPr>
          <p:cNvCxnSpPr>
            <a:cxnSpLocks/>
          </p:cNvCxnSpPr>
          <p:nvPr userDrawn="1"/>
        </p:nvCxnSpPr>
        <p:spPr>
          <a:xfrm flipH="1">
            <a:off x="515938" y="3251572"/>
            <a:ext cx="720000"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12" name="Content Placeholder 4">
            <a:extLst>
              <a:ext uri="{FF2B5EF4-FFF2-40B4-BE49-F238E27FC236}">
                <a16:creationId xmlns:a16="http://schemas.microsoft.com/office/drawing/2014/main" id="{23129755-E7D5-4C74-A222-67CBE698549D}"/>
              </a:ext>
            </a:extLst>
          </p:cNvPr>
          <p:cNvSpPr>
            <a:spLocks noGrp="1"/>
          </p:cNvSpPr>
          <p:nvPr>
            <p:ph sz="quarter" idx="26"/>
          </p:nvPr>
        </p:nvSpPr>
        <p:spPr>
          <a:xfrm>
            <a:off x="515938" y="3608388"/>
            <a:ext cx="9420225" cy="2592928"/>
          </a:xfrm>
        </p:spPr>
        <p:txBody>
          <a:bodyPr/>
          <a:lstStyle>
            <a:lvl1pPr>
              <a:buClr>
                <a:schemeClr val="accent3"/>
              </a:buClr>
              <a:defRPr>
                <a:solidFill>
                  <a:schemeClr val="bg1"/>
                </a:solidFill>
              </a:defRPr>
            </a:lvl1pPr>
            <a:lvl2pPr>
              <a:buClr>
                <a:schemeClr val="accent3"/>
              </a:buClr>
              <a:defRPr>
                <a:solidFill>
                  <a:schemeClr val="bg1"/>
                </a:solidFill>
              </a:defRPr>
            </a:lvl2pPr>
            <a:lvl3pPr>
              <a:buClr>
                <a:schemeClr val="accent3"/>
              </a:buClr>
              <a:defRPr>
                <a:solidFill>
                  <a:schemeClr val="bg1"/>
                </a:solidFill>
              </a:defRPr>
            </a:lvl3pPr>
            <a:lvl4pPr>
              <a:buClr>
                <a:schemeClr val="accent3"/>
              </a:buClr>
              <a:defRPr>
                <a:solidFill>
                  <a:schemeClr val="bg1"/>
                </a:solidFill>
              </a:defRPr>
            </a:lvl4pPr>
            <a:lvl5pPr>
              <a:buClr>
                <a:schemeClr val="accent3"/>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8" name="Grafik 6">
            <a:extLst>
              <a:ext uri="{FF2B5EF4-FFF2-40B4-BE49-F238E27FC236}">
                <a16:creationId xmlns:a16="http://schemas.microsoft.com/office/drawing/2014/main" id="{59DFCB97-DBF8-4FC2-8573-D62B166B430C}"/>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728118" y="296862"/>
            <a:ext cx="947945" cy="506361"/>
          </a:xfrm>
          <a:prstGeom prst="rect">
            <a:avLst/>
          </a:prstGeom>
        </p:spPr>
      </p:pic>
      <p:pic>
        <p:nvPicPr>
          <p:cNvPr id="2" name="Immagine 1" descr="Immagine che contiene testo, Carattere, grafica, poster&#10;&#10;Descrizione generata automaticamente">
            <a:extLst>
              <a:ext uri="{FF2B5EF4-FFF2-40B4-BE49-F238E27FC236}">
                <a16:creationId xmlns:a16="http://schemas.microsoft.com/office/drawing/2014/main" id="{B3BC1516-514C-3D43-F5D9-BBB42A917625}"/>
              </a:ext>
            </a:extLst>
          </p:cNvPr>
          <p:cNvPicPr>
            <a:picLocks noChangeAspect="1"/>
          </p:cNvPicPr>
          <p:nvPr userDrawn="1"/>
        </p:nvPicPr>
        <p:blipFill>
          <a:blip r:embed="rId3"/>
          <a:stretch>
            <a:fillRect/>
          </a:stretch>
        </p:blipFill>
        <p:spPr>
          <a:xfrm rot="5400000">
            <a:off x="1051509" y="-228271"/>
            <a:ext cx="349385" cy="1420525"/>
          </a:xfrm>
          <a:prstGeom prst="rect">
            <a:avLst/>
          </a:pr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Chapter Overview">
    <p:bg>
      <p:bgPr>
        <a:gradFill>
          <a:gsLst>
            <a:gs pos="0">
              <a:srgbClr val="0062A4"/>
            </a:gs>
            <a:gs pos="85000">
              <a:schemeClr val="tx2"/>
            </a:gs>
          </a:gsLst>
          <a:lin ang="0" scaled="0"/>
        </a:gradFill>
        <a:effectLst/>
      </p:bgPr>
    </p:bg>
    <p:spTree>
      <p:nvGrpSpPr>
        <p:cNvPr id="1" name=""/>
        <p:cNvGrpSpPr/>
        <p:nvPr/>
      </p:nvGrpSpPr>
      <p:grpSpPr>
        <a:xfrm>
          <a:off x="0" y="0"/>
          <a:ext cx="0" cy="0"/>
          <a:chOff x="0" y="0"/>
          <a:chExt cx="0" cy="0"/>
        </a:xfrm>
      </p:grpSpPr>
      <p:sp>
        <p:nvSpPr>
          <p:cNvPr id="56" name="Titelplatzhalter 1">
            <a:extLst>
              <a:ext uri="{FF2B5EF4-FFF2-40B4-BE49-F238E27FC236}">
                <a16:creationId xmlns:a16="http://schemas.microsoft.com/office/drawing/2014/main" id="{84858144-D962-4CA7-BEBE-A9333F49290E}"/>
              </a:ext>
            </a:extLst>
          </p:cNvPr>
          <p:cNvSpPr>
            <a:spLocks noGrp="1"/>
          </p:cNvSpPr>
          <p:nvPr>
            <p:ph type="title" hasCustomPrompt="1"/>
          </p:nvPr>
        </p:nvSpPr>
        <p:spPr>
          <a:xfrm>
            <a:off x="515938" y="2452282"/>
            <a:ext cx="9420223" cy="664797"/>
          </a:xfrm>
          <a:prstGeom prst="rect">
            <a:avLst/>
          </a:prstGeom>
        </p:spPr>
        <p:txBody>
          <a:bodyPr vert="horz" wrap="square" lIns="0" tIns="0" rIns="180000" bIns="0" rtlCol="0" anchor="b" anchorCtr="0">
            <a:spAutoFit/>
          </a:bodyPr>
          <a:lstStyle>
            <a:lvl1pPr>
              <a:defRPr>
                <a:solidFill>
                  <a:schemeClr val="bg1"/>
                </a:solidFill>
              </a:defRPr>
            </a:lvl1pPr>
          </a:lstStyle>
          <a:p>
            <a:pPr lvl="0"/>
            <a:r>
              <a:rPr lang="en-US" noProof="0"/>
              <a:t>Click to edit Master title with a maximum of </a:t>
            </a:r>
            <a:br>
              <a:rPr lang="en-US" noProof="0"/>
            </a:br>
            <a:r>
              <a:rPr lang="en-US" noProof="0"/>
              <a:t>approx. 120 characters in maximum two lines</a:t>
            </a:r>
          </a:p>
        </p:txBody>
      </p:sp>
      <p:sp>
        <p:nvSpPr>
          <p:cNvPr id="36" name="Trapez 1">
            <a:extLst>
              <a:ext uri="{FF2B5EF4-FFF2-40B4-BE49-F238E27FC236}">
                <a16:creationId xmlns:a16="http://schemas.microsoft.com/office/drawing/2014/main" id="{E26247D5-7FB8-3249-9F5E-7D09FAEF23E9}"/>
              </a:ext>
            </a:extLst>
          </p:cNvPr>
          <p:cNvSpPr/>
          <p:nvPr userDrawn="1"/>
        </p:nvSpPr>
        <p:spPr>
          <a:xfrm>
            <a:off x="0" y="6382800"/>
            <a:ext cx="12192000" cy="478813"/>
          </a:xfrm>
          <a:custGeom>
            <a:avLst/>
            <a:gdLst>
              <a:gd name="connsiteX0" fmla="*/ 0 w 12192000"/>
              <a:gd name="connsiteY0" fmla="*/ 512762 h 512762"/>
              <a:gd name="connsiteX1" fmla="*/ 128191 w 12192000"/>
              <a:gd name="connsiteY1" fmla="*/ 0 h 512762"/>
              <a:gd name="connsiteX2" fmla="*/ 12063810 w 12192000"/>
              <a:gd name="connsiteY2" fmla="*/ 0 h 512762"/>
              <a:gd name="connsiteX3" fmla="*/ 12192000 w 12192000"/>
              <a:gd name="connsiteY3" fmla="*/ 512762 h 512762"/>
              <a:gd name="connsiteX4" fmla="*/ 0 w 12192000"/>
              <a:gd name="connsiteY4" fmla="*/ 512762 h 512762"/>
              <a:gd name="connsiteX0" fmla="*/ 0 w 12192000"/>
              <a:gd name="connsiteY0" fmla="*/ 512762 h 512762"/>
              <a:gd name="connsiteX1" fmla="*/ 3201 w 12192000"/>
              <a:gd name="connsiteY1" fmla="*/ 256559 h 512762"/>
              <a:gd name="connsiteX2" fmla="*/ 12063810 w 12192000"/>
              <a:gd name="connsiteY2" fmla="*/ 0 h 512762"/>
              <a:gd name="connsiteX3" fmla="*/ 12192000 w 12192000"/>
              <a:gd name="connsiteY3" fmla="*/ 512762 h 512762"/>
              <a:gd name="connsiteX4" fmla="*/ 0 w 12192000"/>
              <a:gd name="connsiteY4" fmla="*/ 512762 h 512762"/>
              <a:gd name="connsiteX0" fmla="*/ 0 w 12195378"/>
              <a:gd name="connsiteY0" fmla="*/ 512762 h 512762"/>
              <a:gd name="connsiteX1" fmla="*/ 3201 w 12195378"/>
              <a:gd name="connsiteY1" fmla="*/ 256559 h 512762"/>
              <a:gd name="connsiteX2" fmla="*/ 12195378 w 12195378"/>
              <a:gd name="connsiteY2" fmla="*/ 0 h 512762"/>
              <a:gd name="connsiteX3" fmla="*/ 12192000 w 12195378"/>
              <a:gd name="connsiteY3" fmla="*/ 512762 h 512762"/>
              <a:gd name="connsiteX4" fmla="*/ 0 w 12195378"/>
              <a:gd name="connsiteY4" fmla="*/ 512762 h 512762"/>
              <a:gd name="connsiteX0" fmla="*/ 0 w 12208020"/>
              <a:gd name="connsiteY0" fmla="*/ 479051 h 479051"/>
              <a:gd name="connsiteX1" fmla="*/ 3201 w 12208020"/>
              <a:gd name="connsiteY1" fmla="*/ 222848 h 479051"/>
              <a:gd name="connsiteX2" fmla="*/ 12208020 w 12208020"/>
              <a:gd name="connsiteY2" fmla="*/ 0 h 479051"/>
              <a:gd name="connsiteX3" fmla="*/ 12192000 w 12208020"/>
              <a:gd name="connsiteY3" fmla="*/ 479051 h 479051"/>
              <a:gd name="connsiteX4" fmla="*/ 0 w 12208020"/>
              <a:gd name="connsiteY4" fmla="*/ 479051 h 479051"/>
              <a:gd name="connsiteX0" fmla="*/ 0 w 12195378"/>
              <a:gd name="connsiteY0" fmla="*/ 491692 h 491692"/>
              <a:gd name="connsiteX1" fmla="*/ 3201 w 12195378"/>
              <a:gd name="connsiteY1" fmla="*/ 235489 h 491692"/>
              <a:gd name="connsiteX2" fmla="*/ 12195378 w 12195378"/>
              <a:gd name="connsiteY2" fmla="*/ 0 h 491692"/>
              <a:gd name="connsiteX3" fmla="*/ 12192000 w 12195378"/>
              <a:gd name="connsiteY3" fmla="*/ 491692 h 491692"/>
              <a:gd name="connsiteX4" fmla="*/ 0 w 12195378"/>
              <a:gd name="connsiteY4" fmla="*/ 491692 h 491692"/>
              <a:gd name="connsiteX0" fmla="*/ 0 w 12195378"/>
              <a:gd name="connsiteY0" fmla="*/ 491692 h 491692"/>
              <a:gd name="connsiteX1" fmla="*/ 7415 w 12195378"/>
              <a:gd name="connsiteY1" fmla="*/ 205993 h 491692"/>
              <a:gd name="connsiteX2" fmla="*/ 12195378 w 12195378"/>
              <a:gd name="connsiteY2" fmla="*/ 0 h 491692"/>
              <a:gd name="connsiteX3" fmla="*/ 12192000 w 12195378"/>
              <a:gd name="connsiteY3" fmla="*/ 491692 h 491692"/>
              <a:gd name="connsiteX4" fmla="*/ 0 w 12195378"/>
              <a:gd name="connsiteY4" fmla="*/ 491692 h 491692"/>
              <a:gd name="connsiteX0" fmla="*/ 0 w 12195378"/>
              <a:gd name="connsiteY0" fmla="*/ 491692 h 491692"/>
              <a:gd name="connsiteX1" fmla="*/ 3201 w 12195378"/>
              <a:gd name="connsiteY1" fmla="*/ 205993 h 491692"/>
              <a:gd name="connsiteX2" fmla="*/ 12195378 w 12195378"/>
              <a:gd name="connsiteY2" fmla="*/ 0 h 491692"/>
              <a:gd name="connsiteX3" fmla="*/ 12192000 w 12195378"/>
              <a:gd name="connsiteY3" fmla="*/ 491692 h 491692"/>
              <a:gd name="connsiteX4" fmla="*/ 0 w 12195378"/>
              <a:gd name="connsiteY4" fmla="*/ 491692 h 491692"/>
              <a:gd name="connsiteX0" fmla="*/ 5227 w 12192177"/>
              <a:gd name="connsiteY0" fmla="*/ 491692 h 491692"/>
              <a:gd name="connsiteX1" fmla="*/ 0 w 12192177"/>
              <a:gd name="connsiteY1" fmla="*/ 205993 h 491692"/>
              <a:gd name="connsiteX2" fmla="*/ 12192177 w 12192177"/>
              <a:gd name="connsiteY2" fmla="*/ 0 h 491692"/>
              <a:gd name="connsiteX3" fmla="*/ 12188799 w 12192177"/>
              <a:gd name="connsiteY3" fmla="*/ 491692 h 491692"/>
              <a:gd name="connsiteX4" fmla="*/ 5227 w 12192177"/>
              <a:gd name="connsiteY4" fmla="*/ 491692 h 491692"/>
              <a:gd name="connsiteX0" fmla="*/ 5227 w 12192177"/>
              <a:gd name="connsiteY0" fmla="*/ 491692 h 494911"/>
              <a:gd name="connsiteX1" fmla="*/ 0 w 12192177"/>
              <a:gd name="connsiteY1" fmla="*/ 205993 h 494911"/>
              <a:gd name="connsiteX2" fmla="*/ 12192177 w 12192177"/>
              <a:gd name="connsiteY2" fmla="*/ 0 h 494911"/>
              <a:gd name="connsiteX3" fmla="*/ 12192019 w 12192177"/>
              <a:gd name="connsiteY3" fmla="*/ 494911 h 494911"/>
              <a:gd name="connsiteX4" fmla="*/ 5227 w 12192177"/>
              <a:gd name="connsiteY4" fmla="*/ 491692 h 494911"/>
              <a:gd name="connsiteX0" fmla="*/ 5227 w 12192177"/>
              <a:gd name="connsiteY0" fmla="*/ 475594 h 478813"/>
              <a:gd name="connsiteX1" fmla="*/ 0 w 12192177"/>
              <a:gd name="connsiteY1" fmla="*/ 189895 h 478813"/>
              <a:gd name="connsiteX2" fmla="*/ 12192177 w 12192177"/>
              <a:gd name="connsiteY2" fmla="*/ 0 h 478813"/>
              <a:gd name="connsiteX3" fmla="*/ 12192019 w 12192177"/>
              <a:gd name="connsiteY3" fmla="*/ 478813 h 478813"/>
              <a:gd name="connsiteX4" fmla="*/ 5227 w 12192177"/>
              <a:gd name="connsiteY4" fmla="*/ 475594 h 478813"/>
              <a:gd name="connsiteX0" fmla="*/ 22287 w 12209237"/>
              <a:gd name="connsiteY0" fmla="*/ 475594 h 478813"/>
              <a:gd name="connsiteX1" fmla="*/ 0 w 12209237"/>
              <a:gd name="connsiteY1" fmla="*/ 220603 h 478813"/>
              <a:gd name="connsiteX2" fmla="*/ 12209237 w 12209237"/>
              <a:gd name="connsiteY2" fmla="*/ 0 h 478813"/>
              <a:gd name="connsiteX3" fmla="*/ 12209079 w 12209237"/>
              <a:gd name="connsiteY3" fmla="*/ 478813 h 478813"/>
              <a:gd name="connsiteX4" fmla="*/ 22287 w 12209237"/>
              <a:gd name="connsiteY4" fmla="*/ 475594 h 478813"/>
              <a:gd name="connsiteX0" fmla="*/ 1815 w 12188765"/>
              <a:gd name="connsiteY0" fmla="*/ 475594 h 478813"/>
              <a:gd name="connsiteX1" fmla="*/ 0 w 12188765"/>
              <a:gd name="connsiteY1" fmla="*/ 183072 h 478813"/>
              <a:gd name="connsiteX2" fmla="*/ 12188765 w 12188765"/>
              <a:gd name="connsiteY2" fmla="*/ 0 h 478813"/>
              <a:gd name="connsiteX3" fmla="*/ 12188607 w 12188765"/>
              <a:gd name="connsiteY3" fmla="*/ 478813 h 478813"/>
              <a:gd name="connsiteX4" fmla="*/ 1815 w 12188765"/>
              <a:gd name="connsiteY4" fmla="*/ 475594 h 478813"/>
              <a:gd name="connsiteX0" fmla="*/ 369 w 12190731"/>
              <a:gd name="connsiteY0" fmla="*/ 479006 h 479006"/>
              <a:gd name="connsiteX1" fmla="*/ 1966 w 12190731"/>
              <a:gd name="connsiteY1" fmla="*/ 183072 h 479006"/>
              <a:gd name="connsiteX2" fmla="*/ 12190731 w 12190731"/>
              <a:gd name="connsiteY2" fmla="*/ 0 h 479006"/>
              <a:gd name="connsiteX3" fmla="*/ 12190573 w 12190731"/>
              <a:gd name="connsiteY3" fmla="*/ 478813 h 479006"/>
              <a:gd name="connsiteX4" fmla="*/ 369 w 12190731"/>
              <a:gd name="connsiteY4" fmla="*/ 479006 h 479006"/>
              <a:gd name="connsiteX0" fmla="*/ 59818 w 12188765"/>
              <a:gd name="connsiteY0" fmla="*/ 438063 h 478813"/>
              <a:gd name="connsiteX1" fmla="*/ 0 w 12188765"/>
              <a:gd name="connsiteY1" fmla="*/ 183072 h 478813"/>
              <a:gd name="connsiteX2" fmla="*/ 12188765 w 12188765"/>
              <a:gd name="connsiteY2" fmla="*/ 0 h 478813"/>
              <a:gd name="connsiteX3" fmla="*/ 12188607 w 12188765"/>
              <a:gd name="connsiteY3" fmla="*/ 478813 h 478813"/>
              <a:gd name="connsiteX4" fmla="*/ 59818 w 12188765"/>
              <a:gd name="connsiteY4" fmla="*/ 438063 h 478813"/>
              <a:gd name="connsiteX0" fmla="*/ 59818 w 12188765"/>
              <a:gd name="connsiteY0" fmla="*/ 438063 h 478813"/>
              <a:gd name="connsiteX1" fmla="*/ 0 w 12188765"/>
              <a:gd name="connsiteY1" fmla="*/ 183072 h 478813"/>
              <a:gd name="connsiteX2" fmla="*/ 12188765 w 12188765"/>
              <a:gd name="connsiteY2" fmla="*/ 0 h 478813"/>
              <a:gd name="connsiteX3" fmla="*/ 12188607 w 12188765"/>
              <a:gd name="connsiteY3" fmla="*/ 478813 h 478813"/>
              <a:gd name="connsiteX4" fmla="*/ 59818 w 12188765"/>
              <a:gd name="connsiteY4" fmla="*/ 438063 h 478813"/>
              <a:gd name="connsiteX0" fmla="*/ 0 w 12190362"/>
              <a:gd name="connsiteY0" fmla="*/ 475594 h 478813"/>
              <a:gd name="connsiteX1" fmla="*/ 1597 w 12190362"/>
              <a:gd name="connsiteY1" fmla="*/ 183072 h 478813"/>
              <a:gd name="connsiteX2" fmla="*/ 12190362 w 12190362"/>
              <a:gd name="connsiteY2" fmla="*/ 0 h 478813"/>
              <a:gd name="connsiteX3" fmla="*/ 12190204 w 12190362"/>
              <a:gd name="connsiteY3" fmla="*/ 478813 h 478813"/>
              <a:gd name="connsiteX4" fmla="*/ 0 w 12190362"/>
              <a:gd name="connsiteY4" fmla="*/ 475594 h 4788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0362" h="478813">
                <a:moveTo>
                  <a:pt x="0" y="475594"/>
                </a:moveTo>
                <a:cubicBezTo>
                  <a:pt x="1670" y="482720"/>
                  <a:pt x="3339" y="278305"/>
                  <a:pt x="1597" y="183072"/>
                </a:cubicBezTo>
                <a:lnTo>
                  <a:pt x="12190362" y="0"/>
                </a:lnTo>
                <a:cubicBezTo>
                  <a:pt x="12190309" y="164970"/>
                  <a:pt x="12190257" y="313843"/>
                  <a:pt x="12190204" y="478813"/>
                </a:cubicBezTo>
                <a:lnTo>
                  <a:pt x="0" y="475594"/>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8" name="Textplatzhalter 3">
            <a:extLst>
              <a:ext uri="{FF2B5EF4-FFF2-40B4-BE49-F238E27FC236}">
                <a16:creationId xmlns:a16="http://schemas.microsoft.com/office/drawing/2014/main" id="{3545AB9A-F186-4699-94B0-FC0674BFC922}"/>
              </a:ext>
            </a:extLst>
          </p:cNvPr>
          <p:cNvSpPr>
            <a:spLocks noGrp="1"/>
          </p:cNvSpPr>
          <p:nvPr>
            <p:ph type="body" sz="quarter" idx="34" hasCustomPrompt="1"/>
          </p:nvPr>
        </p:nvSpPr>
        <p:spPr>
          <a:xfrm>
            <a:off x="515939" y="2243510"/>
            <a:ext cx="9420222" cy="134652"/>
          </a:xfrm>
          <a:noFill/>
        </p:spPr>
        <p:txBody>
          <a:bodyPr wrap="square" lIns="0" tIns="0" rIns="0" bIns="0">
            <a:spAutoFit/>
          </a:bodyPr>
          <a:lstStyle>
            <a:lvl1pPr marL="0" indent="0" fontAlgn="t">
              <a:lnSpc>
                <a:spcPts val="1000"/>
              </a:lnSpc>
              <a:spcAft>
                <a:spcPts val="0"/>
              </a:spcAft>
              <a:buNone/>
              <a:defRPr sz="1000" b="1" i="0" cap="all" spc="100" baseline="0">
                <a:solidFill>
                  <a:schemeClr val="bg1"/>
                </a:solidFill>
                <a:latin typeface="+mj-lt"/>
                <a:ea typeface="Roboto" panose="02000000000000000000" pitchFamily="2" charset="0"/>
              </a:defRPr>
            </a:lvl1pPr>
            <a:lvl2pPr marL="180975" indent="0" fontAlgn="t">
              <a:lnSpc>
                <a:spcPts val="1740"/>
              </a:lnSpc>
              <a:spcAft>
                <a:spcPts val="0"/>
              </a:spcAft>
              <a:buNone/>
              <a:defRPr cap="all" spc="-20" baseline="0">
                <a:solidFill>
                  <a:schemeClr val="bg1"/>
                </a:solidFill>
                <a:latin typeface="+mj-lt"/>
              </a:defRPr>
            </a:lvl2pPr>
            <a:lvl3pPr marL="361950" indent="0" fontAlgn="t">
              <a:lnSpc>
                <a:spcPts val="1740"/>
              </a:lnSpc>
              <a:spcAft>
                <a:spcPts val="0"/>
              </a:spcAft>
              <a:buNone/>
              <a:defRPr cap="all" spc="-20" baseline="0">
                <a:solidFill>
                  <a:schemeClr val="bg1"/>
                </a:solidFill>
                <a:latin typeface="+mj-lt"/>
              </a:defRPr>
            </a:lvl3pPr>
            <a:lvl4pPr marL="542925" indent="0" fontAlgn="t">
              <a:lnSpc>
                <a:spcPts val="1740"/>
              </a:lnSpc>
              <a:spcAft>
                <a:spcPts val="0"/>
              </a:spcAft>
              <a:buNone/>
              <a:defRPr cap="all" spc="-20" baseline="0">
                <a:solidFill>
                  <a:schemeClr val="bg1"/>
                </a:solidFill>
                <a:latin typeface="+mj-lt"/>
              </a:defRPr>
            </a:lvl4pPr>
            <a:lvl5pPr marL="714375" indent="0" fontAlgn="t">
              <a:lnSpc>
                <a:spcPts val="1740"/>
              </a:lnSpc>
              <a:spcAft>
                <a:spcPts val="0"/>
              </a:spcAft>
              <a:buNone/>
              <a:defRPr cap="all" spc="-20" baseline="0">
                <a:solidFill>
                  <a:schemeClr val="bg1"/>
                </a:solidFill>
                <a:latin typeface="+mj-lt"/>
              </a:defRPr>
            </a:lvl5pPr>
          </a:lstStyle>
          <a:p>
            <a:pPr lvl="0"/>
            <a:r>
              <a:rPr lang="en-US" noProof="0"/>
              <a:t>Click to edit single line subtitle with a maximum of approx. 100 characters</a:t>
            </a:r>
          </a:p>
        </p:txBody>
      </p:sp>
      <p:cxnSp>
        <p:nvCxnSpPr>
          <p:cNvPr id="55" name="Gerade Verbindung 6">
            <a:extLst>
              <a:ext uri="{FF2B5EF4-FFF2-40B4-BE49-F238E27FC236}">
                <a16:creationId xmlns:a16="http://schemas.microsoft.com/office/drawing/2014/main" id="{01D879D4-E807-45F0-A7C4-5BA0B34D2C3C}"/>
              </a:ext>
            </a:extLst>
          </p:cNvPr>
          <p:cNvCxnSpPr>
            <a:cxnSpLocks/>
          </p:cNvCxnSpPr>
          <p:nvPr userDrawn="1"/>
        </p:nvCxnSpPr>
        <p:spPr>
          <a:xfrm flipH="1">
            <a:off x="515938" y="3251572"/>
            <a:ext cx="720000"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grpSp>
        <p:nvGrpSpPr>
          <p:cNvPr id="30" name="Gruppierung 37">
            <a:extLst>
              <a:ext uri="{FF2B5EF4-FFF2-40B4-BE49-F238E27FC236}">
                <a16:creationId xmlns:a16="http://schemas.microsoft.com/office/drawing/2014/main" id="{341FE4B8-8584-4D0A-A1E7-7F594822B583}"/>
              </a:ext>
            </a:extLst>
          </p:cNvPr>
          <p:cNvGrpSpPr>
            <a:grpSpLocks noChangeAspect="1"/>
          </p:cNvGrpSpPr>
          <p:nvPr userDrawn="1"/>
        </p:nvGrpSpPr>
        <p:grpSpPr>
          <a:xfrm>
            <a:off x="515936" y="3661517"/>
            <a:ext cx="438820" cy="438820"/>
            <a:chOff x="517458" y="4201169"/>
            <a:chExt cx="576064" cy="576064"/>
          </a:xfrm>
        </p:grpSpPr>
        <p:cxnSp>
          <p:nvCxnSpPr>
            <p:cNvPr id="38" name="Gerade Verbindung 38">
              <a:extLst>
                <a:ext uri="{FF2B5EF4-FFF2-40B4-BE49-F238E27FC236}">
                  <a16:creationId xmlns:a16="http://schemas.microsoft.com/office/drawing/2014/main" id="{A4A31CEA-99BC-4F9B-9E75-AB5F5A4FBAA6}"/>
                </a:ext>
              </a:extLst>
            </p:cNvPr>
            <p:cNvCxnSpPr>
              <a:cxnSpLocks/>
            </p:cNvCxnSpPr>
            <p:nvPr/>
          </p:nvCxnSpPr>
          <p:spPr>
            <a:xfrm flipV="1">
              <a:off x="805490" y="4201169"/>
              <a:ext cx="0" cy="576064"/>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9" name="Gerade Verbindung 39">
              <a:extLst>
                <a:ext uri="{FF2B5EF4-FFF2-40B4-BE49-F238E27FC236}">
                  <a16:creationId xmlns:a16="http://schemas.microsoft.com/office/drawing/2014/main" id="{5D0E132B-F829-48D6-B4BA-B2F94A274665}"/>
                </a:ext>
              </a:extLst>
            </p:cNvPr>
            <p:cNvCxnSpPr>
              <a:cxnSpLocks/>
            </p:cNvCxnSpPr>
            <p:nvPr/>
          </p:nvCxnSpPr>
          <p:spPr>
            <a:xfrm rot="5400000" flipV="1">
              <a:off x="805490" y="4201169"/>
              <a:ext cx="0" cy="576064"/>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grpSp>
      <p:sp>
        <p:nvSpPr>
          <p:cNvPr id="40" name="Content Placeholder 4">
            <a:extLst>
              <a:ext uri="{FF2B5EF4-FFF2-40B4-BE49-F238E27FC236}">
                <a16:creationId xmlns:a16="http://schemas.microsoft.com/office/drawing/2014/main" id="{9F988DE9-192E-4819-B06E-066646E52A32}"/>
              </a:ext>
            </a:extLst>
          </p:cNvPr>
          <p:cNvSpPr>
            <a:spLocks noGrp="1"/>
          </p:cNvSpPr>
          <p:nvPr>
            <p:ph sz="quarter" idx="29"/>
          </p:nvPr>
        </p:nvSpPr>
        <p:spPr>
          <a:xfrm>
            <a:off x="1037613" y="4131829"/>
            <a:ext cx="2962885" cy="2068946"/>
          </a:xfrm>
        </p:spPr>
        <p:txBody>
          <a:bodyPr tIns="182880"/>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42" name="Textplatzhalter 4">
            <a:extLst>
              <a:ext uri="{FF2B5EF4-FFF2-40B4-BE49-F238E27FC236}">
                <a16:creationId xmlns:a16="http://schemas.microsoft.com/office/drawing/2014/main" id="{B2A1D3F3-13D4-4F97-970B-E704AD8BE862}"/>
              </a:ext>
            </a:extLst>
          </p:cNvPr>
          <p:cNvSpPr>
            <a:spLocks noGrp="1"/>
          </p:cNvSpPr>
          <p:nvPr>
            <p:ph type="body" sz="quarter" idx="35" hasCustomPrompt="1"/>
          </p:nvPr>
        </p:nvSpPr>
        <p:spPr>
          <a:xfrm>
            <a:off x="1037615" y="3609542"/>
            <a:ext cx="2962884" cy="522287"/>
          </a:xfrm>
        </p:spPr>
        <p:txBody>
          <a:bodyPr lIns="0" tIns="0" rIns="0" bIns="0" anchor="t">
            <a:noAutofit/>
          </a:bodyPr>
          <a:lstStyle>
            <a:lvl1pPr marL="0" indent="0">
              <a:lnSpc>
                <a:spcPct val="100000"/>
              </a:lnSpc>
              <a:spcAft>
                <a:spcPts val="0"/>
              </a:spcAft>
              <a:buNone/>
              <a:defRPr b="1" i="0" cap="all" spc="100" baseline="0">
                <a:solidFill>
                  <a:schemeClr val="bg1"/>
                </a:solidFill>
                <a:latin typeface="+mj-lt"/>
                <a:ea typeface="Roboto" charset="0"/>
                <a:cs typeface="Roboto" charset="0"/>
              </a:defRPr>
            </a:lvl1pPr>
            <a:lvl2pPr marL="288000" indent="0">
              <a:buNone/>
              <a:defRPr b="0" i="0">
                <a:solidFill>
                  <a:schemeClr val="accent2"/>
                </a:solidFill>
                <a:latin typeface="Roboto Medium" charset="0"/>
                <a:ea typeface="Roboto Medium" charset="0"/>
                <a:cs typeface="Roboto Medium" charset="0"/>
              </a:defRPr>
            </a:lvl2pPr>
            <a:lvl3pPr marL="576000" indent="0">
              <a:buNone/>
              <a:defRPr b="0" i="0">
                <a:solidFill>
                  <a:schemeClr val="accent2"/>
                </a:solidFill>
                <a:latin typeface="Roboto Medium" charset="0"/>
                <a:ea typeface="Roboto Medium" charset="0"/>
                <a:cs typeface="Roboto Medium" charset="0"/>
              </a:defRPr>
            </a:lvl3pPr>
            <a:lvl4pPr marL="864000" indent="0">
              <a:buNone/>
              <a:defRPr b="0" i="0">
                <a:solidFill>
                  <a:schemeClr val="accent2"/>
                </a:solidFill>
                <a:latin typeface="Roboto Medium" charset="0"/>
                <a:ea typeface="Roboto Medium" charset="0"/>
                <a:cs typeface="Roboto Medium" charset="0"/>
              </a:defRPr>
            </a:lvl4pPr>
            <a:lvl5pPr marL="1152000" indent="0">
              <a:buNone/>
              <a:defRPr b="0" i="0">
                <a:solidFill>
                  <a:schemeClr val="accent2"/>
                </a:solidFill>
                <a:latin typeface="Roboto Medium" charset="0"/>
                <a:ea typeface="Roboto Medium" charset="0"/>
                <a:cs typeface="Roboto Medium" charset="0"/>
              </a:defRPr>
            </a:lvl5pPr>
          </a:lstStyle>
          <a:p>
            <a:pPr lvl="0"/>
            <a:r>
              <a:rPr lang="en-US" noProof="0"/>
              <a:t>Click</a:t>
            </a:r>
            <a:r>
              <a:rPr lang="en-US"/>
              <a:t> to edit Master text 40 characters </a:t>
            </a:r>
          </a:p>
        </p:txBody>
      </p:sp>
      <p:grpSp>
        <p:nvGrpSpPr>
          <p:cNvPr id="43" name="Gruppierung 37">
            <a:extLst>
              <a:ext uri="{FF2B5EF4-FFF2-40B4-BE49-F238E27FC236}">
                <a16:creationId xmlns:a16="http://schemas.microsoft.com/office/drawing/2014/main" id="{1C10DA41-6375-45D0-BBCD-18E1CDE1E32A}"/>
              </a:ext>
            </a:extLst>
          </p:cNvPr>
          <p:cNvGrpSpPr>
            <a:grpSpLocks noChangeAspect="1"/>
          </p:cNvGrpSpPr>
          <p:nvPr userDrawn="1"/>
        </p:nvGrpSpPr>
        <p:grpSpPr>
          <a:xfrm>
            <a:off x="4346505" y="3661517"/>
            <a:ext cx="438820" cy="438820"/>
            <a:chOff x="517458" y="4201169"/>
            <a:chExt cx="576064" cy="576064"/>
          </a:xfrm>
        </p:grpSpPr>
        <p:cxnSp>
          <p:nvCxnSpPr>
            <p:cNvPr id="44" name="Gerade Verbindung 38">
              <a:extLst>
                <a:ext uri="{FF2B5EF4-FFF2-40B4-BE49-F238E27FC236}">
                  <a16:creationId xmlns:a16="http://schemas.microsoft.com/office/drawing/2014/main" id="{F4B747E4-8973-46A2-B6C6-DA178A23E77E}"/>
                </a:ext>
              </a:extLst>
            </p:cNvPr>
            <p:cNvCxnSpPr>
              <a:cxnSpLocks/>
            </p:cNvCxnSpPr>
            <p:nvPr/>
          </p:nvCxnSpPr>
          <p:spPr>
            <a:xfrm flipV="1">
              <a:off x="805490" y="4201169"/>
              <a:ext cx="0" cy="576064"/>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45" name="Gerade Verbindung 39">
              <a:extLst>
                <a:ext uri="{FF2B5EF4-FFF2-40B4-BE49-F238E27FC236}">
                  <a16:creationId xmlns:a16="http://schemas.microsoft.com/office/drawing/2014/main" id="{15C28522-9944-4EB2-A9A0-5576E4402D4F}"/>
                </a:ext>
              </a:extLst>
            </p:cNvPr>
            <p:cNvCxnSpPr>
              <a:cxnSpLocks/>
            </p:cNvCxnSpPr>
            <p:nvPr/>
          </p:nvCxnSpPr>
          <p:spPr>
            <a:xfrm rot="5400000" flipV="1">
              <a:off x="805490" y="4201169"/>
              <a:ext cx="0" cy="576064"/>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grpSp>
      <p:sp>
        <p:nvSpPr>
          <p:cNvPr id="46" name="Content Placeholder 4">
            <a:extLst>
              <a:ext uri="{FF2B5EF4-FFF2-40B4-BE49-F238E27FC236}">
                <a16:creationId xmlns:a16="http://schemas.microsoft.com/office/drawing/2014/main" id="{EBC98EB4-448F-41DF-9338-DF44FD454E0D}"/>
              </a:ext>
            </a:extLst>
          </p:cNvPr>
          <p:cNvSpPr>
            <a:spLocks noGrp="1"/>
          </p:cNvSpPr>
          <p:nvPr>
            <p:ph sz="quarter" idx="36"/>
          </p:nvPr>
        </p:nvSpPr>
        <p:spPr>
          <a:xfrm>
            <a:off x="4868182" y="4131829"/>
            <a:ext cx="2962885" cy="2068946"/>
          </a:xfrm>
        </p:spPr>
        <p:txBody>
          <a:bodyPr tIns="182880"/>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47" name="Textplatzhalter 4">
            <a:extLst>
              <a:ext uri="{FF2B5EF4-FFF2-40B4-BE49-F238E27FC236}">
                <a16:creationId xmlns:a16="http://schemas.microsoft.com/office/drawing/2014/main" id="{1D7B2627-E1D1-4422-A2B3-0035B76AD000}"/>
              </a:ext>
            </a:extLst>
          </p:cNvPr>
          <p:cNvSpPr>
            <a:spLocks noGrp="1"/>
          </p:cNvSpPr>
          <p:nvPr>
            <p:ph type="body" sz="quarter" idx="37" hasCustomPrompt="1"/>
          </p:nvPr>
        </p:nvSpPr>
        <p:spPr>
          <a:xfrm>
            <a:off x="4868184" y="3609542"/>
            <a:ext cx="2962884" cy="522287"/>
          </a:xfrm>
        </p:spPr>
        <p:txBody>
          <a:bodyPr lIns="0" tIns="0" rIns="0" bIns="0" anchor="t">
            <a:noAutofit/>
          </a:bodyPr>
          <a:lstStyle>
            <a:lvl1pPr marL="0" indent="0">
              <a:lnSpc>
                <a:spcPct val="100000"/>
              </a:lnSpc>
              <a:spcAft>
                <a:spcPts val="0"/>
              </a:spcAft>
              <a:buNone/>
              <a:defRPr b="1" i="0" cap="all" spc="100" baseline="0">
                <a:solidFill>
                  <a:schemeClr val="bg1"/>
                </a:solidFill>
                <a:latin typeface="+mj-lt"/>
                <a:ea typeface="Roboto" charset="0"/>
                <a:cs typeface="Roboto" charset="0"/>
              </a:defRPr>
            </a:lvl1pPr>
            <a:lvl2pPr marL="288000" indent="0">
              <a:buNone/>
              <a:defRPr b="0" i="0">
                <a:solidFill>
                  <a:schemeClr val="accent2"/>
                </a:solidFill>
                <a:latin typeface="Roboto Medium" charset="0"/>
                <a:ea typeface="Roboto Medium" charset="0"/>
                <a:cs typeface="Roboto Medium" charset="0"/>
              </a:defRPr>
            </a:lvl2pPr>
            <a:lvl3pPr marL="576000" indent="0">
              <a:buNone/>
              <a:defRPr b="0" i="0">
                <a:solidFill>
                  <a:schemeClr val="accent2"/>
                </a:solidFill>
                <a:latin typeface="Roboto Medium" charset="0"/>
                <a:ea typeface="Roboto Medium" charset="0"/>
                <a:cs typeface="Roboto Medium" charset="0"/>
              </a:defRPr>
            </a:lvl3pPr>
            <a:lvl4pPr marL="864000" indent="0">
              <a:buNone/>
              <a:defRPr b="0" i="0">
                <a:solidFill>
                  <a:schemeClr val="accent2"/>
                </a:solidFill>
                <a:latin typeface="Roboto Medium" charset="0"/>
                <a:ea typeface="Roboto Medium" charset="0"/>
                <a:cs typeface="Roboto Medium" charset="0"/>
              </a:defRPr>
            </a:lvl4pPr>
            <a:lvl5pPr marL="1152000" indent="0">
              <a:buNone/>
              <a:defRPr b="0" i="0">
                <a:solidFill>
                  <a:schemeClr val="accent2"/>
                </a:solidFill>
                <a:latin typeface="Roboto Medium" charset="0"/>
                <a:ea typeface="Roboto Medium" charset="0"/>
                <a:cs typeface="Roboto Medium" charset="0"/>
              </a:defRPr>
            </a:lvl5pPr>
          </a:lstStyle>
          <a:p>
            <a:pPr lvl="0"/>
            <a:r>
              <a:rPr lang="en-US" noProof="0"/>
              <a:t>Click</a:t>
            </a:r>
            <a:r>
              <a:rPr lang="en-US"/>
              <a:t> to edit Master text 40 characters </a:t>
            </a:r>
          </a:p>
        </p:txBody>
      </p:sp>
      <p:grpSp>
        <p:nvGrpSpPr>
          <p:cNvPr id="49" name="Gruppierung 37">
            <a:extLst>
              <a:ext uri="{FF2B5EF4-FFF2-40B4-BE49-F238E27FC236}">
                <a16:creationId xmlns:a16="http://schemas.microsoft.com/office/drawing/2014/main" id="{825E945F-A756-402D-8877-D47F2B1AB9BF}"/>
              </a:ext>
            </a:extLst>
          </p:cNvPr>
          <p:cNvGrpSpPr>
            <a:grpSpLocks noChangeAspect="1"/>
          </p:cNvGrpSpPr>
          <p:nvPr userDrawn="1"/>
        </p:nvGrpSpPr>
        <p:grpSpPr>
          <a:xfrm>
            <a:off x="8191501" y="3661517"/>
            <a:ext cx="438820" cy="438820"/>
            <a:chOff x="517458" y="4201169"/>
            <a:chExt cx="576064" cy="576064"/>
          </a:xfrm>
        </p:grpSpPr>
        <p:cxnSp>
          <p:nvCxnSpPr>
            <p:cNvPr id="50" name="Gerade Verbindung 38">
              <a:extLst>
                <a:ext uri="{FF2B5EF4-FFF2-40B4-BE49-F238E27FC236}">
                  <a16:creationId xmlns:a16="http://schemas.microsoft.com/office/drawing/2014/main" id="{41FC26F7-560E-4006-8EA5-97254885F994}"/>
                </a:ext>
              </a:extLst>
            </p:cNvPr>
            <p:cNvCxnSpPr>
              <a:cxnSpLocks/>
            </p:cNvCxnSpPr>
            <p:nvPr/>
          </p:nvCxnSpPr>
          <p:spPr>
            <a:xfrm flipV="1">
              <a:off x="805490" y="4201169"/>
              <a:ext cx="0" cy="576064"/>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51" name="Gerade Verbindung 39">
              <a:extLst>
                <a:ext uri="{FF2B5EF4-FFF2-40B4-BE49-F238E27FC236}">
                  <a16:creationId xmlns:a16="http://schemas.microsoft.com/office/drawing/2014/main" id="{0F054E1F-4786-4CC8-ABC5-BDB2D90D4AA6}"/>
                </a:ext>
              </a:extLst>
            </p:cNvPr>
            <p:cNvCxnSpPr>
              <a:cxnSpLocks/>
            </p:cNvCxnSpPr>
            <p:nvPr/>
          </p:nvCxnSpPr>
          <p:spPr>
            <a:xfrm rot="5400000" flipV="1">
              <a:off x="805490" y="4201169"/>
              <a:ext cx="0" cy="576064"/>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grpSp>
      <p:sp>
        <p:nvSpPr>
          <p:cNvPr id="52" name="Content Placeholder 4">
            <a:extLst>
              <a:ext uri="{FF2B5EF4-FFF2-40B4-BE49-F238E27FC236}">
                <a16:creationId xmlns:a16="http://schemas.microsoft.com/office/drawing/2014/main" id="{3F0B5A58-FE9A-4C61-8120-14ACC47FC5C5}"/>
              </a:ext>
            </a:extLst>
          </p:cNvPr>
          <p:cNvSpPr>
            <a:spLocks noGrp="1"/>
          </p:cNvSpPr>
          <p:nvPr>
            <p:ph sz="quarter" idx="38"/>
          </p:nvPr>
        </p:nvSpPr>
        <p:spPr>
          <a:xfrm>
            <a:off x="8713178" y="4131829"/>
            <a:ext cx="2962885" cy="2068946"/>
          </a:xfrm>
        </p:spPr>
        <p:txBody>
          <a:bodyPr tIns="182880"/>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53" name="Textplatzhalter 4">
            <a:extLst>
              <a:ext uri="{FF2B5EF4-FFF2-40B4-BE49-F238E27FC236}">
                <a16:creationId xmlns:a16="http://schemas.microsoft.com/office/drawing/2014/main" id="{748B971A-75A4-47F7-8556-EAD7FA7BC4ED}"/>
              </a:ext>
            </a:extLst>
          </p:cNvPr>
          <p:cNvSpPr>
            <a:spLocks noGrp="1"/>
          </p:cNvSpPr>
          <p:nvPr>
            <p:ph type="body" sz="quarter" idx="39" hasCustomPrompt="1"/>
          </p:nvPr>
        </p:nvSpPr>
        <p:spPr>
          <a:xfrm>
            <a:off x="8713180" y="3609542"/>
            <a:ext cx="2962884" cy="522287"/>
          </a:xfrm>
        </p:spPr>
        <p:txBody>
          <a:bodyPr lIns="0" tIns="0" rIns="0" bIns="0" anchor="t">
            <a:noAutofit/>
          </a:bodyPr>
          <a:lstStyle>
            <a:lvl1pPr marL="0" indent="0">
              <a:lnSpc>
                <a:spcPct val="100000"/>
              </a:lnSpc>
              <a:spcAft>
                <a:spcPts val="0"/>
              </a:spcAft>
              <a:buNone/>
              <a:defRPr b="1" i="0" cap="all" spc="100" baseline="0">
                <a:solidFill>
                  <a:schemeClr val="bg1"/>
                </a:solidFill>
                <a:latin typeface="+mj-lt"/>
                <a:ea typeface="Roboto" charset="0"/>
                <a:cs typeface="Roboto" charset="0"/>
              </a:defRPr>
            </a:lvl1pPr>
            <a:lvl2pPr marL="288000" indent="0">
              <a:buNone/>
              <a:defRPr b="0" i="0">
                <a:solidFill>
                  <a:schemeClr val="accent2"/>
                </a:solidFill>
                <a:latin typeface="Roboto Medium" charset="0"/>
                <a:ea typeface="Roboto Medium" charset="0"/>
                <a:cs typeface="Roboto Medium" charset="0"/>
              </a:defRPr>
            </a:lvl2pPr>
            <a:lvl3pPr marL="576000" indent="0">
              <a:buNone/>
              <a:defRPr b="0" i="0">
                <a:solidFill>
                  <a:schemeClr val="accent2"/>
                </a:solidFill>
                <a:latin typeface="Roboto Medium" charset="0"/>
                <a:ea typeface="Roboto Medium" charset="0"/>
                <a:cs typeface="Roboto Medium" charset="0"/>
              </a:defRPr>
            </a:lvl3pPr>
            <a:lvl4pPr marL="864000" indent="0">
              <a:buNone/>
              <a:defRPr b="0" i="0">
                <a:solidFill>
                  <a:schemeClr val="accent2"/>
                </a:solidFill>
                <a:latin typeface="Roboto Medium" charset="0"/>
                <a:ea typeface="Roboto Medium" charset="0"/>
                <a:cs typeface="Roboto Medium" charset="0"/>
              </a:defRPr>
            </a:lvl4pPr>
            <a:lvl5pPr marL="1152000" indent="0">
              <a:buNone/>
              <a:defRPr b="0" i="0">
                <a:solidFill>
                  <a:schemeClr val="accent2"/>
                </a:solidFill>
                <a:latin typeface="Roboto Medium" charset="0"/>
                <a:ea typeface="Roboto Medium" charset="0"/>
                <a:cs typeface="Roboto Medium" charset="0"/>
              </a:defRPr>
            </a:lvl5pPr>
          </a:lstStyle>
          <a:p>
            <a:pPr lvl="0"/>
            <a:r>
              <a:rPr lang="en-US" noProof="0"/>
              <a:t>Click</a:t>
            </a:r>
            <a:r>
              <a:rPr lang="en-US"/>
              <a:t> to edit Master text 40 characters </a:t>
            </a:r>
          </a:p>
        </p:txBody>
      </p:sp>
      <p:pic>
        <p:nvPicPr>
          <p:cNvPr id="22" name="Grafik 6">
            <a:extLst>
              <a:ext uri="{FF2B5EF4-FFF2-40B4-BE49-F238E27FC236}">
                <a16:creationId xmlns:a16="http://schemas.microsoft.com/office/drawing/2014/main" id="{7003A180-B992-416E-B2B0-DF90A6078262}"/>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728118" y="296862"/>
            <a:ext cx="947945" cy="506361"/>
          </a:xfrm>
          <a:prstGeom prst="rect">
            <a:avLst/>
          </a:prstGeom>
        </p:spPr>
      </p:pic>
      <p:pic>
        <p:nvPicPr>
          <p:cNvPr id="2" name="Immagine 1" descr="Immagine che contiene testo, Carattere, grafica, poster&#10;&#10;Descrizione generata automaticamente">
            <a:extLst>
              <a:ext uri="{FF2B5EF4-FFF2-40B4-BE49-F238E27FC236}">
                <a16:creationId xmlns:a16="http://schemas.microsoft.com/office/drawing/2014/main" id="{77C2A527-2F9E-8A9B-438A-9E8F1D236B08}"/>
              </a:ext>
            </a:extLst>
          </p:cNvPr>
          <p:cNvPicPr>
            <a:picLocks noChangeAspect="1"/>
          </p:cNvPicPr>
          <p:nvPr userDrawn="1"/>
        </p:nvPicPr>
        <p:blipFill>
          <a:blip r:embed="rId3"/>
          <a:stretch>
            <a:fillRect/>
          </a:stretch>
        </p:blipFill>
        <p:spPr>
          <a:xfrm rot="5400000">
            <a:off x="1051509" y="-228271"/>
            <a:ext cx="349385" cy="1420525"/>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peaker Footer">
    <p:spTree>
      <p:nvGrpSpPr>
        <p:cNvPr id="1" name=""/>
        <p:cNvGrpSpPr/>
        <p:nvPr/>
      </p:nvGrpSpPr>
      <p:grpSpPr>
        <a:xfrm>
          <a:off x="0" y="0"/>
          <a:ext cx="0" cy="0"/>
          <a:chOff x="0" y="0"/>
          <a:chExt cx="0" cy="0"/>
        </a:xfrm>
      </p:grpSpPr>
      <p:sp>
        <p:nvSpPr>
          <p:cNvPr id="19" name="Trapez 1">
            <a:extLst>
              <a:ext uri="{FF2B5EF4-FFF2-40B4-BE49-F238E27FC236}">
                <a16:creationId xmlns:a16="http://schemas.microsoft.com/office/drawing/2014/main" id="{E26247D5-7FB8-3249-9F5E-7D09FAEF23E9}"/>
              </a:ext>
            </a:extLst>
          </p:cNvPr>
          <p:cNvSpPr/>
          <p:nvPr userDrawn="1"/>
        </p:nvSpPr>
        <p:spPr>
          <a:xfrm>
            <a:off x="0" y="6382800"/>
            <a:ext cx="12192000" cy="478813"/>
          </a:xfrm>
          <a:custGeom>
            <a:avLst/>
            <a:gdLst>
              <a:gd name="connsiteX0" fmla="*/ 0 w 12192000"/>
              <a:gd name="connsiteY0" fmla="*/ 512762 h 512762"/>
              <a:gd name="connsiteX1" fmla="*/ 128191 w 12192000"/>
              <a:gd name="connsiteY1" fmla="*/ 0 h 512762"/>
              <a:gd name="connsiteX2" fmla="*/ 12063810 w 12192000"/>
              <a:gd name="connsiteY2" fmla="*/ 0 h 512762"/>
              <a:gd name="connsiteX3" fmla="*/ 12192000 w 12192000"/>
              <a:gd name="connsiteY3" fmla="*/ 512762 h 512762"/>
              <a:gd name="connsiteX4" fmla="*/ 0 w 12192000"/>
              <a:gd name="connsiteY4" fmla="*/ 512762 h 512762"/>
              <a:gd name="connsiteX0" fmla="*/ 0 w 12192000"/>
              <a:gd name="connsiteY0" fmla="*/ 512762 h 512762"/>
              <a:gd name="connsiteX1" fmla="*/ 3201 w 12192000"/>
              <a:gd name="connsiteY1" fmla="*/ 256559 h 512762"/>
              <a:gd name="connsiteX2" fmla="*/ 12063810 w 12192000"/>
              <a:gd name="connsiteY2" fmla="*/ 0 h 512762"/>
              <a:gd name="connsiteX3" fmla="*/ 12192000 w 12192000"/>
              <a:gd name="connsiteY3" fmla="*/ 512762 h 512762"/>
              <a:gd name="connsiteX4" fmla="*/ 0 w 12192000"/>
              <a:gd name="connsiteY4" fmla="*/ 512762 h 512762"/>
              <a:gd name="connsiteX0" fmla="*/ 0 w 12195378"/>
              <a:gd name="connsiteY0" fmla="*/ 512762 h 512762"/>
              <a:gd name="connsiteX1" fmla="*/ 3201 w 12195378"/>
              <a:gd name="connsiteY1" fmla="*/ 256559 h 512762"/>
              <a:gd name="connsiteX2" fmla="*/ 12195378 w 12195378"/>
              <a:gd name="connsiteY2" fmla="*/ 0 h 512762"/>
              <a:gd name="connsiteX3" fmla="*/ 12192000 w 12195378"/>
              <a:gd name="connsiteY3" fmla="*/ 512762 h 512762"/>
              <a:gd name="connsiteX4" fmla="*/ 0 w 12195378"/>
              <a:gd name="connsiteY4" fmla="*/ 512762 h 512762"/>
              <a:gd name="connsiteX0" fmla="*/ 0 w 12208020"/>
              <a:gd name="connsiteY0" fmla="*/ 479051 h 479051"/>
              <a:gd name="connsiteX1" fmla="*/ 3201 w 12208020"/>
              <a:gd name="connsiteY1" fmla="*/ 222848 h 479051"/>
              <a:gd name="connsiteX2" fmla="*/ 12208020 w 12208020"/>
              <a:gd name="connsiteY2" fmla="*/ 0 h 479051"/>
              <a:gd name="connsiteX3" fmla="*/ 12192000 w 12208020"/>
              <a:gd name="connsiteY3" fmla="*/ 479051 h 479051"/>
              <a:gd name="connsiteX4" fmla="*/ 0 w 12208020"/>
              <a:gd name="connsiteY4" fmla="*/ 479051 h 479051"/>
              <a:gd name="connsiteX0" fmla="*/ 0 w 12195378"/>
              <a:gd name="connsiteY0" fmla="*/ 491692 h 491692"/>
              <a:gd name="connsiteX1" fmla="*/ 3201 w 12195378"/>
              <a:gd name="connsiteY1" fmla="*/ 235489 h 491692"/>
              <a:gd name="connsiteX2" fmla="*/ 12195378 w 12195378"/>
              <a:gd name="connsiteY2" fmla="*/ 0 h 491692"/>
              <a:gd name="connsiteX3" fmla="*/ 12192000 w 12195378"/>
              <a:gd name="connsiteY3" fmla="*/ 491692 h 491692"/>
              <a:gd name="connsiteX4" fmla="*/ 0 w 12195378"/>
              <a:gd name="connsiteY4" fmla="*/ 491692 h 491692"/>
              <a:gd name="connsiteX0" fmla="*/ 0 w 12195378"/>
              <a:gd name="connsiteY0" fmla="*/ 491692 h 491692"/>
              <a:gd name="connsiteX1" fmla="*/ 7415 w 12195378"/>
              <a:gd name="connsiteY1" fmla="*/ 205993 h 491692"/>
              <a:gd name="connsiteX2" fmla="*/ 12195378 w 12195378"/>
              <a:gd name="connsiteY2" fmla="*/ 0 h 491692"/>
              <a:gd name="connsiteX3" fmla="*/ 12192000 w 12195378"/>
              <a:gd name="connsiteY3" fmla="*/ 491692 h 491692"/>
              <a:gd name="connsiteX4" fmla="*/ 0 w 12195378"/>
              <a:gd name="connsiteY4" fmla="*/ 491692 h 491692"/>
              <a:gd name="connsiteX0" fmla="*/ 0 w 12195378"/>
              <a:gd name="connsiteY0" fmla="*/ 491692 h 491692"/>
              <a:gd name="connsiteX1" fmla="*/ 3201 w 12195378"/>
              <a:gd name="connsiteY1" fmla="*/ 205993 h 491692"/>
              <a:gd name="connsiteX2" fmla="*/ 12195378 w 12195378"/>
              <a:gd name="connsiteY2" fmla="*/ 0 h 491692"/>
              <a:gd name="connsiteX3" fmla="*/ 12192000 w 12195378"/>
              <a:gd name="connsiteY3" fmla="*/ 491692 h 491692"/>
              <a:gd name="connsiteX4" fmla="*/ 0 w 12195378"/>
              <a:gd name="connsiteY4" fmla="*/ 491692 h 491692"/>
              <a:gd name="connsiteX0" fmla="*/ 5227 w 12192177"/>
              <a:gd name="connsiteY0" fmla="*/ 491692 h 491692"/>
              <a:gd name="connsiteX1" fmla="*/ 0 w 12192177"/>
              <a:gd name="connsiteY1" fmla="*/ 205993 h 491692"/>
              <a:gd name="connsiteX2" fmla="*/ 12192177 w 12192177"/>
              <a:gd name="connsiteY2" fmla="*/ 0 h 491692"/>
              <a:gd name="connsiteX3" fmla="*/ 12188799 w 12192177"/>
              <a:gd name="connsiteY3" fmla="*/ 491692 h 491692"/>
              <a:gd name="connsiteX4" fmla="*/ 5227 w 12192177"/>
              <a:gd name="connsiteY4" fmla="*/ 491692 h 491692"/>
              <a:gd name="connsiteX0" fmla="*/ 5227 w 12192177"/>
              <a:gd name="connsiteY0" fmla="*/ 491692 h 494911"/>
              <a:gd name="connsiteX1" fmla="*/ 0 w 12192177"/>
              <a:gd name="connsiteY1" fmla="*/ 205993 h 494911"/>
              <a:gd name="connsiteX2" fmla="*/ 12192177 w 12192177"/>
              <a:gd name="connsiteY2" fmla="*/ 0 h 494911"/>
              <a:gd name="connsiteX3" fmla="*/ 12192019 w 12192177"/>
              <a:gd name="connsiteY3" fmla="*/ 494911 h 494911"/>
              <a:gd name="connsiteX4" fmla="*/ 5227 w 12192177"/>
              <a:gd name="connsiteY4" fmla="*/ 491692 h 494911"/>
              <a:gd name="connsiteX0" fmla="*/ 5227 w 12192177"/>
              <a:gd name="connsiteY0" fmla="*/ 475594 h 478813"/>
              <a:gd name="connsiteX1" fmla="*/ 0 w 12192177"/>
              <a:gd name="connsiteY1" fmla="*/ 189895 h 478813"/>
              <a:gd name="connsiteX2" fmla="*/ 12192177 w 12192177"/>
              <a:gd name="connsiteY2" fmla="*/ 0 h 478813"/>
              <a:gd name="connsiteX3" fmla="*/ 12192019 w 12192177"/>
              <a:gd name="connsiteY3" fmla="*/ 478813 h 478813"/>
              <a:gd name="connsiteX4" fmla="*/ 5227 w 12192177"/>
              <a:gd name="connsiteY4" fmla="*/ 475594 h 478813"/>
              <a:gd name="connsiteX0" fmla="*/ 22287 w 12209237"/>
              <a:gd name="connsiteY0" fmla="*/ 475594 h 478813"/>
              <a:gd name="connsiteX1" fmla="*/ 0 w 12209237"/>
              <a:gd name="connsiteY1" fmla="*/ 220603 h 478813"/>
              <a:gd name="connsiteX2" fmla="*/ 12209237 w 12209237"/>
              <a:gd name="connsiteY2" fmla="*/ 0 h 478813"/>
              <a:gd name="connsiteX3" fmla="*/ 12209079 w 12209237"/>
              <a:gd name="connsiteY3" fmla="*/ 478813 h 478813"/>
              <a:gd name="connsiteX4" fmla="*/ 22287 w 12209237"/>
              <a:gd name="connsiteY4" fmla="*/ 475594 h 478813"/>
              <a:gd name="connsiteX0" fmla="*/ 1815 w 12188765"/>
              <a:gd name="connsiteY0" fmla="*/ 475594 h 478813"/>
              <a:gd name="connsiteX1" fmla="*/ 0 w 12188765"/>
              <a:gd name="connsiteY1" fmla="*/ 183072 h 478813"/>
              <a:gd name="connsiteX2" fmla="*/ 12188765 w 12188765"/>
              <a:gd name="connsiteY2" fmla="*/ 0 h 478813"/>
              <a:gd name="connsiteX3" fmla="*/ 12188607 w 12188765"/>
              <a:gd name="connsiteY3" fmla="*/ 478813 h 478813"/>
              <a:gd name="connsiteX4" fmla="*/ 1815 w 12188765"/>
              <a:gd name="connsiteY4" fmla="*/ 475594 h 478813"/>
              <a:gd name="connsiteX0" fmla="*/ 369 w 12190731"/>
              <a:gd name="connsiteY0" fmla="*/ 479006 h 479006"/>
              <a:gd name="connsiteX1" fmla="*/ 1966 w 12190731"/>
              <a:gd name="connsiteY1" fmla="*/ 183072 h 479006"/>
              <a:gd name="connsiteX2" fmla="*/ 12190731 w 12190731"/>
              <a:gd name="connsiteY2" fmla="*/ 0 h 479006"/>
              <a:gd name="connsiteX3" fmla="*/ 12190573 w 12190731"/>
              <a:gd name="connsiteY3" fmla="*/ 478813 h 479006"/>
              <a:gd name="connsiteX4" fmla="*/ 369 w 12190731"/>
              <a:gd name="connsiteY4" fmla="*/ 479006 h 479006"/>
              <a:gd name="connsiteX0" fmla="*/ 59818 w 12188765"/>
              <a:gd name="connsiteY0" fmla="*/ 438063 h 478813"/>
              <a:gd name="connsiteX1" fmla="*/ 0 w 12188765"/>
              <a:gd name="connsiteY1" fmla="*/ 183072 h 478813"/>
              <a:gd name="connsiteX2" fmla="*/ 12188765 w 12188765"/>
              <a:gd name="connsiteY2" fmla="*/ 0 h 478813"/>
              <a:gd name="connsiteX3" fmla="*/ 12188607 w 12188765"/>
              <a:gd name="connsiteY3" fmla="*/ 478813 h 478813"/>
              <a:gd name="connsiteX4" fmla="*/ 59818 w 12188765"/>
              <a:gd name="connsiteY4" fmla="*/ 438063 h 478813"/>
              <a:gd name="connsiteX0" fmla="*/ 59818 w 12188765"/>
              <a:gd name="connsiteY0" fmla="*/ 438063 h 478813"/>
              <a:gd name="connsiteX1" fmla="*/ 0 w 12188765"/>
              <a:gd name="connsiteY1" fmla="*/ 183072 h 478813"/>
              <a:gd name="connsiteX2" fmla="*/ 12188765 w 12188765"/>
              <a:gd name="connsiteY2" fmla="*/ 0 h 478813"/>
              <a:gd name="connsiteX3" fmla="*/ 12188607 w 12188765"/>
              <a:gd name="connsiteY3" fmla="*/ 478813 h 478813"/>
              <a:gd name="connsiteX4" fmla="*/ 59818 w 12188765"/>
              <a:gd name="connsiteY4" fmla="*/ 438063 h 478813"/>
              <a:gd name="connsiteX0" fmla="*/ 0 w 12190362"/>
              <a:gd name="connsiteY0" fmla="*/ 475594 h 478813"/>
              <a:gd name="connsiteX1" fmla="*/ 1597 w 12190362"/>
              <a:gd name="connsiteY1" fmla="*/ 183072 h 478813"/>
              <a:gd name="connsiteX2" fmla="*/ 12190362 w 12190362"/>
              <a:gd name="connsiteY2" fmla="*/ 0 h 478813"/>
              <a:gd name="connsiteX3" fmla="*/ 12190204 w 12190362"/>
              <a:gd name="connsiteY3" fmla="*/ 478813 h 478813"/>
              <a:gd name="connsiteX4" fmla="*/ 0 w 12190362"/>
              <a:gd name="connsiteY4" fmla="*/ 475594 h 4788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0362" h="478813">
                <a:moveTo>
                  <a:pt x="0" y="475594"/>
                </a:moveTo>
                <a:cubicBezTo>
                  <a:pt x="1670" y="482720"/>
                  <a:pt x="3339" y="278305"/>
                  <a:pt x="1597" y="183072"/>
                </a:cubicBezTo>
                <a:lnTo>
                  <a:pt x="12190362" y="0"/>
                </a:lnTo>
                <a:cubicBezTo>
                  <a:pt x="12190309" y="164970"/>
                  <a:pt x="12190257" y="313843"/>
                  <a:pt x="12190204" y="478813"/>
                </a:cubicBezTo>
                <a:lnTo>
                  <a:pt x="0" y="475594"/>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8" name="Textplatzhalter 3">
            <a:extLst>
              <a:ext uri="{FF2B5EF4-FFF2-40B4-BE49-F238E27FC236}">
                <a16:creationId xmlns:a16="http://schemas.microsoft.com/office/drawing/2014/main" id="{CD0720ED-B30A-489C-868F-1E3770C64D22}"/>
              </a:ext>
            </a:extLst>
          </p:cNvPr>
          <p:cNvSpPr>
            <a:spLocks noGrp="1"/>
          </p:cNvSpPr>
          <p:nvPr>
            <p:ph type="body" sz="quarter" idx="20" hasCustomPrompt="1"/>
          </p:nvPr>
        </p:nvSpPr>
        <p:spPr>
          <a:xfrm>
            <a:off x="515939" y="296863"/>
            <a:ext cx="9420224" cy="134652"/>
          </a:xfrm>
          <a:noFill/>
        </p:spPr>
        <p:txBody>
          <a:bodyPr wrap="square" lIns="0" tIns="0" rIns="0" bIns="0">
            <a:spAutoFit/>
          </a:bodyPr>
          <a:lstStyle>
            <a:lvl1pPr marL="0" indent="0" fontAlgn="t">
              <a:lnSpc>
                <a:spcPts val="1000"/>
              </a:lnSpc>
              <a:spcAft>
                <a:spcPts val="0"/>
              </a:spcAft>
              <a:buNone/>
              <a:defRPr sz="1000" b="1" i="0" cap="all" spc="100" baseline="0">
                <a:solidFill>
                  <a:schemeClr val="accent2"/>
                </a:solidFill>
                <a:latin typeface="+mj-lt"/>
                <a:ea typeface="Roboto" panose="02000000000000000000" pitchFamily="2" charset="0"/>
              </a:defRPr>
            </a:lvl1pPr>
            <a:lvl2pPr marL="180975" indent="0" fontAlgn="t">
              <a:lnSpc>
                <a:spcPts val="1740"/>
              </a:lnSpc>
              <a:spcAft>
                <a:spcPts val="0"/>
              </a:spcAft>
              <a:buNone/>
              <a:defRPr cap="all" spc="-20" baseline="0">
                <a:solidFill>
                  <a:schemeClr val="bg1"/>
                </a:solidFill>
                <a:latin typeface="+mj-lt"/>
              </a:defRPr>
            </a:lvl2pPr>
            <a:lvl3pPr marL="361950" indent="0" fontAlgn="t">
              <a:lnSpc>
                <a:spcPts val="1740"/>
              </a:lnSpc>
              <a:spcAft>
                <a:spcPts val="0"/>
              </a:spcAft>
              <a:buNone/>
              <a:defRPr cap="all" spc="-20" baseline="0">
                <a:solidFill>
                  <a:schemeClr val="bg1"/>
                </a:solidFill>
                <a:latin typeface="+mj-lt"/>
              </a:defRPr>
            </a:lvl3pPr>
            <a:lvl4pPr marL="542925" indent="0" fontAlgn="t">
              <a:lnSpc>
                <a:spcPts val="1740"/>
              </a:lnSpc>
              <a:spcAft>
                <a:spcPts val="0"/>
              </a:spcAft>
              <a:buNone/>
              <a:defRPr cap="all" spc="-20" baseline="0">
                <a:solidFill>
                  <a:schemeClr val="bg1"/>
                </a:solidFill>
                <a:latin typeface="+mj-lt"/>
              </a:defRPr>
            </a:lvl4pPr>
            <a:lvl5pPr marL="714375" indent="0" fontAlgn="t">
              <a:lnSpc>
                <a:spcPts val="1740"/>
              </a:lnSpc>
              <a:spcAft>
                <a:spcPts val="0"/>
              </a:spcAft>
              <a:buNone/>
              <a:defRPr cap="all" spc="-20" baseline="0">
                <a:solidFill>
                  <a:schemeClr val="bg1"/>
                </a:solidFill>
                <a:latin typeface="+mj-lt"/>
              </a:defRPr>
            </a:lvl5pPr>
          </a:lstStyle>
          <a:p>
            <a:pPr lvl="0"/>
            <a:r>
              <a:rPr lang="en-US" noProof="0"/>
              <a:t>Click to edit single line subtitle with a maximum of approx. 100 characters</a:t>
            </a:r>
          </a:p>
        </p:txBody>
      </p:sp>
      <p:sp>
        <p:nvSpPr>
          <p:cNvPr id="20" name="Titelplatzhalter 1">
            <a:extLst>
              <a:ext uri="{FF2B5EF4-FFF2-40B4-BE49-F238E27FC236}">
                <a16:creationId xmlns:a16="http://schemas.microsoft.com/office/drawing/2014/main" id="{3E75399A-3469-48C5-8D5D-795897533212}"/>
              </a:ext>
            </a:extLst>
          </p:cNvPr>
          <p:cNvSpPr>
            <a:spLocks noGrp="1"/>
          </p:cNvSpPr>
          <p:nvPr>
            <p:ph type="title" hasCustomPrompt="1"/>
          </p:nvPr>
        </p:nvSpPr>
        <p:spPr>
          <a:xfrm>
            <a:off x="515938" y="505635"/>
            <a:ext cx="9420225" cy="664797"/>
          </a:xfrm>
          <a:prstGeom prst="rect">
            <a:avLst/>
          </a:prstGeom>
        </p:spPr>
        <p:txBody>
          <a:bodyPr vert="horz" wrap="square" lIns="0" tIns="0" rIns="180000" bIns="0" rtlCol="0" anchor="b" anchorCtr="0">
            <a:spAutoFit/>
          </a:bodyPr>
          <a:lstStyle>
            <a:lvl1pPr>
              <a:defRPr/>
            </a:lvl1pPr>
          </a:lstStyle>
          <a:p>
            <a:pPr lvl="0"/>
            <a:r>
              <a:rPr lang="en-US" noProof="0"/>
              <a:t>Click to edit Speaker title with a maximum of </a:t>
            </a:r>
            <a:br>
              <a:rPr lang="en-US" noProof="0"/>
            </a:br>
            <a:r>
              <a:rPr lang="en-US" noProof="0"/>
              <a:t>approx. 120 characters in maximum two lines</a:t>
            </a:r>
          </a:p>
        </p:txBody>
      </p:sp>
      <p:sp>
        <p:nvSpPr>
          <p:cNvPr id="5" name="Picture Placeholder 4">
            <a:extLst>
              <a:ext uri="{FF2B5EF4-FFF2-40B4-BE49-F238E27FC236}">
                <a16:creationId xmlns:a16="http://schemas.microsoft.com/office/drawing/2014/main" id="{6E5C0D93-75D2-470E-BEAC-980E29256F9E}"/>
              </a:ext>
            </a:extLst>
          </p:cNvPr>
          <p:cNvSpPr>
            <a:spLocks noGrp="1"/>
          </p:cNvSpPr>
          <p:nvPr>
            <p:ph type="pic" sz="quarter" idx="27" hasCustomPrompt="1"/>
          </p:nvPr>
        </p:nvSpPr>
        <p:spPr>
          <a:xfrm>
            <a:off x="515939" y="2110121"/>
            <a:ext cx="1655063" cy="1656437"/>
          </a:xfrm>
          <a:prstGeom prst="ellipse">
            <a:avLst/>
          </a:prstGeom>
          <a:solidFill>
            <a:schemeClr val="accent5"/>
          </a:solidFill>
        </p:spPr>
        <p:txBody>
          <a:bodyPr anchor="ctr"/>
          <a:lstStyle>
            <a:lvl1pPr marL="0" indent="0" algn="ctr">
              <a:buNone/>
              <a:defRPr i="1"/>
            </a:lvl1pPr>
          </a:lstStyle>
          <a:p>
            <a:r>
              <a:rPr lang="de-DE"/>
              <a:t>Click </a:t>
            </a:r>
            <a:r>
              <a:rPr lang="de-DE" err="1"/>
              <a:t>icon</a:t>
            </a:r>
            <a:r>
              <a:rPr lang="de-DE"/>
              <a:t> </a:t>
            </a:r>
            <a:r>
              <a:rPr lang="de-DE" err="1"/>
              <a:t>to</a:t>
            </a:r>
            <a:r>
              <a:rPr lang="de-DE"/>
              <a:t> </a:t>
            </a:r>
            <a:r>
              <a:rPr lang="de-DE" err="1"/>
              <a:t>add</a:t>
            </a:r>
            <a:r>
              <a:rPr lang="de-DE"/>
              <a:t> </a:t>
            </a:r>
            <a:r>
              <a:rPr lang="de-DE" err="1"/>
              <a:t>photo</a:t>
            </a:r>
            <a:endParaRPr lang="en-US"/>
          </a:p>
        </p:txBody>
      </p:sp>
      <p:sp>
        <p:nvSpPr>
          <p:cNvPr id="32" name="Datumsplatzhalter 3">
            <a:extLst>
              <a:ext uri="{FF2B5EF4-FFF2-40B4-BE49-F238E27FC236}">
                <a16:creationId xmlns:a16="http://schemas.microsoft.com/office/drawing/2014/main" id="{00795C72-6037-4414-A9AA-8EABFD5EE9A2}"/>
              </a:ext>
            </a:extLst>
          </p:cNvPr>
          <p:cNvSpPr>
            <a:spLocks noGrp="1"/>
          </p:cNvSpPr>
          <p:nvPr>
            <p:ph type="dt" sz="half" idx="2"/>
          </p:nvPr>
        </p:nvSpPr>
        <p:spPr>
          <a:xfrm>
            <a:off x="10340579" y="6611112"/>
            <a:ext cx="979694" cy="128016"/>
          </a:xfrm>
          <a:prstGeom prst="rect">
            <a:avLst/>
          </a:prstGeom>
        </p:spPr>
        <p:txBody>
          <a:bodyPr vert="horz" lIns="0" tIns="0" rIns="0" bIns="0" rtlCol="0" anchor="t">
            <a:noAutofit/>
          </a:bodyPr>
          <a:lstStyle>
            <a:lvl1pPr algn="ctr">
              <a:defRPr sz="800">
                <a:solidFill>
                  <a:schemeClr val="tx2"/>
                </a:solidFill>
                <a:latin typeface="+mj-lt"/>
                <a:ea typeface="Roboto" panose="02000000000000000000" pitchFamily="2" charset="0"/>
              </a:defRPr>
            </a:lvl1pPr>
          </a:lstStyle>
          <a:p>
            <a:fld id="{8556CE19-3197-4826-8B62-4828E9B7F595}" type="datetime3">
              <a:rPr lang="en-US" smtClean="0"/>
              <a:t>7 October 2024</a:t>
            </a:fld>
            <a:endParaRPr lang="en-US"/>
          </a:p>
        </p:txBody>
      </p:sp>
      <p:sp>
        <p:nvSpPr>
          <p:cNvPr id="33" name="Foliennummernplatzhalter 5">
            <a:extLst>
              <a:ext uri="{FF2B5EF4-FFF2-40B4-BE49-F238E27FC236}">
                <a16:creationId xmlns:a16="http://schemas.microsoft.com/office/drawing/2014/main" id="{26C1FEE9-7E78-4B32-8D5C-41F614B327CA}"/>
              </a:ext>
            </a:extLst>
          </p:cNvPr>
          <p:cNvSpPr>
            <a:spLocks noGrp="1"/>
          </p:cNvSpPr>
          <p:nvPr>
            <p:ph type="sldNum" sz="quarter" idx="4"/>
          </p:nvPr>
        </p:nvSpPr>
        <p:spPr>
          <a:xfrm>
            <a:off x="11384280" y="6611112"/>
            <a:ext cx="291782" cy="128016"/>
          </a:xfrm>
          <a:prstGeom prst="rect">
            <a:avLst/>
          </a:prstGeom>
        </p:spPr>
        <p:txBody>
          <a:bodyPr vert="horz" lIns="0" tIns="0" rIns="0" bIns="0" rtlCol="0" anchor="t"/>
          <a:lstStyle>
            <a:lvl1pPr algn="r">
              <a:defRPr sz="800">
                <a:solidFill>
                  <a:schemeClr val="tx2"/>
                </a:solidFill>
                <a:latin typeface="+mj-lt"/>
                <a:ea typeface="Roboto" panose="02000000000000000000" pitchFamily="2" charset="0"/>
              </a:defRPr>
            </a:lvl1pPr>
          </a:lstStyle>
          <a:p>
            <a:fld id="{A520213A-032B-FE42-940A-86A4C9AC44D3}" type="slidenum">
              <a:rPr lang="en-US" smtClean="0"/>
              <a:pPr/>
              <a:t>‹N›</a:t>
            </a:fld>
            <a:endParaRPr lang="en-US"/>
          </a:p>
        </p:txBody>
      </p:sp>
      <p:sp>
        <p:nvSpPr>
          <p:cNvPr id="34" name="Footer Placeholder 4">
            <a:extLst>
              <a:ext uri="{FF2B5EF4-FFF2-40B4-BE49-F238E27FC236}">
                <a16:creationId xmlns:a16="http://schemas.microsoft.com/office/drawing/2014/main" id="{B0B5D3E9-39DE-48AB-BEB8-46A01F6FC012}"/>
              </a:ext>
            </a:extLst>
          </p:cNvPr>
          <p:cNvSpPr>
            <a:spLocks noGrp="1"/>
          </p:cNvSpPr>
          <p:nvPr>
            <p:ph type="ftr" sz="quarter" idx="3"/>
          </p:nvPr>
        </p:nvSpPr>
        <p:spPr>
          <a:xfrm>
            <a:off x="4351338" y="6611112"/>
            <a:ext cx="5925232" cy="128016"/>
          </a:xfrm>
          <a:prstGeom prst="rect">
            <a:avLst/>
          </a:prstGeom>
        </p:spPr>
        <p:txBody>
          <a:bodyPr vert="horz" lIns="0" tIns="0" rIns="45720" bIns="0" rtlCol="0" anchor="t"/>
          <a:lstStyle>
            <a:lvl1pPr algn="r">
              <a:defRPr sz="800">
                <a:solidFill>
                  <a:schemeClr val="tx2"/>
                </a:solidFill>
                <a:latin typeface="+mj-lt"/>
              </a:defRPr>
            </a:lvl1pPr>
          </a:lstStyle>
          <a:p>
            <a:r>
              <a:rPr lang="en-US" dirty="0" err="1"/>
              <a:t>ELITechGroup</a:t>
            </a:r>
            <a:r>
              <a:rPr lang="en-US" dirty="0"/>
              <a:t> I A BRUKER COMPANY</a:t>
            </a:r>
          </a:p>
          <a:p>
            <a:endParaRPr lang="en-US" dirty="0"/>
          </a:p>
        </p:txBody>
      </p:sp>
      <p:sp>
        <p:nvSpPr>
          <p:cNvPr id="35" name="Datumsplatzhalter 3">
            <a:extLst>
              <a:ext uri="{FF2B5EF4-FFF2-40B4-BE49-F238E27FC236}">
                <a16:creationId xmlns:a16="http://schemas.microsoft.com/office/drawing/2014/main" id="{59EC7D28-177E-4734-A34E-453116A47B54}"/>
              </a:ext>
            </a:extLst>
          </p:cNvPr>
          <p:cNvSpPr txBox="1">
            <a:spLocks/>
          </p:cNvSpPr>
          <p:nvPr userDrawn="1"/>
        </p:nvSpPr>
        <p:spPr>
          <a:xfrm>
            <a:off x="11320272" y="6608530"/>
            <a:ext cx="64008" cy="160337"/>
          </a:xfrm>
          <a:prstGeom prst="rect">
            <a:avLst/>
          </a:prstGeom>
        </p:spPr>
        <p:txBody>
          <a:bodyPr vert="horz" lIns="0" tIns="0" rIns="0" bIns="0" rtlCol="0" anchor="t"/>
          <a:lstStyle>
            <a:defPPr>
              <a:defRPr lang="de-DE"/>
            </a:defPPr>
            <a:lvl1pPr marL="0" algn="l" defTabSz="914400" rtl="0" eaLnBrk="1" latinLnBrk="0" hangingPunct="1">
              <a:defRPr sz="800" kern="1200">
                <a:solidFill>
                  <a:schemeClr val="tx2"/>
                </a:solidFill>
                <a:latin typeface="Roboto" panose="02000000000000000000" pitchFamily="2" charset="0"/>
                <a:ea typeface="Roboto" panose="02000000000000000000" pitchFamily="2"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noProof="0">
                <a:latin typeface="+mj-lt"/>
              </a:rPr>
              <a:t>|</a:t>
            </a:r>
          </a:p>
        </p:txBody>
      </p:sp>
      <p:sp>
        <p:nvSpPr>
          <p:cNvPr id="36" name="Datumsplatzhalter 3">
            <a:extLst>
              <a:ext uri="{FF2B5EF4-FFF2-40B4-BE49-F238E27FC236}">
                <a16:creationId xmlns:a16="http://schemas.microsoft.com/office/drawing/2014/main" id="{A17D453C-7BFB-402F-8F5E-D8F923A121AF}"/>
              </a:ext>
            </a:extLst>
          </p:cNvPr>
          <p:cNvSpPr txBox="1">
            <a:spLocks/>
          </p:cNvSpPr>
          <p:nvPr userDrawn="1"/>
        </p:nvSpPr>
        <p:spPr>
          <a:xfrm>
            <a:off x="10276570" y="6611112"/>
            <a:ext cx="64008" cy="160337"/>
          </a:xfrm>
          <a:prstGeom prst="rect">
            <a:avLst/>
          </a:prstGeom>
        </p:spPr>
        <p:txBody>
          <a:bodyPr vert="horz" lIns="0" tIns="0" rIns="0" bIns="0" rtlCol="0" anchor="t"/>
          <a:lstStyle>
            <a:defPPr>
              <a:defRPr lang="de-DE"/>
            </a:defPPr>
            <a:lvl1pPr marL="0" algn="l" defTabSz="914400" rtl="0" eaLnBrk="1" latinLnBrk="0" hangingPunct="1">
              <a:defRPr sz="800" kern="1200">
                <a:solidFill>
                  <a:schemeClr val="tx2"/>
                </a:solidFill>
                <a:latin typeface="Roboto" panose="02000000000000000000" pitchFamily="2" charset="0"/>
                <a:ea typeface="Roboto" panose="02000000000000000000" pitchFamily="2"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noProof="0">
                <a:latin typeface="+mj-lt"/>
              </a:rPr>
              <a:t>|</a:t>
            </a:r>
          </a:p>
        </p:txBody>
      </p:sp>
      <p:sp>
        <p:nvSpPr>
          <p:cNvPr id="43" name="Content Placeholder 4">
            <a:extLst>
              <a:ext uri="{FF2B5EF4-FFF2-40B4-BE49-F238E27FC236}">
                <a16:creationId xmlns:a16="http://schemas.microsoft.com/office/drawing/2014/main" id="{0C06816A-2C2A-4EE3-B111-9F24E0DBF189}"/>
              </a:ext>
            </a:extLst>
          </p:cNvPr>
          <p:cNvSpPr>
            <a:spLocks noGrp="1"/>
          </p:cNvSpPr>
          <p:nvPr>
            <p:ph sz="quarter" idx="31"/>
          </p:nvPr>
        </p:nvSpPr>
        <p:spPr>
          <a:xfrm>
            <a:off x="3043517" y="3252250"/>
            <a:ext cx="4142232" cy="2948525"/>
          </a:xfrm>
        </p:spPr>
        <p:txBody>
          <a:bodyPr tIns="182880" numCol="1" spcCol="356616"/>
          <a:lstStyle>
            <a:lvl6pPr marL="1206500" indent="0">
              <a:buNone/>
              <a:defRPr/>
            </a:lvl6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4" name="Content Placeholder 4">
            <a:extLst>
              <a:ext uri="{FF2B5EF4-FFF2-40B4-BE49-F238E27FC236}">
                <a16:creationId xmlns:a16="http://schemas.microsoft.com/office/drawing/2014/main" id="{4EC038A3-ABF3-4A85-898C-78E58B7C8FA0}"/>
              </a:ext>
            </a:extLst>
          </p:cNvPr>
          <p:cNvSpPr>
            <a:spLocks noGrp="1"/>
          </p:cNvSpPr>
          <p:nvPr>
            <p:ph sz="quarter" idx="32" hasCustomPrompt="1"/>
          </p:nvPr>
        </p:nvSpPr>
        <p:spPr>
          <a:xfrm>
            <a:off x="3043517" y="2633934"/>
            <a:ext cx="8632546" cy="615679"/>
          </a:xfrm>
        </p:spPr>
        <p:txBody>
          <a:bodyPr anchor="b"/>
          <a:lstStyle>
            <a:lvl1pPr marL="0" indent="0">
              <a:lnSpc>
                <a:spcPct val="100000"/>
              </a:lnSpc>
              <a:spcAft>
                <a:spcPts val="0"/>
              </a:spcAft>
              <a:buNone/>
              <a:defRPr sz="2000" b="1">
                <a:latin typeface="+mj-lt"/>
              </a:defRPr>
            </a:lvl1pPr>
          </a:lstStyle>
          <a:p>
            <a:pPr marL="0" marR="0" lvl="0" indent="0" algn="l" defTabSz="914400" rtl="0" eaLnBrk="1" fontAlgn="auto" latinLnBrk="0" hangingPunct="1">
              <a:lnSpc>
                <a:spcPct val="100000"/>
              </a:lnSpc>
              <a:spcBef>
                <a:spcPts val="0"/>
              </a:spcBef>
              <a:spcAft>
                <a:spcPts val="0"/>
              </a:spcAft>
              <a:buClr>
                <a:schemeClr val="accent2"/>
              </a:buClr>
              <a:buSzPct val="135000"/>
              <a:buFont typeface="Roboto Light" panose="02000000000000000000" pitchFamily="2" charset="0"/>
              <a:buNone/>
              <a:tabLst/>
              <a:defRPr/>
            </a:pPr>
            <a:r>
              <a:rPr lang="en-US"/>
              <a:t>Click to edit Speaker subtitle with a maximum of </a:t>
            </a:r>
            <a:br>
              <a:rPr lang="en-US"/>
            </a:br>
            <a:r>
              <a:rPr lang="en-US"/>
              <a:t>approx. 140 characters in maximum two lines</a:t>
            </a:r>
          </a:p>
        </p:txBody>
      </p:sp>
      <p:pic>
        <p:nvPicPr>
          <p:cNvPr id="38" name="Graphic 37">
            <a:extLst>
              <a:ext uri="{FF2B5EF4-FFF2-40B4-BE49-F238E27FC236}">
                <a16:creationId xmlns:a16="http://schemas.microsoft.com/office/drawing/2014/main" id="{6E27D23D-2F60-448E-9C9F-ED028A571E75}"/>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521839" y="2718930"/>
            <a:ext cx="355235" cy="438820"/>
          </a:xfrm>
          <a:prstGeom prst="rect">
            <a:avLst/>
          </a:prstGeom>
        </p:spPr>
      </p:pic>
      <p:sp>
        <p:nvSpPr>
          <p:cNvPr id="17" name="Content Placeholder 4">
            <a:extLst>
              <a:ext uri="{FF2B5EF4-FFF2-40B4-BE49-F238E27FC236}">
                <a16:creationId xmlns:a16="http://schemas.microsoft.com/office/drawing/2014/main" id="{3801F0B3-DA41-4A84-ABAB-471E9240B15A}"/>
              </a:ext>
            </a:extLst>
          </p:cNvPr>
          <p:cNvSpPr>
            <a:spLocks noGrp="1"/>
          </p:cNvSpPr>
          <p:nvPr>
            <p:ph sz="quarter" idx="33"/>
          </p:nvPr>
        </p:nvSpPr>
        <p:spPr>
          <a:xfrm>
            <a:off x="7533831" y="3252250"/>
            <a:ext cx="4142232" cy="2948525"/>
          </a:xfrm>
        </p:spPr>
        <p:txBody>
          <a:bodyPr tIns="182880" numCol="1" spcCol="356616"/>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5978963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A55AF049-1A04-0B41-8C7F-8ECF3DCCFABC}"/>
              </a:ext>
            </a:extLst>
          </p:cNvPr>
          <p:cNvSpPr>
            <a:spLocks noGrp="1"/>
          </p:cNvSpPr>
          <p:nvPr>
            <p:ph type="title"/>
          </p:nvPr>
        </p:nvSpPr>
        <p:spPr>
          <a:xfrm>
            <a:off x="515937" y="505635"/>
            <a:ext cx="9420225" cy="664797"/>
          </a:xfrm>
          <a:prstGeom prst="rect">
            <a:avLst/>
          </a:prstGeom>
        </p:spPr>
        <p:txBody>
          <a:bodyPr vert="horz" wrap="square" lIns="0" tIns="0" rIns="180000" bIns="0" rtlCol="0" anchor="b" anchorCtr="0">
            <a:spAutoFit/>
          </a:bodyPr>
          <a:lstStyle/>
          <a:p>
            <a:pPr lvl="0"/>
            <a:r>
              <a:rPr lang="en-US" noProof="0"/>
              <a:t>Click to edit Master title style</a:t>
            </a:r>
          </a:p>
        </p:txBody>
      </p:sp>
      <p:sp>
        <p:nvSpPr>
          <p:cNvPr id="3" name="Textplatzhalter 2">
            <a:extLst>
              <a:ext uri="{FF2B5EF4-FFF2-40B4-BE49-F238E27FC236}">
                <a16:creationId xmlns:a16="http://schemas.microsoft.com/office/drawing/2014/main" id="{DE34078C-7FBC-B64A-8960-73EC40F65CBA}"/>
              </a:ext>
            </a:extLst>
          </p:cNvPr>
          <p:cNvSpPr>
            <a:spLocks noGrp="1"/>
          </p:cNvSpPr>
          <p:nvPr>
            <p:ph type="body" idx="1"/>
          </p:nvPr>
        </p:nvSpPr>
        <p:spPr>
          <a:xfrm>
            <a:off x="515937" y="1592263"/>
            <a:ext cx="11160125" cy="4608512"/>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umsplatzhalter 3">
            <a:extLst>
              <a:ext uri="{FF2B5EF4-FFF2-40B4-BE49-F238E27FC236}">
                <a16:creationId xmlns:a16="http://schemas.microsoft.com/office/drawing/2014/main" id="{EA3D3178-EEA7-F14F-B445-AD3445D868FC}"/>
              </a:ext>
            </a:extLst>
          </p:cNvPr>
          <p:cNvSpPr>
            <a:spLocks noGrp="1"/>
          </p:cNvSpPr>
          <p:nvPr>
            <p:ph type="dt" sz="half" idx="2"/>
          </p:nvPr>
        </p:nvSpPr>
        <p:spPr>
          <a:xfrm>
            <a:off x="10340579" y="6611112"/>
            <a:ext cx="979694" cy="128016"/>
          </a:xfrm>
          <a:prstGeom prst="rect">
            <a:avLst/>
          </a:prstGeom>
        </p:spPr>
        <p:txBody>
          <a:bodyPr vert="horz" lIns="0" tIns="0" rIns="0" bIns="0" rtlCol="0" anchor="t">
            <a:noAutofit/>
          </a:bodyPr>
          <a:lstStyle>
            <a:lvl1pPr algn="ctr">
              <a:defRPr sz="800">
                <a:solidFill>
                  <a:schemeClr val="tx2"/>
                </a:solidFill>
                <a:latin typeface="+mj-lt"/>
                <a:ea typeface="Roboto" panose="02000000000000000000" pitchFamily="2" charset="0"/>
              </a:defRPr>
            </a:lvl1pPr>
          </a:lstStyle>
          <a:p>
            <a:fld id="{EF61F091-0271-4B22-AD13-0BFDE98BCE11}" type="datetime3">
              <a:rPr lang="en-US" smtClean="0"/>
              <a:t>7 October 2024</a:t>
            </a:fld>
            <a:endParaRPr lang="en-US"/>
          </a:p>
        </p:txBody>
      </p:sp>
      <p:sp>
        <p:nvSpPr>
          <p:cNvPr id="6" name="Foliennummernplatzhalter 5">
            <a:extLst>
              <a:ext uri="{FF2B5EF4-FFF2-40B4-BE49-F238E27FC236}">
                <a16:creationId xmlns:a16="http://schemas.microsoft.com/office/drawing/2014/main" id="{AE471455-7B1E-974E-97CF-D882DA2F5E74}"/>
              </a:ext>
            </a:extLst>
          </p:cNvPr>
          <p:cNvSpPr>
            <a:spLocks noGrp="1"/>
          </p:cNvSpPr>
          <p:nvPr>
            <p:ph type="sldNum" sz="quarter" idx="4"/>
          </p:nvPr>
        </p:nvSpPr>
        <p:spPr>
          <a:xfrm>
            <a:off x="11384280" y="6611112"/>
            <a:ext cx="291782" cy="128016"/>
          </a:xfrm>
          <a:prstGeom prst="rect">
            <a:avLst/>
          </a:prstGeom>
        </p:spPr>
        <p:txBody>
          <a:bodyPr vert="horz" lIns="0" tIns="0" rIns="0" bIns="0" rtlCol="0" anchor="t"/>
          <a:lstStyle>
            <a:lvl1pPr algn="r">
              <a:defRPr sz="800">
                <a:solidFill>
                  <a:schemeClr val="tx2"/>
                </a:solidFill>
                <a:latin typeface="+mj-lt"/>
                <a:ea typeface="Roboto" panose="02000000000000000000" pitchFamily="2" charset="0"/>
              </a:defRPr>
            </a:lvl1pPr>
          </a:lstStyle>
          <a:p>
            <a:fld id="{A520213A-032B-FE42-940A-86A4C9AC44D3}" type="slidenum">
              <a:rPr lang="en-US" smtClean="0"/>
              <a:pPr/>
              <a:t>‹N›</a:t>
            </a:fld>
            <a:endParaRPr lang="en-US"/>
          </a:p>
        </p:txBody>
      </p:sp>
      <p:sp>
        <p:nvSpPr>
          <p:cNvPr id="5" name="Footer Placeholder 4">
            <a:extLst>
              <a:ext uri="{FF2B5EF4-FFF2-40B4-BE49-F238E27FC236}">
                <a16:creationId xmlns:a16="http://schemas.microsoft.com/office/drawing/2014/main" id="{76683C45-15EC-4BBF-9A77-FB4959B0C62D}"/>
              </a:ext>
            </a:extLst>
          </p:cNvPr>
          <p:cNvSpPr>
            <a:spLocks noGrp="1"/>
          </p:cNvSpPr>
          <p:nvPr>
            <p:ph type="ftr" sz="quarter" idx="3"/>
          </p:nvPr>
        </p:nvSpPr>
        <p:spPr>
          <a:xfrm>
            <a:off x="4351338" y="6611112"/>
            <a:ext cx="5925232" cy="128016"/>
          </a:xfrm>
          <a:prstGeom prst="rect">
            <a:avLst/>
          </a:prstGeom>
        </p:spPr>
        <p:txBody>
          <a:bodyPr vert="horz" lIns="0" tIns="0" rIns="45720" bIns="0" rtlCol="0" anchor="t"/>
          <a:lstStyle>
            <a:lvl1pPr algn="r">
              <a:defRPr sz="800">
                <a:solidFill>
                  <a:schemeClr val="tx2"/>
                </a:solidFill>
                <a:latin typeface="+mj-lt"/>
              </a:defRPr>
            </a:lvl1pPr>
          </a:lstStyle>
          <a:p>
            <a:r>
              <a:rPr lang="en-US" dirty="0" err="1"/>
              <a:t>ELITechGroup</a:t>
            </a:r>
            <a:r>
              <a:rPr lang="en-US" dirty="0"/>
              <a:t> I A BRUKER COMPANY</a:t>
            </a:r>
          </a:p>
          <a:p>
            <a:endParaRPr lang="en-US" dirty="0"/>
          </a:p>
        </p:txBody>
      </p:sp>
      <p:sp>
        <p:nvSpPr>
          <p:cNvPr id="11" name="Datumsplatzhalter 3">
            <a:extLst>
              <a:ext uri="{FF2B5EF4-FFF2-40B4-BE49-F238E27FC236}">
                <a16:creationId xmlns:a16="http://schemas.microsoft.com/office/drawing/2014/main" id="{33422AC0-9F04-4E2E-BF0C-1F2949B8376E}"/>
              </a:ext>
            </a:extLst>
          </p:cNvPr>
          <p:cNvSpPr txBox="1">
            <a:spLocks/>
          </p:cNvSpPr>
          <p:nvPr userDrawn="1"/>
        </p:nvSpPr>
        <p:spPr>
          <a:xfrm>
            <a:off x="11320272" y="6608530"/>
            <a:ext cx="64008" cy="160337"/>
          </a:xfrm>
          <a:prstGeom prst="rect">
            <a:avLst/>
          </a:prstGeom>
        </p:spPr>
        <p:txBody>
          <a:bodyPr vert="horz" lIns="0" tIns="0" rIns="0" bIns="0" rtlCol="0" anchor="t"/>
          <a:lstStyle>
            <a:defPPr>
              <a:defRPr lang="de-DE"/>
            </a:defPPr>
            <a:lvl1pPr marL="0" algn="l" defTabSz="914400" rtl="0" eaLnBrk="1" latinLnBrk="0" hangingPunct="1">
              <a:defRPr sz="800" kern="1200">
                <a:solidFill>
                  <a:schemeClr val="tx2"/>
                </a:solidFill>
                <a:latin typeface="Roboto" panose="02000000000000000000" pitchFamily="2" charset="0"/>
                <a:ea typeface="Roboto" panose="02000000000000000000" pitchFamily="2"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noProof="0">
                <a:latin typeface="+mj-lt"/>
              </a:rPr>
              <a:t>|</a:t>
            </a:r>
          </a:p>
        </p:txBody>
      </p:sp>
      <p:cxnSp>
        <p:nvCxnSpPr>
          <p:cNvPr id="29" name="Gerade Verbindung 6">
            <a:extLst>
              <a:ext uri="{FF2B5EF4-FFF2-40B4-BE49-F238E27FC236}">
                <a16:creationId xmlns:a16="http://schemas.microsoft.com/office/drawing/2014/main" id="{E567DDE8-77D0-4CAF-9CE9-9A6C18F6B438}"/>
              </a:ext>
            </a:extLst>
          </p:cNvPr>
          <p:cNvCxnSpPr>
            <a:cxnSpLocks/>
          </p:cNvCxnSpPr>
          <p:nvPr userDrawn="1"/>
        </p:nvCxnSpPr>
        <p:spPr>
          <a:xfrm flipH="1">
            <a:off x="515938" y="1304925"/>
            <a:ext cx="720000"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12" name="Datumsplatzhalter 3">
            <a:extLst>
              <a:ext uri="{FF2B5EF4-FFF2-40B4-BE49-F238E27FC236}">
                <a16:creationId xmlns:a16="http://schemas.microsoft.com/office/drawing/2014/main" id="{CBB12B7C-65D0-4ED1-8456-60928FF555D7}"/>
              </a:ext>
            </a:extLst>
          </p:cNvPr>
          <p:cNvSpPr txBox="1">
            <a:spLocks/>
          </p:cNvSpPr>
          <p:nvPr userDrawn="1"/>
        </p:nvSpPr>
        <p:spPr>
          <a:xfrm>
            <a:off x="10276570" y="6611112"/>
            <a:ext cx="64008" cy="160337"/>
          </a:xfrm>
          <a:prstGeom prst="rect">
            <a:avLst/>
          </a:prstGeom>
        </p:spPr>
        <p:txBody>
          <a:bodyPr vert="horz" lIns="0" tIns="0" rIns="0" bIns="0" rtlCol="0" anchor="t"/>
          <a:lstStyle>
            <a:defPPr>
              <a:defRPr lang="de-DE"/>
            </a:defPPr>
            <a:lvl1pPr marL="0" algn="l" defTabSz="914400" rtl="0" eaLnBrk="1" latinLnBrk="0" hangingPunct="1">
              <a:defRPr sz="800" kern="1200">
                <a:solidFill>
                  <a:schemeClr val="tx2"/>
                </a:solidFill>
                <a:latin typeface="Roboto" panose="02000000000000000000" pitchFamily="2" charset="0"/>
                <a:ea typeface="Roboto" panose="02000000000000000000" pitchFamily="2"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noProof="0">
                <a:latin typeface="+mj-lt"/>
              </a:rPr>
              <a:t>|</a:t>
            </a:r>
          </a:p>
        </p:txBody>
      </p:sp>
      <p:pic>
        <p:nvPicPr>
          <p:cNvPr id="13" name="Grafik 13">
            <a:extLst>
              <a:ext uri="{FF2B5EF4-FFF2-40B4-BE49-F238E27FC236}">
                <a16:creationId xmlns:a16="http://schemas.microsoft.com/office/drawing/2014/main" id="{ADEF1747-9D61-4679-9A95-897A58DC47BC}"/>
              </a:ext>
            </a:extLst>
          </p:cNvPr>
          <p:cNvPicPr>
            <a:picLocks noChangeAspect="1"/>
          </p:cNvPicPr>
          <p:nvPr userDrawn="1"/>
        </p:nvPicPr>
        <p:blipFill>
          <a:blip r:embed="rId29"/>
          <a:srcRect/>
          <a:stretch/>
        </p:blipFill>
        <p:spPr>
          <a:xfrm>
            <a:off x="10733747" y="305256"/>
            <a:ext cx="935631" cy="499003"/>
          </a:xfrm>
          <a:prstGeom prst="rect">
            <a:avLst/>
          </a:prstGeom>
        </p:spPr>
      </p:pic>
    </p:spTree>
    <p:extLst>
      <p:ext uri="{BB962C8B-B14F-4D97-AF65-F5344CB8AC3E}">
        <p14:creationId xmlns:p14="http://schemas.microsoft.com/office/powerpoint/2010/main" val="75441991"/>
      </p:ext>
    </p:extLst>
  </p:cSld>
  <p:clrMap bg1="lt1" tx1="dk1" bg2="lt2" tx2="dk2" accent1="accent1" accent2="accent2" accent3="accent3" accent4="accent4" accent5="accent5" accent6="accent6" hlink="hlink" folHlink="folHlink"/>
  <p:sldLayoutIdLst>
    <p:sldLayoutId id="2147483721" r:id="rId1"/>
    <p:sldLayoutId id="2147483742" r:id="rId2"/>
    <p:sldLayoutId id="2147483741" r:id="rId3"/>
    <p:sldLayoutId id="2147483649" r:id="rId4"/>
    <p:sldLayoutId id="2147483660" r:id="rId5"/>
    <p:sldLayoutId id="2147483663" r:id="rId6"/>
    <p:sldLayoutId id="2147483680" r:id="rId7"/>
    <p:sldLayoutId id="2147483678" r:id="rId8"/>
    <p:sldLayoutId id="2147483724" r:id="rId9"/>
    <p:sldLayoutId id="2147483725" r:id="rId10"/>
    <p:sldLayoutId id="2147483681" r:id="rId11"/>
    <p:sldLayoutId id="2147483650" r:id="rId12"/>
    <p:sldLayoutId id="2147483702" r:id="rId13"/>
    <p:sldLayoutId id="2147483710" r:id="rId14"/>
    <p:sldLayoutId id="2147483711" r:id="rId15"/>
    <p:sldLayoutId id="2147483664" r:id="rId16"/>
    <p:sldLayoutId id="2147483703" r:id="rId17"/>
    <p:sldLayoutId id="2147483665" r:id="rId18"/>
    <p:sldLayoutId id="2147483706" r:id="rId19"/>
    <p:sldLayoutId id="2147483666" r:id="rId20"/>
    <p:sldLayoutId id="2147483707" r:id="rId21"/>
    <p:sldLayoutId id="2147483716" r:id="rId22"/>
    <p:sldLayoutId id="2147483737" r:id="rId23"/>
    <p:sldLayoutId id="2147483718" r:id="rId24"/>
    <p:sldLayoutId id="2147483739" r:id="rId25"/>
    <p:sldLayoutId id="2147483700" r:id="rId26"/>
    <p:sldLayoutId id="2147483744" r:id="rId27"/>
  </p:sldLayoutIdLst>
  <p:hf hdr="0"/>
  <p:txStyles>
    <p:titleStyle>
      <a:lvl1pPr algn="l" defTabSz="914400" rtl="0" eaLnBrk="1" latinLnBrk="0" hangingPunct="1">
        <a:lnSpc>
          <a:spcPct val="90000"/>
        </a:lnSpc>
        <a:spcBef>
          <a:spcPct val="0"/>
        </a:spcBef>
        <a:buNone/>
        <a:defRPr lang="de-DE" sz="2400" b="1" kern="1200" dirty="0">
          <a:solidFill>
            <a:schemeClr val="tx1"/>
          </a:solidFill>
          <a:latin typeface="+mj-lt"/>
          <a:ea typeface="Roboto" panose="02000000000000000000" pitchFamily="2" charset="0"/>
          <a:cs typeface="+mj-cs"/>
        </a:defRPr>
      </a:lvl1pPr>
    </p:titleStyle>
    <p:bodyStyle>
      <a:lvl1pPr marL="228600" indent="-228600" algn="l" defTabSz="914400" rtl="0" eaLnBrk="1" latinLnBrk="0" hangingPunct="1">
        <a:lnSpc>
          <a:spcPct val="120000"/>
        </a:lnSpc>
        <a:spcBef>
          <a:spcPts val="0"/>
        </a:spcBef>
        <a:spcAft>
          <a:spcPts val="800"/>
        </a:spcAft>
        <a:buClr>
          <a:schemeClr val="accent3"/>
        </a:buClr>
        <a:buSzPct val="100000"/>
        <a:buFont typeface="Wingdings" panose="05000000000000000000" pitchFamily="2" charset="2"/>
        <a:buChar char="§"/>
        <a:defRPr sz="1800" b="0" i="0" kern="1200">
          <a:solidFill>
            <a:schemeClr val="tx1"/>
          </a:solidFill>
          <a:latin typeface="+mn-lt"/>
          <a:ea typeface="Roboto Light" charset="0"/>
          <a:cs typeface="Roboto Light" charset="0"/>
        </a:defRPr>
      </a:lvl1pPr>
      <a:lvl2pPr marL="457200" indent="-228600" algn="l" defTabSz="914400" rtl="0" eaLnBrk="1" latinLnBrk="0" hangingPunct="1">
        <a:lnSpc>
          <a:spcPct val="120000"/>
        </a:lnSpc>
        <a:spcBef>
          <a:spcPts val="0"/>
        </a:spcBef>
        <a:spcAft>
          <a:spcPts val="800"/>
        </a:spcAft>
        <a:buClr>
          <a:schemeClr val="accent3"/>
        </a:buClr>
        <a:buSzPct val="100000"/>
        <a:buFont typeface="Wingdings" panose="05000000000000000000" pitchFamily="2" charset="2"/>
        <a:buChar char="§"/>
        <a:defRPr lang="de-DE" sz="1800" b="0" i="0" kern="1200" dirty="0" smtClean="0">
          <a:solidFill>
            <a:schemeClr val="tx1"/>
          </a:solidFill>
          <a:latin typeface="+mn-lt"/>
          <a:ea typeface="Roboto Light" charset="0"/>
          <a:cs typeface="Roboto Light" charset="0"/>
        </a:defRPr>
      </a:lvl2pPr>
      <a:lvl3pPr marL="685800" indent="-228600" algn="l" defTabSz="914400" rtl="0" eaLnBrk="1" latinLnBrk="0" hangingPunct="1">
        <a:lnSpc>
          <a:spcPct val="120000"/>
        </a:lnSpc>
        <a:spcBef>
          <a:spcPts val="0"/>
        </a:spcBef>
        <a:spcAft>
          <a:spcPts val="800"/>
        </a:spcAft>
        <a:buClr>
          <a:schemeClr val="accent3"/>
        </a:buClr>
        <a:buSzPct val="100000"/>
        <a:buFont typeface="Wingdings" panose="05000000000000000000" pitchFamily="2" charset="2"/>
        <a:buChar char="§"/>
        <a:defRPr sz="1800" b="0" i="0" kern="1200">
          <a:solidFill>
            <a:schemeClr val="tx1"/>
          </a:solidFill>
          <a:latin typeface="+mn-lt"/>
          <a:ea typeface="Source Sans Pro Light" panose="020B0403030403020204" pitchFamily="34" charset="0"/>
          <a:cs typeface="+mn-cs"/>
        </a:defRPr>
      </a:lvl3pPr>
      <a:lvl4pPr marL="914400" indent="-228600" algn="l" defTabSz="914400" rtl="0" eaLnBrk="1" latinLnBrk="0" hangingPunct="1">
        <a:lnSpc>
          <a:spcPct val="120000"/>
        </a:lnSpc>
        <a:spcBef>
          <a:spcPts val="0"/>
        </a:spcBef>
        <a:spcAft>
          <a:spcPts val="800"/>
        </a:spcAft>
        <a:buClr>
          <a:schemeClr val="accent3"/>
        </a:buClr>
        <a:buSzPct val="100000"/>
        <a:buFont typeface="Wingdings" panose="05000000000000000000" pitchFamily="2" charset="2"/>
        <a:buChar char="§"/>
        <a:defRPr sz="1800" b="0" i="0" kern="1200">
          <a:solidFill>
            <a:schemeClr val="tx1"/>
          </a:solidFill>
          <a:latin typeface="+mn-lt"/>
          <a:ea typeface="Source Sans Pro Light" panose="020B0403030403020204" pitchFamily="34" charset="0"/>
          <a:cs typeface="+mn-cs"/>
        </a:defRPr>
      </a:lvl4pPr>
      <a:lvl5pPr marL="1143000" indent="-228600" algn="l" defTabSz="914400" rtl="0" eaLnBrk="1" latinLnBrk="0" hangingPunct="1">
        <a:lnSpc>
          <a:spcPct val="120000"/>
        </a:lnSpc>
        <a:spcBef>
          <a:spcPts val="0"/>
        </a:spcBef>
        <a:spcAft>
          <a:spcPts val="800"/>
        </a:spcAft>
        <a:buClr>
          <a:schemeClr val="accent3"/>
        </a:buClr>
        <a:buSzPct val="100000"/>
        <a:buFont typeface="Wingdings" panose="05000000000000000000" pitchFamily="2" charset="2"/>
        <a:buChar char="§"/>
        <a:defRPr sz="1800" b="0" i="0" kern="1200">
          <a:solidFill>
            <a:schemeClr val="tx1"/>
          </a:solidFill>
          <a:latin typeface="+mn-lt"/>
          <a:ea typeface="Source Sans Pro Light" panose="020B040303040302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userDrawn="1">
          <p15:clr>
            <a:srgbClr val="A4A3A4"/>
          </p15:clr>
        </p15:guide>
        <p15:guide id="2" orient="horz" pos="2160" userDrawn="1">
          <p15:clr>
            <a:srgbClr val="A4A3A4"/>
          </p15:clr>
        </p15:guide>
        <p15:guide id="3" orient="horz" pos="187" userDrawn="1">
          <p15:clr>
            <a:srgbClr val="A4A3A4"/>
          </p15:clr>
        </p15:guide>
        <p15:guide id="4" pos="325" userDrawn="1">
          <p15:clr>
            <a:srgbClr val="A4A3A4"/>
          </p15:clr>
        </p15:guide>
        <p15:guide id="5" pos="7355" userDrawn="1">
          <p15:clr>
            <a:srgbClr val="A4A3A4"/>
          </p15:clr>
        </p15:guide>
        <p15:guide id="6" pos="3727" userDrawn="1">
          <p15:clr>
            <a:srgbClr val="A4A3A4"/>
          </p15:clr>
        </p15:guide>
        <p15:guide id="7" pos="3953" userDrawn="1">
          <p15:clr>
            <a:srgbClr val="A4A3A4"/>
          </p15:clr>
        </p15:guide>
        <p15:guide id="8" pos="2741" userDrawn="1">
          <p15:clr>
            <a:srgbClr val="A4A3A4"/>
          </p15:clr>
        </p15:guide>
        <p15:guide id="9" pos="4935" userDrawn="1">
          <p15:clr>
            <a:srgbClr val="A4A3A4"/>
          </p15:clr>
        </p15:guide>
        <p15:guide id="10" pos="5160" userDrawn="1">
          <p15:clr>
            <a:srgbClr val="A4A3A4"/>
          </p15:clr>
        </p15:guide>
        <p15:guide id="11" pos="2520" userDrawn="1">
          <p15:clr>
            <a:srgbClr val="A4A3A4"/>
          </p15:clr>
        </p15:guide>
        <p15:guide id="12" orient="horz" pos="822" userDrawn="1">
          <p15:clr>
            <a:srgbClr val="A4A3A4"/>
          </p15:clr>
        </p15:guide>
        <p15:guide id="13" orient="horz" pos="2273" userDrawn="1">
          <p15:clr>
            <a:srgbClr val="A4A3A4"/>
          </p15:clr>
        </p15:guide>
        <p15:guide id="14" orient="horz" pos="1003" userDrawn="1">
          <p15:clr>
            <a:srgbClr val="A4A3A4"/>
          </p15:clr>
        </p15:guide>
        <p15:guide id="15" orient="horz" pos="2047" userDrawn="1">
          <p15:clr>
            <a:srgbClr val="A4A3A4"/>
          </p15:clr>
        </p15:guide>
        <p15:guide id="16" orient="horz" pos="3906" userDrawn="1">
          <p15:clr>
            <a:srgbClr val="A4A3A4"/>
          </p15:clr>
        </p15:guide>
        <p15:guide id="17" orient="horz" pos="4020" userDrawn="1">
          <p15:clr>
            <a:srgbClr val="A4A3A4"/>
          </p15:clr>
        </p15:guide>
        <p15:guide id="18" orient="horz" pos="4133" userDrawn="1">
          <p15:clr>
            <a:srgbClr val="A4A3A4"/>
          </p15:clr>
        </p15:guide>
        <p15:guide id="20" pos="6259" userDrawn="1">
          <p15:clr>
            <a:srgbClr val="A4A3A4"/>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2.jpeg"/><Relationship Id="rId2" Type="http://schemas.openxmlformats.org/officeDocument/2006/relationships/image" Target="../media/image17.jpeg"/><Relationship Id="rId1" Type="http://schemas.openxmlformats.org/officeDocument/2006/relationships/slideLayout" Target="../slideLayouts/slideLayout18.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svg"/></Relationships>
</file>

<file path=ppt/slides/_rels/slide1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7.jpeg"/><Relationship Id="rId1" Type="http://schemas.openxmlformats.org/officeDocument/2006/relationships/slideLayout" Target="../slideLayouts/slideLayout19.xml"/><Relationship Id="rId5" Type="http://schemas.openxmlformats.org/officeDocument/2006/relationships/image" Target="../media/image22.jpeg"/><Relationship Id="rId4" Type="http://schemas.openxmlformats.org/officeDocument/2006/relationships/image" Target="../media/image21.jpeg"/></Relationships>
</file>

<file path=ppt/slides/_rels/slide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3.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0.xml"/></Relationships>
</file>

<file path=ppt/slides/_rels/slide24.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0.xml"/></Relationships>
</file>

<file path=ppt/slides/_rels/slide25.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20.xml"/></Relationships>
</file>

<file path=ppt/slides/_rels/slide26.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20.xml"/></Relationships>
</file>

<file path=ppt/slides/_rels/slide27.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20.xml"/></Relationships>
</file>

<file path=ppt/slides/_rels/slide28.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20.xml"/></Relationships>
</file>

<file path=ppt/slides/_rels/slide29.xml.rels><?xml version="1.0" encoding="UTF-8" standalone="yes"?>
<Relationships xmlns="http://schemas.openxmlformats.org/package/2006/relationships"><Relationship Id="rId2" Type="http://schemas.openxmlformats.org/officeDocument/2006/relationships/chart" Target="../charts/chart7.xml"/><Relationship Id="rId1" Type="http://schemas.openxmlformats.org/officeDocument/2006/relationships/slideLayout" Target="../slideLayouts/slideLayout20.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0.xml"/></Relationships>
</file>

<file path=ppt/slides/_rels/slide3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3.xml"/></Relationships>
</file>

<file path=ppt/slides/_rels/slide3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5.xml"/><Relationship Id="rId1" Type="http://schemas.openxmlformats.org/officeDocument/2006/relationships/slideLayout" Target="../slideLayouts/slideLayout23.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AAC604-7955-4C8F-B0F8-C8D51909E030}"/>
              </a:ext>
            </a:extLst>
          </p:cNvPr>
          <p:cNvSpPr>
            <a:spLocks noGrp="1"/>
          </p:cNvSpPr>
          <p:nvPr>
            <p:ph type="title"/>
          </p:nvPr>
        </p:nvSpPr>
        <p:spPr/>
        <p:txBody>
          <a:bodyPr/>
          <a:lstStyle/>
          <a:p>
            <a:r>
              <a:rPr lang="en-US" dirty="0"/>
              <a:t>Presentation title with a maximum </a:t>
            </a:r>
            <a:br>
              <a:rPr lang="en-US" dirty="0"/>
            </a:br>
            <a:r>
              <a:rPr lang="en-US" dirty="0"/>
              <a:t>of approx. 80 characters</a:t>
            </a:r>
          </a:p>
        </p:txBody>
      </p:sp>
      <p:sp>
        <p:nvSpPr>
          <p:cNvPr id="3" name="Text Placeholder 2">
            <a:extLst>
              <a:ext uri="{FF2B5EF4-FFF2-40B4-BE49-F238E27FC236}">
                <a16:creationId xmlns:a16="http://schemas.microsoft.com/office/drawing/2014/main" id="{FF8F9C76-DD8E-4CBD-94C5-EE716CD01EA4}"/>
              </a:ext>
            </a:extLst>
          </p:cNvPr>
          <p:cNvSpPr>
            <a:spLocks noGrp="1"/>
          </p:cNvSpPr>
          <p:nvPr>
            <p:ph type="body" sz="quarter" idx="23"/>
          </p:nvPr>
        </p:nvSpPr>
        <p:spPr/>
        <p:txBody>
          <a:bodyPr/>
          <a:lstStyle/>
          <a:p>
            <a:r>
              <a:rPr lang="en-US" dirty="0"/>
              <a:t>single line subtitle with a maximum of approx. 90 characters</a:t>
            </a:r>
          </a:p>
        </p:txBody>
      </p:sp>
      <p:sp>
        <p:nvSpPr>
          <p:cNvPr id="8" name="Content Placeholder 7">
            <a:extLst>
              <a:ext uri="{FF2B5EF4-FFF2-40B4-BE49-F238E27FC236}">
                <a16:creationId xmlns:a16="http://schemas.microsoft.com/office/drawing/2014/main" id="{7EA746EC-A101-4291-943F-1DB2CA423E39}"/>
              </a:ext>
            </a:extLst>
          </p:cNvPr>
          <p:cNvSpPr>
            <a:spLocks noGrp="1"/>
          </p:cNvSpPr>
          <p:nvPr>
            <p:ph sz="quarter" idx="26"/>
          </p:nvPr>
        </p:nvSpPr>
        <p:spPr/>
        <p:txBody>
          <a:bodyPr/>
          <a:lstStyle/>
          <a:p>
            <a:r>
              <a:rPr lang="en-US" dirty="0"/>
              <a:t>Speaker</a:t>
            </a:r>
          </a:p>
          <a:p>
            <a:r>
              <a:rPr lang="en-US" dirty="0"/>
              <a:t>Date</a:t>
            </a:r>
          </a:p>
        </p:txBody>
      </p:sp>
    </p:spTree>
    <p:extLst>
      <p:ext uri="{BB962C8B-B14F-4D97-AF65-F5344CB8AC3E}">
        <p14:creationId xmlns:p14="http://schemas.microsoft.com/office/powerpoint/2010/main" val="27717656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FDC5304-2E86-4B2C-98BB-5E340B547BD9}"/>
              </a:ext>
            </a:extLst>
          </p:cNvPr>
          <p:cNvSpPr>
            <a:spLocks noGrp="1"/>
          </p:cNvSpPr>
          <p:nvPr>
            <p:ph type="body" sz="quarter" idx="20"/>
          </p:nvPr>
        </p:nvSpPr>
        <p:spPr/>
        <p:txBody>
          <a:bodyPr/>
          <a:lstStyle/>
          <a:p>
            <a:r>
              <a:rPr lang="en-US"/>
              <a:t>single line subtitle with a maximum of approx. 100 characters</a:t>
            </a:r>
          </a:p>
        </p:txBody>
      </p:sp>
      <p:sp>
        <p:nvSpPr>
          <p:cNvPr id="3" name="Title 2">
            <a:extLst>
              <a:ext uri="{FF2B5EF4-FFF2-40B4-BE49-F238E27FC236}">
                <a16:creationId xmlns:a16="http://schemas.microsoft.com/office/drawing/2014/main" id="{ABF59169-F2AF-44C0-B771-76A50433C1ED}"/>
              </a:ext>
            </a:extLst>
          </p:cNvPr>
          <p:cNvSpPr>
            <a:spLocks noGrp="1"/>
          </p:cNvSpPr>
          <p:nvPr>
            <p:ph type="title"/>
          </p:nvPr>
        </p:nvSpPr>
        <p:spPr/>
        <p:txBody>
          <a:bodyPr/>
          <a:lstStyle/>
          <a:p>
            <a:r>
              <a:rPr lang="en-US"/>
              <a:t>Two Speakers title with a maximum of approx. </a:t>
            </a:r>
            <a:br>
              <a:rPr lang="en-US"/>
            </a:br>
            <a:r>
              <a:rPr lang="en-US"/>
              <a:t>120 characters in maximum two lines</a:t>
            </a:r>
          </a:p>
        </p:txBody>
      </p:sp>
      <p:sp>
        <p:nvSpPr>
          <p:cNvPr id="4" name="Picture Placeholder 3">
            <a:extLst>
              <a:ext uri="{FF2B5EF4-FFF2-40B4-BE49-F238E27FC236}">
                <a16:creationId xmlns:a16="http://schemas.microsoft.com/office/drawing/2014/main" id="{6078866A-C8F8-49A9-8362-EB6A2C986C31}"/>
              </a:ext>
            </a:extLst>
          </p:cNvPr>
          <p:cNvSpPr>
            <a:spLocks noGrp="1"/>
          </p:cNvSpPr>
          <p:nvPr>
            <p:ph type="pic" sz="quarter" idx="27"/>
          </p:nvPr>
        </p:nvSpPr>
        <p:spPr/>
        <p:txBody>
          <a:bodyPr/>
          <a:lstStyle/>
          <a:p>
            <a:endParaRPr lang="it-IT"/>
          </a:p>
        </p:txBody>
      </p:sp>
      <p:sp>
        <p:nvSpPr>
          <p:cNvPr id="5" name="Date Placeholder 4">
            <a:extLst>
              <a:ext uri="{FF2B5EF4-FFF2-40B4-BE49-F238E27FC236}">
                <a16:creationId xmlns:a16="http://schemas.microsoft.com/office/drawing/2014/main" id="{2D12804E-FBD5-439E-B83D-36E9F629AC34}"/>
              </a:ext>
            </a:extLst>
          </p:cNvPr>
          <p:cNvSpPr>
            <a:spLocks noGrp="1"/>
          </p:cNvSpPr>
          <p:nvPr>
            <p:ph type="dt" sz="half" idx="2"/>
          </p:nvPr>
        </p:nvSpPr>
        <p:spPr/>
        <p:txBody>
          <a:bodyPr/>
          <a:lstStyle/>
          <a:p>
            <a:fld id="{3182EA3F-C94D-494C-BA6D-F3C49FB66AA3}" type="datetime3">
              <a:rPr lang="en-US" smtClean="0"/>
              <a:t>7 October 2024</a:t>
            </a:fld>
            <a:endParaRPr lang="en-US"/>
          </a:p>
        </p:txBody>
      </p:sp>
      <p:sp>
        <p:nvSpPr>
          <p:cNvPr id="6" name="Slide Number Placeholder 5">
            <a:extLst>
              <a:ext uri="{FF2B5EF4-FFF2-40B4-BE49-F238E27FC236}">
                <a16:creationId xmlns:a16="http://schemas.microsoft.com/office/drawing/2014/main" id="{83D51B36-82D8-4C73-9E3D-548AAE5653D7}"/>
              </a:ext>
            </a:extLst>
          </p:cNvPr>
          <p:cNvSpPr>
            <a:spLocks noGrp="1"/>
          </p:cNvSpPr>
          <p:nvPr>
            <p:ph type="sldNum" sz="quarter" idx="4"/>
          </p:nvPr>
        </p:nvSpPr>
        <p:spPr/>
        <p:txBody>
          <a:bodyPr/>
          <a:lstStyle/>
          <a:p>
            <a:fld id="{A520213A-032B-FE42-940A-86A4C9AC44D3}" type="slidenum">
              <a:rPr lang="en-US" smtClean="0"/>
              <a:pPr/>
              <a:t>10</a:t>
            </a:fld>
            <a:endParaRPr lang="en-US"/>
          </a:p>
        </p:txBody>
      </p:sp>
      <p:sp>
        <p:nvSpPr>
          <p:cNvPr id="7" name="Footer Placeholder 6">
            <a:extLst>
              <a:ext uri="{FF2B5EF4-FFF2-40B4-BE49-F238E27FC236}">
                <a16:creationId xmlns:a16="http://schemas.microsoft.com/office/drawing/2014/main" id="{92104F2A-7D0F-4AAA-8CD8-FC9F558E13CB}"/>
              </a:ext>
            </a:extLst>
          </p:cNvPr>
          <p:cNvSpPr>
            <a:spLocks noGrp="1"/>
          </p:cNvSpPr>
          <p:nvPr>
            <p:ph type="ftr" sz="quarter" idx="3"/>
          </p:nvPr>
        </p:nvSpPr>
        <p:spPr/>
        <p:txBody>
          <a:bodyPr/>
          <a:lstStyle/>
          <a:p>
            <a:r>
              <a:rPr lang="en-US" dirty="0" err="1"/>
              <a:t>ELITechGroup</a:t>
            </a:r>
            <a:r>
              <a:rPr lang="en-US" dirty="0"/>
              <a:t> I A BRUKER COMPANY</a:t>
            </a:r>
          </a:p>
          <a:p>
            <a:endParaRPr lang="en-US" dirty="0"/>
          </a:p>
        </p:txBody>
      </p:sp>
      <p:sp>
        <p:nvSpPr>
          <p:cNvPr id="8" name="Content Placeholder 7">
            <a:extLst>
              <a:ext uri="{FF2B5EF4-FFF2-40B4-BE49-F238E27FC236}">
                <a16:creationId xmlns:a16="http://schemas.microsoft.com/office/drawing/2014/main" id="{B98A1F28-AF74-495C-9FBA-B53EB4452AAE}"/>
              </a:ext>
            </a:extLst>
          </p:cNvPr>
          <p:cNvSpPr>
            <a:spLocks noGrp="1"/>
          </p:cNvSpPr>
          <p:nvPr>
            <p:ph sz="quarter" idx="31"/>
          </p:nvPr>
        </p:nvSpPr>
        <p:spPr/>
        <p:txBody>
          <a:bodyPr/>
          <a:lstStyle/>
          <a:p>
            <a:r>
              <a:rPr lang="en-US" b="1" dirty="0">
                <a:latin typeface="+mj-lt"/>
              </a:rPr>
              <a:t>2021 </a:t>
            </a:r>
            <a:r>
              <a:rPr lang="en-US" dirty="0"/>
              <a:t>We choose to go to the moon.</a:t>
            </a:r>
          </a:p>
          <a:p>
            <a:r>
              <a:rPr lang="en-US" b="1" dirty="0">
                <a:latin typeface="+mj-lt"/>
              </a:rPr>
              <a:t>2016–2021 </a:t>
            </a:r>
            <a:r>
              <a:rPr lang="en-US" dirty="0"/>
              <a:t>It suddenly struck.</a:t>
            </a:r>
          </a:p>
          <a:p>
            <a:r>
              <a:rPr lang="en-US" b="1" dirty="0">
                <a:latin typeface="+mj-lt"/>
              </a:rPr>
              <a:t>2008–2015 </a:t>
            </a:r>
            <a:r>
              <a:rPr lang="en-US" dirty="0"/>
              <a:t>For those who have seen the Earth from space.</a:t>
            </a:r>
          </a:p>
        </p:txBody>
      </p:sp>
      <p:sp>
        <p:nvSpPr>
          <p:cNvPr id="9" name="Content Placeholder 8">
            <a:extLst>
              <a:ext uri="{FF2B5EF4-FFF2-40B4-BE49-F238E27FC236}">
                <a16:creationId xmlns:a16="http://schemas.microsoft.com/office/drawing/2014/main" id="{11C29680-3F98-4C4C-9649-123E3B45E693}"/>
              </a:ext>
            </a:extLst>
          </p:cNvPr>
          <p:cNvSpPr>
            <a:spLocks noGrp="1"/>
          </p:cNvSpPr>
          <p:nvPr>
            <p:ph sz="quarter" idx="32"/>
          </p:nvPr>
        </p:nvSpPr>
        <p:spPr/>
        <p:txBody>
          <a:bodyPr/>
          <a:lstStyle/>
          <a:p>
            <a:r>
              <a:rPr lang="en-US"/>
              <a:t>Speaker name and last name, job title, </a:t>
            </a:r>
            <a:br>
              <a:rPr lang="en-US"/>
            </a:br>
            <a:r>
              <a:rPr lang="en-US"/>
              <a:t>and location, max. approx. 75 characters</a:t>
            </a:r>
          </a:p>
        </p:txBody>
      </p:sp>
      <p:sp>
        <p:nvSpPr>
          <p:cNvPr id="10" name="Picture Placeholder 9">
            <a:extLst>
              <a:ext uri="{FF2B5EF4-FFF2-40B4-BE49-F238E27FC236}">
                <a16:creationId xmlns:a16="http://schemas.microsoft.com/office/drawing/2014/main" id="{3A118539-CA88-4862-AF24-3969B2C1D473}"/>
              </a:ext>
            </a:extLst>
          </p:cNvPr>
          <p:cNvSpPr>
            <a:spLocks noGrp="1"/>
          </p:cNvSpPr>
          <p:nvPr>
            <p:ph type="pic" sz="quarter" idx="33"/>
          </p:nvPr>
        </p:nvSpPr>
        <p:spPr/>
        <p:txBody>
          <a:bodyPr/>
          <a:lstStyle/>
          <a:p>
            <a:endParaRPr lang="it-IT"/>
          </a:p>
        </p:txBody>
      </p:sp>
      <p:sp>
        <p:nvSpPr>
          <p:cNvPr id="11" name="Content Placeholder 10">
            <a:extLst>
              <a:ext uri="{FF2B5EF4-FFF2-40B4-BE49-F238E27FC236}">
                <a16:creationId xmlns:a16="http://schemas.microsoft.com/office/drawing/2014/main" id="{10D6D50E-016F-49CB-970F-5D57814527DF}"/>
              </a:ext>
            </a:extLst>
          </p:cNvPr>
          <p:cNvSpPr>
            <a:spLocks noGrp="1"/>
          </p:cNvSpPr>
          <p:nvPr>
            <p:ph sz="quarter" idx="34"/>
          </p:nvPr>
        </p:nvSpPr>
        <p:spPr/>
        <p:txBody>
          <a:bodyPr/>
          <a:lstStyle/>
          <a:p>
            <a:r>
              <a:rPr lang="en-US" b="1" dirty="0">
                <a:latin typeface="+mj-lt"/>
              </a:rPr>
              <a:t>2021 </a:t>
            </a:r>
            <a:r>
              <a:rPr lang="en-US" dirty="0"/>
              <a:t>We choose to go to the moon.</a:t>
            </a:r>
          </a:p>
          <a:p>
            <a:r>
              <a:rPr lang="en-US" b="1" dirty="0">
                <a:latin typeface="+mj-lt"/>
              </a:rPr>
              <a:t>2016–2021 </a:t>
            </a:r>
            <a:r>
              <a:rPr lang="en-US" dirty="0"/>
              <a:t>It suddenly struck.</a:t>
            </a:r>
          </a:p>
          <a:p>
            <a:r>
              <a:rPr lang="en-US" b="1" dirty="0">
                <a:latin typeface="+mj-lt"/>
              </a:rPr>
              <a:t>2008–2015 </a:t>
            </a:r>
            <a:r>
              <a:rPr lang="en-US" dirty="0"/>
              <a:t>For those who have seen the Earth from space.</a:t>
            </a:r>
          </a:p>
        </p:txBody>
      </p:sp>
      <p:sp>
        <p:nvSpPr>
          <p:cNvPr id="12" name="Content Placeholder 11">
            <a:extLst>
              <a:ext uri="{FF2B5EF4-FFF2-40B4-BE49-F238E27FC236}">
                <a16:creationId xmlns:a16="http://schemas.microsoft.com/office/drawing/2014/main" id="{16F59E79-2BE9-47D1-A703-04BFA414CE4E}"/>
              </a:ext>
            </a:extLst>
          </p:cNvPr>
          <p:cNvSpPr>
            <a:spLocks noGrp="1"/>
          </p:cNvSpPr>
          <p:nvPr>
            <p:ph sz="quarter" idx="35"/>
          </p:nvPr>
        </p:nvSpPr>
        <p:spPr/>
        <p:txBody>
          <a:bodyPr/>
          <a:lstStyle/>
          <a:p>
            <a:r>
              <a:rPr lang="en-US"/>
              <a:t>Speaker name and last name, job title, </a:t>
            </a:r>
            <a:br>
              <a:rPr lang="en-US"/>
            </a:br>
            <a:r>
              <a:rPr lang="en-US"/>
              <a:t>and location, max. approx. 75 characters</a:t>
            </a:r>
          </a:p>
        </p:txBody>
      </p:sp>
    </p:spTree>
    <p:extLst>
      <p:ext uri="{BB962C8B-B14F-4D97-AF65-F5344CB8AC3E}">
        <p14:creationId xmlns:p14="http://schemas.microsoft.com/office/powerpoint/2010/main" val="9394441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48642FA-063F-4BE5-8DEB-490EB98FFB73}"/>
              </a:ext>
            </a:extLst>
          </p:cNvPr>
          <p:cNvSpPr>
            <a:spLocks noGrp="1"/>
          </p:cNvSpPr>
          <p:nvPr>
            <p:ph type="body" sz="quarter" idx="20"/>
          </p:nvPr>
        </p:nvSpPr>
        <p:spPr/>
        <p:txBody>
          <a:bodyPr/>
          <a:lstStyle/>
          <a:p>
            <a:r>
              <a:rPr lang="en-US" noProof="0"/>
              <a:t>single line subtitle with a maximum of approx. 100 characters</a:t>
            </a:r>
          </a:p>
        </p:txBody>
      </p:sp>
      <p:sp>
        <p:nvSpPr>
          <p:cNvPr id="3" name="Text Placeholder 2">
            <a:extLst>
              <a:ext uri="{FF2B5EF4-FFF2-40B4-BE49-F238E27FC236}">
                <a16:creationId xmlns:a16="http://schemas.microsoft.com/office/drawing/2014/main" id="{399F308A-6DC6-4FEE-8D4F-C517CC6BE35F}"/>
              </a:ext>
            </a:extLst>
          </p:cNvPr>
          <p:cNvSpPr>
            <a:spLocks noGrp="1"/>
          </p:cNvSpPr>
          <p:nvPr>
            <p:ph type="body" sz="quarter" idx="21"/>
          </p:nvPr>
        </p:nvSpPr>
        <p:spPr/>
        <p:txBody>
          <a:bodyPr/>
          <a:lstStyle/>
          <a:p>
            <a:r>
              <a:rPr lang="en-US" noProof="0" dirty="0"/>
              <a:t>01</a:t>
            </a:r>
          </a:p>
        </p:txBody>
      </p:sp>
      <p:sp>
        <p:nvSpPr>
          <p:cNvPr id="4" name="Text Placeholder 3">
            <a:extLst>
              <a:ext uri="{FF2B5EF4-FFF2-40B4-BE49-F238E27FC236}">
                <a16:creationId xmlns:a16="http://schemas.microsoft.com/office/drawing/2014/main" id="{99C8D879-A7E1-4C94-8DA5-1E0C103458DC}"/>
              </a:ext>
            </a:extLst>
          </p:cNvPr>
          <p:cNvSpPr>
            <a:spLocks noGrp="1"/>
          </p:cNvSpPr>
          <p:nvPr>
            <p:ph type="body" sz="quarter" idx="22"/>
          </p:nvPr>
        </p:nvSpPr>
        <p:spPr/>
        <p:txBody>
          <a:bodyPr/>
          <a:lstStyle/>
          <a:p>
            <a:r>
              <a:rPr lang="en-US" noProof="0"/>
              <a:t>Agenda topic in maximum </a:t>
            </a:r>
            <a:br>
              <a:rPr lang="en-US" noProof="0"/>
            </a:br>
            <a:r>
              <a:rPr lang="en-US" noProof="0"/>
              <a:t>two lines</a:t>
            </a:r>
          </a:p>
        </p:txBody>
      </p:sp>
      <p:sp>
        <p:nvSpPr>
          <p:cNvPr id="5" name="Text Placeholder 4">
            <a:extLst>
              <a:ext uri="{FF2B5EF4-FFF2-40B4-BE49-F238E27FC236}">
                <a16:creationId xmlns:a16="http://schemas.microsoft.com/office/drawing/2014/main" id="{DA7779C0-B677-4BA2-ABF6-9230BC6918F7}"/>
              </a:ext>
            </a:extLst>
          </p:cNvPr>
          <p:cNvSpPr>
            <a:spLocks noGrp="1"/>
          </p:cNvSpPr>
          <p:nvPr>
            <p:ph type="body" sz="quarter" idx="23"/>
          </p:nvPr>
        </p:nvSpPr>
        <p:spPr/>
        <p:txBody>
          <a:bodyPr/>
          <a:lstStyle/>
          <a:p>
            <a:r>
              <a:rPr lang="en-US" noProof="0" dirty="0"/>
              <a:t>02</a:t>
            </a:r>
          </a:p>
        </p:txBody>
      </p:sp>
      <p:sp>
        <p:nvSpPr>
          <p:cNvPr id="6" name="Text Placeholder 5">
            <a:extLst>
              <a:ext uri="{FF2B5EF4-FFF2-40B4-BE49-F238E27FC236}">
                <a16:creationId xmlns:a16="http://schemas.microsoft.com/office/drawing/2014/main" id="{64301AE3-E4ED-4670-9497-18212134A2BF}"/>
              </a:ext>
            </a:extLst>
          </p:cNvPr>
          <p:cNvSpPr>
            <a:spLocks noGrp="1"/>
          </p:cNvSpPr>
          <p:nvPr>
            <p:ph type="body" sz="quarter" idx="24"/>
          </p:nvPr>
        </p:nvSpPr>
        <p:spPr/>
        <p:txBody>
          <a:bodyPr/>
          <a:lstStyle/>
          <a:p>
            <a:r>
              <a:rPr lang="en-US" noProof="0"/>
              <a:t>Agenda topic</a:t>
            </a:r>
          </a:p>
        </p:txBody>
      </p:sp>
      <p:sp>
        <p:nvSpPr>
          <p:cNvPr id="7" name="Text Placeholder 6">
            <a:extLst>
              <a:ext uri="{FF2B5EF4-FFF2-40B4-BE49-F238E27FC236}">
                <a16:creationId xmlns:a16="http://schemas.microsoft.com/office/drawing/2014/main" id="{92E757B3-B2F6-44C5-8978-46FC7463E887}"/>
              </a:ext>
            </a:extLst>
          </p:cNvPr>
          <p:cNvSpPr>
            <a:spLocks noGrp="1"/>
          </p:cNvSpPr>
          <p:nvPr>
            <p:ph type="body" sz="quarter" idx="25"/>
          </p:nvPr>
        </p:nvSpPr>
        <p:spPr/>
        <p:txBody>
          <a:bodyPr/>
          <a:lstStyle/>
          <a:p>
            <a:r>
              <a:rPr lang="en-US" noProof="0" dirty="0"/>
              <a:t>03</a:t>
            </a:r>
          </a:p>
        </p:txBody>
      </p:sp>
      <p:sp>
        <p:nvSpPr>
          <p:cNvPr id="8" name="Text Placeholder 7">
            <a:extLst>
              <a:ext uri="{FF2B5EF4-FFF2-40B4-BE49-F238E27FC236}">
                <a16:creationId xmlns:a16="http://schemas.microsoft.com/office/drawing/2014/main" id="{3088E14A-F67F-425F-903B-C6C7AA93ED88}"/>
              </a:ext>
            </a:extLst>
          </p:cNvPr>
          <p:cNvSpPr>
            <a:spLocks noGrp="1"/>
          </p:cNvSpPr>
          <p:nvPr>
            <p:ph type="body" sz="quarter" idx="26"/>
          </p:nvPr>
        </p:nvSpPr>
        <p:spPr/>
        <p:txBody>
          <a:bodyPr/>
          <a:lstStyle/>
          <a:p>
            <a:r>
              <a:rPr lang="en-US" noProof="0"/>
              <a:t>Agenda topic in maximum </a:t>
            </a:r>
            <a:br>
              <a:rPr lang="en-US" noProof="0"/>
            </a:br>
            <a:r>
              <a:rPr lang="en-US" noProof="0"/>
              <a:t>two lines</a:t>
            </a:r>
          </a:p>
        </p:txBody>
      </p:sp>
      <p:sp>
        <p:nvSpPr>
          <p:cNvPr id="9" name="Text Placeholder 8">
            <a:extLst>
              <a:ext uri="{FF2B5EF4-FFF2-40B4-BE49-F238E27FC236}">
                <a16:creationId xmlns:a16="http://schemas.microsoft.com/office/drawing/2014/main" id="{95EEF5EC-3857-40E9-9F04-2B8204AEDAD8}"/>
              </a:ext>
            </a:extLst>
          </p:cNvPr>
          <p:cNvSpPr>
            <a:spLocks noGrp="1"/>
          </p:cNvSpPr>
          <p:nvPr>
            <p:ph type="body" sz="quarter" idx="27"/>
          </p:nvPr>
        </p:nvSpPr>
        <p:spPr/>
        <p:txBody>
          <a:bodyPr/>
          <a:lstStyle/>
          <a:p>
            <a:r>
              <a:rPr lang="en-US" noProof="0" dirty="0"/>
              <a:t>04</a:t>
            </a:r>
          </a:p>
        </p:txBody>
      </p:sp>
      <p:sp>
        <p:nvSpPr>
          <p:cNvPr id="10" name="Text Placeholder 9">
            <a:extLst>
              <a:ext uri="{FF2B5EF4-FFF2-40B4-BE49-F238E27FC236}">
                <a16:creationId xmlns:a16="http://schemas.microsoft.com/office/drawing/2014/main" id="{7193327A-599B-4E60-A4FF-B87F53E0D8E5}"/>
              </a:ext>
            </a:extLst>
          </p:cNvPr>
          <p:cNvSpPr>
            <a:spLocks noGrp="1"/>
          </p:cNvSpPr>
          <p:nvPr>
            <p:ph type="body" sz="quarter" idx="28"/>
          </p:nvPr>
        </p:nvSpPr>
        <p:spPr/>
        <p:txBody>
          <a:bodyPr/>
          <a:lstStyle/>
          <a:p>
            <a:r>
              <a:rPr lang="en-US" noProof="0"/>
              <a:t>Agenda topic in maximum </a:t>
            </a:r>
            <a:br>
              <a:rPr lang="en-US" noProof="0"/>
            </a:br>
            <a:r>
              <a:rPr lang="en-US" noProof="0"/>
              <a:t>two lines</a:t>
            </a:r>
          </a:p>
        </p:txBody>
      </p:sp>
      <p:sp>
        <p:nvSpPr>
          <p:cNvPr id="11" name="Text Placeholder 10">
            <a:extLst>
              <a:ext uri="{FF2B5EF4-FFF2-40B4-BE49-F238E27FC236}">
                <a16:creationId xmlns:a16="http://schemas.microsoft.com/office/drawing/2014/main" id="{343143B7-F98B-40BC-8A46-B7CDAB2E3BB4}"/>
              </a:ext>
            </a:extLst>
          </p:cNvPr>
          <p:cNvSpPr>
            <a:spLocks noGrp="1"/>
          </p:cNvSpPr>
          <p:nvPr>
            <p:ph type="body" sz="quarter" idx="29"/>
          </p:nvPr>
        </p:nvSpPr>
        <p:spPr/>
        <p:txBody>
          <a:bodyPr/>
          <a:lstStyle/>
          <a:p>
            <a:r>
              <a:rPr lang="en-US" noProof="0" dirty="0"/>
              <a:t>05</a:t>
            </a:r>
          </a:p>
        </p:txBody>
      </p:sp>
      <p:sp>
        <p:nvSpPr>
          <p:cNvPr id="12" name="Text Placeholder 11">
            <a:extLst>
              <a:ext uri="{FF2B5EF4-FFF2-40B4-BE49-F238E27FC236}">
                <a16:creationId xmlns:a16="http://schemas.microsoft.com/office/drawing/2014/main" id="{468A8DD1-219A-4863-AAD2-EAF1BB2A39D5}"/>
              </a:ext>
            </a:extLst>
          </p:cNvPr>
          <p:cNvSpPr>
            <a:spLocks noGrp="1"/>
          </p:cNvSpPr>
          <p:nvPr>
            <p:ph type="body" sz="quarter" idx="30"/>
          </p:nvPr>
        </p:nvSpPr>
        <p:spPr/>
        <p:txBody>
          <a:bodyPr/>
          <a:lstStyle/>
          <a:p>
            <a:r>
              <a:rPr lang="en-US" noProof="0"/>
              <a:t>Agenda topic in maximum </a:t>
            </a:r>
            <a:br>
              <a:rPr lang="en-US" noProof="0"/>
            </a:br>
            <a:r>
              <a:rPr lang="en-US" noProof="0"/>
              <a:t>two lines</a:t>
            </a:r>
          </a:p>
        </p:txBody>
      </p:sp>
      <p:sp>
        <p:nvSpPr>
          <p:cNvPr id="13" name="Text Placeholder 12">
            <a:extLst>
              <a:ext uri="{FF2B5EF4-FFF2-40B4-BE49-F238E27FC236}">
                <a16:creationId xmlns:a16="http://schemas.microsoft.com/office/drawing/2014/main" id="{8E5579BC-03A9-4BA1-ACBC-64BC5E26D993}"/>
              </a:ext>
            </a:extLst>
          </p:cNvPr>
          <p:cNvSpPr>
            <a:spLocks noGrp="1"/>
          </p:cNvSpPr>
          <p:nvPr>
            <p:ph type="body" sz="quarter" idx="31"/>
          </p:nvPr>
        </p:nvSpPr>
        <p:spPr/>
        <p:txBody>
          <a:bodyPr/>
          <a:lstStyle/>
          <a:p>
            <a:r>
              <a:rPr lang="en-US" noProof="0" dirty="0"/>
              <a:t>06</a:t>
            </a:r>
          </a:p>
        </p:txBody>
      </p:sp>
      <p:sp>
        <p:nvSpPr>
          <p:cNvPr id="14" name="Text Placeholder 13">
            <a:extLst>
              <a:ext uri="{FF2B5EF4-FFF2-40B4-BE49-F238E27FC236}">
                <a16:creationId xmlns:a16="http://schemas.microsoft.com/office/drawing/2014/main" id="{F80471DE-D9D0-4EBA-8513-DFAA096F44C8}"/>
              </a:ext>
            </a:extLst>
          </p:cNvPr>
          <p:cNvSpPr>
            <a:spLocks noGrp="1"/>
          </p:cNvSpPr>
          <p:nvPr>
            <p:ph type="body" sz="quarter" idx="32"/>
          </p:nvPr>
        </p:nvSpPr>
        <p:spPr/>
        <p:txBody>
          <a:bodyPr/>
          <a:lstStyle/>
          <a:p>
            <a:r>
              <a:rPr lang="en-US" noProof="0"/>
              <a:t>Agenda topic in maximum </a:t>
            </a:r>
            <a:br>
              <a:rPr lang="en-US" noProof="0"/>
            </a:br>
            <a:r>
              <a:rPr lang="en-US" noProof="0"/>
              <a:t>two lines</a:t>
            </a:r>
          </a:p>
        </p:txBody>
      </p:sp>
      <p:sp>
        <p:nvSpPr>
          <p:cNvPr id="15" name="Text Placeholder 14">
            <a:extLst>
              <a:ext uri="{FF2B5EF4-FFF2-40B4-BE49-F238E27FC236}">
                <a16:creationId xmlns:a16="http://schemas.microsoft.com/office/drawing/2014/main" id="{A578809B-E178-4B0D-9652-E1F77D59DAE0}"/>
              </a:ext>
            </a:extLst>
          </p:cNvPr>
          <p:cNvSpPr>
            <a:spLocks noGrp="1"/>
          </p:cNvSpPr>
          <p:nvPr>
            <p:ph type="body" sz="quarter" idx="33"/>
          </p:nvPr>
        </p:nvSpPr>
        <p:spPr/>
        <p:txBody>
          <a:bodyPr/>
          <a:lstStyle/>
          <a:p>
            <a:r>
              <a:rPr lang="en-US" noProof="0" dirty="0"/>
              <a:t>07</a:t>
            </a:r>
          </a:p>
        </p:txBody>
      </p:sp>
      <p:sp>
        <p:nvSpPr>
          <p:cNvPr id="16" name="Text Placeholder 15">
            <a:extLst>
              <a:ext uri="{FF2B5EF4-FFF2-40B4-BE49-F238E27FC236}">
                <a16:creationId xmlns:a16="http://schemas.microsoft.com/office/drawing/2014/main" id="{CC2503ED-C559-408E-850B-1247C5C6ACBA}"/>
              </a:ext>
            </a:extLst>
          </p:cNvPr>
          <p:cNvSpPr>
            <a:spLocks noGrp="1"/>
          </p:cNvSpPr>
          <p:nvPr>
            <p:ph type="body" sz="quarter" idx="34"/>
          </p:nvPr>
        </p:nvSpPr>
        <p:spPr>
          <a:xfrm>
            <a:off x="7277100" y="4004121"/>
            <a:ext cx="4397375" cy="282129"/>
          </a:xfrm>
        </p:spPr>
        <p:txBody>
          <a:bodyPr/>
          <a:lstStyle/>
          <a:p>
            <a:r>
              <a:rPr lang="en-US" noProof="0"/>
              <a:t>Agenda topic</a:t>
            </a:r>
          </a:p>
        </p:txBody>
      </p:sp>
      <p:sp>
        <p:nvSpPr>
          <p:cNvPr id="17" name="Text Placeholder 16">
            <a:extLst>
              <a:ext uri="{FF2B5EF4-FFF2-40B4-BE49-F238E27FC236}">
                <a16:creationId xmlns:a16="http://schemas.microsoft.com/office/drawing/2014/main" id="{E10840B7-8A7B-4249-80A1-7692F802F890}"/>
              </a:ext>
            </a:extLst>
          </p:cNvPr>
          <p:cNvSpPr>
            <a:spLocks noGrp="1"/>
          </p:cNvSpPr>
          <p:nvPr>
            <p:ph type="body" sz="quarter" idx="35"/>
          </p:nvPr>
        </p:nvSpPr>
        <p:spPr/>
        <p:txBody>
          <a:bodyPr/>
          <a:lstStyle/>
          <a:p>
            <a:r>
              <a:rPr lang="en-US" noProof="0" dirty="0"/>
              <a:t>08</a:t>
            </a:r>
          </a:p>
        </p:txBody>
      </p:sp>
      <p:sp>
        <p:nvSpPr>
          <p:cNvPr id="18" name="Text Placeholder 17">
            <a:extLst>
              <a:ext uri="{FF2B5EF4-FFF2-40B4-BE49-F238E27FC236}">
                <a16:creationId xmlns:a16="http://schemas.microsoft.com/office/drawing/2014/main" id="{04C7E08E-75E9-416B-BB75-D061E72E2E93}"/>
              </a:ext>
            </a:extLst>
          </p:cNvPr>
          <p:cNvSpPr>
            <a:spLocks noGrp="1"/>
          </p:cNvSpPr>
          <p:nvPr>
            <p:ph type="body" sz="quarter" idx="36"/>
          </p:nvPr>
        </p:nvSpPr>
        <p:spPr/>
        <p:txBody>
          <a:bodyPr/>
          <a:lstStyle/>
          <a:p>
            <a:r>
              <a:rPr lang="en-US" noProof="0"/>
              <a:t>Agenda topic in maximum </a:t>
            </a:r>
            <a:br>
              <a:rPr lang="en-US" noProof="0"/>
            </a:br>
            <a:r>
              <a:rPr lang="en-US" noProof="0"/>
              <a:t>two lines</a:t>
            </a:r>
          </a:p>
        </p:txBody>
      </p:sp>
      <p:sp>
        <p:nvSpPr>
          <p:cNvPr id="19" name="Title 18">
            <a:extLst>
              <a:ext uri="{FF2B5EF4-FFF2-40B4-BE49-F238E27FC236}">
                <a16:creationId xmlns:a16="http://schemas.microsoft.com/office/drawing/2014/main" id="{6A740F6A-5F8D-42F1-B5D7-57675AC18494}"/>
              </a:ext>
            </a:extLst>
          </p:cNvPr>
          <p:cNvSpPr>
            <a:spLocks noGrp="1"/>
          </p:cNvSpPr>
          <p:nvPr>
            <p:ph type="title"/>
          </p:nvPr>
        </p:nvSpPr>
        <p:spPr/>
        <p:txBody>
          <a:bodyPr/>
          <a:lstStyle/>
          <a:p>
            <a:r>
              <a:rPr lang="en-US" noProof="0"/>
              <a:t>Agenda title with a maximum of approx. </a:t>
            </a:r>
            <a:br>
              <a:rPr lang="en-US" noProof="0"/>
            </a:br>
            <a:r>
              <a:rPr lang="en-US" noProof="0"/>
              <a:t>120 characters in maximum two lines</a:t>
            </a:r>
          </a:p>
        </p:txBody>
      </p:sp>
      <p:sp>
        <p:nvSpPr>
          <p:cNvPr id="20" name="Date Placeholder 19">
            <a:extLst>
              <a:ext uri="{FF2B5EF4-FFF2-40B4-BE49-F238E27FC236}">
                <a16:creationId xmlns:a16="http://schemas.microsoft.com/office/drawing/2014/main" id="{89BF0E73-10B0-42B6-9624-7905EDEDB610}"/>
              </a:ext>
            </a:extLst>
          </p:cNvPr>
          <p:cNvSpPr>
            <a:spLocks noGrp="1"/>
          </p:cNvSpPr>
          <p:nvPr>
            <p:ph type="dt" sz="half" idx="2"/>
          </p:nvPr>
        </p:nvSpPr>
        <p:spPr/>
        <p:txBody>
          <a:bodyPr/>
          <a:lstStyle/>
          <a:p>
            <a:fld id="{25E1F0B2-C7AB-4D9C-BA1E-70204D93551A}" type="datetime3">
              <a:rPr lang="en-US" smtClean="0"/>
              <a:t>7 October 2024</a:t>
            </a:fld>
            <a:endParaRPr lang="en-US"/>
          </a:p>
        </p:txBody>
      </p:sp>
      <p:sp>
        <p:nvSpPr>
          <p:cNvPr id="21" name="Slide Number Placeholder 20">
            <a:extLst>
              <a:ext uri="{FF2B5EF4-FFF2-40B4-BE49-F238E27FC236}">
                <a16:creationId xmlns:a16="http://schemas.microsoft.com/office/drawing/2014/main" id="{98FA0948-0C53-444C-8A67-89935AA8419F}"/>
              </a:ext>
            </a:extLst>
          </p:cNvPr>
          <p:cNvSpPr>
            <a:spLocks noGrp="1"/>
          </p:cNvSpPr>
          <p:nvPr>
            <p:ph type="sldNum" sz="quarter" idx="4"/>
          </p:nvPr>
        </p:nvSpPr>
        <p:spPr/>
        <p:txBody>
          <a:bodyPr/>
          <a:lstStyle/>
          <a:p>
            <a:fld id="{A520213A-032B-FE42-940A-86A4C9AC44D3}" type="slidenum">
              <a:rPr lang="en-US" smtClean="0"/>
              <a:pPr/>
              <a:t>11</a:t>
            </a:fld>
            <a:endParaRPr lang="en-US"/>
          </a:p>
        </p:txBody>
      </p:sp>
      <p:sp>
        <p:nvSpPr>
          <p:cNvPr id="22" name="Footer Placeholder 21">
            <a:extLst>
              <a:ext uri="{FF2B5EF4-FFF2-40B4-BE49-F238E27FC236}">
                <a16:creationId xmlns:a16="http://schemas.microsoft.com/office/drawing/2014/main" id="{321B67B2-96CE-4D5B-AF4B-5A202DE6AE25}"/>
              </a:ext>
            </a:extLst>
          </p:cNvPr>
          <p:cNvSpPr>
            <a:spLocks noGrp="1"/>
          </p:cNvSpPr>
          <p:nvPr>
            <p:ph type="ftr" sz="quarter" idx="3"/>
          </p:nvPr>
        </p:nvSpPr>
        <p:spPr/>
        <p:txBody>
          <a:bodyPr/>
          <a:lstStyle/>
          <a:p>
            <a:r>
              <a:rPr lang="en-US" dirty="0" err="1"/>
              <a:t>ELITechGroup</a:t>
            </a:r>
            <a:r>
              <a:rPr lang="en-US" dirty="0"/>
              <a:t> I A BRUKER COMPANY</a:t>
            </a:r>
          </a:p>
          <a:p>
            <a:endParaRPr lang="en-US" dirty="0"/>
          </a:p>
        </p:txBody>
      </p:sp>
    </p:spTree>
    <p:extLst>
      <p:ext uri="{BB962C8B-B14F-4D97-AF65-F5344CB8AC3E}">
        <p14:creationId xmlns:p14="http://schemas.microsoft.com/office/powerpoint/2010/main" val="358978096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17ACD34D-2D75-4A65-B773-59CFE6071723}"/>
              </a:ext>
            </a:extLst>
          </p:cNvPr>
          <p:cNvSpPr>
            <a:spLocks noGrp="1"/>
          </p:cNvSpPr>
          <p:nvPr>
            <p:ph sz="quarter" idx="21"/>
          </p:nvPr>
        </p:nvSpPr>
        <p:spPr/>
        <p:txBody>
          <a:bodyPr/>
          <a:lstStyle/>
          <a:p>
            <a:r>
              <a:rPr lang="en-US" noProof="0" dirty="0"/>
              <a:t>For those who have seen the Earth from space, and for the hundreds and perhaps thousands more who will, the experience most certainly changes your perspective. The things that we share in our world are far more valuable than those which divide us.</a:t>
            </a:r>
          </a:p>
          <a:p>
            <a:r>
              <a:rPr lang="en-US" noProof="0" dirty="0"/>
              <a:t>It suddenly struck me that that tiny pea, pretty and blue, was the Earth. I put up my thumb and shut one eye, and my thumb blotted out the planet Earth. I didn’t feel like a giant. I felt very, very small.</a:t>
            </a:r>
          </a:p>
          <a:p>
            <a:r>
              <a:rPr lang="en-US" noProof="0" dirty="0"/>
              <a:t>We choose to go to the moon in this decade and do the other things, not because they are easy, but because they are hard, because that goal will serve to organize and measure the best of our energies and skills, because that challenge is one that we are willing to accept, one we are unwilling to postpone, and one which we intend to win.</a:t>
            </a:r>
          </a:p>
        </p:txBody>
      </p:sp>
      <p:sp>
        <p:nvSpPr>
          <p:cNvPr id="6" name="Text Placeholder 5">
            <a:extLst>
              <a:ext uri="{FF2B5EF4-FFF2-40B4-BE49-F238E27FC236}">
                <a16:creationId xmlns:a16="http://schemas.microsoft.com/office/drawing/2014/main" id="{1E0E50F8-F91C-46E4-A400-A5335BE682BD}"/>
              </a:ext>
            </a:extLst>
          </p:cNvPr>
          <p:cNvSpPr>
            <a:spLocks noGrp="1"/>
          </p:cNvSpPr>
          <p:nvPr>
            <p:ph type="body" sz="quarter" idx="20"/>
          </p:nvPr>
        </p:nvSpPr>
        <p:spPr/>
        <p:txBody>
          <a:bodyPr/>
          <a:lstStyle/>
          <a:p>
            <a:r>
              <a:rPr lang="en-US" noProof="0"/>
              <a:t>single line subtitle with a maximum of approx. 100 characters</a:t>
            </a:r>
          </a:p>
        </p:txBody>
      </p:sp>
      <p:sp>
        <p:nvSpPr>
          <p:cNvPr id="7" name="Title 6">
            <a:extLst>
              <a:ext uri="{FF2B5EF4-FFF2-40B4-BE49-F238E27FC236}">
                <a16:creationId xmlns:a16="http://schemas.microsoft.com/office/drawing/2014/main" id="{8DB7BD94-439A-4581-8429-8DEE2D3BEDD6}"/>
              </a:ext>
            </a:extLst>
          </p:cNvPr>
          <p:cNvSpPr>
            <a:spLocks noGrp="1"/>
          </p:cNvSpPr>
          <p:nvPr>
            <p:ph type="title"/>
          </p:nvPr>
        </p:nvSpPr>
        <p:spPr/>
        <p:txBody>
          <a:bodyPr/>
          <a:lstStyle/>
          <a:p>
            <a:r>
              <a:rPr lang="en-US" noProof="0"/>
              <a:t>Master title with a maximum of approx. </a:t>
            </a:r>
            <a:br>
              <a:rPr lang="en-US" noProof="0"/>
            </a:br>
            <a:r>
              <a:rPr lang="en-US" noProof="0"/>
              <a:t>120 characters in maximum two lines</a:t>
            </a:r>
          </a:p>
        </p:txBody>
      </p:sp>
      <p:sp>
        <p:nvSpPr>
          <p:cNvPr id="2" name="Date Placeholder 1">
            <a:extLst>
              <a:ext uri="{FF2B5EF4-FFF2-40B4-BE49-F238E27FC236}">
                <a16:creationId xmlns:a16="http://schemas.microsoft.com/office/drawing/2014/main" id="{301AB9F3-E823-4AFD-AA15-1A891383769C}"/>
              </a:ext>
            </a:extLst>
          </p:cNvPr>
          <p:cNvSpPr>
            <a:spLocks noGrp="1"/>
          </p:cNvSpPr>
          <p:nvPr>
            <p:ph type="dt" sz="half" idx="2"/>
          </p:nvPr>
        </p:nvSpPr>
        <p:spPr/>
        <p:txBody>
          <a:bodyPr/>
          <a:lstStyle/>
          <a:p>
            <a:fld id="{ED8EBC81-CFA8-4D79-9F5C-B4E2915B3C73}" type="datetime3">
              <a:rPr lang="en-US" smtClean="0"/>
              <a:t>7 October 2024</a:t>
            </a:fld>
            <a:endParaRPr lang="en-US"/>
          </a:p>
        </p:txBody>
      </p:sp>
      <p:sp>
        <p:nvSpPr>
          <p:cNvPr id="3" name="Slide Number Placeholder 2">
            <a:extLst>
              <a:ext uri="{FF2B5EF4-FFF2-40B4-BE49-F238E27FC236}">
                <a16:creationId xmlns:a16="http://schemas.microsoft.com/office/drawing/2014/main" id="{E4CB0156-DA1B-4179-B417-A74E6BD9E5DF}"/>
              </a:ext>
            </a:extLst>
          </p:cNvPr>
          <p:cNvSpPr>
            <a:spLocks noGrp="1"/>
          </p:cNvSpPr>
          <p:nvPr>
            <p:ph type="sldNum" sz="quarter" idx="4"/>
          </p:nvPr>
        </p:nvSpPr>
        <p:spPr/>
        <p:txBody>
          <a:bodyPr/>
          <a:lstStyle/>
          <a:p>
            <a:fld id="{A520213A-032B-FE42-940A-86A4C9AC44D3}" type="slidenum">
              <a:rPr lang="en-US" smtClean="0"/>
              <a:pPr/>
              <a:t>12</a:t>
            </a:fld>
            <a:endParaRPr lang="en-US"/>
          </a:p>
        </p:txBody>
      </p:sp>
      <p:sp>
        <p:nvSpPr>
          <p:cNvPr id="4" name="Footer Placeholder 3">
            <a:extLst>
              <a:ext uri="{FF2B5EF4-FFF2-40B4-BE49-F238E27FC236}">
                <a16:creationId xmlns:a16="http://schemas.microsoft.com/office/drawing/2014/main" id="{12631983-23F3-4B78-B08C-1715D693F931}"/>
              </a:ext>
            </a:extLst>
          </p:cNvPr>
          <p:cNvSpPr>
            <a:spLocks noGrp="1"/>
          </p:cNvSpPr>
          <p:nvPr>
            <p:ph type="ftr" sz="quarter" idx="3"/>
          </p:nvPr>
        </p:nvSpPr>
        <p:spPr/>
        <p:txBody>
          <a:bodyPr/>
          <a:lstStyle/>
          <a:p>
            <a:r>
              <a:rPr lang="en-US" dirty="0" err="1"/>
              <a:t>ELITechGroup</a:t>
            </a:r>
            <a:r>
              <a:rPr lang="en-US" dirty="0"/>
              <a:t> I A BRUKER COMPANY</a:t>
            </a:r>
          </a:p>
          <a:p>
            <a:endParaRPr lang="en-US" dirty="0"/>
          </a:p>
        </p:txBody>
      </p:sp>
    </p:spTree>
    <p:extLst>
      <p:ext uri="{BB962C8B-B14F-4D97-AF65-F5344CB8AC3E}">
        <p14:creationId xmlns:p14="http://schemas.microsoft.com/office/powerpoint/2010/main" val="35611054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1CB049C-8A06-4643-BBBC-D72CD12AF3C9}"/>
              </a:ext>
            </a:extLst>
          </p:cNvPr>
          <p:cNvSpPr>
            <a:spLocks noGrp="1"/>
          </p:cNvSpPr>
          <p:nvPr>
            <p:ph type="body" sz="quarter" idx="20"/>
          </p:nvPr>
        </p:nvSpPr>
        <p:spPr/>
        <p:txBody>
          <a:bodyPr/>
          <a:lstStyle/>
          <a:p>
            <a:r>
              <a:rPr lang="en-US"/>
              <a:t>single line subtitle with a maximum of approx. 100 characters</a:t>
            </a:r>
          </a:p>
        </p:txBody>
      </p:sp>
      <p:sp>
        <p:nvSpPr>
          <p:cNvPr id="3" name="Title 2">
            <a:extLst>
              <a:ext uri="{FF2B5EF4-FFF2-40B4-BE49-F238E27FC236}">
                <a16:creationId xmlns:a16="http://schemas.microsoft.com/office/drawing/2014/main" id="{37F5DF7B-3482-4E39-8C8E-70F61B70C9F3}"/>
              </a:ext>
            </a:extLst>
          </p:cNvPr>
          <p:cNvSpPr>
            <a:spLocks noGrp="1"/>
          </p:cNvSpPr>
          <p:nvPr>
            <p:ph type="title"/>
          </p:nvPr>
        </p:nvSpPr>
        <p:spPr/>
        <p:txBody>
          <a:bodyPr/>
          <a:lstStyle/>
          <a:p>
            <a:r>
              <a:rPr lang="en-US"/>
              <a:t>Master title with a maximum of approx. </a:t>
            </a:r>
            <a:br>
              <a:rPr lang="en-US"/>
            </a:br>
            <a:r>
              <a:rPr lang="en-US"/>
              <a:t>120 characters in maximum two lines</a:t>
            </a:r>
          </a:p>
        </p:txBody>
      </p:sp>
      <p:sp>
        <p:nvSpPr>
          <p:cNvPr id="4" name="Content Placeholder 3">
            <a:extLst>
              <a:ext uri="{FF2B5EF4-FFF2-40B4-BE49-F238E27FC236}">
                <a16:creationId xmlns:a16="http://schemas.microsoft.com/office/drawing/2014/main" id="{20743883-221C-4A89-947F-5A1D635C049A}"/>
              </a:ext>
            </a:extLst>
          </p:cNvPr>
          <p:cNvSpPr>
            <a:spLocks noGrp="1"/>
          </p:cNvSpPr>
          <p:nvPr>
            <p:ph sz="quarter" idx="21"/>
          </p:nvPr>
        </p:nvSpPr>
        <p:spPr/>
        <p:txBody>
          <a:bodyPr/>
          <a:lstStyle/>
          <a:p>
            <a:r>
              <a:rPr lang="en-US" dirty="0"/>
              <a:t>For those who have seen the Earth from space, and for the hundreds and perhaps thousands more who will, the experience most certainly changes your perspective. The things that we share in our world are far more valuable than those which divide us.</a:t>
            </a:r>
          </a:p>
          <a:p>
            <a:r>
              <a:rPr lang="en-US" dirty="0"/>
              <a:t>It suddenly struck me that that tiny pea, pretty and blue, was the Earth. I put up my thumb and shut one eye, and my thumb blotted out the planet Earth. I didn’t feel like a giant. I felt very, very small.</a:t>
            </a:r>
          </a:p>
          <a:p>
            <a:r>
              <a:rPr lang="en-US" dirty="0"/>
              <a:t>We choose to go to the moon in this decade and do the other things, not because they are easy, but because they are hard, because that goal will serve to organize and measure the best of our energies and skills, because that challenge is one that we are willing to accept, one we are unwilling to postpone, and one which we intend to win.</a:t>
            </a:r>
          </a:p>
        </p:txBody>
      </p:sp>
      <p:sp>
        <p:nvSpPr>
          <p:cNvPr id="5" name="Content Placeholder 4">
            <a:extLst>
              <a:ext uri="{FF2B5EF4-FFF2-40B4-BE49-F238E27FC236}">
                <a16:creationId xmlns:a16="http://schemas.microsoft.com/office/drawing/2014/main" id="{6625E0B8-C4B4-4F2A-BF9A-9E815CAD4E57}"/>
              </a:ext>
            </a:extLst>
          </p:cNvPr>
          <p:cNvSpPr>
            <a:spLocks noGrp="1"/>
          </p:cNvSpPr>
          <p:nvPr>
            <p:ph sz="quarter" idx="22"/>
          </p:nvPr>
        </p:nvSpPr>
        <p:spPr/>
        <p:txBody>
          <a:bodyPr/>
          <a:lstStyle/>
          <a:p>
            <a:r>
              <a:rPr lang="en-US"/>
              <a:t>Master subtitle with a maximum of approx. </a:t>
            </a:r>
            <a:br>
              <a:rPr lang="en-US"/>
            </a:br>
            <a:r>
              <a:rPr lang="en-US"/>
              <a:t>180 characters in maximum two lines</a:t>
            </a:r>
          </a:p>
        </p:txBody>
      </p:sp>
      <p:sp>
        <p:nvSpPr>
          <p:cNvPr id="6" name="Date Placeholder 5">
            <a:extLst>
              <a:ext uri="{FF2B5EF4-FFF2-40B4-BE49-F238E27FC236}">
                <a16:creationId xmlns:a16="http://schemas.microsoft.com/office/drawing/2014/main" id="{DB442A93-E22A-45F6-B8BA-6D9EAF885DB0}"/>
              </a:ext>
            </a:extLst>
          </p:cNvPr>
          <p:cNvSpPr>
            <a:spLocks noGrp="1"/>
          </p:cNvSpPr>
          <p:nvPr>
            <p:ph type="dt" sz="half" idx="2"/>
          </p:nvPr>
        </p:nvSpPr>
        <p:spPr/>
        <p:txBody>
          <a:bodyPr/>
          <a:lstStyle/>
          <a:p>
            <a:fld id="{0C770BCC-A292-4F11-B9FD-A326D6B358BB}" type="datetime3">
              <a:rPr lang="en-US" smtClean="0"/>
              <a:t>7 October 2024</a:t>
            </a:fld>
            <a:endParaRPr lang="en-US"/>
          </a:p>
        </p:txBody>
      </p:sp>
      <p:sp>
        <p:nvSpPr>
          <p:cNvPr id="7" name="Slide Number Placeholder 6">
            <a:extLst>
              <a:ext uri="{FF2B5EF4-FFF2-40B4-BE49-F238E27FC236}">
                <a16:creationId xmlns:a16="http://schemas.microsoft.com/office/drawing/2014/main" id="{13AC5B14-D93E-416F-B6E9-4C2802ED4A00}"/>
              </a:ext>
            </a:extLst>
          </p:cNvPr>
          <p:cNvSpPr>
            <a:spLocks noGrp="1"/>
          </p:cNvSpPr>
          <p:nvPr>
            <p:ph type="sldNum" sz="quarter" idx="4"/>
          </p:nvPr>
        </p:nvSpPr>
        <p:spPr/>
        <p:txBody>
          <a:bodyPr/>
          <a:lstStyle/>
          <a:p>
            <a:fld id="{A520213A-032B-FE42-940A-86A4C9AC44D3}" type="slidenum">
              <a:rPr lang="en-US" smtClean="0"/>
              <a:pPr/>
              <a:t>13</a:t>
            </a:fld>
            <a:endParaRPr lang="en-US"/>
          </a:p>
        </p:txBody>
      </p:sp>
      <p:sp>
        <p:nvSpPr>
          <p:cNvPr id="8" name="Footer Placeholder 7">
            <a:extLst>
              <a:ext uri="{FF2B5EF4-FFF2-40B4-BE49-F238E27FC236}">
                <a16:creationId xmlns:a16="http://schemas.microsoft.com/office/drawing/2014/main" id="{B1F7CEDB-D8B2-47F6-8949-B1BD88523EC1}"/>
              </a:ext>
            </a:extLst>
          </p:cNvPr>
          <p:cNvSpPr>
            <a:spLocks noGrp="1"/>
          </p:cNvSpPr>
          <p:nvPr>
            <p:ph type="ftr" sz="quarter" idx="3"/>
          </p:nvPr>
        </p:nvSpPr>
        <p:spPr/>
        <p:txBody>
          <a:bodyPr/>
          <a:lstStyle/>
          <a:p>
            <a:r>
              <a:rPr lang="en-US" dirty="0" err="1"/>
              <a:t>ELITechGroup</a:t>
            </a:r>
            <a:r>
              <a:rPr lang="en-US" dirty="0"/>
              <a:t> I A BRUKER COMPANY</a:t>
            </a:r>
          </a:p>
          <a:p>
            <a:endParaRPr lang="en-US" dirty="0"/>
          </a:p>
        </p:txBody>
      </p:sp>
    </p:spTree>
    <p:extLst>
      <p:ext uri="{BB962C8B-B14F-4D97-AF65-F5344CB8AC3E}">
        <p14:creationId xmlns:p14="http://schemas.microsoft.com/office/powerpoint/2010/main" val="36995799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5ADE03D-04C0-4C33-95E5-3A3D2DE7CD87}"/>
              </a:ext>
            </a:extLst>
          </p:cNvPr>
          <p:cNvSpPr>
            <a:spLocks noGrp="1"/>
          </p:cNvSpPr>
          <p:nvPr>
            <p:ph type="body" sz="quarter" idx="20"/>
          </p:nvPr>
        </p:nvSpPr>
        <p:spPr/>
        <p:txBody>
          <a:bodyPr/>
          <a:lstStyle/>
          <a:p>
            <a:r>
              <a:rPr lang="en-US"/>
              <a:t>single line subtitle with a maximum of approx. 100 characters</a:t>
            </a:r>
          </a:p>
        </p:txBody>
      </p:sp>
      <p:sp>
        <p:nvSpPr>
          <p:cNvPr id="3" name="Title 2">
            <a:extLst>
              <a:ext uri="{FF2B5EF4-FFF2-40B4-BE49-F238E27FC236}">
                <a16:creationId xmlns:a16="http://schemas.microsoft.com/office/drawing/2014/main" id="{9455D32B-DA11-4EF5-B985-568C92774EE9}"/>
              </a:ext>
            </a:extLst>
          </p:cNvPr>
          <p:cNvSpPr>
            <a:spLocks noGrp="1"/>
          </p:cNvSpPr>
          <p:nvPr>
            <p:ph type="title"/>
          </p:nvPr>
        </p:nvSpPr>
        <p:spPr/>
        <p:txBody>
          <a:bodyPr/>
          <a:lstStyle/>
          <a:p>
            <a:r>
              <a:rPr lang="en-US"/>
              <a:t>Master title with a maximum of approx. </a:t>
            </a:r>
            <a:br>
              <a:rPr lang="en-US"/>
            </a:br>
            <a:r>
              <a:rPr lang="en-US"/>
              <a:t>120 characters in maximum two lines</a:t>
            </a:r>
          </a:p>
        </p:txBody>
      </p:sp>
      <p:sp>
        <p:nvSpPr>
          <p:cNvPr id="4" name="Content Placeholder 3">
            <a:extLst>
              <a:ext uri="{FF2B5EF4-FFF2-40B4-BE49-F238E27FC236}">
                <a16:creationId xmlns:a16="http://schemas.microsoft.com/office/drawing/2014/main" id="{86CEAAD2-F121-4FCA-88C2-B8BD7F64775D}"/>
              </a:ext>
            </a:extLst>
          </p:cNvPr>
          <p:cNvSpPr>
            <a:spLocks noGrp="1"/>
          </p:cNvSpPr>
          <p:nvPr>
            <p:ph sz="quarter" idx="21"/>
          </p:nvPr>
        </p:nvSpPr>
        <p:spPr/>
        <p:txBody>
          <a:bodyPr/>
          <a:lstStyle/>
          <a:p>
            <a:r>
              <a:rPr lang="en-US" dirty="0"/>
              <a:t>For those who have seen the Earth from space, and for the hundreds and perhaps thousands more who will, the experience most certainly changes your perspective. </a:t>
            </a:r>
          </a:p>
          <a:p>
            <a:r>
              <a:rPr lang="en-US" dirty="0"/>
              <a:t>It suddenly struck me that that tiny pea, pretty and blue, was the Earth. I put up my thumb and shut one eye, and my thumb blotted out the planet Earth. </a:t>
            </a:r>
          </a:p>
        </p:txBody>
      </p:sp>
      <p:pic>
        <p:nvPicPr>
          <p:cNvPr id="13" name="Picture Placeholder 12" descr="Water droplets on a surface&#10;&#10;Description automatically generated with low confidence">
            <a:extLst>
              <a:ext uri="{FF2B5EF4-FFF2-40B4-BE49-F238E27FC236}">
                <a16:creationId xmlns:a16="http://schemas.microsoft.com/office/drawing/2014/main" id="{3F5381B7-CAA0-42B3-BFE6-DE2D95D643BC}"/>
              </a:ext>
            </a:extLst>
          </p:cNvPr>
          <p:cNvPicPr>
            <a:picLocks noGrp="1" noChangeAspect="1"/>
          </p:cNvPicPr>
          <p:nvPr>
            <p:ph type="pic" sz="quarter" idx="27"/>
          </p:nvPr>
        </p:nvPicPr>
        <p:blipFill rotWithShape="1">
          <a:blip r:embed="rId2" cstate="screen">
            <a:extLst>
              <a:ext uri="{28A0092B-C50C-407E-A947-70E740481C1C}">
                <a14:useLocalDpi xmlns:a14="http://schemas.microsoft.com/office/drawing/2010/main"/>
              </a:ext>
            </a:extLst>
          </a:blip>
          <a:srcRect l="21882" r="21882"/>
          <a:stretch/>
        </p:blipFill>
        <p:spPr/>
      </p:pic>
      <p:sp>
        <p:nvSpPr>
          <p:cNvPr id="6" name="Date Placeholder 5">
            <a:extLst>
              <a:ext uri="{FF2B5EF4-FFF2-40B4-BE49-F238E27FC236}">
                <a16:creationId xmlns:a16="http://schemas.microsoft.com/office/drawing/2014/main" id="{EE90B583-09C0-46E4-B5B2-7A45821F9521}"/>
              </a:ext>
            </a:extLst>
          </p:cNvPr>
          <p:cNvSpPr>
            <a:spLocks noGrp="1"/>
          </p:cNvSpPr>
          <p:nvPr>
            <p:ph type="dt" sz="half" idx="2"/>
          </p:nvPr>
        </p:nvSpPr>
        <p:spPr/>
        <p:txBody>
          <a:bodyPr/>
          <a:lstStyle/>
          <a:p>
            <a:fld id="{ABDB87CB-D872-49E6-BFA6-24506512F49E}" type="datetime3">
              <a:rPr lang="en-US" smtClean="0"/>
              <a:t>7 October 2024</a:t>
            </a:fld>
            <a:endParaRPr lang="en-US"/>
          </a:p>
        </p:txBody>
      </p:sp>
      <p:sp>
        <p:nvSpPr>
          <p:cNvPr id="7" name="Slide Number Placeholder 6">
            <a:extLst>
              <a:ext uri="{FF2B5EF4-FFF2-40B4-BE49-F238E27FC236}">
                <a16:creationId xmlns:a16="http://schemas.microsoft.com/office/drawing/2014/main" id="{55E111B5-B115-496C-9F83-25D8B4341A3D}"/>
              </a:ext>
            </a:extLst>
          </p:cNvPr>
          <p:cNvSpPr>
            <a:spLocks noGrp="1"/>
          </p:cNvSpPr>
          <p:nvPr>
            <p:ph type="sldNum" sz="quarter" idx="4"/>
          </p:nvPr>
        </p:nvSpPr>
        <p:spPr/>
        <p:txBody>
          <a:bodyPr/>
          <a:lstStyle/>
          <a:p>
            <a:fld id="{A520213A-032B-FE42-940A-86A4C9AC44D3}" type="slidenum">
              <a:rPr lang="en-US" smtClean="0"/>
              <a:pPr/>
              <a:t>14</a:t>
            </a:fld>
            <a:endParaRPr lang="en-US"/>
          </a:p>
        </p:txBody>
      </p:sp>
      <p:sp>
        <p:nvSpPr>
          <p:cNvPr id="8" name="Footer Placeholder 7">
            <a:extLst>
              <a:ext uri="{FF2B5EF4-FFF2-40B4-BE49-F238E27FC236}">
                <a16:creationId xmlns:a16="http://schemas.microsoft.com/office/drawing/2014/main" id="{42B39317-4F2F-4D41-BFF5-F821E6D375D5}"/>
              </a:ext>
            </a:extLst>
          </p:cNvPr>
          <p:cNvSpPr>
            <a:spLocks noGrp="1"/>
          </p:cNvSpPr>
          <p:nvPr>
            <p:ph type="ftr" sz="quarter" idx="3"/>
          </p:nvPr>
        </p:nvSpPr>
        <p:spPr>
          <a:xfrm>
            <a:off x="4351338" y="6611112"/>
            <a:ext cx="5925232" cy="128016"/>
          </a:xfrm>
        </p:spPr>
        <p:txBody>
          <a:bodyPr/>
          <a:lstStyle/>
          <a:p>
            <a:r>
              <a:rPr lang="en-US" dirty="0" err="1"/>
              <a:t>ELITechGroup</a:t>
            </a:r>
            <a:r>
              <a:rPr lang="en-US" dirty="0"/>
              <a:t> I A BRUKER COMPANY</a:t>
            </a:r>
          </a:p>
          <a:p>
            <a:endParaRPr lang="en-US" dirty="0"/>
          </a:p>
        </p:txBody>
      </p:sp>
      <p:pic>
        <p:nvPicPr>
          <p:cNvPr id="15" name="Picture Placeholder 14">
            <a:extLst>
              <a:ext uri="{FF2B5EF4-FFF2-40B4-BE49-F238E27FC236}">
                <a16:creationId xmlns:a16="http://schemas.microsoft.com/office/drawing/2014/main" id="{57DAA6A9-06C4-40A7-B3F8-31A45EEA26AF}"/>
              </a:ext>
            </a:extLst>
          </p:cNvPr>
          <p:cNvPicPr>
            <a:picLocks noGrp="1" noChangeAspect="1"/>
          </p:cNvPicPr>
          <p:nvPr>
            <p:ph type="pic" sz="quarter" idx="28"/>
          </p:nvPr>
        </p:nvPicPr>
        <p:blipFill rotWithShape="1">
          <a:blip r:embed="rId3"/>
          <a:srcRect l="21901" r="21901"/>
          <a:stretch/>
        </p:blipFill>
        <p:spPr/>
      </p:pic>
      <p:sp>
        <p:nvSpPr>
          <p:cNvPr id="10" name="Content Placeholder 9">
            <a:extLst>
              <a:ext uri="{FF2B5EF4-FFF2-40B4-BE49-F238E27FC236}">
                <a16:creationId xmlns:a16="http://schemas.microsoft.com/office/drawing/2014/main" id="{9E5DF282-1A90-4DBF-B765-2AF48F2310C3}"/>
              </a:ext>
            </a:extLst>
          </p:cNvPr>
          <p:cNvSpPr>
            <a:spLocks noGrp="1"/>
          </p:cNvSpPr>
          <p:nvPr>
            <p:ph sz="quarter" idx="30"/>
          </p:nvPr>
        </p:nvSpPr>
        <p:spPr/>
        <p:txBody>
          <a:bodyPr/>
          <a:lstStyle/>
          <a:p>
            <a:r>
              <a:rPr lang="en-US"/>
              <a:t>There can be no thought of finishing for ‘aiming for the stars.’ </a:t>
            </a:r>
          </a:p>
        </p:txBody>
      </p:sp>
      <p:sp>
        <p:nvSpPr>
          <p:cNvPr id="11" name="Content Placeholder 10">
            <a:extLst>
              <a:ext uri="{FF2B5EF4-FFF2-40B4-BE49-F238E27FC236}">
                <a16:creationId xmlns:a16="http://schemas.microsoft.com/office/drawing/2014/main" id="{D8BA6759-B6BA-43DB-9533-C2163B7A3CFE}"/>
              </a:ext>
            </a:extLst>
          </p:cNvPr>
          <p:cNvSpPr>
            <a:spLocks noGrp="1"/>
          </p:cNvSpPr>
          <p:nvPr>
            <p:ph sz="quarter" idx="31"/>
          </p:nvPr>
        </p:nvSpPr>
        <p:spPr/>
        <p:txBody>
          <a:bodyPr/>
          <a:lstStyle/>
          <a:p>
            <a:r>
              <a:rPr lang="en-US"/>
              <a:t>Both figuratively and literally, it is a task to occupy the generations. </a:t>
            </a:r>
          </a:p>
        </p:txBody>
      </p:sp>
    </p:spTree>
    <p:extLst>
      <p:ext uri="{BB962C8B-B14F-4D97-AF65-F5344CB8AC3E}">
        <p14:creationId xmlns:p14="http://schemas.microsoft.com/office/powerpoint/2010/main" val="102589792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BDC19BA-9921-4748-AD45-02707862EFCD}"/>
              </a:ext>
            </a:extLst>
          </p:cNvPr>
          <p:cNvSpPr>
            <a:spLocks noGrp="1"/>
          </p:cNvSpPr>
          <p:nvPr>
            <p:ph type="body" sz="quarter" idx="20"/>
          </p:nvPr>
        </p:nvSpPr>
        <p:spPr/>
        <p:txBody>
          <a:bodyPr/>
          <a:lstStyle/>
          <a:p>
            <a:r>
              <a:rPr lang="en-US"/>
              <a:t>single line subtitle with a maximum of approx. 100 characters</a:t>
            </a:r>
          </a:p>
        </p:txBody>
      </p:sp>
      <p:sp>
        <p:nvSpPr>
          <p:cNvPr id="3" name="Title 2">
            <a:extLst>
              <a:ext uri="{FF2B5EF4-FFF2-40B4-BE49-F238E27FC236}">
                <a16:creationId xmlns:a16="http://schemas.microsoft.com/office/drawing/2014/main" id="{36924603-56F5-411D-8550-CA0BFDA07722}"/>
              </a:ext>
            </a:extLst>
          </p:cNvPr>
          <p:cNvSpPr>
            <a:spLocks noGrp="1"/>
          </p:cNvSpPr>
          <p:nvPr>
            <p:ph type="title"/>
          </p:nvPr>
        </p:nvSpPr>
        <p:spPr/>
        <p:txBody>
          <a:bodyPr/>
          <a:lstStyle/>
          <a:p>
            <a:r>
              <a:rPr lang="en-US"/>
              <a:t>Master title with a maximum of approx. </a:t>
            </a:r>
            <a:br>
              <a:rPr lang="en-US"/>
            </a:br>
            <a:r>
              <a:rPr lang="en-US"/>
              <a:t>120 characters in maximum two lines</a:t>
            </a:r>
          </a:p>
        </p:txBody>
      </p:sp>
      <p:pic>
        <p:nvPicPr>
          <p:cNvPr id="14" name="Picture Placeholder 13" descr="Water droplets on a surface&#10;&#10;Description automatically generated with low confidence">
            <a:extLst>
              <a:ext uri="{FF2B5EF4-FFF2-40B4-BE49-F238E27FC236}">
                <a16:creationId xmlns:a16="http://schemas.microsoft.com/office/drawing/2014/main" id="{E4D9BF23-F0BC-4E51-B98E-7C8A56D80F3D}"/>
              </a:ext>
            </a:extLst>
          </p:cNvPr>
          <p:cNvPicPr>
            <a:picLocks noGrp="1" noChangeAspect="1"/>
          </p:cNvPicPr>
          <p:nvPr>
            <p:ph type="pic" sz="quarter" idx="27"/>
          </p:nvPr>
        </p:nvPicPr>
        <p:blipFill rotWithShape="1">
          <a:blip r:embed="rId2" cstate="screen">
            <a:extLst>
              <a:ext uri="{28A0092B-C50C-407E-A947-70E740481C1C}">
                <a14:useLocalDpi xmlns:a14="http://schemas.microsoft.com/office/drawing/2010/main"/>
              </a:ext>
            </a:extLst>
          </a:blip>
          <a:srcRect l="21882" r="21882"/>
          <a:stretch/>
        </p:blipFill>
        <p:spPr/>
      </p:pic>
      <p:sp>
        <p:nvSpPr>
          <p:cNvPr id="5" name="Date Placeholder 4">
            <a:extLst>
              <a:ext uri="{FF2B5EF4-FFF2-40B4-BE49-F238E27FC236}">
                <a16:creationId xmlns:a16="http://schemas.microsoft.com/office/drawing/2014/main" id="{9B7F3421-A100-4D70-B6B6-0AB54D11E2E5}"/>
              </a:ext>
            </a:extLst>
          </p:cNvPr>
          <p:cNvSpPr>
            <a:spLocks noGrp="1"/>
          </p:cNvSpPr>
          <p:nvPr>
            <p:ph type="dt" sz="half" idx="2"/>
          </p:nvPr>
        </p:nvSpPr>
        <p:spPr/>
        <p:txBody>
          <a:bodyPr/>
          <a:lstStyle/>
          <a:p>
            <a:fld id="{E8D3F018-70FE-4C9C-85E0-7C4C6D0FD610}" type="datetime3">
              <a:rPr lang="en-US" smtClean="0"/>
              <a:t>7 October 2024</a:t>
            </a:fld>
            <a:endParaRPr lang="en-US"/>
          </a:p>
        </p:txBody>
      </p:sp>
      <p:sp>
        <p:nvSpPr>
          <p:cNvPr id="6" name="Slide Number Placeholder 5">
            <a:extLst>
              <a:ext uri="{FF2B5EF4-FFF2-40B4-BE49-F238E27FC236}">
                <a16:creationId xmlns:a16="http://schemas.microsoft.com/office/drawing/2014/main" id="{198D51B0-DDB7-4BFF-8F6C-AA1E20824434}"/>
              </a:ext>
            </a:extLst>
          </p:cNvPr>
          <p:cNvSpPr>
            <a:spLocks noGrp="1"/>
          </p:cNvSpPr>
          <p:nvPr>
            <p:ph type="sldNum" sz="quarter" idx="4"/>
          </p:nvPr>
        </p:nvSpPr>
        <p:spPr/>
        <p:txBody>
          <a:bodyPr/>
          <a:lstStyle/>
          <a:p>
            <a:fld id="{A520213A-032B-FE42-940A-86A4C9AC44D3}" type="slidenum">
              <a:rPr lang="en-US" smtClean="0"/>
              <a:pPr/>
              <a:t>15</a:t>
            </a:fld>
            <a:endParaRPr lang="en-US"/>
          </a:p>
        </p:txBody>
      </p:sp>
      <p:sp>
        <p:nvSpPr>
          <p:cNvPr id="7" name="Footer Placeholder 6">
            <a:extLst>
              <a:ext uri="{FF2B5EF4-FFF2-40B4-BE49-F238E27FC236}">
                <a16:creationId xmlns:a16="http://schemas.microsoft.com/office/drawing/2014/main" id="{45A6D97D-FE1E-4FB2-B784-3B19E4B25BFE}"/>
              </a:ext>
            </a:extLst>
          </p:cNvPr>
          <p:cNvSpPr>
            <a:spLocks noGrp="1"/>
          </p:cNvSpPr>
          <p:nvPr>
            <p:ph type="ftr" sz="quarter" idx="3"/>
          </p:nvPr>
        </p:nvSpPr>
        <p:spPr/>
        <p:txBody>
          <a:bodyPr/>
          <a:lstStyle/>
          <a:p>
            <a:r>
              <a:rPr lang="en-US" dirty="0" err="1"/>
              <a:t>ELITechGroup</a:t>
            </a:r>
            <a:r>
              <a:rPr lang="en-US" dirty="0"/>
              <a:t> I A BRUKER COMPANY</a:t>
            </a:r>
          </a:p>
          <a:p>
            <a:endParaRPr lang="en-US" dirty="0"/>
          </a:p>
        </p:txBody>
      </p:sp>
      <p:pic>
        <p:nvPicPr>
          <p:cNvPr id="16" name="Picture Placeholder 15">
            <a:extLst>
              <a:ext uri="{FF2B5EF4-FFF2-40B4-BE49-F238E27FC236}">
                <a16:creationId xmlns:a16="http://schemas.microsoft.com/office/drawing/2014/main" id="{404AD880-C489-4466-8C42-34210E0C1898}"/>
              </a:ext>
            </a:extLst>
          </p:cNvPr>
          <p:cNvPicPr>
            <a:picLocks noGrp="1" noChangeAspect="1"/>
          </p:cNvPicPr>
          <p:nvPr>
            <p:ph type="pic" sz="quarter" idx="28"/>
          </p:nvPr>
        </p:nvPicPr>
        <p:blipFill rotWithShape="1">
          <a:blip r:embed="rId3"/>
          <a:srcRect l="21901" r="21901"/>
          <a:stretch/>
        </p:blipFill>
        <p:spPr/>
      </p:pic>
      <p:sp>
        <p:nvSpPr>
          <p:cNvPr id="9" name="Content Placeholder 8">
            <a:extLst>
              <a:ext uri="{FF2B5EF4-FFF2-40B4-BE49-F238E27FC236}">
                <a16:creationId xmlns:a16="http://schemas.microsoft.com/office/drawing/2014/main" id="{FECEB2A0-3646-4415-BC50-E3D9721E50EF}"/>
              </a:ext>
            </a:extLst>
          </p:cNvPr>
          <p:cNvSpPr>
            <a:spLocks noGrp="1"/>
          </p:cNvSpPr>
          <p:nvPr>
            <p:ph sz="quarter" idx="30"/>
          </p:nvPr>
        </p:nvSpPr>
        <p:spPr/>
        <p:txBody>
          <a:bodyPr/>
          <a:lstStyle/>
          <a:p>
            <a:r>
              <a:rPr lang="en-US"/>
              <a:t>There can be no thought of finishing for ‘aiming for the stars.’ </a:t>
            </a:r>
          </a:p>
        </p:txBody>
      </p:sp>
      <p:sp>
        <p:nvSpPr>
          <p:cNvPr id="10" name="Content Placeholder 9">
            <a:extLst>
              <a:ext uri="{FF2B5EF4-FFF2-40B4-BE49-F238E27FC236}">
                <a16:creationId xmlns:a16="http://schemas.microsoft.com/office/drawing/2014/main" id="{E67E8031-3F94-4C61-BCCB-AA1219611FC8}"/>
              </a:ext>
            </a:extLst>
          </p:cNvPr>
          <p:cNvSpPr>
            <a:spLocks noGrp="1"/>
          </p:cNvSpPr>
          <p:nvPr>
            <p:ph sz="quarter" idx="21"/>
          </p:nvPr>
        </p:nvSpPr>
        <p:spPr/>
        <p:txBody>
          <a:bodyPr/>
          <a:lstStyle/>
          <a:p>
            <a:r>
              <a:rPr lang="en-US" dirty="0"/>
              <a:t>For those who have seen the Earth from space, and for the hundreds and perhaps thousands more who will, the experience most certainly changes your perspective. </a:t>
            </a:r>
          </a:p>
          <a:p>
            <a:r>
              <a:rPr lang="en-US" dirty="0"/>
              <a:t>It suddenly struck me that that tiny pea, pretty and blue. </a:t>
            </a:r>
          </a:p>
        </p:txBody>
      </p:sp>
      <p:sp>
        <p:nvSpPr>
          <p:cNvPr id="11" name="Content Placeholder 10">
            <a:extLst>
              <a:ext uri="{FF2B5EF4-FFF2-40B4-BE49-F238E27FC236}">
                <a16:creationId xmlns:a16="http://schemas.microsoft.com/office/drawing/2014/main" id="{85268D66-E1A2-4A03-BF3E-1E957C35628E}"/>
              </a:ext>
            </a:extLst>
          </p:cNvPr>
          <p:cNvSpPr>
            <a:spLocks noGrp="1"/>
          </p:cNvSpPr>
          <p:nvPr>
            <p:ph sz="quarter" idx="22"/>
          </p:nvPr>
        </p:nvSpPr>
        <p:spPr/>
        <p:txBody>
          <a:bodyPr/>
          <a:lstStyle/>
          <a:p>
            <a:r>
              <a:rPr lang="en-US"/>
              <a:t>Master subtitle max. approx. </a:t>
            </a:r>
            <a:br>
              <a:rPr lang="en-US"/>
            </a:br>
            <a:r>
              <a:rPr lang="en-US"/>
              <a:t>55 characters </a:t>
            </a:r>
          </a:p>
        </p:txBody>
      </p:sp>
      <p:sp>
        <p:nvSpPr>
          <p:cNvPr id="12" name="Content Placeholder 11">
            <a:extLst>
              <a:ext uri="{FF2B5EF4-FFF2-40B4-BE49-F238E27FC236}">
                <a16:creationId xmlns:a16="http://schemas.microsoft.com/office/drawing/2014/main" id="{A5FF3637-0C19-4529-9C5C-CDB8231129D6}"/>
              </a:ext>
            </a:extLst>
          </p:cNvPr>
          <p:cNvSpPr>
            <a:spLocks noGrp="1"/>
          </p:cNvSpPr>
          <p:nvPr>
            <p:ph sz="quarter" idx="31"/>
          </p:nvPr>
        </p:nvSpPr>
        <p:spPr/>
        <p:txBody>
          <a:bodyPr/>
          <a:lstStyle/>
          <a:p>
            <a:r>
              <a:rPr lang="en-US"/>
              <a:t>Both figuratively and literally, it is a task to occupy the generations. </a:t>
            </a:r>
          </a:p>
        </p:txBody>
      </p:sp>
    </p:spTree>
    <p:extLst>
      <p:ext uri="{BB962C8B-B14F-4D97-AF65-F5344CB8AC3E}">
        <p14:creationId xmlns:p14="http://schemas.microsoft.com/office/powerpoint/2010/main" val="178621620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D17FF903-34BB-47CA-80C6-AEB6AD7225CE}"/>
              </a:ext>
            </a:extLst>
          </p:cNvPr>
          <p:cNvSpPr>
            <a:spLocks noGrp="1"/>
          </p:cNvSpPr>
          <p:nvPr>
            <p:ph type="body" sz="quarter" idx="20"/>
          </p:nvPr>
        </p:nvSpPr>
        <p:spPr/>
        <p:txBody>
          <a:bodyPr/>
          <a:lstStyle/>
          <a:p>
            <a:r>
              <a:rPr lang="en-US" noProof="0"/>
              <a:t>single line subtitle with a maximum of approx. 100 characters</a:t>
            </a:r>
          </a:p>
        </p:txBody>
      </p:sp>
      <p:sp>
        <p:nvSpPr>
          <p:cNvPr id="6" name="Title 5">
            <a:extLst>
              <a:ext uri="{FF2B5EF4-FFF2-40B4-BE49-F238E27FC236}">
                <a16:creationId xmlns:a16="http://schemas.microsoft.com/office/drawing/2014/main" id="{49D64F40-2AA2-484C-8614-61B0D5C13262}"/>
              </a:ext>
            </a:extLst>
          </p:cNvPr>
          <p:cNvSpPr>
            <a:spLocks noGrp="1"/>
          </p:cNvSpPr>
          <p:nvPr>
            <p:ph type="title"/>
          </p:nvPr>
        </p:nvSpPr>
        <p:spPr/>
        <p:txBody>
          <a:bodyPr/>
          <a:lstStyle/>
          <a:p>
            <a:r>
              <a:rPr lang="en-US" noProof="0"/>
              <a:t>Master title with a maximum of approx. </a:t>
            </a:r>
            <a:br>
              <a:rPr lang="en-US" noProof="0"/>
            </a:br>
            <a:r>
              <a:rPr lang="en-US" noProof="0"/>
              <a:t>120 characters in maximum two lines</a:t>
            </a:r>
          </a:p>
        </p:txBody>
      </p:sp>
      <p:sp>
        <p:nvSpPr>
          <p:cNvPr id="7" name="Content Placeholder 6">
            <a:extLst>
              <a:ext uri="{FF2B5EF4-FFF2-40B4-BE49-F238E27FC236}">
                <a16:creationId xmlns:a16="http://schemas.microsoft.com/office/drawing/2014/main" id="{E8B66AB2-A648-4D3D-A67B-8461B3D8B3D1}"/>
              </a:ext>
            </a:extLst>
          </p:cNvPr>
          <p:cNvSpPr>
            <a:spLocks noGrp="1"/>
          </p:cNvSpPr>
          <p:nvPr>
            <p:ph sz="quarter" idx="21"/>
          </p:nvPr>
        </p:nvSpPr>
        <p:spPr/>
        <p:txBody>
          <a:bodyPr/>
          <a:lstStyle/>
          <a:p>
            <a:r>
              <a:rPr lang="en-US" noProof="0" dirty="0"/>
              <a:t>For those who have seen the Earth from space, and for the hundreds and perhaps thousands more who will, the experience most certainly changes your perspective. The things that we share in our world are far more valuable than those which divide us.</a:t>
            </a:r>
          </a:p>
          <a:p>
            <a:r>
              <a:rPr lang="en-US" noProof="0" dirty="0"/>
              <a:t>It suddenly struck me that that tiny pea, pretty and blue, was the Earth. I put up my thumb and shut one eye, and my thumb blotted out the planet Earth. I didn’t feel like a giant. I felt very, very small.</a:t>
            </a:r>
          </a:p>
          <a:p>
            <a:r>
              <a:rPr lang="en-US" noProof="0" dirty="0"/>
              <a:t>Science has not yet mastered prophecy. We predict too much for the next year and yet far too little for the next 10.</a:t>
            </a:r>
          </a:p>
          <a:p>
            <a:endParaRPr lang="en-US" noProof="0" dirty="0"/>
          </a:p>
        </p:txBody>
      </p:sp>
      <p:sp>
        <p:nvSpPr>
          <p:cNvPr id="8" name="Content Placeholder 7">
            <a:extLst>
              <a:ext uri="{FF2B5EF4-FFF2-40B4-BE49-F238E27FC236}">
                <a16:creationId xmlns:a16="http://schemas.microsoft.com/office/drawing/2014/main" id="{BB64B79C-F161-427C-BEFC-60A16FEFDB03}"/>
              </a:ext>
            </a:extLst>
          </p:cNvPr>
          <p:cNvSpPr>
            <a:spLocks noGrp="1"/>
          </p:cNvSpPr>
          <p:nvPr>
            <p:ph sz="quarter" idx="22"/>
          </p:nvPr>
        </p:nvSpPr>
        <p:spPr/>
        <p:txBody>
          <a:bodyPr/>
          <a:lstStyle/>
          <a:p>
            <a:r>
              <a:rPr lang="en-US" noProof="0" dirty="0"/>
              <a:t>We choose to go to the moon in this decade and do the other things, not because they are easy, but because they are hard, because that goal will serve to organize and measure the best of our energies and skills, because that challenge is one that we are willing to accept, one we are unwilling to postpone, and one which we intend to win.</a:t>
            </a:r>
          </a:p>
          <a:p>
            <a:r>
              <a:rPr lang="en-US" noProof="0" dirty="0"/>
              <a:t>There can be no thought of finishing for ‘aiming for the stars.’ Both figuratively and literally, it is a task to occupy the generations. And no matter how much progress one makes, there is always the thrill of just beginning.</a:t>
            </a:r>
          </a:p>
        </p:txBody>
      </p:sp>
      <p:sp>
        <p:nvSpPr>
          <p:cNvPr id="2" name="Date Placeholder 1">
            <a:extLst>
              <a:ext uri="{FF2B5EF4-FFF2-40B4-BE49-F238E27FC236}">
                <a16:creationId xmlns:a16="http://schemas.microsoft.com/office/drawing/2014/main" id="{89E701A6-2717-4D22-90AC-D5BE5001673C}"/>
              </a:ext>
            </a:extLst>
          </p:cNvPr>
          <p:cNvSpPr>
            <a:spLocks noGrp="1"/>
          </p:cNvSpPr>
          <p:nvPr>
            <p:ph type="dt" sz="half" idx="2"/>
          </p:nvPr>
        </p:nvSpPr>
        <p:spPr/>
        <p:txBody>
          <a:bodyPr/>
          <a:lstStyle/>
          <a:p>
            <a:fld id="{06EE8822-8FD9-4061-8FB2-20BCF3083F1F}" type="datetime3">
              <a:rPr lang="en-US" smtClean="0"/>
              <a:t>7 October 2024</a:t>
            </a:fld>
            <a:endParaRPr lang="en-US"/>
          </a:p>
        </p:txBody>
      </p:sp>
      <p:sp>
        <p:nvSpPr>
          <p:cNvPr id="3" name="Slide Number Placeholder 2">
            <a:extLst>
              <a:ext uri="{FF2B5EF4-FFF2-40B4-BE49-F238E27FC236}">
                <a16:creationId xmlns:a16="http://schemas.microsoft.com/office/drawing/2014/main" id="{126A53CE-E37A-40C6-87A6-3C4324F42F5B}"/>
              </a:ext>
            </a:extLst>
          </p:cNvPr>
          <p:cNvSpPr>
            <a:spLocks noGrp="1"/>
          </p:cNvSpPr>
          <p:nvPr>
            <p:ph type="sldNum" sz="quarter" idx="4"/>
          </p:nvPr>
        </p:nvSpPr>
        <p:spPr/>
        <p:txBody>
          <a:bodyPr/>
          <a:lstStyle/>
          <a:p>
            <a:fld id="{A520213A-032B-FE42-940A-86A4C9AC44D3}" type="slidenum">
              <a:rPr lang="en-US" smtClean="0"/>
              <a:pPr/>
              <a:t>16</a:t>
            </a:fld>
            <a:endParaRPr lang="en-US"/>
          </a:p>
        </p:txBody>
      </p:sp>
      <p:sp>
        <p:nvSpPr>
          <p:cNvPr id="4" name="Footer Placeholder 3">
            <a:extLst>
              <a:ext uri="{FF2B5EF4-FFF2-40B4-BE49-F238E27FC236}">
                <a16:creationId xmlns:a16="http://schemas.microsoft.com/office/drawing/2014/main" id="{7E515614-4682-4658-AD6F-079DD16081F6}"/>
              </a:ext>
            </a:extLst>
          </p:cNvPr>
          <p:cNvSpPr>
            <a:spLocks noGrp="1"/>
          </p:cNvSpPr>
          <p:nvPr>
            <p:ph type="ftr" sz="quarter" idx="3"/>
          </p:nvPr>
        </p:nvSpPr>
        <p:spPr/>
        <p:txBody>
          <a:bodyPr/>
          <a:lstStyle/>
          <a:p>
            <a:r>
              <a:rPr lang="en-US" dirty="0" err="1"/>
              <a:t>ELITechGroup</a:t>
            </a:r>
            <a:r>
              <a:rPr lang="en-US" dirty="0"/>
              <a:t> I A BRUKER COMPANY</a:t>
            </a:r>
          </a:p>
          <a:p>
            <a:endParaRPr lang="en-US" dirty="0"/>
          </a:p>
        </p:txBody>
      </p:sp>
    </p:spTree>
    <p:extLst>
      <p:ext uri="{BB962C8B-B14F-4D97-AF65-F5344CB8AC3E}">
        <p14:creationId xmlns:p14="http://schemas.microsoft.com/office/powerpoint/2010/main" val="17510231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D34ECA03-5933-4896-9D4F-F64DA9D57A1E}"/>
              </a:ext>
            </a:extLst>
          </p:cNvPr>
          <p:cNvSpPr>
            <a:spLocks noGrp="1"/>
          </p:cNvSpPr>
          <p:nvPr>
            <p:ph type="body" sz="quarter" idx="20"/>
          </p:nvPr>
        </p:nvSpPr>
        <p:spPr/>
        <p:txBody>
          <a:bodyPr/>
          <a:lstStyle/>
          <a:p>
            <a:r>
              <a:rPr lang="en-US" noProof="0"/>
              <a:t>single line subtitle with a maximum of approx. 100 characters</a:t>
            </a:r>
          </a:p>
        </p:txBody>
      </p:sp>
      <p:sp>
        <p:nvSpPr>
          <p:cNvPr id="6" name="Title 5">
            <a:extLst>
              <a:ext uri="{FF2B5EF4-FFF2-40B4-BE49-F238E27FC236}">
                <a16:creationId xmlns:a16="http://schemas.microsoft.com/office/drawing/2014/main" id="{4F7F72C3-0304-425F-A5EE-AB63FD71909B}"/>
              </a:ext>
            </a:extLst>
          </p:cNvPr>
          <p:cNvSpPr>
            <a:spLocks noGrp="1"/>
          </p:cNvSpPr>
          <p:nvPr>
            <p:ph type="title"/>
          </p:nvPr>
        </p:nvSpPr>
        <p:spPr/>
        <p:txBody>
          <a:bodyPr/>
          <a:lstStyle/>
          <a:p>
            <a:r>
              <a:rPr lang="en-US" noProof="0"/>
              <a:t>Master title with a maximum of approx. </a:t>
            </a:r>
            <a:br>
              <a:rPr lang="en-US" noProof="0"/>
            </a:br>
            <a:r>
              <a:rPr lang="en-US" noProof="0"/>
              <a:t>120 characters in maximum two lines</a:t>
            </a:r>
          </a:p>
        </p:txBody>
      </p:sp>
      <p:sp>
        <p:nvSpPr>
          <p:cNvPr id="2" name="Date Placeholder 1">
            <a:extLst>
              <a:ext uri="{FF2B5EF4-FFF2-40B4-BE49-F238E27FC236}">
                <a16:creationId xmlns:a16="http://schemas.microsoft.com/office/drawing/2014/main" id="{5C5D2967-60FD-4037-B446-185D33E9A4EE}"/>
              </a:ext>
            </a:extLst>
          </p:cNvPr>
          <p:cNvSpPr>
            <a:spLocks noGrp="1"/>
          </p:cNvSpPr>
          <p:nvPr>
            <p:ph type="dt" sz="half" idx="2"/>
          </p:nvPr>
        </p:nvSpPr>
        <p:spPr/>
        <p:txBody>
          <a:bodyPr/>
          <a:lstStyle/>
          <a:p>
            <a:fld id="{589DF1AA-BC6A-45AF-8590-0B13E9784346}" type="datetime3">
              <a:rPr lang="en-US" smtClean="0"/>
              <a:t>7 October 2024</a:t>
            </a:fld>
            <a:endParaRPr lang="en-US"/>
          </a:p>
        </p:txBody>
      </p:sp>
      <p:sp>
        <p:nvSpPr>
          <p:cNvPr id="3" name="Slide Number Placeholder 2">
            <a:extLst>
              <a:ext uri="{FF2B5EF4-FFF2-40B4-BE49-F238E27FC236}">
                <a16:creationId xmlns:a16="http://schemas.microsoft.com/office/drawing/2014/main" id="{CD40CF24-0A54-4422-BA4D-891C935C97CE}"/>
              </a:ext>
            </a:extLst>
          </p:cNvPr>
          <p:cNvSpPr>
            <a:spLocks noGrp="1"/>
          </p:cNvSpPr>
          <p:nvPr>
            <p:ph type="sldNum" sz="quarter" idx="4"/>
          </p:nvPr>
        </p:nvSpPr>
        <p:spPr/>
        <p:txBody>
          <a:bodyPr/>
          <a:lstStyle/>
          <a:p>
            <a:fld id="{A520213A-032B-FE42-940A-86A4C9AC44D3}" type="slidenum">
              <a:rPr lang="en-US" smtClean="0"/>
              <a:pPr/>
              <a:t>17</a:t>
            </a:fld>
            <a:endParaRPr lang="en-US"/>
          </a:p>
        </p:txBody>
      </p:sp>
      <p:sp>
        <p:nvSpPr>
          <p:cNvPr id="4" name="Footer Placeholder 3">
            <a:extLst>
              <a:ext uri="{FF2B5EF4-FFF2-40B4-BE49-F238E27FC236}">
                <a16:creationId xmlns:a16="http://schemas.microsoft.com/office/drawing/2014/main" id="{B0CA1C3C-EBA5-4BDC-AA2A-85C70041B525}"/>
              </a:ext>
            </a:extLst>
          </p:cNvPr>
          <p:cNvSpPr>
            <a:spLocks noGrp="1"/>
          </p:cNvSpPr>
          <p:nvPr>
            <p:ph type="ftr" sz="quarter" idx="3"/>
          </p:nvPr>
        </p:nvSpPr>
        <p:spPr/>
        <p:txBody>
          <a:bodyPr/>
          <a:lstStyle/>
          <a:p>
            <a:r>
              <a:rPr lang="en-US" dirty="0" err="1"/>
              <a:t>ELITechGroup</a:t>
            </a:r>
            <a:r>
              <a:rPr lang="en-US" dirty="0"/>
              <a:t> I A BRUKER COMPANY</a:t>
            </a:r>
          </a:p>
          <a:p>
            <a:endParaRPr lang="en-US" dirty="0"/>
          </a:p>
        </p:txBody>
      </p:sp>
      <p:sp>
        <p:nvSpPr>
          <p:cNvPr id="7" name="Content Placeholder 6">
            <a:extLst>
              <a:ext uri="{FF2B5EF4-FFF2-40B4-BE49-F238E27FC236}">
                <a16:creationId xmlns:a16="http://schemas.microsoft.com/office/drawing/2014/main" id="{B8D069AD-D6CC-4B82-843B-02D21646D60F}"/>
              </a:ext>
            </a:extLst>
          </p:cNvPr>
          <p:cNvSpPr>
            <a:spLocks noGrp="1"/>
          </p:cNvSpPr>
          <p:nvPr>
            <p:ph sz="quarter" idx="21"/>
          </p:nvPr>
        </p:nvSpPr>
        <p:spPr/>
        <p:txBody>
          <a:bodyPr/>
          <a:lstStyle/>
          <a:p>
            <a:r>
              <a:rPr lang="en-US" noProof="0" dirty="0"/>
              <a:t>For those who have seen the Earth from space, and for the hundreds and perhaps thousands more who will, the experience most certainly changes your perspective. The things that we share in our world are far more valuable than those which divide us.</a:t>
            </a:r>
          </a:p>
          <a:p>
            <a:r>
              <a:rPr lang="en-US" noProof="0" dirty="0"/>
              <a:t>It suddenly struck me that that tiny pea, pretty and blue, was the Earth. I put up my thumb and shut one eye, and my thumb blotted out the planet Earth. I didn’t feel like a giant. I felt very, very small.</a:t>
            </a:r>
          </a:p>
        </p:txBody>
      </p:sp>
      <p:sp>
        <p:nvSpPr>
          <p:cNvPr id="8" name="Content Placeholder 7">
            <a:extLst>
              <a:ext uri="{FF2B5EF4-FFF2-40B4-BE49-F238E27FC236}">
                <a16:creationId xmlns:a16="http://schemas.microsoft.com/office/drawing/2014/main" id="{61E9E9B7-2870-4BB0-9323-5D831D134826}"/>
              </a:ext>
            </a:extLst>
          </p:cNvPr>
          <p:cNvSpPr>
            <a:spLocks noGrp="1"/>
          </p:cNvSpPr>
          <p:nvPr>
            <p:ph sz="quarter" idx="22"/>
          </p:nvPr>
        </p:nvSpPr>
        <p:spPr/>
        <p:txBody>
          <a:bodyPr/>
          <a:lstStyle/>
          <a:p>
            <a:r>
              <a:rPr lang="en-US" noProof="0"/>
              <a:t>Master subtitle with a maximum of approx. </a:t>
            </a:r>
            <a:br>
              <a:rPr lang="en-US" noProof="0"/>
            </a:br>
            <a:r>
              <a:rPr lang="en-US" noProof="0"/>
              <a:t>85 characters in maximum two lines</a:t>
            </a:r>
          </a:p>
        </p:txBody>
      </p:sp>
      <p:sp>
        <p:nvSpPr>
          <p:cNvPr id="9" name="Content Placeholder 8">
            <a:extLst>
              <a:ext uri="{FF2B5EF4-FFF2-40B4-BE49-F238E27FC236}">
                <a16:creationId xmlns:a16="http://schemas.microsoft.com/office/drawing/2014/main" id="{57C10921-1D3B-4BD4-B26F-3C2E7770478B}"/>
              </a:ext>
            </a:extLst>
          </p:cNvPr>
          <p:cNvSpPr>
            <a:spLocks noGrp="1"/>
          </p:cNvSpPr>
          <p:nvPr>
            <p:ph sz="quarter" idx="23"/>
          </p:nvPr>
        </p:nvSpPr>
        <p:spPr/>
        <p:txBody>
          <a:bodyPr/>
          <a:lstStyle/>
          <a:p>
            <a:r>
              <a:rPr lang="en-US" noProof="0" dirty="0"/>
              <a:t>We choose to go to the moon in this decade and do the other things, not because they are easy, but because they are hard, because that goal will serve to organize and measure the best of our energies and skills, because that challenge is one that we are willing to accept, one we are unwilling to postpone, and one which we intend to win.</a:t>
            </a:r>
          </a:p>
          <a:p>
            <a:r>
              <a:rPr lang="en-US" noProof="0" dirty="0"/>
              <a:t>There can be no thought of finishing for ‘aiming for the stars.’ Both figuratively and literally, it is a task to occupy the generations. </a:t>
            </a:r>
          </a:p>
        </p:txBody>
      </p:sp>
      <p:sp>
        <p:nvSpPr>
          <p:cNvPr id="10" name="Content Placeholder 9">
            <a:extLst>
              <a:ext uri="{FF2B5EF4-FFF2-40B4-BE49-F238E27FC236}">
                <a16:creationId xmlns:a16="http://schemas.microsoft.com/office/drawing/2014/main" id="{82005A9A-38CD-40A6-9BEE-F69528654C41}"/>
              </a:ext>
            </a:extLst>
          </p:cNvPr>
          <p:cNvSpPr>
            <a:spLocks noGrp="1"/>
          </p:cNvSpPr>
          <p:nvPr>
            <p:ph sz="quarter" idx="24"/>
          </p:nvPr>
        </p:nvSpPr>
        <p:spPr/>
        <p:txBody>
          <a:bodyPr/>
          <a:lstStyle/>
          <a:p>
            <a:r>
              <a:rPr lang="en-US" noProof="0"/>
              <a:t>Master subtitle with a maximum of approx. </a:t>
            </a:r>
            <a:br>
              <a:rPr lang="en-US" noProof="0"/>
            </a:br>
            <a:r>
              <a:rPr lang="en-US" noProof="0"/>
              <a:t>85 characters in maximum two lines</a:t>
            </a:r>
          </a:p>
        </p:txBody>
      </p:sp>
    </p:spTree>
    <p:extLst>
      <p:ext uri="{BB962C8B-B14F-4D97-AF65-F5344CB8AC3E}">
        <p14:creationId xmlns:p14="http://schemas.microsoft.com/office/powerpoint/2010/main" val="316230500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B781B870-AAD2-44E9-93C6-2020206FC47C}"/>
              </a:ext>
            </a:extLst>
          </p:cNvPr>
          <p:cNvSpPr>
            <a:spLocks noGrp="1"/>
          </p:cNvSpPr>
          <p:nvPr>
            <p:ph type="body" sz="quarter" idx="20"/>
          </p:nvPr>
        </p:nvSpPr>
        <p:spPr/>
        <p:txBody>
          <a:bodyPr/>
          <a:lstStyle/>
          <a:p>
            <a:r>
              <a:rPr lang="en-US" noProof="0"/>
              <a:t>single line subtitle with a maximum of approx. 100 characters</a:t>
            </a:r>
          </a:p>
        </p:txBody>
      </p:sp>
      <p:sp>
        <p:nvSpPr>
          <p:cNvPr id="6" name="Title 5">
            <a:extLst>
              <a:ext uri="{FF2B5EF4-FFF2-40B4-BE49-F238E27FC236}">
                <a16:creationId xmlns:a16="http://schemas.microsoft.com/office/drawing/2014/main" id="{526A7125-CC93-43B2-AD8E-7BAC0A57CC9C}"/>
              </a:ext>
            </a:extLst>
          </p:cNvPr>
          <p:cNvSpPr>
            <a:spLocks noGrp="1"/>
          </p:cNvSpPr>
          <p:nvPr>
            <p:ph type="title"/>
          </p:nvPr>
        </p:nvSpPr>
        <p:spPr/>
        <p:txBody>
          <a:bodyPr/>
          <a:lstStyle/>
          <a:p>
            <a:r>
              <a:rPr lang="en-US" noProof="0"/>
              <a:t>Master title with a maximum of approx. </a:t>
            </a:r>
            <a:br>
              <a:rPr lang="en-US" noProof="0"/>
            </a:br>
            <a:r>
              <a:rPr lang="en-US" noProof="0"/>
              <a:t>120 characters in maximum two lines</a:t>
            </a:r>
          </a:p>
        </p:txBody>
      </p:sp>
      <p:sp>
        <p:nvSpPr>
          <p:cNvPr id="7" name="Content Placeholder 6">
            <a:extLst>
              <a:ext uri="{FF2B5EF4-FFF2-40B4-BE49-F238E27FC236}">
                <a16:creationId xmlns:a16="http://schemas.microsoft.com/office/drawing/2014/main" id="{C41367BC-8729-4F58-8D59-E411F52282CA}"/>
              </a:ext>
            </a:extLst>
          </p:cNvPr>
          <p:cNvSpPr>
            <a:spLocks noGrp="1"/>
          </p:cNvSpPr>
          <p:nvPr>
            <p:ph sz="quarter" idx="21"/>
          </p:nvPr>
        </p:nvSpPr>
        <p:spPr/>
        <p:txBody>
          <a:bodyPr/>
          <a:lstStyle/>
          <a:p>
            <a:r>
              <a:rPr lang="en-US" noProof="0" dirty="0"/>
              <a:t>For those who have seen the Earth from space, and for the hundreds and perhaps thousands more who will, the experience most certainly changes your perspective. </a:t>
            </a:r>
          </a:p>
          <a:p>
            <a:r>
              <a:rPr lang="en-US" noProof="0" dirty="0"/>
              <a:t>It suddenly struck me that that tiny pea, pretty and blue, was the Earth. I put up my thumb and shut one eye, and my thumb blotted out the planet Earth. </a:t>
            </a:r>
          </a:p>
        </p:txBody>
      </p:sp>
      <p:sp>
        <p:nvSpPr>
          <p:cNvPr id="8" name="Content Placeholder 7">
            <a:extLst>
              <a:ext uri="{FF2B5EF4-FFF2-40B4-BE49-F238E27FC236}">
                <a16:creationId xmlns:a16="http://schemas.microsoft.com/office/drawing/2014/main" id="{702B5AEA-34F4-4135-B14D-7E702C6C4AE2}"/>
              </a:ext>
            </a:extLst>
          </p:cNvPr>
          <p:cNvSpPr>
            <a:spLocks noGrp="1"/>
          </p:cNvSpPr>
          <p:nvPr>
            <p:ph sz="quarter" idx="26"/>
          </p:nvPr>
        </p:nvSpPr>
        <p:spPr/>
        <p:txBody>
          <a:bodyPr/>
          <a:lstStyle/>
          <a:p>
            <a:r>
              <a:rPr lang="en-US" noProof="0" dirty="0"/>
              <a:t>Science has not yet mastered prophecy. We predict too much for the next year and yet far too little for the next 10.</a:t>
            </a:r>
          </a:p>
          <a:p>
            <a:r>
              <a:rPr lang="en-US" noProof="0" dirty="0"/>
              <a:t>We choose to go to the moon in this decade and do the other things, not because they are easy, but because they are hard, because that goal will serve to organize and measure the best of our energies and skills.</a:t>
            </a:r>
          </a:p>
        </p:txBody>
      </p:sp>
      <p:pic>
        <p:nvPicPr>
          <p:cNvPr id="24" name="Picture Placeholder 23">
            <a:extLst>
              <a:ext uri="{FF2B5EF4-FFF2-40B4-BE49-F238E27FC236}">
                <a16:creationId xmlns:a16="http://schemas.microsoft.com/office/drawing/2014/main" id="{718B091B-ECC9-4F22-9B3F-E92E2D4A7AFD}"/>
              </a:ext>
            </a:extLst>
          </p:cNvPr>
          <p:cNvPicPr>
            <a:picLocks noGrp="1" noChangeAspect="1"/>
          </p:cNvPicPr>
          <p:nvPr>
            <p:ph type="pic" sz="quarter" idx="27"/>
          </p:nvPr>
        </p:nvPicPr>
        <p:blipFill rotWithShape="1">
          <a:blip r:embed="rId2" cstate="screen">
            <a:extLst>
              <a:ext uri="{28A0092B-C50C-407E-A947-70E740481C1C}">
                <a14:useLocalDpi xmlns:a14="http://schemas.microsoft.com/office/drawing/2010/main"/>
              </a:ext>
            </a:extLst>
          </a:blip>
          <a:srcRect l="21784" r="21784"/>
          <a:stretch/>
        </p:blipFill>
        <p:spPr>
          <a:blipFill>
            <a:blip r:embed="rId3">
              <a:extLst>
                <a:ext uri="{96DAC541-7B7A-43D3-8B79-37D633B846F1}">
                  <asvg:svgBlip xmlns:asvg="http://schemas.microsoft.com/office/drawing/2016/SVG/main" r:embed="rId4"/>
                </a:ext>
              </a:extLst>
            </a:blip>
            <a:stretch>
              <a:fillRect/>
            </a:stretch>
          </a:blipFill>
        </p:spPr>
      </p:pic>
      <p:pic>
        <p:nvPicPr>
          <p:cNvPr id="26" name="Picture Placeholder 25" descr="A close - up of some jellyfish&#10;&#10;Description automatically generated with low confidence">
            <a:extLst>
              <a:ext uri="{FF2B5EF4-FFF2-40B4-BE49-F238E27FC236}">
                <a16:creationId xmlns:a16="http://schemas.microsoft.com/office/drawing/2014/main" id="{EEDA1190-5349-4690-B7B4-753EFA6BB9F0}"/>
              </a:ext>
            </a:extLst>
          </p:cNvPr>
          <p:cNvPicPr>
            <a:picLocks noGrp="1" noChangeAspect="1"/>
          </p:cNvPicPr>
          <p:nvPr>
            <p:ph type="pic" sz="quarter" idx="28"/>
          </p:nvPr>
        </p:nvPicPr>
        <p:blipFill rotWithShape="1">
          <a:blip r:embed="rId5" cstate="screen">
            <a:extLst>
              <a:ext uri="{28A0092B-C50C-407E-A947-70E740481C1C}">
                <a14:useLocalDpi xmlns:a14="http://schemas.microsoft.com/office/drawing/2010/main"/>
              </a:ext>
            </a:extLst>
          </a:blip>
          <a:srcRect l="21811" r="21811"/>
          <a:stretch/>
        </p:blipFill>
        <p:spPr/>
      </p:pic>
      <p:pic>
        <p:nvPicPr>
          <p:cNvPr id="28" name="Picture Placeholder 27">
            <a:extLst>
              <a:ext uri="{FF2B5EF4-FFF2-40B4-BE49-F238E27FC236}">
                <a16:creationId xmlns:a16="http://schemas.microsoft.com/office/drawing/2014/main" id="{E7031B2A-F009-4DAA-B5B7-30864C8D4626}"/>
              </a:ext>
            </a:extLst>
          </p:cNvPr>
          <p:cNvPicPr>
            <a:picLocks noGrp="1" noChangeAspect="1"/>
          </p:cNvPicPr>
          <p:nvPr>
            <p:ph type="pic" sz="quarter" idx="29"/>
          </p:nvPr>
        </p:nvPicPr>
        <p:blipFill>
          <a:blip r:embed="rId6" cstate="screen">
            <a:extLst>
              <a:ext uri="{28A0092B-C50C-407E-A947-70E740481C1C}">
                <a14:useLocalDpi xmlns:a14="http://schemas.microsoft.com/office/drawing/2010/main"/>
              </a:ext>
            </a:extLst>
          </a:blip>
          <a:srcRect l="21843" r="21843"/>
          <a:stretch/>
        </p:blipFill>
        <p:spPr/>
      </p:pic>
      <p:pic>
        <p:nvPicPr>
          <p:cNvPr id="30" name="Picture Placeholder 29">
            <a:extLst>
              <a:ext uri="{FF2B5EF4-FFF2-40B4-BE49-F238E27FC236}">
                <a16:creationId xmlns:a16="http://schemas.microsoft.com/office/drawing/2014/main" id="{6A89157D-3D20-4203-84D7-446F02F5A6A7}"/>
              </a:ext>
            </a:extLst>
          </p:cNvPr>
          <p:cNvPicPr>
            <a:picLocks noGrp="1" noChangeAspect="1"/>
          </p:cNvPicPr>
          <p:nvPr>
            <p:ph type="pic" sz="quarter" idx="30"/>
          </p:nvPr>
        </p:nvPicPr>
        <p:blipFill rotWithShape="1">
          <a:blip r:embed="rId7" cstate="screen">
            <a:extLst>
              <a:ext uri="{28A0092B-C50C-407E-A947-70E740481C1C}">
                <a14:useLocalDpi xmlns:a14="http://schemas.microsoft.com/office/drawing/2010/main"/>
              </a:ext>
            </a:extLst>
          </a:blip>
          <a:srcRect l="21811" r="21811"/>
          <a:stretch/>
        </p:blipFill>
        <p:spPr/>
      </p:pic>
      <p:sp>
        <p:nvSpPr>
          <p:cNvPr id="2" name="Date Placeholder 1">
            <a:extLst>
              <a:ext uri="{FF2B5EF4-FFF2-40B4-BE49-F238E27FC236}">
                <a16:creationId xmlns:a16="http://schemas.microsoft.com/office/drawing/2014/main" id="{977A28B1-E3C6-47FA-B1D7-A018A4CA38AE}"/>
              </a:ext>
            </a:extLst>
          </p:cNvPr>
          <p:cNvSpPr>
            <a:spLocks noGrp="1"/>
          </p:cNvSpPr>
          <p:nvPr>
            <p:ph type="dt" sz="half" idx="2"/>
          </p:nvPr>
        </p:nvSpPr>
        <p:spPr/>
        <p:txBody>
          <a:bodyPr/>
          <a:lstStyle/>
          <a:p>
            <a:fld id="{858748A9-521F-4E09-8C19-017EBC361783}" type="datetime3">
              <a:rPr lang="en-US" smtClean="0"/>
              <a:t>7 October 2024</a:t>
            </a:fld>
            <a:endParaRPr lang="en-US"/>
          </a:p>
        </p:txBody>
      </p:sp>
      <p:sp>
        <p:nvSpPr>
          <p:cNvPr id="3" name="Slide Number Placeholder 2">
            <a:extLst>
              <a:ext uri="{FF2B5EF4-FFF2-40B4-BE49-F238E27FC236}">
                <a16:creationId xmlns:a16="http://schemas.microsoft.com/office/drawing/2014/main" id="{9EE2F7A3-42FD-4C33-ABE7-005AF189D50C}"/>
              </a:ext>
            </a:extLst>
          </p:cNvPr>
          <p:cNvSpPr>
            <a:spLocks noGrp="1"/>
          </p:cNvSpPr>
          <p:nvPr>
            <p:ph type="sldNum" sz="quarter" idx="4"/>
          </p:nvPr>
        </p:nvSpPr>
        <p:spPr/>
        <p:txBody>
          <a:bodyPr/>
          <a:lstStyle/>
          <a:p>
            <a:fld id="{A520213A-032B-FE42-940A-86A4C9AC44D3}" type="slidenum">
              <a:rPr lang="en-US" smtClean="0"/>
              <a:pPr/>
              <a:t>18</a:t>
            </a:fld>
            <a:endParaRPr lang="en-US"/>
          </a:p>
        </p:txBody>
      </p:sp>
      <p:sp>
        <p:nvSpPr>
          <p:cNvPr id="4" name="Footer Placeholder 3">
            <a:extLst>
              <a:ext uri="{FF2B5EF4-FFF2-40B4-BE49-F238E27FC236}">
                <a16:creationId xmlns:a16="http://schemas.microsoft.com/office/drawing/2014/main" id="{11AD8113-C6B3-42D9-B0F7-EBC203424546}"/>
              </a:ext>
            </a:extLst>
          </p:cNvPr>
          <p:cNvSpPr>
            <a:spLocks noGrp="1"/>
          </p:cNvSpPr>
          <p:nvPr>
            <p:ph type="ftr" sz="quarter" idx="3"/>
          </p:nvPr>
        </p:nvSpPr>
        <p:spPr/>
        <p:txBody>
          <a:bodyPr/>
          <a:lstStyle/>
          <a:p>
            <a:r>
              <a:rPr lang="en-US" dirty="0" err="1"/>
              <a:t>ELITechGroup</a:t>
            </a:r>
            <a:r>
              <a:rPr lang="en-US" dirty="0"/>
              <a:t> I A BRUKER COMPANY</a:t>
            </a:r>
          </a:p>
          <a:p>
            <a:endParaRPr lang="en-US" dirty="0"/>
          </a:p>
        </p:txBody>
      </p:sp>
    </p:spTree>
    <p:extLst>
      <p:ext uri="{BB962C8B-B14F-4D97-AF65-F5344CB8AC3E}">
        <p14:creationId xmlns:p14="http://schemas.microsoft.com/office/powerpoint/2010/main" val="126661770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56559B7-0CC1-4F6B-9FDD-03F33B06657F}"/>
              </a:ext>
            </a:extLst>
          </p:cNvPr>
          <p:cNvSpPr>
            <a:spLocks noGrp="1"/>
          </p:cNvSpPr>
          <p:nvPr>
            <p:ph type="body" sz="quarter" idx="20"/>
          </p:nvPr>
        </p:nvSpPr>
        <p:spPr/>
        <p:txBody>
          <a:bodyPr/>
          <a:lstStyle/>
          <a:p>
            <a:r>
              <a:rPr lang="en-US"/>
              <a:t>single line subtitle with a maximum of approx. 100 characters</a:t>
            </a:r>
          </a:p>
        </p:txBody>
      </p:sp>
      <p:sp>
        <p:nvSpPr>
          <p:cNvPr id="3" name="Title 2">
            <a:extLst>
              <a:ext uri="{FF2B5EF4-FFF2-40B4-BE49-F238E27FC236}">
                <a16:creationId xmlns:a16="http://schemas.microsoft.com/office/drawing/2014/main" id="{24B3D3FE-F4F2-489D-AE04-0A43B08F18D5}"/>
              </a:ext>
            </a:extLst>
          </p:cNvPr>
          <p:cNvSpPr>
            <a:spLocks noGrp="1"/>
          </p:cNvSpPr>
          <p:nvPr>
            <p:ph type="title"/>
          </p:nvPr>
        </p:nvSpPr>
        <p:spPr/>
        <p:txBody>
          <a:bodyPr/>
          <a:lstStyle/>
          <a:p>
            <a:r>
              <a:rPr lang="en-US"/>
              <a:t>Master title with a maximum of approx. </a:t>
            </a:r>
            <a:br>
              <a:rPr lang="en-US"/>
            </a:br>
            <a:r>
              <a:rPr lang="en-US"/>
              <a:t>120 characters in maximum two lines</a:t>
            </a:r>
          </a:p>
        </p:txBody>
      </p:sp>
      <p:pic>
        <p:nvPicPr>
          <p:cNvPr id="16" name="Picture Placeholder 15" descr="A person and person looking at a computer&#10;&#10;Description automatically generated with medium confidence">
            <a:extLst>
              <a:ext uri="{FF2B5EF4-FFF2-40B4-BE49-F238E27FC236}">
                <a16:creationId xmlns:a16="http://schemas.microsoft.com/office/drawing/2014/main" id="{0D3F536E-04EB-409E-B768-FE7CC04FA12E}"/>
              </a:ext>
            </a:extLst>
          </p:cNvPr>
          <p:cNvPicPr>
            <a:picLocks noGrp="1" noChangeAspect="1"/>
          </p:cNvPicPr>
          <p:nvPr>
            <p:ph type="pic" sz="quarter" idx="27"/>
          </p:nvPr>
        </p:nvPicPr>
        <p:blipFill rotWithShape="1">
          <a:blip r:embed="rId2" cstate="screen">
            <a:extLst>
              <a:ext uri="{28A0092B-C50C-407E-A947-70E740481C1C}">
                <a14:useLocalDpi xmlns:a14="http://schemas.microsoft.com/office/drawing/2010/main"/>
              </a:ext>
            </a:extLst>
          </a:blip>
          <a:srcRect l="21784" r="21784"/>
          <a:stretch/>
        </p:blipFill>
        <p:spPr/>
      </p:pic>
      <p:pic>
        <p:nvPicPr>
          <p:cNvPr id="18" name="Picture Placeholder 17" descr="A close-up of some jellyfish&#10;&#10;Description automatically generated with low confidence">
            <a:extLst>
              <a:ext uri="{FF2B5EF4-FFF2-40B4-BE49-F238E27FC236}">
                <a16:creationId xmlns:a16="http://schemas.microsoft.com/office/drawing/2014/main" id="{6E845DAC-39DE-4C9E-87BD-263F20FE5BCF}"/>
              </a:ext>
            </a:extLst>
          </p:cNvPr>
          <p:cNvPicPr>
            <a:picLocks noGrp="1" noChangeAspect="1"/>
          </p:cNvPicPr>
          <p:nvPr>
            <p:ph type="pic" sz="quarter" idx="28"/>
          </p:nvPr>
        </p:nvPicPr>
        <p:blipFill rotWithShape="1">
          <a:blip r:embed="rId3" cstate="screen">
            <a:extLst>
              <a:ext uri="{28A0092B-C50C-407E-A947-70E740481C1C}">
                <a14:useLocalDpi xmlns:a14="http://schemas.microsoft.com/office/drawing/2010/main"/>
              </a:ext>
            </a:extLst>
          </a:blip>
          <a:srcRect l="21811" r="21811"/>
          <a:stretch/>
        </p:blipFill>
        <p:spPr/>
      </p:pic>
      <p:pic>
        <p:nvPicPr>
          <p:cNvPr id="20" name="Picture Placeholder 19" descr="Water droplets on a surface&#10;&#10;Description automatically generated with low confidence">
            <a:extLst>
              <a:ext uri="{FF2B5EF4-FFF2-40B4-BE49-F238E27FC236}">
                <a16:creationId xmlns:a16="http://schemas.microsoft.com/office/drawing/2014/main" id="{633549D6-3299-4E7D-ACD6-60C19F44A3F0}"/>
              </a:ext>
            </a:extLst>
          </p:cNvPr>
          <p:cNvPicPr>
            <a:picLocks noGrp="1" noChangeAspect="1"/>
          </p:cNvPicPr>
          <p:nvPr>
            <p:ph type="pic" sz="quarter" idx="29"/>
          </p:nvPr>
        </p:nvPicPr>
        <p:blipFill rotWithShape="1">
          <a:blip r:embed="rId4" cstate="screen">
            <a:extLst>
              <a:ext uri="{28A0092B-C50C-407E-A947-70E740481C1C}">
                <a14:useLocalDpi xmlns:a14="http://schemas.microsoft.com/office/drawing/2010/main"/>
              </a:ext>
            </a:extLst>
          </a:blip>
          <a:srcRect l="21843" r="21843"/>
          <a:stretch/>
        </p:blipFill>
        <p:spPr/>
      </p:pic>
      <p:pic>
        <p:nvPicPr>
          <p:cNvPr id="22" name="Picture Placeholder 21">
            <a:extLst>
              <a:ext uri="{FF2B5EF4-FFF2-40B4-BE49-F238E27FC236}">
                <a16:creationId xmlns:a16="http://schemas.microsoft.com/office/drawing/2014/main" id="{26BB7EF1-42A1-44DD-B450-D738C1CC7B20}"/>
              </a:ext>
            </a:extLst>
          </p:cNvPr>
          <p:cNvPicPr>
            <a:picLocks noGrp="1" noChangeAspect="1"/>
          </p:cNvPicPr>
          <p:nvPr>
            <p:ph type="pic" sz="quarter" idx="30"/>
          </p:nvPr>
        </p:nvPicPr>
        <p:blipFill rotWithShape="1">
          <a:blip r:embed="rId5" cstate="screen">
            <a:extLst>
              <a:ext uri="{28A0092B-C50C-407E-A947-70E740481C1C}">
                <a14:useLocalDpi xmlns:a14="http://schemas.microsoft.com/office/drawing/2010/main"/>
              </a:ext>
            </a:extLst>
          </a:blip>
          <a:srcRect l="21811" r="21811"/>
          <a:stretch/>
        </p:blipFill>
        <p:spPr/>
      </p:pic>
      <p:sp>
        <p:nvSpPr>
          <p:cNvPr id="8" name="Date Placeholder 7">
            <a:extLst>
              <a:ext uri="{FF2B5EF4-FFF2-40B4-BE49-F238E27FC236}">
                <a16:creationId xmlns:a16="http://schemas.microsoft.com/office/drawing/2014/main" id="{AD61C2A7-9788-4648-92FD-6C782C4AC611}"/>
              </a:ext>
            </a:extLst>
          </p:cNvPr>
          <p:cNvSpPr>
            <a:spLocks noGrp="1"/>
          </p:cNvSpPr>
          <p:nvPr>
            <p:ph type="dt" sz="half" idx="2"/>
          </p:nvPr>
        </p:nvSpPr>
        <p:spPr/>
        <p:txBody>
          <a:bodyPr/>
          <a:lstStyle/>
          <a:p>
            <a:fld id="{71E3E40C-D41A-429B-A1B0-9A238B0428AB}" type="datetime3">
              <a:rPr lang="en-US" smtClean="0"/>
              <a:t>7 October 2024</a:t>
            </a:fld>
            <a:endParaRPr lang="en-US"/>
          </a:p>
        </p:txBody>
      </p:sp>
      <p:sp>
        <p:nvSpPr>
          <p:cNvPr id="9" name="Slide Number Placeholder 8">
            <a:extLst>
              <a:ext uri="{FF2B5EF4-FFF2-40B4-BE49-F238E27FC236}">
                <a16:creationId xmlns:a16="http://schemas.microsoft.com/office/drawing/2014/main" id="{1ED29117-19C4-475A-9831-4C94191C28FE}"/>
              </a:ext>
            </a:extLst>
          </p:cNvPr>
          <p:cNvSpPr>
            <a:spLocks noGrp="1"/>
          </p:cNvSpPr>
          <p:nvPr>
            <p:ph type="sldNum" sz="quarter" idx="4"/>
          </p:nvPr>
        </p:nvSpPr>
        <p:spPr/>
        <p:txBody>
          <a:bodyPr/>
          <a:lstStyle/>
          <a:p>
            <a:fld id="{A520213A-032B-FE42-940A-86A4C9AC44D3}" type="slidenum">
              <a:rPr lang="en-US" smtClean="0"/>
              <a:pPr/>
              <a:t>19</a:t>
            </a:fld>
            <a:endParaRPr lang="en-US"/>
          </a:p>
        </p:txBody>
      </p:sp>
      <p:sp>
        <p:nvSpPr>
          <p:cNvPr id="10" name="Footer Placeholder 9">
            <a:extLst>
              <a:ext uri="{FF2B5EF4-FFF2-40B4-BE49-F238E27FC236}">
                <a16:creationId xmlns:a16="http://schemas.microsoft.com/office/drawing/2014/main" id="{2C660869-F704-422C-8FEE-C9FA6F807CF1}"/>
              </a:ext>
            </a:extLst>
          </p:cNvPr>
          <p:cNvSpPr>
            <a:spLocks noGrp="1"/>
          </p:cNvSpPr>
          <p:nvPr>
            <p:ph type="ftr" sz="quarter" idx="3"/>
          </p:nvPr>
        </p:nvSpPr>
        <p:spPr/>
        <p:txBody>
          <a:bodyPr/>
          <a:lstStyle/>
          <a:p>
            <a:r>
              <a:rPr lang="en-US" dirty="0" err="1"/>
              <a:t>ELITechGroup</a:t>
            </a:r>
            <a:r>
              <a:rPr lang="en-US" dirty="0"/>
              <a:t> I A BRUKER COMPANY</a:t>
            </a:r>
          </a:p>
          <a:p>
            <a:endParaRPr lang="en-US" dirty="0"/>
          </a:p>
        </p:txBody>
      </p:sp>
      <p:sp>
        <p:nvSpPr>
          <p:cNvPr id="11" name="Content Placeholder 10">
            <a:extLst>
              <a:ext uri="{FF2B5EF4-FFF2-40B4-BE49-F238E27FC236}">
                <a16:creationId xmlns:a16="http://schemas.microsoft.com/office/drawing/2014/main" id="{AF94505A-11DB-4D86-B978-973EB55916D4}"/>
              </a:ext>
            </a:extLst>
          </p:cNvPr>
          <p:cNvSpPr>
            <a:spLocks noGrp="1"/>
          </p:cNvSpPr>
          <p:nvPr>
            <p:ph sz="quarter" idx="21"/>
          </p:nvPr>
        </p:nvSpPr>
        <p:spPr/>
        <p:txBody>
          <a:bodyPr/>
          <a:lstStyle/>
          <a:p>
            <a:r>
              <a:rPr lang="en-US" dirty="0"/>
              <a:t>For those who have seen the Earth from space, and for the hundreds and perhaps thousands more who will, the experience most certainly changes your perspective. </a:t>
            </a:r>
          </a:p>
          <a:p>
            <a:r>
              <a:rPr lang="en-US" dirty="0"/>
              <a:t>It suddenly struck me that that tiny pea, pretty and blue, was the Earth. </a:t>
            </a:r>
          </a:p>
        </p:txBody>
      </p:sp>
      <p:sp>
        <p:nvSpPr>
          <p:cNvPr id="12" name="Content Placeholder 11">
            <a:extLst>
              <a:ext uri="{FF2B5EF4-FFF2-40B4-BE49-F238E27FC236}">
                <a16:creationId xmlns:a16="http://schemas.microsoft.com/office/drawing/2014/main" id="{C05E7456-2E0A-4424-A4BD-F451DD4B5B53}"/>
              </a:ext>
            </a:extLst>
          </p:cNvPr>
          <p:cNvSpPr>
            <a:spLocks noGrp="1"/>
          </p:cNvSpPr>
          <p:nvPr>
            <p:ph sz="quarter" idx="22"/>
          </p:nvPr>
        </p:nvSpPr>
        <p:spPr/>
        <p:txBody>
          <a:bodyPr/>
          <a:lstStyle/>
          <a:p>
            <a:r>
              <a:rPr lang="en-US"/>
              <a:t>Master subtitle max. approx. 55 characters </a:t>
            </a:r>
          </a:p>
        </p:txBody>
      </p:sp>
      <p:sp>
        <p:nvSpPr>
          <p:cNvPr id="13" name="Content Placeholder 12">
            <a:extLst>
              <a:ext uri="{FF2B5EF4-FFF2-40B4-BE49-F238E27FC236}">
                <a16:creationId xmlns:a16="http://schemas.microsoft.com/office/drawing/2014/main" id="{302E1264-C9E9-499A-A1D4-3A4CC34AEADB}"/>
              </a:ext>
            </a:extLst>
          </p:cNvPr>
          <p:cNvSpPr>
            <a:spLocks noGrp="1"/>
          </p:cNvSpPr>
          <p:nvPr>
            <p:ph sz="quarter" idx="31"/>
          </p:nvPr>
        </p:nvSpPr>
        <p:spPr/>
        <p:txBody>
          <a:bodyPr/>
          <a:lstStyle/>
          <a:p>
            <a:r>
              <a:rPr lang="en-US" dirty="0"/>
              <a:t>Science has not yet mastered prophecy. We predict too much for the next year and yet far too little for the next 10.</a:t>
            </a:r>
          </a:p>
          <a:p>
            <a:r>
              <a:rPr lang="en-US" dirty="0"/>
              <a:t>We choose to go to the moon in this decade and do the other things, not because they are easy, but because they are hard.</a:t>
            </a:r>
          </a:p>
        </p:txBody>
      </p:sp>
      <p:sp>
        <p:nvSpPr>
          <p:cNvPr id="14" name="Content Placeholder 13">
            <a:extLst>
              <a:ext uri="{FF2B5EF4-FFF2-40B4-BE49-F238E27FC236}">
                <a16:creationId xmlns:a16="http://schemas.microsoft.com/office/drawing/2014/main" id="{6301E42E-3E4F-4FD4-8774-80163E329EEC}"/>
              </a:ext>
            </a:extLst>
          </p:cNvPr>
          <p:cNvSpPr>
            <a:spLocks noGrp="1"/>
          </p:cNvSpPr>
          <p:nvPr>
            <p:ph sz="quarter" idx="32"/>
          </p:nvPr>
        </p:nvSpPr>
        <p:spPr/>
        <p:txBody>
          <a:bodyPr/>
          <a:lstStyle/>
          <a:p>
            <a:r>
              <a:rPr lang="en-US"/>
              <a:t>Master subtitle max. approx. 55 characters </a:t>
            </a:r>
          </a:p>
        </p:txBody>
      </p:sp>
    </p:spTree>
    <p:extLst>
      <p:ext uri="{BB962C8B-B14F-4D97-AF65-F5344CB8AC3E}">
        <p14:creationId xmlns:p14="http://schemas.microsoft.com/office/powerpoint/2010/main" val="22988170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AAC604-7955-4C8F-B0F8-C8D51909E030}"/>
              </a:ext>
            </a:extLst>
          </p:cNvPr>
          <p:cNvSpPr>
            <a:spLocks noGrp="1"/>
          </p:cNvSpPr>
          <p:nvPr>
            <p:ph type="title"/>
          </p:nvPr>
        </p:nvSpPr>
        <p:spPr/>
        <p:txBody>
          <a:bodyPr/>
          <a:lstStyle/>
          <a:p>
            <a:r>
              <a:rPr lang="en-US" dirty="0"/>
              <a:t>Presentation title with a maximum </a:t>
            </a:r>
            <a:br>
              <a:rPr lang="en-US" dirty="0"/>
            </a:br>
            <a:r>
              <a:rPr lang="en-US" dirty="0"/>
              <a:t>of approx. 80 characters</a:t>
            </a:r>
          </a:p>
        </p:txBody>
      </p:sp>
      <p:sp>
        <p:nvSpPr>
          <p:cNvPr id="3" name="Text Placeholder 2">
            <a:extLst>
              <a:ext uri="{FF2B5EF4-FFF2-40B4-BE49-F238E27FC236}">
                <a16:creationId xmlns:a16="http://schemas.microsoft.com/office/drawing/2014/main" id="{FF8F9C76-DD8E-4CBD-94C5-EE716CD01EA4}"/>
              </a:ext>
            </a:extLst>
          </p:cNvPr>
          <p:cNvSpPr>
            <a:spLocks noGrp="1"/>
          </p:cNvSpPr>
          <p:nvPr>
            <p:ph type="body" sz="quarter" idx="23"/>
          </p:nvPr>
        </p:nvSpPr>
        <p:spPr/>
        <p:txBody>
          <a:bodyPr/>
          <a:lstStyle/>
          <a:p>
            <a:r>
              <a:rPr lang="en-US" dirty="0"/>
              <a:t>single line subtitle with a maximum of approx. 90 characters</a:t>
            </a:r>
          </a:p>
        </p:txBody>
      </p:sp>
      <p:sp>
        <p:nvSpPr>
          <p:cNvPr id="8" name="Content Placeholder 7">
            <a:extLst>
              <a:ext uri="{FF2B5EF4-FFF2-40B4-BE49-F238E27FC236}">
                <a16:creationId xmlns:a16="http://schemas.microsoft.com/office/drawing/2014/main" id="{7EA746EC-A101-4291-943F-1DB2CA423E39}"/>
              </a:ext>
            </a:extLst>
          </p:cNvPr>
          <p:cNvSpPr>
            <a:spLocks noGrp="1"/>
          </p:cNvSpPr>
          <p:nvPr>
            <p:ph sz="quarter" idx="26"/>
          </p:nvPr>
        </p:nvSpPr>
        <p:spPr/>
        <p:txBody>
          <a:bodyPr/>
          <a:lstStyle/>
          <a:p>
            <a:r>
              <a:rPr lang="en-US" dirty="0"/>
              <a:t>Speaker</a:t>
            </a:r>
          </a:p>
          <a:p>
            <a:r>
              <a:rPr lang="en-US" dirty="0"/>
              <a:t>Date</a:t>
            </a:r>
          </a:p>
        </p:txBody>
      </p:sp>
    </p:spTree>
    <p:extLst>
      <p:ext uri="{BB962C8B-B14F-4D97-AF65-F5344CB8AC3E}">
        <p14:creationId xmlns:p14="http://schemas.microsoft.com/office/powerpoint/2010/main" val="116149195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FC40ACE-73D2-4EFA-B4C9-4B05782E2345}"/>
              </a:ext>
            </a:extLst>
          </p:cNvPr>
          <p:cNvSpPr>
            <a:spLocks noGrp="1"/>
          </p:cNvSpPr>
          <p:nvPr>
            <p:ph type="body" sz="quarter" idx="20"/>
          </p:nvPr>
        </p:nvSpPr>
        <p:spPr/>
        <p:txBody>
          <a:bodyPr/>
          <a:lstStyle/>
          <a:p>
            <a:r>
              <a:rPr lang="en-US" noProof="0"/>
              <a:t>single line subtitle with a maximum of approx. 100 characters</a:t>
            </a:r>
          </a:p>
        </p:txBody>
      </p:sp>
      <p:sp>
        <p:nvSpPr>
          <p:cNvPr id="6" name="Title 5">
            <a:extLst>
              <a:ext uri="{FF2B5EF4-FFF2-40B4-BE49-F238E27FC236}">
                <a16:creationId xmlns:a16="http://schemas.microsoft.com/office/drawing/2014/main" id="{84476436-2582-4874-9E7F-1858F762B4B2}"/>
              </a:ext>
            </a:extLst>
          </p:cNvPr>
          <p:cNvSpPr>
            <a:spLocks noGrp="1"/>
          </p:cNvSpPr>
          <p:nvPr>
            <p:ph type="title"/>
          </p:nvPr>
        </p:nvSpPr>
        <p:spPr/>
        <p:txBody>
          <a:bodyPr/>
          <a:lstStyle/>
          <a:p>
            <a:r>
              <a:rPr lang="en-US" noProof="0"/>
              <a:t>Master title with a maximum of approx. </a:t>
            </a:r>
            <a:br>
              <a:rPr lang="en-US" noProof="0"/>
            </a:br>
            <a:r>
              <a:rPr lang="en-US" noProof="0"/>
              <a:t>120 characters in maximum two lines</a:t>
            </a:r>
          </a:p>
        </p:txBody>
      </p:sp>
      <p:sp>
        <p:nvSpPr>
          <p:cNvPr id="7" name="Content Placeholder 6">
            <a:extLst>
              <a:ext uri="{FF2B5EF4-FFF2-40B4-BE49-F238E27FC236}">
                <a16:creationId xmlns:a16="http://schemas.microsoft.com/office/drawing/2014/main" id="{0F4F8CE8-9E31-4C83-83F8-EC4702ED9282}"/>
              </a:ext>
            </a:extLst>
          </p:cNvPr>
          <p:cNvSpPr>
            <a:spLocks noGrp="1"/>
          </p:cNvSpPr>
          <p:nvPr>
            <p:ph sz="quarter" idx="21"/>
          </p:nvPr>
        </p:nvSpPr>
        <p:spPr/>
        <p:txBody>
          <a:bodyPr/>
          <a:lstStyle/>
          <a:p>
            <a:r>
              <a:rPr lang="en-US" noProof="0" dirty="0"/>
              <a:t>For those who have seen the Earth from space, and for the hundreds and perhaps thousands more who will, the experience most certainly changes your perspective. </a:t>
            </a:r>
          </a:p>
          <a:p>
            <a:r>
              <a:rPr lang="en-US" noProof="0" dirty="0"/>
              <a:t>It suddenly struck me that that tiny pea, pretty and blue, was the Earth. I put up my thumb and shut one eye, and my thumb blotted out the planet Earth. </a:t>
            </a:r>
          </a:p>
        </p:txBody>
      </p:sp>
      <p:sp>
        <p:nvSpPr>
          <p:cNvPr id="8" name="Content Placeholder 7">
            <a:extLst>
              <a:ext uri="{FF2B5EF4-FFF2-40B4-BE49-F238E27FC236}">
                <a16:creationId xmlns:a16="http://schemas.microsoft.com/office/drawing/2014/main" id="{D3DC55F5-3D85-4880-8EBF-5E3514F42430}"/>
              </a:ext>
            </a:extLst>
          </p:cNvPr>
          <p:cNvSpPr>
            <a:spLocks noGrp="1"/>
          </p:cNvSpPr>
          <p:nvPr>
            <p:ph sz="quarter" idx="26"/>
          </p:nvPr>
        </p:nvSpPr>
        <p:spPr/>
        <p:txBody>
          <a:bodyPr/>
          <a:lstStyle/>
          <a:p>
            <a:r>
              <a:rPr lang="en-US" noProof="0" dirty="0"/>
              <a:t>Science has not yet mastered prophecy. We predict too much for the next year and yet far too little for the next 10.</a:t>
            </a:r>
          </a:p>
          <a:p>
            <a:r>
              <a:rPr lang="en-US" noProof="0" dirty="0"/>
              <a:t>We choose to go to the moon in this decade and do the other things, not because they are easy, but because they are hard, because that goal will serve to organize and measure the best of our energies and skills.</a:t>
            </a:r>
          </a:p>
        </p:txBody>
      </p:sp>
      <p:sp>
        <p:nvSpPr>
          <p:cNvPr id="9" name="Content Placeholder 8">
            <a:extLst>
              <a:ext uri="{FF2B5EF4-FFF2-40B4-BE49-F238E27FC236}">
                <a16:creationId xmlns:a16="http://schemas.microsoft.com/office/drawing/2014/main" id="{6F93CCB0-9B00-418C-B606-A0A40FE19838}"/>
              </a:ext>
            </a:extLst>
          </p:cNvPr>
          <p:cNvSpPr>
            <a:spLocks noGrp="1"/>
          </p:cNvSpPr>
          <p:nvPr>
            <p:ph sz="quarter" idx="27"/>
          </p:nvPr>
        </p:nvSpPr>
        <p:spPr/>
        <p:txBody>
          <a:bodyPr/>
          <a:lstStyle/>
          <a:p>
            <a:r>
              <a:rPr lang="en-US" noProof="0" dirty="0"/>
              <a:t>There can be no thought of finishing for ‘aiming for the stars.’ Both figuratively and literally, it is a task to occupy the generations.</a:t>
            </a:r>
          </a:p>
          <a:p>
            <a:r>
              <a:rPr lang="en-US" noProof="0" dirty="0"/>
              <a:t>As I stand out here in the wonders of the unknown at Hadley, I sort of realize there’s a fundamental truth to our nature, Man must explore … and this is exploration at its greatest.</a:t>
            </a:r>
          </a:p>
        </p:txBody>
      </p:sp>
      <p:sp>
        <p:nvSpPr>
          <p:cNvPr id="2" name="Date Placeholder 1">
            <a:extLst>
              <a:ext uri="{FF2B5EF4-FFF2-40B4-BE49-F238E27FC236}">
                <a16:creationId xmlns:a16="http://schemas.microsoft.com/office/drawing/2014/main" id="{AD28C02D-7C25-443D-9D3E-502039160971}"/>
              </a:ext>
            </a:extLst>
          </p:cNvPr>
          <p:cNvSpPr>
            <a:spLocks noGrp="1"/>
          </p:cNvSpPr>
          <p:nvPr>
            <p:ph type="dt" sz="half" idx="2"/>
          </p:nvPr>
        </p:nvSpPr>
        <p:spPr/>
        <p:txBody>
          <a:bodyPr/>
          <a:lstStyle/>
          <a:p>
            <a:fld id="{A94EBD29-8E58-488B-B27D-4FA0A62CD104}" type="datetime3">
              <a:rPr lang="en-US" smtClean="0"/>
              <a:t>7 October 2024</a:t>
            </a:fld>
            <a:endParaRPr lang="en-US"/>
          </a:p>
        </p:txBody>
      </p:sp>
      <p:sp>
        <p:nvSpPr>
          <p:cNvPr id="3" name="Slide Number Placeholder 2">
            <a:extLst>
              <a:ext uri="{FF2B5EF4-FFF2-40B4-BE49-F238E27FC236}">
                <a16:creationId xmlns:a16="http://schemas.microsoft.com/office/drawing/2014/main" id="{34C63F9D-ADB9-45A6-AA8B-D046145EEAC6}"/>
              </a:ext>
            </a:extLst>
          </p:cNvPr>
          <p:cNvSpPr>
            <a:spLocks noGrp="1"/>
          </p:cNvSpPr>
          <p:nvPr>
            <p:ph type="sldNum" sz="quarter" idx="4"/>
          </p:nvPr>
        </p:nvSpPr>
        <p:spPr/>
        <p:txBody>
          <a:bodyPr/>
          <a:lstStyle/>
          <a:p>
            <a:fld id="{A520213A-032B-FE42-940A-86A4C9AC44D3}" type="slidenum">
              <a:rPr lang="en-US" smtClean="0"/>
              <a:pPr/>
              <a:t>20</a:t>
            </a:fld>
            <a:endParaRPr lang="en-US"/>
          </a:p>
        </p:txBody>
      </p:sp>
      <p:sp>
        <p:nvSpPr>
          <p:cNvPr id="4" name="Footer Placeholder 3">
            <a:extLst>
              <a:ext uri="{FF2B5EF4-FFF2-40B4-BE49-F238E27FC236}">
                <a16:creationId xmlns:a16="http://schemas.microsoft.com/office/drawing/2014/main" id="{366A9231-54D7-41AB-8D53-987A574AB147}"/>
              </a:ext>
            </a:extLst>
          </p:cNvPr>
          <p:cNvSpPr>
            <a:spLocks noGrp="1"/>
          </p:cNvSpPr>
          <p:nvPr>
            <p:ph type="ftr" sz="quarter" idx="3"/>
          </p:nvPr>
        </p:nvSpPr>
        <p:spPr/>
        <p:txBody>
          <a:bodyPr/>
          <a:lstStyle/>
          <a:p>
            <a:r>
              <a:rPr lang="en-US" dirty="0" err="1"/>
              <a:t>ELITechGroup</a:t>
            </a:r>
            <a:r>
              <a:rPr lang="en-US" dirty="0"/>
              <a:t> I A BRUKER COMPANY</a:t>
            </a:r>
          </a:p>
          <a:p>
            <a:endParaRPr lang="en-US" dirty="0"/>
          </a:p>
        </p:txBody>
      </p:sp>
    </p:spTree>
    <p:extLst>
      <p:ext uri="{BB962C8B-B14F-4D97-AF65-F5344CB8AC3E}">
        <p14:creationId xmlns:p14="http://schemas.microsoft.com/office/powerpoint/2010/main" val="81825549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AEA2173-3E7D-412F-AA07-00B92295C35C}"/>
              </a:ext>
            </a:extLst>
          </p:cNvPr>
          <p:cNvSpPr>
            <a:spLocks noGrp="1"/>
          </p:cNvSpPr>
          <p:nvPr>
            <p:ph type="body" sz="quarter" idx="20"/>
          </p:nvPr>
        </p:nvSpPr>
        <p:spPr/>
        <p:txBody>
          <a:bodyPr/>
          <a:lstStyle/>
          <a:p>
            <a:r>
              <a:rPr lang="en-US"/>
              <a:t>Single line subtitle with a maximum of approx. 100 characters</a:t>
            </a:r>
          </a:p>
        </p:txBody>
      </p:sp>
      <p:sp>
        <p:nvSpPr>
          <p:cNvPr id="3" name="Title 2">
            <a:extLst>
              <a:ext uri="{FF2B5EF4-FFF2-40B4-BE49-F238E27FC236}">
                <a16:creationId xmlns:a16="http://schemas.microsoft.com/office/drawing/2014/main" id="{E8E0E401-38D3-4715-84B0-4164A46854B4}"/>
              </a:ext>
            </a:extLst>
          </p:cNvPr>
          <p:cNvSpPr>
            <a:spLocks noGrp="1"/>
          </p:cNvSpPr>
          <p:nvPr>
            <p:ph type="title"/>
          </p:nvPr>
        </p:nvSpPr>
        <p:spPr/>
        <p:txBody>
          <a:bodyPr/>
          <a:lstStyle/>
          <a:p>
            <a:r>
              <a:rPr lang="en-US"/>
              <a:t>Master title with a maximum of approx. </a:t>
            </a:r>
            <a:br>
              <a:rPr lang="en-US"/>
            </a:br>
            <a:r>
              <a:rPr lang="en-US"/>
              <a:t>120 characters in maximum two lines</a:t>
            </a:r>
          </a:p>
        </p:txBody>
      </p:sp>
      <p:sp>
        <p:nvSpPr>
          <p:cNvPr id="4" name="Date Placeholder 3">
            <a:extLst>
              <a:ext uri="{FF2B5EF4-FFF2-40B4-BE49-F238E27FC236}">
                <a16:creationId xmlns:a16="http://schemas.microsoft.com/office/drawing/2014/main" id="{306F7350-C563-4EF2-B1A8-F3EC2F5EB6F6}"/>
              </a:ext>
            </a:extLst>
          </p:cNvPr>
          <p:cNvSpPr>
            <a:spLocks noGrp="1"/>
          </p:cNvSpPr>
          <p:nvPr>
            <p:ph type="dt" sz="half" idx="2"/>
          </p:nvPr>
        </p:nvSpPr>
        <p:spPr/>
        <p:txBody>
          <a:bodyPr/>
          <a:lstStyle/>
          <a:p>
            <a:fld id="{932DBF00-1D81-4A9B-8790-F113E7FDB2EC}" type="datetime3">
              <a:rPr lang="en-US" smtClean="0"/>
              <a:t>7 October 2024</a:t>
            </a:fld>
            <a:endParaRPr lang="en-US"/>
          </a:p>
        </p:txBody>
      </p:sp>
      <p:sp>
        <p:nvSpPr>
          <p:cNvPr id="5" name="Slide Number Placeholder 4">
            <a:extLst>
              <a:ext uri="{FF2B5EF4-FFF2-40B4-BE49-F238E27FC236}">
                <a16:creationId xmlns:a16="http://schemas.microsoft.com/office/drawing/2014/main" id="{791B415D-FB91-4E90-8452-262182C638CB}"/>
              </a:ext>
            </a:extLst>
          </p:cNvPr>
          <p:cNvSpPr>
            <a:spLocks noGrp="1"/>
          </p:cNvSpPr>
          <p:nvPr>
            <p:ph type="sldNum" sz="quarter" idx="4"/>
          </p:nvPr>
        </p:nvSpPr>
        <p:spPr/>
        <p:txBody>
          <a:bodyPr/>
          <a:lstStyle/>
          <a:p>
            <a:fld id="{A520213A-032B-FE42-940A-86A4C9AC44D3}" type="slidenum">
              <a:rPr lang="en-US" smtClean="0"/>
              <a:pPr/>
              <a:t>21</a:t>
            </a:fld>
            <a:endParaRPr lang="en-US"/>
          </a:p>
        </p:txBody>
      </p:sp>
      <p:sp>
        <p:nvSpPr>
          <p:cNvPr id="6" name="Footer Placeholder 5">
            <a:extLst>
              <a:ext uri="{FF2B5EF4-FFF2-40B4-BE49-F238E27FC236}">
                <a16:creationId xmlns:a16="http://schemas.microsoft.com/office/drawing/2014/main" id="{287107E3-7A8D-48B7-B236-E0BDB73A3628}"/>
              </a:ext>
            </a:extLst>
          </p:cNvPr>
          <p:cNvSpPr>
            <a:spLocks noGrp="1"/>
          </p:cNvSpPr>
          <p:nvPr>
            <p:ph type="ftr" sz="quarter" idx="3"/>
          </p:nvPr>
        </p:nvSpPr>
        <p:spPr/>
        <p:txBody>
          <a:bodyPr/>
          <a:lstStyle/>
          <a:p>
            <a:r>
              <a:rPr lang="en-US" dirty="0" err="1"/>
              <a:t>ELITechGroup</a:t>
            </a:r>
            <a:r>
              <a:rPr lang="en-US" dirty="0"/>
              <a:t> I A BRUKER COMPANY</a:t>
            </a:r>
          </a:p>
          <a:p>
            <a:endParaRPr lang="en-US" dirty="0"/>
          </a:p>
        </p:txBody>
      </p:sp>
      <p:sp>
        <p:nvSpPr>
          <p:cNvPr id="7" name="Content Placeholder 6">
            <a:extLst>
              <a:ext uri="{FF2B5EF4-FFF2-40B4-BE49-F238E27FC236}">
                <a16:creationId xmlns:a16="http://schemas.microsoft.com/office/drawing/2014/main" id="{ADE033B9-E7EB-41D3-9D7E-BCE096E6F0A4}"/>
              </a:ext>
            </a:extLst>
          </p:cNvPr>
          <p:cNvSpPr>
            <a:spLocks noGrp="1"/>
          </p:cNvSpPr>
          <p:nvPr>
            <p:ph sz="quarter" idx="21"/>
          </p:nvPr>
        </p:nvSpPr>
        <p:spPr/>
        <p:txBody>
          <a:bodyPr/>
          <a:lstStyle/>
          <a:p>
            <a:r>
              <a:rPr lang="en-US" dirty="0"/>
              <a:t>For those who have seen the Earth from space, and for the hundreds and perhaps thousands more who will, the experience most certainly changes your perspective. </a:t>
            </a:r>
          </a:p>
          <a:p>
            <a:r>
              <a:rPr lang="en-US" dirty="0"/>
              <a:t>It suddenly struck me that that tiny pea, pretty and blue, was the Earth. </a:t>
            </a:r>
          </a:p>
        </p:txBody>
      </p:sp>
      <p:sp>
        <p:nvSpPr>
          <p:cNvPr id="8" name="Content Placeholder 7">
            <a:extLst>
              <a:ext uri="{FF2B5EF4-FFF2-40B4-BE49-F238E27FC236}">
                <a16:creationId xmlns:a16="http://schemas.microsoft.com/office/drawing/2014/main" id="{9622A351-FEA0-4D4D-87DF-FF4FB08E3DC8}"/>
              </a:ext>
            </a:extLst>
          </p:cNvPr>
          <p:cNvSpPr>
            <a:spLocks noGrp="1"/>
          </p:cNvSpPr>
          <p:nvPr>
            <p:ph sz="quarter" idx="22"/>
          </p:nvPr>
        </p:nvSpPr>
        <p:spPr/>
        <p:txBody>
          <a:bodyPr/>
          <a:lstStyle/>
          <a:p>
            <a:r>
              <a:rPr lang="en-US"/>
              <a:t>Master subtitle max. approx. </a:t>
            </a:r>
            <a:br>
              <a:rPr lang="en-US"/>
            </a:br>
            <a:r>
              <a:rPr lang="en-US"/>
              <a:t>55 characters </a:t>
            </a:r>
          </a:p>
        </p:txBody>
      </p:sp>
      <p:sp>
        <p:nvSpPr>
          <p:cNvPr id="9" name="Content Placeholder 8">
            <a:extLst>
              <a:ext uri="{FF2B5EF4-FFF2-40B4-BE49-F238E27FC236}">
                <a16:creationId xmlns:a16="http://schemas.microsoft.com/office/drawing/2014/main" id="{F00E2C48-B144-498E-8323-DA18F0B2B37D}"/>
              </a:ext>
            </a:extLst>
          </p:cNvPr>
          <p:cNvSpPr>
            <a:spLocks noGrp="1"/>
          </p:cNvSpPr>
          <p:nvPr>
            <p:ph sz="quarter" idx="31"/>
          </p:nvPr>
        </p:nvSpPr>
        <p:spPr/>
        <p:txBody>
          <a:bodyPr/>
          <a:lstStyle/>
          <a:p>
            <a:r>
              <a:rPr lang="en-US" dirty="0"/>
              <a:t>Science has not yet mastered prophecy. We predict too much for the next year and yet far too little for the next 10.</a:t>
            </a:r>
          </a:p>
          <a:p>
            <a:r>
              <a:rPr lang="en-US" dirty="0"/>
              <a:t>We choose to go to the moon in this decade and do the other things, not because they are easy, but because they are hard.</a:t>
            </a:r>
          </a:p>
        </p:txBody>
      </p:sp>
      <p:sp>
        <p:nvSpPr>
          <p:cNvPr id="10" name="Content Placeholder 9">
            <a:extLst>
              <a:ext uri="{FF2B5EF4-FFF2-40B4-BE49-F238E27FC236}">
                <a16:creationId xmlns:a16="http://schemas.microsoft.com/office/drawing/2014/main" id="{64DBAD2E-9B0F-4B96-9377-A3CC4AFAB218}"/>
              </a:ext>
            </a:extLst>
          </p:cNvPr>
          <p:cNvSpPr>
            <a:spLocks noGrp="1"/>
          </p:cNvSpPr>
          <p:nvPr>
            <p:ph sz="quarter" idx="32"/>
          </p:nvPr>
        </p:nvSpPr>
        <p:spPr/>
        <p:txBody>
          <a:bodyPr/>
          <a:lstStyle/>
          <a:p>
            <a:r>
              <a:rPr lang="en-US"/>
              <a:t>Master subtitle max. approx. </a:t>
            </a:r>
            <a:br>
              <a:rPr lang="en-US"/>
            </a:br>
            <a:r>
              <a:rPr lang="en-US"/>
              <a:t>55 characters </a:t>
            </a:r>
          </a:p>
        </p:txBody>
      </p:sp>
      <p:sp>
        <p:nvSpPr>
          <p:cNvPr id="11" name="Content Placeholder 10">
            <a:extLst>
              <a:ext uri="{FF2B5EF4-FFF2-40B4-BE49-F238E27FC236}">
                <a16:creationId xmlns:a16="http://schemas.microsoft.com/office/drawing/2014/main" id="{F22FBAAE-7524-4F24-8124-BE044105BFE7}"/>
              </a:ext>
            </a:extLst>
          </p:cNvPr>
          <p:cNvSpPr>
            <a:spLocks noGrp="1"/>
          </p:cNvSpPr>
          <p:nvPr>
            <p:ph sz="quarter" idx="33"/>
          </p:nvPr>
        </p:nvSpPr>
        <p:spPr/>
        <p:txBody>
          <a:bodyPr/>
          <a:lstStyle/>
          <a:p>
            <a:r>
              <a:rPr lang="en-US" dirty="0"/>
              <a:t>There can be no thought of finishing for ‘aiming for the stars.’ Both figuratively and literally, it is a task to occupy the generations.</a:t>
            </a:r>
          </a:p>
          <a:p>
            <a:r>
              <a:rPr lang="en-US" dirty="0"/>
              <a:t>As I stand out here in the wonders of the unknown at Hadley, I sort of realize there’s a fundamental truth to our nature.</a:t>
            </a:r>
          </a:p>
        </p:txBody>
      </p:sp>
      <p:sp>
        <p:nvSpPr>
          <p:cNvPr id="12" name="Content Placeholder 11">
            <a:extLst>
              <a:ext uri="{FF2B5EF4-FFF2-40B4-BE49-F238E27FC236}">
                <a16:creationId xmlns:a16="http://schemas.microsoft.com/office/drawing/2014/main" id="{A94CB176-D4C5-4788-B2B1-3A493DD4E306}"/>
              </a:ext>
            </a:extLst>
          </p:cNvPr>
          <p:cNvSpPr>
            <a:spLocks noGrp="1"/>
          </p:cNvSpPr>
          <p:nvPr>
            <p:ph sz="quarter" idx="34"/>
          </p:nvPr>
        </p:nvSpPr>
        <p:spPr/>
        <p:txBody>
          <a:bodyPr/>
          <a:lstStyle/>
          <a:p>
            <a:r>
              <a:rPr lang="en-US"/>
              <a:t>Master subtitle max. approx. </a:t>
            </a:r>
            <a:br>
              <a:rPr lang="en-US"/>
            </a:br>
            <a:r>
              <a:rPr lang="en-US"/>
              <a:t>55 characters </a:t>
            </a:r>
          </a:p>
        </p:txBody>
      </p:sp>
    </p:spTree>
    <p:extLst>
      <p:ext uri="{BB962C8B-B14F-4D97-AF65-F5344CB8AC3E}">
        <p14:creationId xmlns:p14="http://schemas.microsoft.com/office/powerpoint/2010/main" val="189106537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1E0E50F8-F91C-46E4-A400-A5335BE682BD}"/>
              </a:ext>
            </a:extLst>
          </p:cNvPr>
          <p:cNvSpPr>
            <a:spLocks noGrp="1"/>
          </p:cNvSpPr>
          <p:nvPr>
            <p:ph type="body" sz="quarter" idx="20"/>
          </p:nvPr>
        </p:nvSpPr>
        <p:spPr/>
        <p:txBody>
          <a:bodyPr/>
          <a:lstStyle/>
          <a:p>
            <a:r>
              <a:rPr lang="en-US" noProof="0"/>
              <a:t>single line subtitle with a maximum of approx. 100 characters</a:t>
            </a:r>
          </a:p>
        </p:txBody>
      </p:sp>
      <p:sp>
        <p:nvSpPr>
          <p:cNvPr id="7" name="Title 6">
            <a:extLst>
              <a:ext uri="{FF2B5EF4-FFF2-40B4-BE49-F238E27FC236}">
                <a16:creationId xmlns:a16="http://schemas.microsoft.com/office/drawing/2014/main" id="{8DB7BD94-439A-4581-8429-8DEE2D3BEDD6}"/>
              </a:ext>
            </a:extLst>
          </p:cNvPr>
          <p:cNvSpPr>
            <a:spLocks noGrp="1"/>
          </p:cNvSpPr>
          <p:nvPr>
            <p:ph type="title"/>
          </p:nvPr>
        </p:nvSpPr>
        <p:spPr/>
        <p:txBody>
          <a:bodyPr/>
          <a:lstStyle/>
          <a:p>
            <a:r>
              <a:rPr lang="en-US" noProof="0"/>
              <a:t>Master title with a maximum of approx. </a:t>
            </a:r>
            <a:br>
              <a:rPr lang="en-US" noProof="0"/>
            </a:br>
            <a:r>
              <a:rPr lang="en-US" noProof="0"/>
              <a:t>120 characters in maximum two lines</a:t>
            </a:r>
          </a:p>
        </p:txBody>
      </p:sp>
      <p:sp>
        <p:nvSpPr>
          <p:cNvPr id="2" name="Date Placeholder 1">
            <a:extLst>
              <a:ext uri="{FF2B5EF4-FFF2-40B4-BE49-F238E27FC236}">
                <a16:creationId xmlns:a16="http://schemas.microsoft.com/office/drawing/2014/main" id="{301AB9F3-E823-4AFD-AA15-1A891383769C}"/>
              </a:ext>
            </a:extLst>
          </p:cNvPr>
          <p:cNvSpPr>
            <a:spLocks noGrp="1"/>
          </p:cNvSpPr>
          <p:nvPr>
            <p:ph type="dt" sz="half" idx="2"/>
          </p:nvPr>
        </p:nvSpPr>
        <p:spPr/>
        <p:txBody>
          <a:bodyPr/>
          <a:lstStyle/>
          <a:p>
            <a:fld id="{A35273AD-E378-48FF-98F5-4E3AC9390C32}" type="datetime3">
              <a:rPr lang="en-US" smtClean="0"/>
              <a:t>7 October 2024</a:t>
            </a:fld>
            <a:endParaRPr lang="en-US"/>
          </a:p>
        </p:txBody>
      </p:sp>
      <p:sp>
        <p:nvSpPr>
          <p:cNvPr id="3" name="Slide Number Placeholder 2">
            <a:extLst>
              <a:ext uri="{FF2B5EF4-FFF2-40B4-BE49-F238E27FC236}">
                <a16:creationId xmlns:a16="http://schemas.microsoft.com/office/drawing/2014/main" id="{E4CB0156-DA1B-4179-B417-A74E6BD9E5DF}"/>
              </a:ext>
            </a:extLst>
          </p:cNvPr>
          <p:cNvSpPr>
            <a:spLocks noGrp="1"/>
          </p:cNvSpPr>
          <p:nvPr>
            <p:ph type="sldNum" sz="quarter" idx="4"/>
          </p:nvPr>
        </p:nvSpPr>
        <p:spPr/>
        <p:txBody>
          <a:bodyPr/>
          <a:lstStyle/>
          <a:p>
            <a:fld id="{A520213A-032B-FE42-940A-86A4C9AC44D3}" type="slidenum">
              <a:rPr lang="en-US" smtClean="0"/>
              <a:pPr/>
              <a:t>22</a:t>
            </a:fld>
            <a:endParaRPr lang="en-US"/>
          </a:p>
        </p:txBody>
      </p:sp>
      <p:sp>
        <p:nvSpPr>
          <p:cNvPr id="4" name="Footer Placeholder 3">
            <a:extLst>
              <a:ext uri="{FF2B5EF4-FFF2-40B4-BE49-F238E27FC236}">
                <a16:creationId xmlns:a16="http://schemas.microsoft.com/office/drawing/2014/main" id="{12631983-23F3-4B78-B08C-1715D693F931}"/>
              </a:ext>
            </a:extLst>
          </p:cNvPr>
          <p:cNvSpPr>
            <a:spLocks noGrp="1"/>
          </p:cNvSpPr>
          <p:nvPr>
            <p:ph type="ftr" sz="quarter" idx="3"/>
          </p:nvPr>
        </p:nvSpPr>
        <p:spPr/>
        <p:txBody>
          <a:bodyPr/>
          <a:lstStyle/>
          <a:p>
            <a:r>
              <a:rPr lang="en-US" dirty="0" err="1"/>
              <a:t>ELITechGroup</a:t>
            </a:r>
            <a:r>
              <a:rPr lang="en-US" dirty="0"/>
              <a:t> I A BRUKER COMPANY</a:t>
            </a:r>
          </a:p>
          <a:p>
            <a:endParaRPr lang="en-US" dirty="0"/>
          </a:p>
        </p:txBody>
      </p:sp>
    </p:spTree>
    <p:extLst>
      <p:ext uri="{BB962C8B-B14F-4D97-AF65-F5344CB8AC3E}">
        <p14:creationId xmlns:p14="http://schemas.microsoft.com/office/powerpoint/2010/main" val="138864271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6677B3F-1534-4493-A513-640E2F1AA12F}"/>
              </a:ext>
            </a:extLst>
          </p:cNvPr>
          <p:cNvSpPr>
            <a:spLocks noGrp="1"/>
          </p:cNvSpPr>
          <p:nvPr>
            <p:ph type="body" sz="quarter" idx="20"/>
          </p:nvPr>
        </p:nvSpPr>
        <p:spPr/>
        <p:txBody>
          <a:bodyPr/>
          <a:lstStyle/>
          <a:p>
            <a:r>
              <a:rPr lang="en-US"/>
              <a:t>single line subtitle with a maximum of approx. 100 characters</a:t>
            </a:r>
          </a:p>
        </p:txBody>
      </p:sp>
      <p:sp>
        <p:nvSpPr>
          <p:cNvPr id="3" name="Title 2">
            <a:extLst>
              <a:ext uri="{FF2B5EF4-FFF2-40B4-BE49-F238E27FC236}">
                <a16:creationId xmlns:a16="http://schemas.microsoft.com/office/drawing/2014/main" id="{CC1CAF98-4625-4BCD-AC04-EC5B486E11E2}"/>
              </a:ext>
            </a:extLst>
          </p:cNvPr>
          <p:cNvSpPr>
            <a:spLocks noGrp="1"/>
          </p:cNvSpPr>
          <p:nvPr>
            <p:ph type="title"/>
          </p:nvPr>
        </p:nvSpPr>
        <p:spPr/>
        <p:txBody>
          <a:bodyPr/>
          <a:lstStyle/>
          <a:p>
            <a:r>
              <a:rPr lang="en-US"/>
              <a:t>Master title with a maximum of approx. </a:t>
            </a:r>
            <a:br>
              <a:rPr lang="en-US"/>
            </a:br>
            <a:r>
              <a:rPr lang="en-US"/>
              <a:t>120 characters in maximum two lines</a:t>
            </a:r>
          </a:p>
        </p:txBody>
      </p:sp>
      <p:sp>
        <p:nvSpPr>
          <p:cNvPr id="4" name="Content Placeholder 3">
            <a:extLst>
              <a:ext uri="{FF2B5EF4-FFF2-40B4-BE49-F238E27FC236}">
                <a16:creationId xmlns:a16="http://schemas.microsoft.com/office/drawing/2014/main" id="{ED400892-B35D-400A-9514-F83750BA6607}"/>
              </a:ext>
            </a:extLst>
          </p:cNvPr>
          <p:cNvSpPr>
            <a:spLocks noGrp="1"/>
          </p:cNvSpPr>
          <p:nvPr>
            <p:ph sz="quarter" idx="21"/>
          </p:nvPr>
        </p:nvSpPr>
        <p:spPr/>
        <p:txBody>
          <a:bodyPr/>
          <a:lstStyle/>
          <a:p>
            <a:pPr marL="0" indent="0">
              <a:buNone/>
            </a:pPr>
            <a:r>
              <a:rPr lang="en-US" noProof="0" dirty="0"/>
              <a:t>For those who have seen the Earth from space, the experience most certainly changes your perspective.</a:t>
            </a:r>
          </a:p>
          <a:p>
            <a:r>
              <a:rPr lang="en-US" dirty="0"/>
              <a:t>For those who have seen the Earth from space, and for the hundreds and perhaps thousands more who will, the experience most certainly changes your perspective. </a:t>
            </a:r>
          </a:p>
          <a:p>
            <a:r>
              <a:rPr lang="en-US" dirty="0"/>
              <a:t>It suddenly struck me that that tiny pea, pretty and blue, was the Earth. </a:t>
            </a:r>
          </a:p>
          <a:p>
            <a:pPr marL="0" indent="0">
              <a:buNone/>
            </a:pPr>
            <a:endParaRPr lang="en-US" noProof="0" dirty="0"/>
          </a:p>
        </p:txBody>
      </p:sp>
      <p:graphicFrame>
        <p:nvGraphicFramePr>
          <p:cNvPr id="10" name="Content Placeholder 10">
            <a:extLst>
              <a:ext uri="{FF2B5EF4-FFF2-40B4-BE49-F238E27FC236}">
                <a16:creationId xmlns:a16="http://schemas.microsoft.com/office/drawing/2014/main" id="{A281CF7C-9664-424C-B56E-9AF10F53C2C3}"/>
              </a:ext>
            </a:extLst>
          </p:cNvPr>
          <p:cNvGraphicFramePr>
            <a:graphicFrameLocks noGrp="1"/>
          </p:cNvGraphicFramePr>
          <p:nvPr>
            <p:ph sz="quarter" idx="26"/>
            <p:extLst>
              <p:ext uri="{D42A27DB-BD31-4B8C-83A1-F6EECF244321}">
                <p14:modId xmlns:p14="http://schemas.microsoft.com/office/powerpoint/2010/main" val="3215834761"/>
              </p:ext>
            </p:extLst>
          </p:nvPr>
        </p:nvGraphicFramePr>
        <p:xfrm>
          <a:off x="4349750" y="1593850"/>
          <a:ext cx="7326313" cy="4606925"/>
        </p:xfrm>
        <a:graphic>
          <a:graphicData uri="http://schemas.openxmlformats.org/drawingml/2006/chart">
            <c:chart xmlns:c="http://schemas.openxmlformats.org/drawingml/2006/chart" xmlns:r="http://schemas.openxmlformats.org/officeDocument/2006/relationships" r:id="rId2"/>
          </a:graphicData>
        </a:graphic>
      </p:graphicFrame>
      <p:sp>
        <p:nvSpPr>
          <p:cNvPr id="7" name="Date Placeholder 6">
            <a:extLst>
              <a:ext uri="{FF2B5EF4-FFF2-40B4-BE49-F238E27FC236}">
                <a16:creationId xmlns:a16="http://schemas.microsoft.com/office/drawing/2014/main" id="{53EA1B1E-8B5D-48DF-97F0-4B74385254C6}"/>
              </a:ext>
            </a:extLst>
          </p:cNvPr>
          <p:cNvSpPr>
            <a:spLocks noGrp="1"/>
          </p:cNvSpPr>
          <p:nvPr>
            <p:ph type="dt" sz="half" idx="2"/>
          </p:nvPr>
        </p:nvSpPr>
        <p:spPr/>
        <p:txBody>
          <a:bodyPr/>
          <a:lstStyle/>
          <a:p>
            <a:fld id="{674B2C8B-7E49-4F1D-9858-A8D2453CE513}" type="datetime3">
              <a:rPr lang="en-US" smtClean="0"/>
              <a:t>7 October 2024</a:t>
            </a:fld>
            <a:endParaRPr lang="en-US"/>
          </a:p>
        </p:txBody>
      </p:sp>
      <p:sp>
        <p:nvSpPr>
          <p:cNvPr id="8" name="Slide Number Placeholder 7">
            <a:extLst>
              <a:ext uri="{FF2B5EF4-FFF2-40B4-BE49-F238E27FC236}">
                <a16:creationId xmlns:a16="http://schemas.microsoft.com/office/drawing/2014/main" id="{E977BA3E-C8F4-4249-B797-5500442B1344}"/>
              </a:ext>
            </a:extLst>
          </p:cNvPr>
          <p:cNvSpPr>
            <a:spLocks noGrp="1"/>
          </p:cNvSpPr>
          <p:nvPr>
            <p:ph type="sldNum" sz="quarter" idx="4"/>
          </p:nvPr>
        </p:nvSpPr>
        <p:spPr/>
        <p:txBody>
          <a:bodyPr/>
          <a:lstStyle/>
          <a:p>
            <a:fld id="{A520213A-032B-FE42-940A-86A4C9AC44D3}" type="slidenum">
              <a:rPr lang="en-US" smtClean="0"/>
              <a:pPr/>
              <a:t>23</a:t>
            </a:fld>
            <a:endParaRPr lang="en-US"/>
          </a:p>
        </p:txBody>
      </p:sp>
      <p:sp>
        <p:nvSpPr>
          <p:cNvPr id="9" name="Footer Placeholder 8">
            <a:extLst>
              <a:ext uri="{FF2B5EF4-FFF2-40B4-BE49-F238E27FC236}">
                <a16:creationId xmlns:a16="http://schemas.microsoft.com/office/drawing/2014/main" id="{9B4ADA9B-4752-4931-BEBA-2FE863EFCDD1}"/>
              </a:ext>
            </a:extLst>
          </p:cNvPr>
          <p:cNvSpPr>
            <a:spLocks noGrp="1"/>
          </p:cNvSpPr>
          <p:nvPr>
            <p:ph type="ftr" sz="quarter" idx="3"/>
          </p:nvPr>
        </p:nvSpPr>
        <p:spPr/>
        <p:txBody>
          <a:bodyPr/>
          <a:lstStyle/>
          <a:p>
            <a:r>
              <a:rPr lang="en-US" dirty="0" err="1"/>
              <a:t>ELITechGroup</a:t>
            </a:r>
            <a:r>
              <a:rPr lang="en-US" dirty="0"/>
              <a:t> I A BRUKER COMPANY</a:t>
            </a:r>
          </a:p>
          <a:p>
            <a:endParaRPr lang="en-US" dirty="0"/>
          </a:p>
        </p:txBody>
      </p:sp>
    </p:spTree>
    <p:extLst>
      <p:ext uri="{BB962C8B-B14F-4D97-AF65-F5344CB8AC3E}">
        <p14:creationId xmlns:p14="http://schemas.microsoft.com/office/powerpoint/2010/main" val="204864827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6677B3F-1534-4493-A513-640E2F1AA12F}"/>
              </a:ext>
            </a:extLst>
          </p:cNvPr>
          <p:cNvSpPr>
            <a:spLocks noGrp="1"/>
          </p:cNvSpPr>
          <p:nvPr>
            <p:ph type="body" sz="quarter" idx="20"/>
          </p:nvPr>
        </p:nvSpPr>
        <p:spPr/>
        <p:txBody>
          <a:bodyPr/>
          <a:lstStyle/>
          <a:p>
            <a:r>
              <a:rPr lang="en-US"/>
              <a:t>single line subtitle with a maximum of approx. 100 characters</a:t>
            </a:r>
          </a:p>
        </p:txBody>
      </p:sp>
      <p:sp>
        <p:nvSpPr>
          <p:cNvPr id="3" name="Title 2">
            <a:extLst>
              <a:ext uri="{FF2B5EF4-FFF2-40B4-BE49-F238E27FC236}">
                <a16:creationId xmlns:a16="http://schemas.microsoft.com/office/drawing/2014/main" id="{CC1CAF98-4625-4BCD-AC04-EC5B486E11E2}"/>
              </a:ext>
            </a:extLst>
          </p:cNvPr>
          <p:cNvSpPr>
            <a:spLocks noGrp="1"/>
          </p:cNvSpPr>
          <p:nvPr>
            <p:ph type="title"/>
          </p:nvPr>
        </p:nvSpPr>
        <p:spPr/>
        <p:txBody>
          <a:bodyPr/>
          <a:lstStyle/>
          <a:p>
            <a:r>
              <a:rPr lang="en-US"/>
              <a:t>Master title with a maximum of approx. </a:t>
            </a:r>
            <a:br>
              <a:rPr lang="en-US"/>
            </a:br>
            <a:r>
              <a:rPr lang="en-US"/>
              <a:t>120 characters in maximum two lines</a:t>
            </a:r>
          </a:p>
        </p:txBody>
      </p:sp>
      <p:sp>
        <p:nvSpPr>
          <p:cNvPr id="4" name="Content Placeholder 3">
            <a:extLst>
              <a:ext uri="{FF2B5EF4-FFF2-40B4-BE49-F238E27FC236}">
                <a16:creationId xmlns:a16="http://schemas.microsoft.com/office/drawing/2014/main" id="{ED400892-B35D-400A-9514-F83750BA6607}"/>
              </a:ext>
            </a:extLst>
          </p:cNvPr>
          <p:cNvSpPr>
            <a:spLocks noGrp="1"/>
          </p:cNvSpPr>
          <p:nvPr>
            <p:ph sz="quarter" idx="21"/>
          </p:nvPr>
        </p:nvSpPr>
        <p:spPr/>
        <p:txBody>
          <a:bodyPr/>
          <a:lstStyle/>
          <a:p>
            <a:pPr marL="0" indent="0">
              <a:buNone/>
            </a:pPr>
            <a:r>
              <a:rPr lang="en-US" noProof="0" dirty="0"/>
              <a:t>For those who have seen the Earth from space, the experience most certainly changes your perspective.</a:t>
            </a:r>
          </a:p>
          <a:p>
            <a:r>
              <a:rPr lang="en-US" dirty="0"/>
              <a:t>For those who have seen the Earth from space, and for the hundreds and perhaps thousands more who will, the experience most certainly changes your perspective. </a:t>
            </a:r>
          </a:p>
          <a:p>
            <a:r>
              <a:rPr lang="en-US" dirty="0"/>
              <a:t>It suddenly struck me that that tiny pea, pretty and blue, was the Earth. </a:t>
            </a:r>
          </a:p>
        </p:txBody>
      </p:sp>
      <p:sp>
        <p:nvSpPr>
          <p:cNvPr id="7" name="Date Placeholder 6">
            <a:extLst>
              <a:ext uri="{FF2B5EF4-FFF2-40B4-BE49-F238E27FC236}">
                <a16:creationId xmlns:a16="http://schemas.microsoft.com/office/drawing/2014/main" id="{53EA1B1E-8B5D-48DF-97F0-4B74385254C6}"/>
              </a:ext>
            </a:extLst>
          </p:cNvPr>
          <p:cNvSpPr>
            <a:spLocks noGrp="1"/>
          </p:cNvSpPr>
          <p:nvPr>
            <p:ph type="dt" sz="half" idx="2"/>
          </p:nvPr>
        </p:nvSpPr>
        <p:spPr/>
        <p:txBody>
          <a:bodyPr/>
          <a:lstStyle/>
          <a:p>
            <a:fld id="{38995242-8721-4707-A2FA-81E98AEF0BF7}" type="datetime3">
              <a:rPr lang="en-US" smtClean="0"/>
              <a:t>7 October 2024</a:t>
            </a:fld>
            <a:endParaRPr lang="en-US"/>
          </a:p>
        </p:txBody>
      </p:sp>
      <p:sp>
        <p:nvSpPr>
          <p:cNvPr id="8" name="Slide Number Placeholder 7">
            <a:extLst>
              <a:ext uri="{FF2B5EF4-FFF2-40B4-BE49-F238E27FC236}">
                <a16:creationId xmlns:a16="http://schemas.microsoft.com/office/drawing/2014/main" id="{E977BA3E-C8F4-4249-B797-5500442B1344}"/>
              </a:ext>
            </a:extLst>
          </p:cNvPr>
          <p:cNvSpPr>
            <a:spLocks noGrp="1"/>
          </p:cNvSpPr>
          <p:nvPr>
            <p:ph type="sldNum" sz="quarter" idx="4"/>
          </p:nvPr>
        </p:nvSpPr>
        <p:spPr/>
        <p:txBody>
          <a:bodyPr/>
          <a:lstStyle/>
          <a:p>
            <a:fld id="{A520213A-032B-FE42-940A-86A4C9AC44D3}" type="slidenum">
              <a:rPr lang="en-US" smtClean="0"/>
              <a:pPr/>
              <a:t>24</a:t>
            </a:fld>
            <a:endParaRPr lang="en-US"/>
          </a:p>
        </p:txBody>
      </p:sp>
      <p:sp>
        <p:nvSpPr>
          <p:cNvPr id="9" name="Footer Placeholder 8">
            <a:extLst>
              <a:ext uri="{FF2B5EF4-FFF2-40B4-BE49-F238E27FC236}">
                <a16:creationId xmlns:a16="http://schemas.microsoft.com/office/drawing/2014/main" id="{9B4ADA9B-4752-4931-BEBA-2FE863EFCDD1}"/>
              </a:ext>
            </a:extLst>
          </p:cNvPr>
          <p:cNvSpPr>
            <a:spLocks noGrp="1"/>
          </p:cNvSpPr>
          <p:nvPr>
            <p:ph type="ftr" sz="quarter" idx="3"/>
          </p:nvPr>
        </p:nvSpPr>
        <p:spPr/>
        <p:txBody>
          <a:bodyPr/>
          <a:lstStyle/>
          <a:p>
            <a:r>
              <a:rPr lang="en-US" dirty="0" err="1"/>
              <a:t>ELITechGroup</a:t>
            </a:r>
            <a:r>
              <a:rPr lang="en-US" dirty="0"/>
              <a:t> I A BRUKER COMPANY</a:t>
            </a:r>
          </a:p>
          <a:p>
            <a:endParaRPr lang="en-US" dirty="0"/>
          </a:p>
        </p:txBody>
      </p:sp>
      <p:graphicFrame>
        <p:nvGraphicFramePr>
          <p:cNvPr id="16" name="Content Placeholder 9">
            <a:extLst>
              <a:ext uri="{FF2B5EF4-FFF2-40B4-BE49-F238E27FC236}">
                <a16:creationId xmlns:a16="http://schemas.microsoft.com/office/drawing/2014/main" id="{DFC2F9EF-643B-496E-BB7A-BB42C58ACD05}"/>
              </a:ext>
            </a:extLst>
          </p:cNvPr>
          <p:cNvGraphicFramePr>
            <a:graphicFrameLocks/>
          </p:cNvGraphicFramePr>
          <p:nvPr>
            <p:extLst>
              <p:ext uri="{D42A27DB-BD31-4B8C-83A1-F6EECF244321}">
                <p14:modId xmlns:p14="http://schemas.microsoft.com/office/powerpoint/2010/main" val="3796282632"/>
              </p:ext>
            </p:extLst>
          </p:nvPr>
        </p:nvGraphicFramePr>
        <p:xfrm>
          <a:off x="4351338" y="1592263"/>
          <a:ext cx="7324725" cy="4608512"/>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12406825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6677B3F-1534-4493-A513-640E2F1AA12F}"/>
              </a:ext>
            </a:extLst>
          </p:cNvPr>
          <p:cNvSpPr>
            <a:spLocks noGrp="1"/>
          </p:cNvSpPr>
          <p:nvPr>
            <p:ph type="body" sz="quarter" idx="20"/>
          </p:nvPr>
        </p:nvSpPr>
        <p:spPr/>
        <p:txBody>
          <a:bodyPr/>
          <a:lstStyle/>
          <a:p>
            <a:r>
              <a:rPr lang="en-US"/>
              <a:t>single line subtitle with a maximum of approx. 100 characters</a:t>
            </a:r>
          </a:p>
        </p:txBody>
      </p:sp>
      <p:sp>
        <p:nvSpPr>
          <p:cNvPr id="3" name="Title 2">
            <a:extLst>
              <a:ext uri="{FF2B5EF4-FFF2-40B4-BE49-F238E27FC236}">
                <a16:creationId xmlns:a16="http://schemas.microsoft.com/office/drawing/2014/main" id="{CC1CAF98-4625-4BCD-AC04-EC5B486E11E2}"/>
              </a:ext>
            </a:extLst>
          </p:cNvPr>
          <p:cNvSpPr>
            <a:spLocks noGrp="1"/>
          </p:cNvSpPr>
          <p:nvPr>
            <p:ph type="title"/>
          </p:nvPr>
        </p:nvSpPr>
        <p:spPr/>
        <p:txBody>
          <a:bodyPr/>
          <a:lstStyle/>
          <a:p>
            <a:r>
              <a:rPr lang="en-US"/>
              <a:t>Master title with a maximum of approx. </a:t>
            </a:r>
            <a:br>
              <a:rPr lang="en-US"/>
            </a:br>
            <a:r>
              <a:rPr lang="en-US"/>
              <a:t>120 characters in maximum two lines</a:t>
            </a:r>
          </a:p>
        </p:txBody>
      </p:sp>
      <p:graphicFrame>
        <p:nvGraphicFramePr>
          <p:cNvPr id="11" name="Content Placeholder 9">
            <a:extLst>
              <a:ext uri="{FF2B5EF4-FFF2-40B4-BE49-F238E27FC236}">
                <a16:creationId xmlns:a16="http://schemas.microsoft.com/office/drawing/2014/main" id="{1BA05FD6-FCDF-4DFD-BA6A-B98926DBAABF}"/>
              </a:ext>
            </a:extLst>
          </p:cNvPr>
          <p:cNvGraphicFramePr>
            <a:graphicFrameLocks noGrp="1"/>
          </p:cNvGraphicFramePr>
          <p:nvPr>
            <p:ph sz="quarter" idx="21"/>
            <p:extLst>
              <p:ext uri="{D42A27DB-BD31-4B8C-83A1-F6EECF244321}">
                <p14:modId xmlns:p14="http://schemas.microsoft.com/office/powerpoint/2010/main" val="1925801037"/>
              </p:ext>
            </p:extLst>
          </p:nvPr>
        </p:nvGraphicFramePr>
        <p:xfrm>
          <a:off x="515938" y="1592263"/>
          <a:ext cx="11160125" cy="4608512"/>
        </p:xfrm>
        <a:graphic>
          <a:graphicData uri="http://schemas.openxmlformats.org/drawingml/2006/chart">
            <c:chart xmlns:c="http://schemas.openxmlformats.org/drawingml/2006/chart" xmlns:r="http://schemas.openxmlformats.org/officeDocument/2006/relationships" r:id="rId2"/>
          </a:graphicData>
        </a:graphic>
      </p:graphicFrame>
      <p:sp>
        <p:nvSpPr>
          <p:cNvPr id="7" name="Date Placeholder 6">
            <a:extLst>
              <a:ext uri="{FF2B5EF4-FFF2-40B4-BE49-F238E27FC236}">
                <a16:creationId xmlns:a16="http://schemas.microsoft.com/office/drawing/2014/main" id="{53EA1B1E-8B5D-48DF-97F0-4B74385254C6}"/>
              </a:ext>
            </a:extLst>
          </p:cNvPr>
          <p:cNvSpPr>
            <a:spLocks noGrp="1"/>
          </p:cNvSpPr>
          <p:nvPr>
            <p:ph type="dt" sz="half" idx="2"/>
          </p:nvPr>
        </p:nvSpPr>
        <p:spPr/>
        <p:txBody>
          <a:bodyPr/>
          <a:lstStyle/>
          <a:p>
            <a:fld id="{A7DE5ED1-E382-44E5-9B31-5C6BF83681DE}" type="datetime3">
              <a:rPr lang="en-US" smtClean="0"/>
              <a:t>7 October 2024</a:t>
            </a:fld>
            <a:endParaRPr lang="en-US"/>
          </a:p>
        </p:txBody>
      </p:sp>
      <p:sp>
        <p:nvSpPr>
          <p:cNvPr id="8" name="Slide Number Placeholder 7">
            <a:extLst>
              <a:ext uri="{FF2B5EF4-FFF2-40B4-BE49-F238E27FC236}">
                <a16:creationId xmlns:a16="http://schemas.microsoft.com/office/drawing/2014/main" id="{E977BA3E-C8F4-4249-B797-5500442B1344}"/>
              </a:ext>
            </a:extLst>
          </p:cNvPr>
          <p:cNvSpPr>
            <a:spLocks noGrp="1"/>
          </p:cNvSpPr>
          <p:nvPr>
            <p:ph type="sldNum" sz="quarter" idx="4"/>
          </p:nvPr>
        </p:nvSpPr>
        <p:spPr/>
        <p:txBody>
          <a:bodyPr/>
          <a:lstStyle/>
          <a:p>
            <a:fld id="{A520213A-032B-FE42-940A-86A4C9AC44D3}" type="slidenum">
              <a:rPr lang="en-US" smtClean="0"/>
              <a:pPr/>
              <a:t>25</a:t>
            </a:fld>
            <a:endParaRPr lang="en-US"/>
          </a:p>
        </p:txBody>
      </p:sp>
      <p:sp>
        <p:nvSpPr>
          <p:cNvPr id="9" name="Footer Placeholder 8">
            <a:extLst>
              <a:ext uri="{FF2B5EF4-FFF2-40B4-BE49-F238E27FC236}">
                <a16:creationId xmlns:a16="http://schemas.microsoft.com/office/drawing/2014/main" id="{9B4ADA9B-4752-4931-BEBA-2FE863EFCDD1}"/>
              </a:ext>
            </a:extLst>
          </p:cNvPr>
          <p:cNvSpPr>
            <a:spLocks noGrp="1"/>
          </p:cNvSpPr>
          <p:nvPr>
            <p:ph type="ftr" sz="quarter" idx="3"/>
          </p:nvPr>
        </p:nvSpPr>
        <p:spPr/>
        <p:txBody>
          <a:bodyPr/>
          <a:lstStyle/>
          <a:p>
            <a:r>
              <a:rPr lang="en-US" dirty="0" err="1"/>
              <a:t>ELITechGroup</a:t>
            </a:r>
            <a:r>
              <a:rPr lang="en-US" dirty="0"/>
              <a:t> I A BRUKER COMPANY</a:t>
            </a:r>
          </a:p>
          <a:p>
            <a:endParaRPr lang="en-US" dirty="0"/>
          </a:p>
        </p:txBody>
      </p:sp>
    </p:spTree>
    <p:extLst>
      <p:ext uri="{BB962C8B-B14F-4D97-AF65-F5344CB8AC3E}">
        <p14:creationId xmlns:p14="http://schemas.microsoft.com/office/powerpoint/2010/main" val="26353571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6677B3F-1534-4493-A513-640E2F1AA12F}"/>
              </a:ext>
            </a:extLst>
          </p:cNvPr>
          <p:cNvSpPr>
            <a:spLocks noGrp="1"/>
          </p:cNvSpPr>
          <p:nvPr>
            <p:ph type="body" sz="quarter" idx="20"/>
          </p:nvPr>
        </p:nvSpPr>
        <p:spPr/>
        <p:txBody>
          <a:bodyPr/>
          <a:lstStyle/>
          <a:p>
            <a:r>
              <a:rPr lang="en-US"/>
              <a:t>single line subtitle with a maximum of approx. 100 characters</a:t>
            </a:r>
          </a:p>
        </p:txBody>
      </p:sp>
      <p:sp>
        <p:nvSpPr>
          <p:cNvPr id="3" name="Title 2">
            <a:extLst>
              <a:ext uri="{FF2B5EF4-FFF2-40B4-BE49-F238E27FC236}">
                <a16:creationId xmlns:a16="http://schemas.microsoft.com/office/drawing/2014/main" id="{CC1CAF98-4625-4BCD-AC04-EC5B486E11E2}"/>
              </a:ext>
            </a:extLst>
          </p:cNvPr>
          <p:cNvSpPr>
            <a:spLocks noGrp="1"/>
          </p:cNvSpPr>
          <p:nvPr>
            <p:ph type="title"/>
          </p:nvPr>
        </p:nvSpPr>
        <p:spPr/>
        <p:txBody>
          <a:bodyPr/>
          <a:lstStyle/>
          <a:p>
            <a:r>
              <a:rPr lang="en-US"/>
              <a:t>Master title with a maximum of approx. </a:t>
            </a:r>
            <a:br>
              <a:rPr lang="en-US"/>
            </a:br>
            <a:r>
              <a:rPr lang="en-US"/>
              <a:t>120 characters in maximum two lines</a:t>
            </a:r>
          </a:p>
        </p:txBody>
      </p:sp>
      <p:sp>
        <p:nvSpPr>
          <p:cNvPr id="4" name="Content Placeholder 3">
            <a:extLst>
              <a:ext uri="{FF2B5EF4-FFF2-40B4-BE49-F238E27FC236}">
                <a16:creationId xmlns:a16="http://schemas.microsoft.com/office/drawing/2014/main" id="{ED400892-B35D-400A-9514-F83750BA6607}"/>
              </a:ext>
            </a:extLst>
          </p:cNvPr>
          <p:cNvSpPr>
            <a:spLocks noGrp="1"/>
          </p:cNvSpPr>
          <p:nvPr>
            <p:ph sz="quarter" idx="21"/>
          </p:nvPr>
        </p:nvSpPr>
        <p:spPr/>
        <p:txBody>
          <a:bodyPr/>
          <a:lstStyle/>
          <a:p>
            <a:pPr marL="0" indent="0">
              <a:buNone/>
            </a:pPr>
            <a:r>
              <a:rPr lang="en-US" noProof="0" dirty="0"/>
              <a:t>For those who have seen the Earth from space, the experience most certainly changes your perspective.</a:t>
            </a:r>
          </a:p>
          <a:p>
            <a:r>
              <a:rPr lang="en-US" dirty="0"/>
              <a:t>For those who have seen the Earth from space, and for the hundreds and perhaps thousands more who will, the experience most certainly changes your perspective. </a:t>
            </a:r>
          </a:p>
          <a:p>
            <a:r>
              <a:rPr lang="en-US" dirty="0"/>
              <a:t>It suddenly struck me that that tiny pea, pretty and blue, was the Earth. </a:t>
            </a:r>
          </a:p>
        </p:txBody>
      </p:sp>
      <p:graphicFrame>
        <p:nvGraphicFramePr>
          <p:cNvPr id="12" name="Content Placeholder 10">
            <a:extLst>
              <a:ext uri="{FF2B5EF4-FFF2-40B4-BE49-F238E27FC236}">
                <a16:creationId xmlns:a16="http://schemas.microsoft.com/office/drawing/2014/main" id="{A5EE267B-222B-47A5-8CAB-C241AD58705F}"/>
              </a:ext>
            </a:extLst>
          </p:cNvPr>
          <p:cNvGraphicFramePr>
            <a:graphicFrameLocks noGrp="1"/>
          </p:cNvGraphicFramePr>
          <p:nvPr>
            <p:ph sz="quarter" idx="26"/>
            <p:extLst>
              <p:ext uri="{D42A27DB-BD31-4B8C-83A1-F6EECF244321}">
                <p14:modId xmlns:p14="http://schemas.microsoft.com/office/powerpoint/2010/main" val="750172962"/>
              </p:ext>
            </p:extLst>
          </p:nvPr>
        </p:nvGraphicFramePr>
        <p:xfrm>
          <a:off x="4349750" y="1593850"/>
          <a:ext cx="7326313" cy="4606925"/>
        </p:xfrm>
        <a:graphic>
          <a:graphicData uri="http://schemas.openxmlformats.org/drawingml/2006/chart">
            <c:chart xmlns:c="http://schemas.openxmlformats.org/drawingml/2006/chart" xmlns:r="http://schemas.openxmlformats.org/officeDocument/2006/relationships" r:id="rId2"/>
          </a:graphicData>
        </a:graphic>
      </p:graphicFrame>
      <p:sp>
        <p:nvSpPr>
          <p:cNvPr id="7" name="Date Placeholder 6">
            <a:extLst>
              <a:ext uri="{FF2B5EF4-FFF2-40B4-BE49-F238E27FC236}">
                <a16:creationId xmlns:a16="http://schemas.microsoft.com/office/drawing/2014/main" id="{53EA1B1E-8B5D-48DF-97F0-4B74385254C6}"/>
              </a:ext>
            </a:extLst>
          </p:cNvPr>
          <p:cNvSpPr>
            <a:spLocks noGrp="1"/>
          </p:cNvSpPr>
          <p:nvPr>
            <p:ph type="dt" sz="half" idx="2"/>
          </p:nvPr>
        </p:nvSpPr>
        <p:spPr/>
        <p:txBody>
          <a:bodyPr/>
          <a:lstStyle/>
          <a:p>
            <a:fld id="{14FE83ED-23B6-45A6-BF7A-6B229ADA391C}" type="datetime3">
              <a:rPr lang="en-US" smtClean="0"/>
              <a:t>7 October 2024</a:t>
            </a:fld>
            <a:endParaRPr lang="en-US"/>
          </a:p>
        </p:txBody>
      </p:sp>
      <p:sp>
        <p:nvSpPr>
          <p:cNvPr id="8" name="Slide Number Placeholder 7">
            <a:extLst>
              <a:ext uri="{FF2B5EF4-FFF2-40B4-BE49-F238E27FC236}">
                <a16:creationId xmlns:a16="http://schemas.microsoft.com/office/drawing/2014/main" id="{E977BA3E-C8F4-4249-B797-5500442B1344}"/>
              </a:ext>
            </a:extLst>
          </p:cNvPr>
          <p:cNvSpPr>
            <a:spLocks noGrp="1"/>
          </p:cNvSpPr>
          <p:nvPr>
            <p:ph type="sldNum" sz="quarter" idx="4"/>
          </p:nvPr>
        </p:nvSpPr>
        <p:spPr/>
        <p:txBody>
          <a:bodyPr/>
          <a:lstStyle/>
          <a:p>
            <a:fld id="{A520213A-032B-FE42-940A-86A4C9AC44D3}" type="slidenum">
              <a:rPr lang="en-US" smtClean="0"/>
              <a:pPr/>
              <a:t>26</a:t>
            </a:fld>
            <a:endParaRPr lang="en-US"/>
          </a:p>
        </p:txBody>
      </p:sp>
      <p:sp>
        <p:nvSpPr>
          <p:cNvPr id="9" name="Footer Placeholder 8">
            <a:extLst>
              <a:ext uri="{FF2B5EF4-FFF2-40B4-BE49-F238E27FC236}">
                <a16:creationId xmlns:a16="http://schemas.microsoft.com/office/drawing/2014/main" id="{9B4ADA9B-4752-4931-BEBA-2FE863EFCDD1}"/>
              </a:ext>
            </a:extLst>
          </p:cNvPr>
          <p:cNvSpPr>
            <a:spLocks noGrp="1"/>
          </p:cNvSpPr>
          <p:nvPr>
            <p:ph type="ftr" sz="quarter" idx="3"/>
          </p:nvPr>
        </p:nvSpPr>
        <p:spPr/>
        <p:txBody>
          <a:bodyPr/>
          <a:lstStyle/>
          <a:p>
            <a:r>
              <a:rPr lang="en-US" dirty="0" err="1"/>
              <a:t>ELITechGroup</a:t>
            </a:r>
            <a:r>
              <a:rPr lang="en-US" dirty="0"/>
              <a:t> I A BRUKER COMPANY</a:t>
            </a:r>
          </a:p>
          <a:p>
            <a:endParaRPr lang="en-US" dirty="0"/>
          </a:p>
        </p:txBody>
      </p:sp>
    </p:spTree>
    <p:extLst>
      <p:ext uri="{BB962C8B-B14F-4D97-AF65-F5344CB8AC3E}">
        <p14:creationId xmlns:p14="http://schemas.microsoft.com/office/powerpoint/2010/main" val="220996774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6677B3F-1534-4493-A513-640E2F1AA12F}"/>
              </a:ext>
            </a:extLst>
          </p:cNvPr>
          <p:cNvSpPr>
            <a:spLocks noGrp="1"/>
          </p:cNvSpPr>
          <p:nvPr>
            <p:ph type="body" sz="quarter" idx="20"/>
          </p:nvPr>
        </p:nvSpPr>
        <p:spPr/>
        <p:txBody>
          <a:bodyPr/>
          <a:lstStyle/>
          <a:p>
            <a:r>
              <a:rPr lang="en-US"/>
              <a:t>single line subtitle with a maximum of approx. 100 characters</a:t>
            </a:r>
          </a:p>
        </p:txBody>
      </p:sp>
      <p:sp>
        <p:nvSpPr>
          <p:cNvPr id="3" name="Title 2">
            <a:extLst>
              <a:ext uri="{FF2B5EF4-FFF2-40B4-BE49-F238E27FC236}">
                <a16:creationId xmlns:a16="http://schemas.microsoft.com/office/drawing/2014/main" id="{CC1CAF98-4625-4BCD-AC04-EC5B486E11E2}"/>
              </a:ext>
            </a:extLst>
          </p:cNvPr>
          <p:cNvSpPr>
            <a:spLocks noGrp="1"/>
          </p:cNvSpPr>
          <p:nvPr>
            <p:ph type="title"/>
          </p:nvPr>
        </p:nvSpPr>
        <p:spPr/>
        <p:txBody>
          <a:bodyPr/>
          <a:lstStyle/>
          <a:p>
            <a:r>
              <a:rPr lang="en-US" dirty="0"/>
              <a:t>Master title with a maximum of approx. </a:t>
            </a:r>
            <a:br>
              <a:rPr lang="en-US" dirty="0"/>
            </a:br>
            <a:r>
              <a:rPr lang="en-US" dirty="0"/>
              <a:t>120 characters in maximum two lines</a:t>
            </a:r>
          </a:p>
        </p:txBody>
      </p:sp>
      <p:sp>
        <p:nvSpPr>
          <p:cNvPr id="4" name="Content Placeholder 3">
            <a:extLst>
              <a:ext uri="{FF2B5EF4-FFF2-40B4-BE49-F238E27FC236}">
                <a16:creationId xmlns:a16="http://schemas.microsoft.com/office/drawing/2014/main" id="{ED400892-B35D-400A-9514-F83750BA6607}"/>
              </a:ext>
            </a:extLst>
          </p:cNvPr>
          <p:cNvSpPr>
            <a:spLocks noGrp="1"/>
          </p:cNvSpPr>
          <p:nvPr>
            <p:ph sz="quarter" idx="21"/>
          </p:nvPr>
        </p:nvSpPr>
        <p:spPr/>
        <p:txBody>
          <a:bodyPr/>
          <a:lstStyle/>
          <a:p>
            <a:pPr marL="0" indent="0">
              <a:buNone/>
            </a:pPr>
            <a:r>
              <a:rPr lang="en-US" noProof="0" dirty="0"/>
              <a:t>For those who have seen the Earth from space, the experience most certainly changes your perspective.</a:t>
            </a:r>
          </a:p>
          <a:p>
            <a:pPr marL="0" indent="0">
              <a:buNone/>
            </a:pPr>
            <a:endParaRPr lang="en-US" noProof="0" dirty="0"/>
          </a:p>
          <a:p>
            <a:r>
              <a:rPr lang="en-US" noProof="0" dirty="0"/>
              <a:t>The things that we share in our world are far more valuable.</a:t>
            </a:r>
          </a:p>
          <a:p>
            <a:r>
              <a:rPr lang="en-US" noProof="0" dirty="0"/>
              <a:t>It suddenly struck me that that tiny pea, pretty and blue, was the Earth. </a:t>
            </a:r>
          </a:p>
        </p:txBody>
      </p:sp>
      <p:graphicFrame>
        <p:nvGraphicFramePr>
          <p:cNvPr id="11" name="Content Placeholder 10">
            <a:extLst>
              <a:ext uri="{FF2B5EF4-FFF2-40B4-BE49-F238E27FC236}">
                <a16:creationId xmlns:a16="http://schemas.microsoft.com/office/drawing/2014/main" id="{88856D80-2CE1-45D2-B7E2-4F6732DD6C89}"/>
              </a:ext>
            </a:extLst>
          </p:cNvPr>
          <p:cNvGraphicFramePr>
            <a:graphicFrameLocks noGrp="1"/>
          </p:cNvGraphicFramePr>
          <p:nvPr>
            <p:ph sz="quarter" idx="26"/>
            <p:extLst>
              <p:ext uri="{D42A27DB-BD31-4B8C-83A1-F6EECF244321}">
                <p14:modId xmlns:p14="http://schemas.microsoft.com/office/powerpoint/2010/main" val="1934367123"/>
              </p:ext>
            </p:extLst>
          </p:nvPr>
        </p:nvGraphicFramePr>
        <p:xfrm>
          <a:off x="4349750" y="1593850"/>
          <a:ext cx="7326313" cy="4606925"/>
        </p:xfrm>
        <a:graphic>
          <a:graphicData uri="http://schemas.openxmlformats.org/drawingml/2006/chart">
            <c:chart xmlns:c="http://schemas.openxmlformats.org/drawingml/2006/chart" xmlns:r="http://schemas.openxmlformats.org/officeDocument/2006/relationships" r:id="rId2"/>
          </a:graphicData>
        </a:graphic>
      </p:graphicFrame>
      <p:sp>
        <p:nvSpPr>
          <p:cNvPr id="7" name="Date Placeholder 6">
            <a:extLst>
              <a:ext uri="{FF2B5EF4-FFF2-40B4-BE49-F238E27FC236}">
                <a16:creationId xmlns:a16="http://schemas.microsoft.com/office/drawing/2014/main" id="{53EA1B1E-8B5D-48DF-97F0-4B74385254C6}"/>
              </a:ext>
            </a:extLst>
          </p:cNvPr>
          <p:cNvSpPr>
            <a:spLocks noGrp="1"/>
          </p:cNvSpPr>
          <p:nvPr>
            <p:ph type="dt" sz="half" idx="2"/>
          </p:nvPr>
        </p:nvSpPr>
        <p:spPr/>
        <p:txBody>
          <a:bodyPr/>
          <a:lstStyle/>
          <a:p>
            <a:fld id="{EC998EB6-B3BE-4918-93FD-DE1CDAE267C6}" type="datetime3">
              <a:rPr lang="en-US" smtClean="0"/>
              <a:t>7 October 2024</a:t>
            </a:fld>
            <a:endParaRPr lang="en-US"/>
          </a:p>
        </p:txBody>
      </p:sp>
      <p:sp>
        <p:nvSpPr>
          <p:cNvPr id="8" name="Slide Number Placeholder 7">
            <a:extLst>
              <a:ext uri="{FF2B5EF4-FFF2-40B4-BE49-F238E27FC236}">
                <a16:creationId xmlns:a16="http://schemas.microsoft.com/office/drawing/2014/main" id="{E977BA3E-C8F4-4249-B797-5500442B1344}"/>
              </a:ext>
            </a:extLst>
          </p:cNvPr>
          <p:cNvSpPr>
            <a:spLocks noGrp="1"/>
          </p:cNvSpPr>
          <p:nvPr>
            <p:ph type="sldNum" sz="quarter" idx="4"/>
          </p:nvPr>
        </p:nvSpPr>
        <p:spPr/>
        <p:txBody>
          <a:bodyPr/>
          <a:lstStyle/>
          <a:p>
            <a:fld id="{A520213A-032B-FE42-940A-86A4C9AC44D3}" type="slidenum">
              <a:rPr lang="en-US" smtClean="0"/>
              <a:pPr/>
              <a:t>27</a:t>
            </a:fld>
            <a:endParaRPr lang="en-US"/>
          </a:p>
        </p:txBody>
      </p:sp>
      <p:sp>
        <p:nvSpPr>
          <p:cNvPr id="9" name="Footer Placeholder 8">
            <a:extLst>
              <a:ext uri="{FF2B5EF4-FFF2-40B4-BE49-F238E27FC236}">
                <a16:creationId xmlns:a16="http://schemas.microsoft.com/office/drawing/2014/main" id="{9B4ADA9B-4752-4931-BEBA-2FE863EFCDD1}"/>
              </a:ext>
            </a:extLst>
          </p:cNvPr>
          <p:cNvSpPr>
            <a:spLocks noGrp="1"/>
          </p:cNvSpPr>
          <p:nvPr>
            <p:ph type="ftr" sz="quarter" idx="3"/>
          </p:nvPr>
        </p:nvSpPr>
        <p:spPr/>
        <p:txBody>
          <a:bodyPr/>
          <a:lstStyle/>
          <a:p>
            <a:r>
              <a:rPr lang="en-US" dirty="0" err="1"/>
              <a:t>ELITechGroup</a:t>
            </a:r>
            <a:r>
              <a:rPr lang="en-US" dirty="0"/>
              <a:t> I A BRUKER COMPANY</a:t>
            </a:r>
          </a:p>
          <a:p>
            <a:endParaRPr lang="en-US" dirty="0"/>
          </a:p>
        </p:txBody>
      </p:sp>
    </p:spTree>
    <p:extLst>
      <p:ext uri="{BB962C8B-B14F-4D97-AF65-F5344CB8AC3E}">
        <p14:creationId xmlns:p14="http://schemas.microsoft.com/office/powerpoint/2010/main" val="7792924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6677B3F-1534-4493-A513-640E2F1AA12F}"/>
              </a:ext>
            </a:extLst>
          </p:cNvPr>
          <p:cNvSpPr>
            <a:spLocks noGrp="1"/>
          </p:cNvSpPr>
          <p:nvPr>
            <p:ph type="body" sz="quarter" idx="20"/>
          </p:nvPr>
        </p:nvSpPr>
        <p:spPr/>
        <p:txBody>
          <a:bodyPr/>
          <a:lstStyle/>
          <a:p>
            <a:r>
              <a:rPr lang="en-US"/>
              <a:t>single line subtitle with a maximum of approx. 100 characters</a:t>
            </a:r>
          </a:p>
        </p:txBody>
      </p:sp>
      <p:sp>
        <p:nvSpPr>
          <p:cNvPr id="3" name="Title 2">
            <a:extLst>
              <a:ext uri="{FF2B5EF4-FFF2-40B4-BE49-F238E27FC236}">
                <a16:creationId xmlns:a16="http://schemas.microsoft.com/office/drawing/2014/main" id="{CC1CAF98-4625-4BCD-AC04-EC5B486E11E2}"/>
              </a:ext>
            </a:extLst>
          </p:cNvPr>
          <p:cNvSpPr>
            <a:spLocks noGrp="1"/>
          </p:cNvSpPr>
          <p:nvPr>
            <p:ph type="title"/>
          </p:nvPr>
        </p:nvSpPr>
        <p:spPr/>
        <p:txBody>
          <a:bodyPr/>
          <a:lstStyle/>
          <a:p>
            <a:r>
              <a:rPr lang="en-US"/>
              <a:t>Master title with a maximum of approx. </a:t>
            </a:r>
            <a:br>
              <a:rPr lang="en-US"/>
            </a:br>
            <a:r>
              <a:rPr lang="en-US"/>
              <a:t>120 characters in maximum two lines</a:t>
            </a:r>
          </a:p>
        </p:txBody>
      </p:sp>
      <p:sp>
        <p:nvSpPr>
          <p:cNvPr id="4" name="Content Placeholder 3">
            <a:extLst>
              <a:ext uri="{FF2B5EF4-FFF2-40B4-BE49-F238E27FC236}">
                <a16:creationId xmlns:a16="http://schemas.microsoft.com/office/drawing/2014/main" id="{ED400892-B35D-400A-9514-F83750BA6607}"/>
              </a:ext>
            </a:extLst>
          </p:cNvPr>
          <p:cNvSpPr>
            <a:spLocks noGrp="1"/>
          </p:cNvSpPr>
          <p:nvPr>
            <p:ph sz="quarter" idx="21"/>
          </p:nvPr>
        </p:nvSpPr>
        <p:spPr/>
        <p:txBody>
          <a:bodyPr/>
          <a:lstStyle/>
          <a:p>
            <a:pPr marL="0" indent="0">
              <a:buNone/>
            </a:pPr>
            <a:r>
              <a:rPr lang="en-US" noProof="0" dirty="0"/>
              <a:t>For those who have seen the Earth from space, the experience most certainly changes your perspective.</a:t>
            </a:r>
          </a:p>
          <a:p>
            <a:pPr marL="0" indent="0">
              <a:buNone/>
            </a:pPr>
            <a:endParaRPr lang="en-US" noProof="0" dirty="0"/>
          </a:p>
          <a:p>
            <a:r>
              <a:rPr lang="en-US" noProof="0" dirty="0"/>
              <a:t>The things that we share in our world are far more valuable.</a:t>
            </a:r>
          </a:p>
          <a:p>
            <a:r>
              <a:rPr lang="en-US" noProof="0" dirty="0"/>
              <a:t>It suddenly struck me that that tiny pea, pretty and blue, was the Earth. </a:t>
            </a:r>
          </a:p>
        </p:txBody>
      </p:sp>
      <p:sp>
        <p:nvSpPr>
          <p:cNvPr id="7" name="Date Placeholder 6">
            <a:extLst>
              <a:ext uri="{FF2B5EF4-FFF2-40B4-BE49-F238E27FC236}">
                <a16:creationId xmlns:a16="http://schemas.microsoft.com/office/drawing/2014/main" id="{53EA1B1E-8B5D-48DF-97F0-4B74385254C6}"/>
              </a:ext>
            </a:extLst>
          </p:cNvPr>
          <p:cNvSpPr>
            <a:spLocks noGrp="1"/>
          </p:cNvSpPr>
          <p:nvPr>
            <p:ph type="dt" sz="half" idx="2"/>
          </p:nvPr>
        </p:nvSpPr>
        <p:spPr/>
        <p:txBody>
          <a:bodyPr/>
          <a:lstStyle/>
          <a:p>
            <a:fld id="{C77684C5-CB0B-4DD5-8751-52B0D42A1430}" type="datetime3">
              <a:rPr lang="en-US" smtClean="0"/>
              <a:t>7 October 2024</a:t>
            </a:fld>
            <a:endParaRPr lang="en-US"/>
          </a:p>
        </p:txBody>
      </p:sp>
      <p:sp>
        <p:nvSpPr>
          <p:cNvPr id="8" name="Slide Number Placeholder 7">
            <a:extLst>
              <a:ext uri="{FF2B5EF4-FFF2-40B4-BE49-F238E27FC236}">
                <a16:creationId xmlns:a16="http://schemas.microsoft.com/office/drawing/2014/main" id="{E977BA3E-C8F4-4249-B797-5500442B1344}"/>
              </a:ext>
            </a:extLst>
          </p:cNvPr>
          <p:cNvSpPr>
            <a:spLocks noGrp="1"/>
          </p:cNvSpPr>
          <p:nvPr>
            <p:ph type="sldNum" sz="quarter" idx="4"/>
          </p:nvPr>
        </p:nvSpPr>
        <p:spPr/>
        <p:txBody>
          <a:bodyPr/>
          <a:lstStyle/>
          <a:p>
            <a:fld id="{A520213A-032B-FE42-940A-86A4C9AC44D3}" type="slidenum">
              <a:rPr lang="en-US" smtClean="0"/>
              <a:pPr/>
              <a:t>28</a:t>
            </a:fld>
            <a:endParaRPr lang="en-US"/>
          </a:p>
        </p:txBody>
      </p:sp>
      <p:sp>
        <p:nvSpPr>
          <p:cNvPr id="9" name="Footer Placeholder 8">
            <a:extLst>
              <a:ext uri="{FF2B5EF4-FFF2-40B4-BE49-F238E27FC236}">
                <a16:creationId xmlns:a16="http://schemas.microsoft.com/office/drawing/2014/main" id="{9B4ADA9B-4752-4931-BEBA-2FE863EFCDD1}"/>
              </a:ext>
            </a:extLst>
          </p:cNvPr>
          <p:cNvSpPr>
            <a:spLocks noGrp="1"/>
          </p:cNvSpPr>
          <p:nvPr>
            <p:ph type="ftr" sz="quarter" idx="3"/>
          </p:nvPr>
        </p:nvSpPr>
        <p:spPr/>
        <p:txBody>
          <a:bodyPr/>
          <a:lstStyle/>
          <a:p>
            <a:r>
              <a:rPr lang="en-US" dirty="0" err="1"/>
              <a:t>ELITechGroup</a:t>
            </a:r>
            <a:r>
              <a:rPr lang="en-US" dirty="0"/>
              <a:t> I A BRUKER COMPANY</a:t>
            </a:r>
          </a:p>
          <a:p>
            <a:endParaRPr lang="en-US" dirty="0"/>
          </a:p>
        </p:txBody>
      </p:sp>
      <p:graphicFrame>
        <p:nvGraphicFramePr>
          <p:cNvPr id="11" name="Content Placeholder 10">
            <a:extLst>
              <a:ext uri="{FF2B5EF4-FFF2-40B4-BE49-F238E27FC236}">
                <a16:creationId xmlns:a16="http://schemas.microsoft.com/office/drawing/2014/main" id="{E2B43096-6350-4163-86CC-0DDE53DDD36E}"/>
              </a:ext>
            </a:extLst>
          </p:cNvPr>
          <p:cNvGraphicFramePr>
            <a:graphicFrameLocks/>
          </p:cNvGraphicFramePr>
          <p:nvPr>
            <p:extLst>
              <p:ext uri="{D42A27DB-BD31-4B8C-83A1-F6EECF244321}">
                <p14:modId xmlns:p14="http://schemas.microsoft.com/office/powerpoint/2010/main" val="1745081600"/>
              </p:ext>
            </p:extLst>
          </p:nvPr>
        </p:nvGraphicFramePr>
        <p:xfrm>
          <a:off x="4351338" y="1592263"/>
          <a:ext cx="7324725" cy="4608512"/>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8642009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6677B3F-1534-4493-A513-640E2F1AA12F}"/>
              </a:ext>
            </a:extLst>
          </p:cNvPr>
          <p:cNvSpPr>
            <a:spLocks noGrp="1"/>
          </p:cNvSpPr>
          <p:nvPr>
            <p:ph type="body" sz="quarter" idx="20"/>
          </p:nvPr>
        </p:nvSpPr>
        <p:spPr/>
        <p:txBody>
          <a:bodyPr/>
          <a:lstStyle/>
          <a:p>
            <a:r>
              <a:rPr lang="en-US"/>
              <a:t>single line subtitle with a maximum of approx. 100 characters</a:t>
            </a:r>
          </a:p>
        </p:txBody>
      </p:sp>
      <p:sp>
        <p:nvSpPr>
          <p:cNvPr id="3" name="Title 2">
            <a:extLst>
              <a:ext uri="{FF2B5EF4-FFF2-40B4-BE49-F238E27FC236}">
                <a16:creationId xmlns:a16="http://schemas.microsoft.com/office/drawing/2014/main" id="{CC1CAF98-4625-4BCD-AC04-EC5B486E11E2}"/>
              </a:ext>
            </a:extLst>
          </p:cNvPr>
          <p:cNvSpPr>
            <a:spLocks noGrp="1"/>
          </p:cNvSpPr>
          <p:nvPr>
            <p:ph type="title"/>
          </p:nvPr>
        </p:nvSpPr>
        <p:spPr/>
        <p:txBody>
          <a:bodyPr/>
          <a:lstStyle/>
          <a:p>
            <a:r>
              <a:rPr lang="en-US"/>
              <a:t>Master title with a maximum of approx. </a:t>
            </a:r>
            <a:br>
              <a:rPr lang="en-US"/>
            </a:br>
            <a:r>
              <a:rPr lang="en-US"/>
              <a:t>120 characters in maximum two lines</a:t>
            </a:r>
          </a:p>
        </p:txBody>
      </p:sp>
      <p:sp>
        <p:nvSpPr>
          <p:cNvPr id="4" name="Content Placeholder 3">
            <a:extLst>
              <a:ext uri="{FF2B5EF4-FFF2-40B4-BE49-F238E27FC236}">
                <a16:creationId xmlns:a16="http://schemas.microsoft.com/office/drawing/2014/main" id="{ED400892-B35D-400A-9514-F83750BA6607}"/>
              </a:ext>
            </a:extLst>
          </p:cNvPr>
          <p:cNvSpPr>
            <a:spLocks noGrp="1"/>
          </p:cNvSpPr>
          <p:nvPr>
            <p:ph sz="quarter" idx="21"/>
          </p:nvPr>
        </p:nvSpPr>
        <p:spPr/>
        <p:txBody>
          <a:bodyPr/>
          <a:lstStyle/>
          <a:p>
            <a:pPr marL="0" indent="0">
              <a:buNone/>
            </a:pPr>
            <a:r>
              <a:rPr lang="en-US" noProof="0"/>
              <a:t>For those who have seen the Earth from space, the experience most certainly changes your perspective.</a:t>
            </a:r>
          </a:p>
          <a:p>
            <a:pPr marL="0" indent="0">
              <a:buNone/>
            </a:pPr>
            <a:endParaRPr lang="en-US" noProof="0"/>
          </a:p>
          <a:p>
            <a:pPr>
              <a:buClr>
                <a:srgbClr val="92D050"/>
              </a:buClr>
            </a:pPr>
            <a:r>
              <a:rPr lang="en-US" noProof="0"/>
              <a:t>The things that we share in our world are far more valuable.</a:t>
            </a:r>
          </a:p>
          <a:p>
            <a:pPr>
              <a:buClr>
                <a:srgbClr val="92D050"/>
              </a:buClr>
            </a:pPr>
            <a:r>
              <a:rPr lang="en-US" noProof="0"/>
              <a:t>It suddenly struck me that that tiny pea, pretty and blue, was the Earth. </a:t>
            </a:r>
          </a:p>
        </p:txBody>
      </p:sp>
      <p:sp>
        <p:nvSpPr>
          <p:cNvPr id="7" name="Date Placeholder 6">
            <a:extLst>
              <a:ext uri="{FF2B5EF4-FFF2-40B4-BE49-F238E27FC236}">
                <a16:creationId xmlns:a16="http://schemas.microsoft.com/office/drawing/2014/main" id="{53EA1B1E-8B5D-48DF-97F0-4B74385254C6}"/>
              </a:ext>
            </a:extLst>
          </p:cNvPr>
          <p:cNvSpPr>
            <a:spLocks noGrp="1"/>
          </p:cNvSpPr>
          <p:nvPr>
            <p:ph type="dt" sz="half" idx="2"/>
          </p:nvPr>
        </p:nvSpPr>
        <p:spPr/>
        <p:txBody>
          <a:bodyPr/>
          <a:lstStyle/>
          <a:p>
            <a:fld id="{56838AF0-19FC-4DE6-B3F7-82C85C387B7C}" type="datetime3">
              <a:rPr lang="en-US" smtClean="0"/>
              <a:t>7 October 2024</a:t>
            </a:fld>
            <a:endParaRPr lang="en-US"/>
          </a:p>
        </p:txBody>
      </p:sp>
      <p:sp>
        <p:nvSpPr>
          <p:cNvPr id="8" name="Slide Number Placeholder 7">
            <a:extLst>
              <a:ext uri="{FF2B5EF4-FFF2-40B4-BE49-F238E27FC236}">
                <a16:creationId xmlns:a16="http://schemas.microsoft.com/office/drawing/2014/main" id="{E977BA3E-C8F4-4249-B797-5500442B1344}"/>
              </a:ext>
            </a:extLst>
          </p:cNvPr>
          <p:cNvSpPr>
            <a:spLocks noGrp="1"/>
          </p:cNvSpPr>
          <p:nvPr>
            <p:ph type="sldNum" sz="quarter" idx="4"/>
          </p:nvPr>
        </p:nvSpPr>
        <p:spPr/>
        <p:txBody>
          <a:bodyPr/>
          <a:lstStyle/>
          <a:p>
            <a:fld id="{A520213A-032B-FE42-940A-86A4C9AC44D3}" type="slidenum">
              <a:rPr lang="en-US" smtClean="0"/>
              <a:pPr/>
              <a:t>29</a:t>
            </a:fld>
            <a:endParaRPr lang="en-US"/>
          </a:p>
        </p:txBody>
      </p:sp>
      <p:sp>
        <p:nvSpPr>
          <p:cNvPr id="9" name="Footer Placeholder 8">
            <a:extLst>
              <a:ext uri="{FF2B5EF4-FFF2-40B4-BE49-F238E27FC236}">
                <a16:creationId xmlns:a16="http://schemas.microsoft.com/office/drawing/2014/main" id="{9B4ADA9B-4752-4931-BEBA-2FE863EFCDD1}"/>
              </a:ext>
            </a:extLst>
          </p:cNvPr>
          <p:cNvSpPr>
            <a:spLocks noGrp="1"/>
          </p:cNvSpPr>
          <p:nvPr>
            <p:ph type="ftr" sz="quarter" idx="3"/>
          </p:nvPr>
        </p:nvSpPr>
        <p:spPr/>
        <p:txBody>
          <a:bodyPr/>
          <a:lstStyle/>
          <a:p>
            <a:r>
              <a:rPr lang="en-US" dirty="0" err="1"/>
              <a:t>ELITechGroup</a:t>
            </a:r>
            <a:r>
              <a:rPr lang="en-US" dirty="0"/>
              <a:t> I A BRUKER COMPANY</a:t>
            </a:r>
          </a:p>
          <a:p>
            <a:endParaRPr lang="en-US" dirty="0"/>
          </a:p>
        </p:txBody>
      </p:sp>
      <p:graphicFrame>
        <p:nvGraphicFramePr>
          <p:cNvPr id="11" name="Content Placeholder 10">
            <a:extLst>
              <a:ext uri="{FF2B5EF4-FFF2-40B4-BE49-F238E27FC236}">
                <a16:creationId xmlns:a16="http://schemas.microsoft.com/office/drawing/2014/main" id="{C43BC968-676F-4A64-AC46-C9C44491D7E5}"/>
              </a:ext>
            </a:extLst>
          </p:cNvPr>
          <p:cNvGraphicFramePr>
            <a:graphicFrameLocks/>
          </p:cNvGraphicFramePr>
          <p:nvPr>
            <p:extLst>
              <p:ext uri="{D42A27DB-BD31-4B8C-83A1-F6EECF244321}">
                <p14:modId xmlns:p14="http://schemas.microsoft.com/office/powerpoint/2010/main" val="3650367388"/>
              </p:ext>
            </p:extLst>
          </p:nvPr>
        </p:nvGraphicFramePr>
        <p:xfrm>
          <a:off x="4357688" y="1592263"/>
          <a:ext cx="7318375" cy="4608512"/>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4797950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0762E472-3D1C-312D-0563-AD600409528E}"/>
              </a:ext>
            </a:extLst>
          </p:cNvPr>
          <p:cNvSpPr>
            <a:spLocks noGrp="1"/>
          </p:cNvSpPr>
          <p:nvPr>
            <p:ph type="title"/>
          </p:nvPr>
        </p:nvSpPr>
        <p:spPr>
          <a:xfrm>
            <a:off x="515938" y="1860550"/>
            <a:ext cx="9420225" cy="1168400"/>
          </a:xfrm>
        </p:spPr>
        <p:txBody>
          <a:bodyPr/>
          <a:lstStyle/>
          <a:p>
            <a:r>
              <a:rPr lang="en-US" dirty="0"/>
              <a:t>Presentation title with a maximum </a:t>
            </a:r>
            <a:br>
              <a:rPr lang="en-US" dirty="0"/>
            </a:br>
            <a:r>
              <a:rPr lang="en-US" dirty="0"/>
              <a:t>of approx. 80 characters</a:t>
            </a:r>
          </a:p>
        </p:txBody>
      </p:sp>
      <p:sp>
        <p:nvSpPr>
          <p:cNvPr id="6" name="Text Placeholder 2">
            <a:extLst>
              <a:ext uri="{FF2B5EF4-FFF2-40B4-BE49-F238E27FC236}">
                <a16:creationId xmlns:a16="http://schemas.microsoft.com/office/drawing/2014/main" id="{CDCB5236-7572-3B0F-E0C9-9DF5461B8E36}"/>
              </a:ext>
            </a:extLst>
          </p:cNvPr>
          <p:cNvSpPr>
            <a:spLocks noGrp="1"/>
          </p:cNvSpPr>
          <p:nvPr>
            <p:ph type="body" sz="quarter" idx="23"/>
          </p:nvPr>
        </p:nvSpPr>
        <p:spPr>
          <a:xfrm>
            <a:off x="515938" y="1592263"/>
            <a:ext cx="9420225" cy="161925"/>
          </a:xfrm>
        </p:spPr>
        <p:txBody>
          <a:bodyPr/>
          <a:lstStyle/>
          <a:p>
            <a:r>
              <a:rPr lang="en-US" dirty="0"/>
              <a:t>single line subtitle with a maximum of approx. 90 characters</a:t>
            </a:r>
          </a:p>
        </p:txBody>
      </p:sp>
      <p:sp>
        <p:nvSpPr>
          <p:cNvPr id="7" name="Content Placeholder 7">
            <a:extLst>
              <a:ext uri="{FF2B5EF4-FFF2-40B4-BE49-F238E27FC236}">
                <a16:creationId xmlns:a16="http://schemas.microsoft.com/office/drawing/2014/main" id="{C7DB9A79-5FBD-46FD-487C-22A5384A3998}"/>
              </a:ext>
            </a:extLst>
          </p:cNvPr>
          <p:cNvSpPr>
            <a:spLocks noGrp="1"/>
          </p:cNvSpPr>
          <p:nvPr>
            <p:ph sz="quarter" idx="26"/>
          </p:nvPr>
        </p:nvSpPr>
        <p:spPr>
          <a:xfrm>
            <a:off x="515938" y="3608388"/>
            <a:ext cx="5400675" cy="2592387"/>
          </a:xfrm>
        </p:spPr>
        <p:txBody>
          <a:bodyPr/>
          <a:lstStyle/>
          <a:p>
            <a:r>
              <a:rPr lang="en-US" dirty="0"/>
              <a:t>Speaker</a:t>
            </a:r>
          </a:p>
          <a:p>
            <a:r>
              <a:rPr lang="en-US" dirty="0"/>
              <a:t>Date</a:t>
            </a:r>
          </a:p>
        </p:txBody>
      </p:sp>
    </p:spTree>
    <p:extLst>
      <p:ext uri="{BB962C8B-B14F-4D97-AF65-F5344CB8AC3E}">
        <p14:creationId xmlns:p14="http://schemas.microsoft.com/office/powerpoint/2010/main" val="233735472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1">
            <a:extLst>
              <a:ext uri="{FF2B5EF4-FFF2-40B4-BE49-F238E27FC236}">
                <a16:creationId xmlns:a16="http://schemas.microsoft.com/office/drawing/2014/main" id="{4CB431C6-0D1F-43B6-A2AC-FA3554832522}"/>
              </a:ext>
            </a:extLst>
          </p:cNvPr>
          <p:cNvSpPr>
            <a:spLocks noGrp="1"/>
          </p:cNvSpPr>
          <p:nvPr>
            <p:ph type="body" sz="quarter" idx="20"/>
          </p:nvPr>
        </p:nvSpPr>
        <p:spPr/>
        <p:txBody>
          <a:bodyPr/>
          <a:lstStyle/>
          <a:p>
            <a:r>
              <a:rPr lang="en-US"/>
              <a:t>single line subtitle with a maximum of approx. 100 characters</a:t>
            </a:r>
          </a:p>
        </p:txBody>
      </p:sp>
      <p:sp>
        <p:nvSpPr>
          <p:cNvPr id="11" name="Title 2">
            <a:extLst>
              <a:ext uri="{FF2B5EF4-FFF2-40B4-BE49-F238E27FC236}">
                <a16:creationId xmlns:a16="http://schemas.microsoft.com/office/drawing/2014/main" id="{2756A723-8F27-446C-B0DC-1EBD8881755C}"/>
              </a:ext>
            </a:extLst>
          </p:cNvPr>
          <p:cNvSpPr>
            <a:spLocks noGrp="1"/>
          </p:cNvSpPr>
          <p:nvPr>
            <p:ph type="title"/>
          </p:nvPr>
        </p:nvSpPr>
        <p:spPr/>
        <p:txBody>
          <a:bodyPr/>
          <a:lstStyle/>
          <a:p>
            <a:r>
              <a:rPr lang="en-US"/>
              <a:t>Master title with a maximum of approx. </a:t>
            </a:r>
            <a:br>
              <a:rPr lang="en-US"/>
            </a:br>
            <a:r>
              <a:rPr lang="en-US"/>
              <a:t>120 characters in maximum two lines</a:t>
            </a:r>
          </a:p>
        </p:txBody>
      </p:sp>
      <p:sp>
        <p:nvSpPr>
          <p:cNvPr id="4" name="Content Placeholder 3">
            <a:extLst>
              <a:ext uri="{FF2B5EF4-FFF2-40B4-BE49-F238E27FC236}">
                <a16:creationId xmlns:a16="http://schemas.microsoft.com/office/drawing/2014/main" id="{86BE5C1E-C437-4599-AC03-4AA3B323F73B}"/>
              </a:ext>
            </a:extLst>
          </p:cNvPr>
          <p:cNvSpPr>
            <a:spLocks noGrp="1"/>
          </p:cNvSpPr>
          <p:nvPr>
            <p:ph sz="quarter" idx="21"/>
          </p:nvPr>
        </p:nvSpPr>
        <p:spPr>
          <a:xfrm>
            <a:off x="515938" y="1592263"/>
            <a:ext cx="5400675" cy="1657350"/>
          </a:xfrm>
        </p:spPr>
        <p:txBody>
          <a:bodyPr/>
          <a:lstStyle/>
          <a:p>
            <a:pPr marL="0" indent="0">
              <a:buNone/>
            </a:pPr>
            <a:r>
              <a:rPr lang="en-US"/>
              <a:t>For those who have seen the Earth from space, and for the hundreds and perhaps thousands more who will, the experience most certainly changes your perspective. </a:t>
            </a:r>
          </a:p>
        </p:txBody>
      </p:sp>
      <p:sp>
        <p:nvSpPr>
          <p:cNvPr id="5" name="Content Placeholder 4">
            <a:extLst>
              <a:ext uri="{FF2B5EF4-FFF2-40B4-BE49-F238E27FC236}">
                <a16:creationId xmlns:a16="http://schemas.microsoft.com/office/drawing/2014/main" id="{A7290BE3-73BB-4E2D-A3FD-5A1B018D9516}"/>
              </a:ext>
            </a:extLst>
          </p:cNvPr>
          <p:cNvSpPr>
            <a:spLocks noGrp="1"/>
          </p:cNvSpPr>
          <p:nvPr>
            <p:ph sz="quarter" idx="22"/>
          </p:nvPr>
        </p:nvSpPr>
        <p:spPr>
          <a:xfrm>
            <a:off x="6275388" y="1592263"/>
            <a:ext cx="5400675" cy="1657350"/>
          </a:xfrm>
        </p:spPr>
        <p:txBody>
          <a:bodyPr/>
          <a:lstStyle/>
          <a:p>
            <a:pPr marL="0" indent="0">
              <a:buNone/>
            </a:pPr>
            <a:r>
              <a:rPr lang="en-US"/>
              <a:t>It suddenly struck me that that tiny pea, pretty and blue, was the Earth. I put up my thumb and shut one eye, and my thumb blotted out the planet Earth. </a:t>
            </a:r>
          </a:p>
        </p:txBody>
      </p:sp>
      <p:sp>
        <p:nvSpPr>
          <p:cNvPr id="6" name="Date Placeholder 5">
            <a:extLst>
              <a:ext uri="{FF2B5EF4-FFF2-40B4-BE49-F238E27FC236}">
                <a16:creationId xmlns:a16="http://schemas.microsoft.com/office/drawing/2014/main" id="{70E97AF5-16A1-44A9-B7BD-7846478A1C4C}"/>
              </a:ext>
            </a:extLst>
          </p:cNvPr>
          <p:cNvSpPr>
            <a:spLocks noGrp="1"/>
          </p:cNvSpPr>
          <p:nvPr>
            <p:ph type="dt" sz="half" idx="2"/>
          </p:nvPr>
        </p:nvSpPr>
        <p:spPr/>
        <p:txBody>
          <a:bodyPr/>
          <a:lstStyle/>
          <a:p>
            <a:fld id="{254BE07D-1AE1-4944-B090-5124824D1346}" type="datetime3">
              <a:rPr lang="en-US" smtClean="0"/>
              <a:t>7 October 2024</a:t>
            </a:fld>
            <a:endParaRPr lang="en-US"/>
          </a:p>
        </p:txBody>
      </p:sp>
      <p:sp>
        <p:nvSpPr>
          <p:cNvPr id="7" name="Slide Number Placeholder 6">
            <a:extLst>
              <a:ext uri="{FF2B5EF4-FFF2-40B4-BE49-F238E27FC236}">
                <a16:creationId xmlns:a16="http://schemas.microsoft.com/office/drawing/2014/main" id="{1D3A084A-6D05-41D2-BB9E-FEB644372F3D}"/>
              </a:ext>
            </a:extLst>
          </p:cNvPr>
          <p:cNvSpPr>
            <a:spLocks noGrp="1"/>
          </p:cNvSpPr>
          <p:nvPr>
            <p:ph type="sldNum" sz="quarter" idx="4"/>
          </p:nvPr>
        </p:nvSpPr>
        <p:spPr/>
        <p:txBody>
          <a:bodyPr/>
          <a:lstStyle/>
          <a:p>
            <a:fld id="{A520213A-032B-FE42-940A-86A4C9AC44D3}" type="slidenum">
              <a:rPr lang="en-US" smtClean="0"/>
              <a:pPr/>
              <a:t>30</a:t>
            </a:fld>
            <a:endParaRPr lang="en-US"/>
          </a:p>
        </p:txBody>
      </p:sp>
      <p:sp>
        <p:nvSpPr>
          <p:cNvPr id="8" name="Footer Placeholder 7">
            <a:extLst>
              <a:ext uri="{FF2B5EF4-FFF2-40B4-BE49-F238E27FC236}">
                <a16:creationId xmlns:a16="http://schemas.microsoft.com/office/drawing/2014/main" id="{F0DB16CD-2BC4-404A-8B08-153DC9820BFE}"/>
              </a:ext>
            </a:extLst>
          </p:cNvPr>
          <p:cNvSpPr>
            <a:spLocks noGrp="1"/>
          </p:cNvSpPr>
          <p:nvPr>
            <p:ph type="ftr" sz="quarter" idx="3"/>
          </p:nvPr>
        </p:nvSpPr>
        <p:spPr/>
        <p:txBody>
          <a:bodyPr/>
          <a:lstStyle/>
          <a:p>
            <a:r>
              <a:rPr lang="en-US" dirty="0" err="1"/>
              <a:t>ELITechGroup</a:t>
            </a:r>
            <a:r>
              <a:rPr lang="en-US" dirty="0"/>
              <a:t> I A BRUKER COMPANY</a:t>
            </a:r>
          </a:p>
          <a:p>
            <a:endParaRPr lang="en-US" dirty="0"/>
          </a:p>
        </p:txBody>
      </p:sp>
      <p:graphicFrame>
        <p:nvGraphicFramePr>
          <p:cNvPr id="19" name="Tabellenplatzhalter 7">
            <a:extLst>
              <a:ext uri="{FF2B5EF4-FFF2-40B4-BE49-F238E27FC236}">
                <a16:creationId xmlns:a16="http://schemas.microsoft.com/office/drawing/2014/main" id="{E4770BC0-9095-4B34-A9CD-3544CB4E5AF0}"/>
              </a:ext>
            </a:extLst>
          </p:cNvPr>
          <p:cNvGraphicFramePr>
            <a:graphicFrameLocks/>
          </p:cNvGraphicFramePr>
          <p:nvPr>
            <p:extLst>
              <p:ext uri="{D42A27DB-BD31-4B8C-83A1-F6EECF244321}">
                <p14:modId xmlns:p14="http://schemas.microsoft.com/office/powerpoint/2010/main" val="4163208873"/>
              </p:ext>
            </p:extLst>
          </p:nvPr>
        </p:nvGraphicFramePr>
        <p:xfrm>
          <a:off x="515934" y="3608388"/>
          <a:ext cx="11160128" cy="2392680"/>
        </p:xfrm>
        <a:graphic>
          <a:graphicData uri="http://schemas.openxmlformats.org/drawingml/2006/table">
            <a:tbl>
              <a:tblPr firstRow="1">
                <a:tableStyleId>{5940675A-B579-460E-94D1-54222C63F5DA}</a:tableStyleId>
              </a:tblPr>
              <a:tblGrid>
                <a:gridCol w="1594304">
                  <a:extLst>
                    <a:ext uri="{9D8B030D-6E8A-4147-A177-3AD203B41FA5}">
                      <a16:colId xmlns:a16="http://schemas.microsoft.com/office/drawing/2014/main" val="20000"/>
                    </a:ext>
                  </a:extLst>
                </a:gridCol>
                <a:gridCol w="1594304">
                  <a:extLst>
                    <a:ext uri="{9D8B030D-6E8A-4147-A177-3AD203B41FA5}">
                      <a16:colId xmlns:a16="http://schemas.microsoft.com/office/drawing/2014/main" val="20001"/>
                    </a:ext>
                  </a:extLst>
                </a:gridCol>
                <a:gridCol w="1594304">
                  <a:extLst>
                    <a:ext uri="{9D8B030D-6E8A-4147-A177-3AD203B41FA5}">
                      <a16:colId xmlns:a16="http://schemas.microsoft.com/office/drawing/2014/main" val="20002"/>
                    </a:ext>
                  </a:extLst>
                </a:gridCol>
                <a:gridCol w="1594304">
                  <a:extLst>
                    <a:ext uri="{9D8B030D-6E8A-4147-A177-3AD203B41FA5}">
                      <a16:colId xmlns:a16="http://schemas.microsoft.com/office/drawing/2014/main" val="20003"/>
                    </a:ext>
                  </a:extLst>
                </a:gridCol>
                <a:gridCol w="1594304">
                  <a:extLst>
                    <a:ext uri="{9D8B030D-6E8A-4147-A177-3AD203B41FA5}">
                      <a16:colId xmlns:a16="http://schemas.microsoft.com/office/drawing/2014/main" val="20004"/>
                    </a:ext>
                  </a:extLst>
                </a:gridCol>
                <a:gridCol w="1594304">
                  <a:extLst>
                    <a:ext uri="{9D8B030D-6E8A-4147-A177-3AD203B41FA5}">
                      <a16:colId xmlns:a16="http://schemas.microsoft.com/office/drawing/2014/main" val="20005"/>
                    </a:ext>
                  </a:extLst>
                </a:gridCol>
                <a:gridCol w="1594304">
                  <a:extLst>
                    <a:ext uri="{9D8B030D-6E8A-4147-A177-3AD203B41FA5}">
                      <a16:colId xmlns:a16="http://schemas.microsoft.com/office/drawing/2014/main" val="20006"/>
                    </a:ext>
                  </a:extLst>
                </a:gridCol>
              </a:tblGrid>
              <a:tr h="370840">
                <a:tc>
                  <a:txBody>
                    <a:bodyPr/>
                    <a:lstStyle/>
                    <a:p>
                      <a:pPr algn="l"/>
                      <a:r>
                        <a:rPr lang="en-US" sz="1800" b="1">
                          <a:latin typeface="+mj-lt"/>
                        </a:rPr>
                        <a:t>Headline</a:t>
                      </a:r>
                      <a:br>
                        <a:rPr lang="en-US" sz="1800" b="1">
                          <a:latin typeface="+mj-lt"/>
                        </a:rPr>
                      </a:br>
                      <a:r>
                        <a:rPr lang="en-US" sz="1800" b="1">
                          <a:latin typeface="+mj-lt"/>
                        </a:rPr>
                        <a:t>in two </a:t>
                      </a:r>
                      <a:r>
                        <a:rPr lang="en-US" sz="1800" b="1" noProof="0">
                          <a:latin typeface="+mj-lt"/>
                        </a:rPr>
                        <a:t>lines</a:t>
                      </a:r>
                      <a:endParaRPr lang="en-US" sz="1800" b="1" i="0" noProof="0">
                        <a:latin typeface="+mj-lt"/>
                        <a:ea typeface="Roboto Medium" charset="0"/>
                        <a:cs typeface="Roboto Medium" charset="0"/>
                      </a:endParaRP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1">
                          <a:latin typeface="+mj-lt"/>
                        </a:rPr>
                        <a:t>Headline</a:t>
                      </a:r>
                      <a:endParaRPr lang="en-US" sz="1800" b="1" i="0">
                        <a:latin typeface="+mj-lt"/>
                        <a:ea typeface="Roboto Medium" charset="0"/>
                        <a:cs typeface="Roboto Medium" charset="0"/>
                      </a:endParaRP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1">
                          <a:latin typeface="+mj-lt"/>
                        </a:rPr>
                        <a:t>Headline</a:t>
                      </a:r>
                      <a:endParaRPr lang="en-US" sz="1800" b="1" i="0">
                        <a:latin typeface="+mj-lt"/>
                        <a:ea typeface="Roboto Medium" charset="0"/>
                        <a:cs typeface="Roboto Medium" charset="0"/>
                      </a:endParaRP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1">
                          <a:latin typeface="+mj-lt"/>
                        </a:rPr>
                        <a:t>Headline </a:t>
                      </a:r>
                      <a:br>
                        <a:rPr lang="en-US" sz="1800" b="1">
                          <a:latin typeface="+mj-lt"/>
                        </a:rPr>
                      </a:br>
                      <a:r>
                        <a:rPr lang="en-US" sz="1800" b="1">
                          <a:latin typeface="+mj-lt"/>
                        </a:rPr>
                        <a:t>in two lines</a:t>
                      </a:r>
                      <a:endParaRPr lang="en-US" sz="1800" b="1" i="0">
                        <a:latin typeface="+mj-lt"/>
                        <a:ea typeface="Roboto Medium" charset="0"/>
                        <a:cs typeface="Roboto Medium" charset="0"/>
                      </a:endParaRP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1">
                          <a:latin typeface="+mj-lt"/>
                        </a:rPr>
                        <a:t>Headline</a:t>
                      </a:r>
                      <a:endParaRPr lang="en-US" sz="1800" b="1" i="0">
                        <a:latin typeface="+mj-lt"/>
                        <a:ea typeface="Roboto Medium" charset="0"/>
                        <a:cs typeface="Roboto Medium" charset="0"/>
                      </a:endParaRP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1">
                          <a:latin typeface="+mj-lt"/>
                        </a:rPr>
                        <a:t>Headline</a:t>
                      </a:r>
                      <a:endParaRPr lang="en-US" sz="1800" b="1" i="0">
                        <a:latin typeface="+mj-lt"/>
                        <a:ea typeface="Roboto Medium" charset="0"/>
                        <a:cs typeface="Roboto Medium" charset="0"/>
                      </a:endParaRP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1">
                          <a:latin typeface="+mj-lt"/>
                        </a:rPr>
                        <a:t>Headline</a:t>
                      </a:r>
                      <a:endParaRPr lang="en-US" sz="1800" b="1" i="0">
                        <a:latin typeface="+mj-lt"/>
                        <a:ea typeface="Roboto Medium" charset="0"/>
                        <a:cs typeface="Roboto Medium" charset="0"/>
                      </a:endParaRP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10000"/>
                  </a:ext>
                </a:extLst>
              </a:tr>
              <a:tr h="370840">
                <a:tc>
                  <a:txBody>
                    <a:bodyPr/>
                    <a:lstStyle/>
                    <a:p>
                      <a:pPr algn="l"/>
                      <a:r>
                        <a:rPr lang="en-US" sz="1800" b="0"/>
                        <a:t>Topic 1</a:t>
                      </a:r>
                      <a:endParaRPr lang="en-US" sz="1800" b="0" i="0">
                        <a:latin typeface="Roboto Light" charset="0"/>
                        <a:ea typeface="Roboto Light" charset="0"/>
                        <a:cs typeface="Roboto Light"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algn="l"/>
                      <a:r>
                        <a:rPr lang="en-US" sz="1800" b="0"/>
                        <a:t>123</a:t>
                      </a:r>
                      <a:endParaRPr lang="en-US" sz="1800" b="0" i="0">
                        <a:latin typeface="Roboto Light" charset="0"/>
                        <a:ea typeface="Roboto Light" charset="0"/>
                        <a:cs typeface="Roboto Light"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algn="l"/>
                      <a:r>
                        <a:rPr lang="en-US" sz="1800" b="0"/>
                        <a:t>12314</a:t>
                      </a:r>
                      <a:endParaRPr lang="en-US" sz="1800" b="0" i="0">
                        <a:latin typeface="Roboto Light" charset="0"/>
                        <a:ea typeface="Roboto Light" charset="0"/>
                        <a:cs typeface="Roboto Light"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algn="l"/>
                      <a:r>
                        <a:rPr lang="en-US" sz="1800" b="0"/>
                        <a:t>1241244</a:t>
                      </a:r>
                      <a:endParaRPr lang="en-US" sz="1800" b="0" i="0">
                        <a:latin typeface="Roboto Light" charset="0"/>
                        <a:ea typeface="Roboto Light" charset="0"/>
                        <a:cs typeface="Roboto Light"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algn="l"/>
                      <a:r>
                        <a:rPr lang="en-US" sz="1800" b="0"/>
                        <a:t>1241241</a:t>
                      </a:r>
                      <a:endParaRPr lang="en-US" sz="1800" b="0" i="0">
                        <a:latin typeface="Roboto Light" charset="0"/>
                        <a:ea typeface="Roboto Light" charset="0"/>
                        <a:cs typeface="Roboto Light"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algn="l"/>
                      <a:r>
                        <a:rPr lang="en-US" sz="1800" b="0"/>
                        <a:t>12412442</a:t>
                      </a:r>
                      <a:endParaRPr lang="en-US" sz="1800" b="0" i="0">
                        <a:latin typeface="Roboto Light" charset="0"/>
                        <a:ea typeface="Roboto Light" charset="0"/>
                        <a:cs typeface="Roboto Light"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algn="l"/>
                      <a:r>
                        <a:rPr lang="en-US" sz="1800" b="0"/>
                        <a:t>12412</a:t>
                      </a:r>
                      <a:endParaRPr lang="en-US" sz="1800" b="0" i="0">
                        <a:latin typeface="Roboto Light" charset="0"/>
                        <a:ea typeface="Roboto Light" charset="0"/>
                        <a:cs typeface="Roboto Light"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10001"/>
                  </a:ext>
                </a:extLst>
              </a:tr>
              <a:tr h="370840">
                <a:tc>
                  <a:txBody>
                    <a:bodyPr/>
                    <a:lstStyle/>
                    <a:p>
                      <a:pPr marL="0" algn="l" defTabSz="914400" rtl="0" eaLnBrk="1" latinLnBrk="0" hangingPunct="1"/>
                      <a:r>
                        <a:rPr lang="en-US" sz="1800" b="0"/>
                        <a:t>Topic 2</a:t>
                      </a:r>
                      <a:endParaRPr lang="en-US" sz="1800" b="0" i="0">
                        <a:latin typeface="Roboto Light" charset="0"/>
                        <a:ea typeface="Roboto Light" charset="0"/>
                        <a:cs typeface="Roboto Light"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algn="l"/>
                      <a:r>
                        <a:rPr lang="en-US" sz="1800" b="0"/>
                        <a:t>3463</a:t>
                      </a:r>
                      <a:endParaRPr lang="en-US" sz="1800" b="0" i="0">
                        <a:latin typeface="Roboto Light" charset="0"/>
                        <a:ea typeface="Roboto Light" charset="0"/>
                        <a:cs typeface="Roboto Light"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algn="l" defTabSz="914400" rtl="0" eaLnBrk="1" latinLnBrk="0" hangingPunct="1"/>
                      <a:r>
                        <a:rPr lang="en-US" sz="1800" b="0"/>
                        <a:t>2323,</a:t>
                      </a:r>
                      <a:br>
                        <a:rPr lang="en-US" sz="1800" b="0"/>
                      </a:br>
                      <a:r>
                        <a:rPr lang="en-US" sz="1800" b="0"/>
                        <a:t>264589</a:t>
                      </a:r>
                      <a:endParaRPr lang="en-US" sz="1800" b="0" i="0">
                        <a:latin typeface="Roboto Light" charset="0"/>
                        <a:ea typeface="Roboto Light" charset="0"/>
                        <a:cs typeface="Roboto Light"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algn="l" defTabSz="914400" rtl="0" eaLnBrk="1" latinLnBrk="0" hangingPunct="1"/>
                      <a:r>
                        <a:rPr lang="en-US" sz="1800" b="0"/>
                        <a:t>2324</a:t>
                      </a:r>
                      <a:endParaRPr lang="en-US" sz="1800" b="0" i="0">
                        <a:latin typeface="Roboto Light" charset="0"/>
                        <a:ea typeface="Roboto Light" charset="0"/>
                        <a:cs typeface="Roboto Light"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algn="l" defTabSz="914400" rtl="0" eaLnBrk="1" latinLnBrk="0" hangingPunct="1"/>
                      <a:r>
                        <a:rPr lang="en-US" sz="1800" b="0"/>
                        <a:t>3242434</a:t>
                      </a:r>
                      <a:endParaRPr lang="en-US" sz="1800" b="0" i="0">
                        <a:latin typeface="Roboto Light" charset="0"/>
                        <a:ea typeface="Roboto Light" charset="0"/>
                        <a:cs typeface="Roboto Light"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algn="l" defTabSz="914400" rtl="0" eaLnBrk="1" latinLnBrk="0" hangingPunct="1"/>
                      <a:r>
                        <a:rPr lang="en-US" sz="1800" b="0"/>
                        <a:t>234</a:t>
                      </a:r>
                      <a:endParaRPr lang="en-US" sz="1800" b="0" i="0">
                        <a:latin typeface="Roboto Light" charset="0"/>
                        <a:ea typeface="Roboto Light" charset="0"/>
                        <a:cs typeface="Roboto Light"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algn="l" defTabSz="914400" rtl="0" eaLnBrk="1" latinLnBrk="0" hangingPunct="1"/>
                      <a:r>
                        <a:rPr lang="en-US" sz="1800" b="0"/>
                        <a:t>2342342</a:t>
                      </a:r>
                      <a:endParaRPr lang="en-US" sz="1800" b="0" i="0">
                        <a:latin typeface="Roboto Light" charset="0"/>
                        <a:ea typeface="Roboto Light" charset="0"/>
                        <a:cs typeface="Roboto Light"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10002"/>
                  </a:ext>
                </a:extLst>
              </a:tr>
              <a:tr h="370840">
                <a:tc>
                  <a:txBody>
                    <a:bodyPr/>
                    <a:lstStyle/>
                    <a:p>
                      <a:pPr marL="0" algn="l" defTabSz="914400" rtl="0" eaLnBrk="1" latinLnBrk="0" hangingPunct="1"/>
                      <a:r>
                        <a:rPr lang="en-US" sz="1800" b="0"/>
                        <a:t>Topic 3</a:t>
                      </a:r>
                      <a:endParaRPr lang="en-US" sz="1800" b="0" i="0">
                        <a:latin typeface="Roboto Light" charset="0"/>
                        <a:ea typeface="Roboto Light" charset="0"/>
                        <a:cs typeface="Roboto Light"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algn="l"/>
                      <a:r>
                        <a:rPr lang="en-US" sz="1800" b="0"/>
                        <a:t>457457</a:t>
                      </a:r>
                      <a:endParaRPr lang="en-US" sz="1800" b="0" i="0">
                        <a:latin typeface="Roboto Light" charset="0"/>
                        <a:ea typeface="Roboto Light" charset="0"/>
                        <a:cs typeface="Roboto Light"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algn="l" defTabSz="914400" rtl="0" eaLnBrk="1" latinLnBrk="0" hangingPunct="1"/>
                      <a:r>
                        <a:rPr lang="en-US" sz="1800" b="0"/>
                        <a:t>5555</a:t>
                      </a:r>
                      <a:endParaRPr lang="en-US" sz="1800" b="0" i="0">
                        <a:latin typeface="Roboto Light" charset="0"/>
                        <a:ea typeface="Roboto Light" charset="0"/>
                        <a:cs typeface="Roboto Light"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algn="l" defTabSz="914400" rtl="0" eaLnBrk="1" latinLnBrk="0" hangingPunct="1"/>
                      <a:r>
                        <a:rPr lang="en-US" sz="1800" b="0"/>
                        <a:t>444</a:t>
                      </a:r>
                      <a:endParaRPr lang="en-US" sz="1800" b="0" i="0">
                        <a:latin typeface="Roboto Light" charset="0"/>
                        <a:ea typeface="Roboto Light" charset="0"/>
                        <a:cs typeface="Roboto Light"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algn="l" defTabSz="914400" rtl="0" eaLnBrk="1" latinLnBrk="0" hangingPunct="1"/>
                      <a:r>
                        <a:rPr lang="en-US" sz="1800" b="0"/>
                        <a:t>4546456</a:t>
                      </a:r>
                      <a:endParaRPr lang="en-US" sz="1800" b="0" i="0">
                        <a:latin typeface="Roboto Light" charset="0"/>
                        <a:ea typeface="Roboto Light" charset="0"/>
                        <a:cs typeface="Roboto Light"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algn="l" defTabSz="914400" rtl="0" eaLnBrk="1" latinLnBrk="0" hangingPunct="1"/>
                      <a:r>
                        <a:rPr lang="en-US" sz="1800" b="0"/>
                        <a:t>344534</a:t>
                      </a:r>
                      <a:endParaRPr lang="en-US" sz="1800" b="0" i="0">
                        <a:latin typeface="Roboto Light" charset="0"/>
                        <a:ea typeface="Roboto Light" charset="0"/>
                        <a:cs typeface="Roboto Light"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algn="l" defTabSz="914400" rtl="0" eaLnBrk="1" latinLnBrk="0" hangingPunct="1"/>
                      <a:r>
                        <a:rPr lang="en-US" sz="1800" b="0"/>
                        <a:t>34523235</a:t>
                      </a:r>
                      <a:endParaRPr lang="en-US" sz="1800" b="0" i="0">
                        <a:latin typeface="Roboto Light" charset="0"/>
                        <a:ea typeface="Roboto Light" charset="0"/>
                        <a:cs typeface="Roboto Light"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10003"/>
                  </a:ext>
                </a:extLst>
              </a:tr>
              <a:tr h="370840">
                <a:tc>
                  <a:txBody>
                    <a:bodyPr/>
                    <a:lstStyle/>
                    <a:p>
                      <a:pPr algn="l"/>
                      <a:r>
                        <a:rPr lang="en-US" sz="1800" b="0" u="none" baseline="0">
                          <a:solidFill>
                            <a:schemeClr val="tx1"/>
                          </a:solidFill>
                          <a:uFill>
                            <a:solidFill>
                              <a:schemeClr val="accent2"/>
                            </a:solidFill>
                          </a:uFill>
                        </a:rPr>
                        <a:t>Total</a:t>
                      </a:r>
                      <a:endParaRPr lang="en-US" sz="1800" b="0" i="0" u="none" baseline="0">
                        <a:solidFill>
                          <a:schemeClr val="tx1"/>
                        </a:solidFill>
                        <a:uFill>
                          <a:solidFill>
                            <a:schemeClr val="accent2"/>
                          </a:solidFill>
                        </a:uFill>
                        <a:latin typeface="Roboto Light" charset="0"/>
                        <a:ea typeface="Roboto Light" charset="0"/>
                        <a:cs typeface="Roboto Light"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l"/>
                      <a:r>
                        <a:rPr lang="en-US" sz="1800" b="0" u="sng" baseline="0">
                          <a:solidFill>
                            <a:schemeClr val="tx1"/>
                          </a:solidFill>
                          <a:uFill>
                            <a:solidFill>
                              <a:schemeClr val="accent2"/>
                            </a:solidFill>
                          </a:uFill>
                        </a:rPr>
                        <a:t>123</a:t>
                      </a:r>
                      <a:endParaRPr lang="en-US" sz="1800" b="0" i="0" u="sng" baseline="0">
                        <a:solidFill>
                          <a:schemeClr val="tx1"/>
                        </a:solidFill>
                        <a:uFill>
                          <a:solidFill>
                            <a:schemeClr val="accent2"/>
                          </a:solidFill>
                        </a:uFill>
                        <a:latin typeface="Roboto Light" charset="0"/>
                        <a:ea typeface="Roboto Light" charset="0"/>
                        <a:cs typeface="Roboto Light"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solid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l"/>
                      <a:r>
                        <a:rPr lang="en-US" sz="1800" b="0" u="sng" baseline="0">
                          <a:solidFill>
                            <a:schemeClr val="tx1"/>
                          </a:solidFill>
                          <a:uFill>
                            <a:solidFill>
                              <a:schemeClr val="accent2"/>
                            </a:solidFill>
                          </a:uFill>
                        </a:rPr>
                        <a:t>12314</a:t>
                      </a:r>
                      <a:endParaRPr lang="en-US" sz="1800" b="0" i="0" u="sng" baseline="0">
                        <a:solidFill>
                          <a:schemeClr val="tx1"/>
                        </a:solidFill>
                        <a:uFill>
                          <a:solidFill>
                            <a:schemeClr val="accent2"/>
                          </a:solidFill>
                        </a:uFill>
                        <a:latin typeface="Roboto Light" charset="0"/>
                        <a:ea typeface="Roboto Light" charset="0"/>
                        <a:cs typeface="Roboto Light"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l"/>
                      <a:r>
                        <a:rPr lang="en-US" sz="1800" b="0" u="sng" baseline="0">
                          <a:solidFill>
                            <a:schemeClr val="tx1"/>
                          </a:solidFill>
                          <a:uFill>
                            <a:solidFill>
                              <a:schemeClr val="accent2"/>
                            </a:solidFill>
                          </a:uFill>
                        </a:rPr>
                        <a:t>1241244</a:t>
                      </a:r>
                      <a:endParaRPr lang="en-US" sz="1800" b="0" i="0" u="sng" baseline="0">
                        <a:solidFill>
                          <a:schemeClr val="tx1"/>
                        </a:solidFill>
                        <a:uFill>
                          <a:solidFill>
                            <a:schemeClr val="accent2"/>
                          </a:solidFill>
                        </a:uFill>
                        <a:latin typeface="Roboto Light" charset="0"/>
                        <a:ea typeface="Roboto Light" charset="0"/>
                        <a:cs typeface="Roboto Light"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l"/>
                      <a:r>
                        <a:rPr lang="en-US" sz="1800" b="0" u="sng" baseline="0">
                          <a:solidFill>
                            <a:schemeClr val="tx1"/>
                          </a:solidFill>
                          <a:uFill>
                            <a:solidFill>
                              <a:schemeClr val="accent2"/>
                            </a:solidFill>
                          </a:uFill>
                        </a:rPr>
                        <a:t>1241241</a:t>
                      </a:r>
                      <a:endParaRPr lang="en-US" sz="1800" b="0" i="0" u="sng" baseline="0">
                        <a:solidFill>
                          <a:schemeClr val="tx1"/>
                        </a:solidFill>
                        <a:uFill>
                          <a:solidFill>
                            <a:schemeClr val="accent2"/>
                          </a:solidFill>
                        </a:uFill>
                        <a:latin typeface="Roboto Light" charset="0"/>
                        <a:ea typeface="Roboto Light" charset="0"/>
                        <a:cs typeface="Roboto Light"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l"/>
                      <a:r>
                        <a:rPr lang="en-US" sz="1800" b="0" u="sng" baseline="0">
                          <a:solidFill>
                            <a:schemeClr val="tx1"/>
                          </a:solidFill>
                          <a:uFill>
                            <a:solidFill>
                              <a:schemeClr val="accent2"/>
                            </a:solidFill>
                          </a:uFill>
                        </a:rPr>
                        <a:t>12412442</a:t>
                      </a:r>
                      <a:endParaRPr lang="en-US" sz="1800" b="0" i="0" u="sng" baseline="0">
                        <a:solidFill>
                          <a:schemeClr val="tx1"/>
                        </a:solidFill>
                        <a:uFill>
                          <a:solidFill>
                            <a:schemeClr val="accent2"/>
                          </a:solidFill>
                        </a:uFill>
                        <a:latin typeface="Roboto Light" charset="0"/>
                        <a:ea typeface="Roboto Light" charset="0"/>
                        <a:cs typeface="Roboto Light"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l"/>
                      <a:r>
                        <a:rPr lang="en-US" sz="1800" b="0" u="sng" baseline="0">
                          <a:solidFill>
                            <a:schemeClr val="tx1"/>
                          </a:solidFill>
                          <a:uFill>
                            <a:solidFill>
                              <a:schemeClr val="accent2"/>
                            </a:solidFill>
                          </a:uFill>
                        </a:rPr>
                        <a:t>12412</a:t>
                      </a:r>
                      <a:endParaRPr lang="en-US" sz="1800" b="0" i="0" u="sng" baseline="0">
                        <a:solidFill>
                          <a:schemeClr val="tx1"/>
                        </a:solidFill>
                        <a:uFill>
                          <a:solidFill>
                            <a:schemeClr val="accent2"/>
                          </a:solidFill>
                        </a:uFill>
                        <a:latin typeface="Roboto Light" charset="0"/>
                        <a:ea typeface="Roboto Light" charset="0"/>
                        <a:cs typeface="Roboto Light"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solid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180088754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1E0E50F8-F91C-46E4-A400-A5335BE682BD}"/>
              </a:ext>
            </a:extLst>
          </p:cNvPr>
          <p:cNvSpPr>
            <a:spLocks noGrp="1"/>
          </p:cNvSpPr>
          <p:nvPr>
            <p:ph type="body" sz="quarter" idx="20"/>
          </p:nvPr>
        </p:nvSpPr>
        <p:spPr/>
        <p:txBody>
          <a:bodyPr/>
          <a:lstStyle/>
          <a:p>
            <a:r>
              <a:rPr lang="en-US" noProof="0"/>
              <a:t>single line subtitle with a maximum of approx. 100 characters</a:t>
            </a:r>
          </a:p>
        </p:txBody>
      </p:sp>
      <p:sp>
        <p:nvSpPr>
          <p:cNvPr id="7" name="Title 6">
            <a:extLst>
              <a:ext uri="{FF2B5EF4-FFF2-40B4-BE49-F238E27FC236}">
                <a16:creationId xmlns:a16="http://schemas.microsoft.com/office/drawing/2014/main" id="{8DB7BD94-439A-4581-8429-8DEE2D3BEDD6}"/>
              </a:ext>
            </a:extLst>
          </p:cNvPr>
          <p:cNvSpPr>
            <a:spLocks noGrp="1"/>
          </p:cNvSpPr>
          <p:nvPr>
            <p:ph type="title"/>
          </p:nvPr>
        </p:nvSpPr>
        <p:spPr/>
        <p:txBody>
          <a:bodyPr/>
          <a:lstStyle/>
          <a:p>
            <a:r>
              <a:rPr lang="en-US" noProof="0" dirty="0"/>
              <a:t>Master title with a maximum of approx. </a:t>
            </a:r>
            <a:br>
              <a:rPr lang="en-US" noProof="0" dirty="0"/>
            </a:br>
            <a:r>
              <a:rPr lang="en-US" noProof="0" dirty="0"/>
              <a:t>120 characters in maximum two lines</a:t>
            </a:r>
          </a:p>
        </p:txBody>
      </p:sp>
      <p:sp>
        <p:nvSpPr>
          <p:cNvPr id="2" name="Date Placeholder 1">
            <a:extLst>
              <a:ext uri="{FF2B5EF4-FFF2-40B4-BE49-F238E27FC236}">
                <a16:creationId xmlns:a16="http://schemas.microsoft.com/office/drawing/2014/main" id="{301AB9F3-E823-4AFD-AA15-1A891383769C}"/>
              </a:ext>
            </a:extLst>
          </p:cNvPr>
          <p:cNvSpPr>
            <a:spLocks noGrp="1"/>
          </p:cNvSpPr>
          <p:nvPr>
            <p:ph type="dt" sz="half" idx="2"/>
          </p:nvPr>
        </p:nvSpPr>
        <p:spPr/>
        <p:txBody>
          <a:bodyPr/>
          <a:lstStyle/>
          <a:p>
            <a:fld id="{AC72DB11-FFDE-4D01-904C-F742492CF49A}" type="datetime3">
              <a:rPr lang="en-US" smtClean="0"/>
              <a:t>7 October 2024</a:t>
            </a:fld>
            <a:endParaRPr lang="en-US"/>
          </a:p>
        </p:txBody>
      </p:sp>
      <p:sp>
        <p:nvSpPr>
          <p:cNvPr id="3" name="Slide Number Placeholder 2">
            <a:extLst>
              <a:ext uri="{FF2B5EF4-FFF2-40B4-BE49-F238E27FC236}">
                <a16:creationId xmlns:a16="http://schemas.microsoft.com/office/drawing/2014/main" id="{E4CB0156-DA1B-4179-B417-A74E6BD9E5DF}"/>
              </a:ext>
            </a:extLst>
          </p:cNvPr>
          <p:cNvSpPr>
            <a:spLocks noGrp="1"/>
          </p:cNvSpPr>
          <p:nvPr>
            <p:ph type="sldNum" sz="quarter" idx="4"/>
          </p:nvPr>
        </p:nvSpPr>
        <p:spPr/>
        <p:txBody>
          <a:bodyPr/>
          <a:lstStyle/>
          <a:p>
            <a:fld id="{A520213A-032B-FE42-940A-86A4C9AC44D3}" type="slidenum">
              <a:rPr lang="en-US" smtClean="0"/>
              <a:pPr/>
              <a:t>31</a:t>
            </a:fld>
            <a:endParaRPr lang="en-US"/>
          </a:p>
        </p:txBody>
      </p:sp>
      <p:sp>
        <p:nvSpPr>
          <p:cNvPr id="4" name="Footer Placeholder 3">
            <a:extLst>
              <a:ext uri="{FF2B5EF4-FFF2-40B4-BE49-F238E27FC236}">
                <a16:creationId xmlns:a16="http://schemas.microsoft.com/office/drawing/2014/main" id="{12631983-23F3-4B78-B08C-1715D693F931}"/>
              </a:ext>
            </a:extLst>
          </p:cNvPr>
          <p:cNvSpPr>
            <a:spLocks noGrp="1"/>
          </p:cNvSpPr>
          <p:nvPr>
            <p:ph type="ftr" sz="quarter" idx="3"/>
          </p:nvPr>
        </p:nvSpPr>
        <p:spPr/>
        <p:txBody>
          <a:bodyPr/>
          <a:lstStyle/>
          <a:p>
            <a:r>
              <a:rPr lang="en-US" dirty="0" err="1"/>
              <a:t>ELITechGroup</a:t>
            </a:r>
            <a:r>
              <a:rPr lang="en-US" dirty="0"/>
              <a:t> I A BRUKER COMPANY</a:t>
            </a:r>
          </a:p>
          <a:p>
            <a:endParaRPr lang="en-US" dirty="0"/>
          </a:p>
        </p:txBody>
      </p:sp>
    </p:spTree>
    <p:extLst>
      <p:ext uri="{BB962C8B-B14F-4D97-AF65-F5344CB8AC3E}">
        <p14:creationId xmlns:p14="http://schemas.microsoft.com/office/powerpoint/2010/main" val="2054770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48820052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2787518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10667864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C95F43FA-D0BD-4E6D-9EDE-D8DCADCB3DE2}"/>
              </a:ext>
            </a:extLst>
          </p:cNvPr>
          <p:cNvSpPr>
            <a:spLocks noGrp="1"/>
          </p:cNvSpPr>
          <p:nvPr>
            <p:ph type="body" sz="quarter" idx="20"/>
          </p:nvPr>
        </p:nvSpPr>
        <p:spPr/>
        <p:txBody>
          <a:bodyPr/>
          <a:lstStyle/>
          <a:p>
            <a:r>
              <a:rPr lang="en-US"/>
              <a:t>Quick </a:t>
            </a:r>
            <a:r>
              <a:rPr lang="en-US" err="1"/>
              <a:t>guide</a:t>
            </a:r>
            <a:endParaRPr lang="en-US"/>
          </a:p>
        </p:txBody>
      </p:sp>
      <p:sp>
        <p:nvSpPr>
          <p:cNvPr id="18" name="Title 17">
            <a:extLst>
              <a:ext uri="{FF2B5EF4-FFF2-40B4-BE49-F238E27FC236}">
                <a16:creationId xmlns:a16="http://schemas.microsoft.com/office/drawing/2014/main" id="{8421A2B2-1E74-4437-86E7-AFAB146676EE}"/>
              </a:ext>
            </a:extLst>
          </p:cNvPr>
          <p:cNvSpPr>
            <a:spLocks noGrp="1"/>
          </p:cNvSpPr>
          <p:nvPr>
            <p:ph type="title"/>
          </p:nvPr>
        </p:nvSpPr>
        <p:spPr/>
        <p:txBody>
          <a:bodyPr/>
          <a:lstStyle/>
          <a:p>
            <a:r>
              <a:rPr lang="en-US"/>
              <a:t>Primary, Secondary, </a:t>
            </a:r>
            <a:br>
              <a:rPr lang="en-US"/>
            </a:br>
            <a:r>
              <a:rPr lang="en-US"/>
              <a:t>and Accent Colors</a:t>
            </a:r>
          </a:p>
        </p:txBody>
      </p:sp>
      <p:sp>
        <p:nvSpPr>
          <p:cNvPr id="4" name="Content Placeholder 3">
            <a:extLst>
              <a:ext uri="{FF2B5EF4-FFF2-40B4-BE49-F238E27FC236}">
                <a16:creationId xmlns:a16="http://schemas.microsoft.com/office/drawing/2014/main" id="{E53DC41F-E133-4EA8-8427-7B7B15F27020}"/>
              </a:ext>
            </a:extLst>
          </p:cNvPr>
          <p:cNvSpPr>
            <a:spLocks noGrp="1"/>
          </p:cNvSpPr>
          <p:nvPr>
            <p:ph sz="quarter" idx="21"/>
          </p:nvPr>
        </p:nvSpPr>
        <p:spPr>
          <a:xfrm>
            <a:off x="515938" y="1592635"/>
            <a:ext cx="11158049" cy="4608140"/>
          </a:xfrm>
        </p:spPr>
        <p:txBody>
          <a:bodyPr/>
          <a:lstStyle/>
          <a:p>
            <a:pPr marL="0" indent="0">
              <a:buNone/>
            </a:pPr>
            <a:r>
              <a:rPr lang="en-US" noProof="0" dirty="0"/>
              <a:t>Use </a:t>
            </a:r>
            <a:r>
              <a:rPr lang="en-US" b="1" noProof="0" dirty="0">
                <a:latin typeface="+mj-lt"/>
              </a:rPr>
              <a:t>grey tones </a:t>
            </a:r>
            <a:r>
              <a:rPr lang="en-US" noProof="0" dirty="0"/>
              <a:t>to </a:t>
            </a:r>
            <a:r>
              <a:rPr lang="en-US" b="1" noProof="0" dirty="0">
                <a:latin typeface="+mj-lt"/>
              </a:rPr>
              <a:t>complement</a:t>
            </a:r>
            <a:r>
              <a:rPr lang="en-US" noProof="0" dirty="0"/>
              <a:t> the blue range, e.g. for charts.</a:t>
            </a:r>
          </a:p>
          <a:p>
            <a:pPr marL="0" indent="0">
              <a:buNone/>
            </a:pPr>
            <a:r>
              <a:rPr lang="en-US" noProof="0" dirty="0"/>
              <a:t>Use the </a:t>
            </a:r>
            <a:r>
              <a:rPr lang="en-US" b="1" noProof="0" dirty="0">
                <a:latin typeface="+mj-lt"/>
              </a:rPr>
              <a:t>accent color </a:t>
            </a:r>
            <a:r>
              <a:rPr lang="en-US" noProof="0" dirty="0"/>
              <a:t>to </a:t>
            </a:r>
            <a:r>
              <a:rPr lang="en-US" noProof="0" dirty="0">
                <a:latin typeface="+mj-lt"/>
              </a:rPr>
              <a:t>highlight.</a:t>
            </a:r>
          </a:p>
          <a:p>
            <a:pPr marL="0" indent="0">
              <a:buNone/>
            </a:pPr>
            <a:r>
              <a:rPr lang="en-US" dirty="0"/>
              <a:t>All Colors except Bruker Ocean, Red, and Green can be found in </a:t>
            </a:r>
            <a:r>
              <a:rPr lang="en-US" b="1" dirty="0">
                <a:latin typeface="+mj-lt"/>
              </a:rPr>
              <a:t>Theme Colors. </a:t>
            </a:r>
          </a:p>
          <a:p>
            <a:pPr marL="0" indent="0">
              <a:buNone/>
            </a:pPr>
            <a:r>
              <a:rPr lang="en-US" dirty="0"/>
              <a:t>Bruker Ocean, Red, and Green can be found in </a:t>
            </a:r>
            <a:r>
              <a:rPr lang="en-US" b="1" dirty="0">
                <a:latin typeface="+mj-lt"/>
              </a:rPr>
              <a:t>Custom Colors.</a:t>
            </a:r>
            <a:endParaRPr lang="en-US" b="1" noProof="0" dirty="0">
              <a:latin typeface="+mj-lt"/>
            </a:endParaRPr>
          </a:p>
        </p:txBody>
      </p:sp>
      <p:sp>
        <p:nvSpPr>
          <p:cNvPr id="6" name="Date Placeholder 5">
            <a:extLst>
              <a:ext uri="{FF2B5EF4-FFF2-40B4-BE49-F238E27FC236}">
                <a16:creationId xmlns:a16="http://schemas.microsoft.com/office/drawing/2014/main" id="{94A9A82C-E2A6-471D-B346-44D49347B437}"/>
              </a:ext>
            </a:extLst>
          </p:cNvPr>
          <p:cNvSpPr>
            <a:spLocks noGrp="1"/>
          </p:cNvSpPr>
          <p:nvPr>
            <p:ph type="dt" sz="half" idx="2"/>
          </p:nvPr>
        </p:nvSpPr>
        <p:spPr/>
        <p:txBody>
          <a:bodyPr/>
          <a:lstStyle/>
          <a:p>
            <a:fld id="{5EFE1268-8490-41F3-B816-544273D490B2}" type="datetime3">
              <a:rPr lang="en-US" smtClean="0"/>
              <a:t>7 October 2024</a:t>
            </a:fld>
            <a:endParaRPr lang="en-US"/>
          </a:p>
        </p:txBody>
      </p:sp>
      <p:sp>
        <p:nvSpPr>
          <p:cNvPr id="7" name="Slide Number Placeholder 6">
            <a:extLst>
              <a:ext uri="{FF2B5EF4-FFF2-40B4-BE49-F238E27FC236}">
                <a16:creationId xmlns:a16="http://schemas.microsoft.com/office/drawing/2014/main" id="{D075C1A0-0BD9-43FB-B701-1957BD62260D}"/>
              </a:ext>
            </a:extLst>
          </p:cNvPr>
          <p:cNvSpPr>
            <a:spLocks noGrp="1"/>
          </p:cNvSpPr>
          <p:nvPr>
            <p:ph type="sldNum" sz="quarter" idx="4"/>
          </p:nvPr>
        </p:nvSpPr>
        <p:spPr/>
        <p:txBody>
          <a:bodyPr/>
          <a:lstStyle/>
          <a:p>
            <a:fld id="{A520213A-032B-FE42-940A-86A4C9AC44D3}" type="slidenum">
              <a:rPr lang="en-US" smtClean="0"/>
              <a:pPr/>
              <a:t>35</a:t>
            </a:fld>
            <a:endParaRPr lang="en-US"/>
          </a:p>
        </p:txBody>
      </p:sp>
      <p:sp>
        <p:nvSpPr>
          <p:cNvPr id="8" name="Footer Placeholder 7">
            <a:extLst>
              <a:ext uri="{FF2B5EF4-FFF2-40B4-BE49-F238E27FC236}">
                <a16:creationId xmlns:a16="http://schemas.microsoft.com/office/drawing/2014/main" id="{0C2C4F9A-C914-410C-82F2-29B40029A838}"/>
              </a:ext>
            </a:extLst>
          </p:cNvPr>
          <p:cNvSpPr>
            <a:spLocks noGrp="1"/>
          </p:cNvSpPr>
          <p:nvPr>
            <p:ph type="ftr" sz="quarter" idx="3"/>
          </p:nvPr>
        </p:nvSpPr>
        <p:spPr/>
        <p:txBody>
          <a:bodyPr/>
          <a:lstStyle/>
          <a:p>
            <a:r>
              <a:rPr lang="en-US" dirty="0" err="1"/>
              <a:t>ELITechGroup</a:t>
            </a:r>
            <a:r>
              <a:rPr lang="en-US" dirty="0"/>
              <a:t> I A BRUKER COMPANY</a:t>
            </a:r>
          </a:p>
          <a:p>
            <a:endParaRPr lang="en-US" dirty="0"/>
          </a:p>
        </p:txBody>
      </p:sp>
      <p:sp>
        <p:nvSpPr>
          <p:cNvPr id="26" name="Rectangle 25">
            <a:extLst>
              <a:ext uri="{FF2B5EF4-FFF2-40B4-BE49-F238E27FC236}">
                <a16:creationId xmlns:a16="http://schemas.microsoft.com/office/drawing/2014/main" id="{8BDB709E-CD92-41DC-9190-E8E496B5C67D}"/>
              </a:ext>
            </a:extLst>
          </p:cNvPr>
          <p:cNvSpPr/>
          <p:nvPr/>
        </p:nvSpPr>
        <p:spPr>
          <a:xfrm>
            <a:off x="987425" y="4133090"/>
            <a:ext cx="1452116" cy="87782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tIns="45720" rIns="45720" bIns="45720" rtlCol="0" anchor="b"/>
          <a:lstStyle/>
          <a:p>
            <a:pPr>
              <a:spcAft>
                <a:spcPts val="600"/>
              </a:spcAft>
            </a:pPr>
            <a:r>
              <a:rPr lang="en-US" sz="1000"/>
              <a:t>Bruker Ice</a:t>
            </a:r>
          </a:p>
          <a:p>
            <a:pPr>
              <a:tabLst>
                <a:tab pos="358775" algn="l"/>
              </a:tabLst>
            </a:pPr>
            <a:r>
              <a:rPr lang="en-US" sz="800"/>
              <a:t>Red	4</a:t>
            </a:r>
          </a:p>
          <a:p>
            <a:pPr>
              <a:tabLst>
                <a:tab pos="358775" algn="l"/>
              </a:tabLst>
            </a:pPr>
            <a:r>
              <a:rPr lang="en-US" sz="800"/>
              <a:t>Green	136</a:t>
            </a:r>
          </a:p>
          <a:p>
            <a:pPr>
              <a:spcAft>
                <a:spcPts val="600"/>
              </a:spcAft>
              <a:tabLst>
                <a:tab pos="358775" algn="l"/>
              </a:tabLst>
            </a:pPr>
            <a:r>
              <a:rPr lang="en-US" sz="800"/>
              <a:t>Blue	226</a:t>
            </a:r>
          </a:p>
          <a:p>
            <a:pPr>
              <a:tabLst>
                <a:tab pos="358775" algn="l"/>
              </a:tabLst>
            </a:pPr>
            <a:r>
              <a:rPr lang="en-US" sz="800"/>
              <a:t>Hex	#0488E2</a:t>
            </a:r>
          </a:p>
        </p:txBody>
      </p:sp>
      <p:sp>
        <p:nvSpPr>
          <p:cNvPr id="27" name="Rectangle 26">
            <a:extLst>
              <a:ext uri="{FF2B5EF4-FFF2-40B4-BE49-F238E27FC236}">
                <a16:creationId xmlns:a16="http://schemas.microsoft.com/office/drawing/2014/main" id="{D9EEC739-9E76-4D8F-AF42-30F2C9BF7F15}"/>
              </a:ext>
            </a:extLst>
          </p:cNvPr>
          <p:cNvSpPr/>
          <p:nvPr/>
        </p:nvSpPr>
        <p:spPr>
          <a:xfrm>
            <a:off x="4821236" y="4133090"/>
            <a:ext cx="1452116" cy="877824"/>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l" defTabSz="914400" rtl="0" eaLnBrk="1" fontAlgn="auto" latinLnBrk="0" hangingPunct="1">
              <a:lnSpc>
                <a:spcPct val="100000"/>
              </a:lnSpc>
              <a:spcBef>
                <a:spcPts val="0"/>
              </a:spcBef>
              <a:spcAft>
                <a:spcPts val="600"/>
              </a:spcAft>
              <a:buClrTx/>
              <a:buSzTx/>
              <a:buFontTx/>
              <a:buNone/>
              <a:tabLst>
                <a:tab pos="358775" algn="l"/>
              </a:tabLst>
              <a:defRPr/>
            </a:pPr>
            <a:r>
              <a:rPr lang="en-US" sz="1000" dirty="0">
                <a:solidFill>
                  <a:srgbClr val="FFFFFF"/>
                </a:solidFill>
                <a:latin typeface="Roboto Light"/>
              </a:rPr>
              <a:t>Dolomite</a:t>
            </a:r>
          </a:p>
          <a:p>
            <a:pPr marL="0" marR="0" lvl="0" indent="0" algn="l" defTabSz="914400" rtl="0" eaLnBrk="1" fontAlgn="auto" latinLnBrk="0" hangingPunct="1">
              <a:lnSpc>
                <a:spcPct val="100000"/>
              </a:lnSpc>
              <a:spcBef>
                <a:spcPts val="0"/>
              </a:spcBef>
              <a:spcAft>
                <a:spcPts val="0"/>
              </a:spcAft>
              <a:buClrTx/>
              <a:buSzTx/>
              <a:buFontTx/>
              <a:buNone/>
              <a:tabLst>
                <a:tab pos="358775" algn="l"/>
              </a:tabLst>
              <a:defRPr/>
            </a:pPr>
            <a:r>
              <a:rPr kumimoji="0" lang="en-US" sz="800" b="0" i="0" u="none" strike="noStrike" kern="1200" cap="none" spc="0" normalizeH="0" baseline="0" noProof="0" dirty="0">
                <a:ln>
                  <a:noFill/>
                </a:ln>
                <a:solidFill>
                  <a:schemeClr val="bg1"/>
                </a:solidFill>
                <a:effectLst/>
                <a:uLnTx/>
                <a:uFillTx/>
                <a:latin typeface="Roboto Light"/>
                <a:ea typeface="+mn-ea"/>
                <a:cs typeface="+mn-cs"/>
              </a:rPr>
              <a:t>Red	160</a:t>
            </a:r>
          </a:p>
          <a:p>
            <a:pPr marL="0" marR="0" lvl="0" indent="0" algn="l" defTabSz="914400" rtl="0" eaLnBrk="1" fontAlgn="auto" latinLnBrk="0" hangingPunct="1">
              <a:lnSpc>
                <a:spcPct val="100000"/>
              </a:lnSpc>
              <a:spcBef>
                <a:spcPts val="0"/>
              </a:spcBef>
              <a:spcAft>
                <a:spcPts val="0"/>
              </a:spcAft>
              <a:buClrTx/>
              <a:buSzTx/>
              <a:buFontTx/>
              <a:buNone/>
              <a:tabLst>
                <a:tab pos="358775" algn="l"/>
              </a:tabLst>
              <a:defRPr/>
            </a:pPr>
            <a:r>
              <a:rPr kumimoji="0" lang="en-US" sz="800" b="0" i="0" u="none" strike="noStrike" kern="1200" cap="none" spc="0" normalizeH="0" baseline="0" noProof="0" dirty="0">
                <a:ln>
                  <a:noFill/>
                </a:ln>
                <a:solidFill>
                  <a:schemeClr val="bg1"/>
                </a:solidFill>
                <a:effectLst/>
                <a:uLnTx/>
                <a:uFillTx/>
                <a:latin typeface="Roboto Light"/>
                <a:ea typeface="+mn-ea"/>
                <a:cs typeface="+mn-cs"/>
              </a:rPr>
              <a:t>Green	160</a:t>
            </a:r>
          </a:p>
          <a:p>
            <a:pPr marL="0" marR="0" lvl="0" indent="0" algn="l" defTabSz="914400" rtl="0" eaLnBrk="1" fontAlgn="auto" latinLnBrk="0" hangingPunct="1">
              <a:lnSpc>
                <a:spcPct val="100000"/>
              </a:lnSpc>
              <a:spcBef>
                <a:spcPts val="0"/>
              </a:spcBef>
              <a:spcAft>
                <a:spcPts val="600"/>
              </a:spcAft>
              <a:buClrTx/>
              <a:buSzTx/>
              <a:buFontTx/>
              <a:buNone/>
              <a:tabLst>
                <a:tab pos="358775" algn="l"/>
              </a:tabLst>
              <a:defRPr/>
            </a:pPr>
            <a:r>
              <a:rPr kumimoji="0" lang="en-US" sz="800" b="0" i="0" u="none" strike="noStrike" kern="1200" cap="none" spc="0" normalizeH="0" baseline="0" noProof="0" dirty="0">
                <a:ln>
                  <a:noFill/>
                </a:ln>
                <a:solidFill>
                  <a:schemeClr val="bg1"/>
                </a:solidFill>
                <a:effectLst/>
                <a:uLnTx/>
                <a:uFillTx/>
                <a:latin typeface="Roboto Light"/>
                <a:ea typeface="+mn-ea"/>
                <a:cs typeface="+mn-cs"/>
              </a:rPr>
              <a:t>Blue	160</a:t>
            </a:r>
          </a:p>
          <a:p>
            <a:pPr marL="0" marR="0" lvl="0" indent="0" algn="l" defTabSz="914400" rtl="0" eaLnBrk="1" fontAlgn="auto" latinLnBrk="0" hangingPunct="1">
              <a:lnSpc>
                <a:spcPct val="100000"/>
              </a:lnSpc>
              <a:spcBef>
                <a:spcPts val="0"/>
              </a:spcBef>
              <a:spcAft>
                <a:spcPts val="0"/>
              </a:spcAft>
              <a:buClrTx/>
              <a:buSzTx/>
              <a:buFontTx/>
              <a:buNone/>
              <a:tabLst>
                <a:tab pos="358775" algn="l"/>
              </a:tabLst>
              <a:defRPr/>
            </a:pPr>
            <a:r>
              <a:rPr kumimoji="0" lang="en-US" sz="800" b="0" i="0" u="none" strike="noStrike" kern="1200" cap="none" spc="0" normalizeH="0" baseline="0" noProof="0" dirty="0">
                <a:ln>
                  <a:noFill/>
                </a:ln>
                <a:solidFill>
                  <a:schemeClr val="bg1"/>
                </a:solidFill>
                <a:effectLst/>
                <a:uLnTx/>
                <a:uFillTx/>
                <a:latin typeface="Roboto Light"/>
                <a:ea typeface="+mn-ea"/>
                <a:cs typeface="+mn-cs"/>
              </a:rPr>
              <a:t>Hex	#A0A0A0</a:t>
            </a:r>
          </a:p>
        </p:txBody>
      </p:sp>
      <p:sp>
        <p:nvSpPr>
          <p:cNvPr id="28" name="Rectangle 27">
            <a:extLst>
              <a:ext uri="{FF2B5EF4-FFF2-40B4-BE49-F238E27FC236}">
                <a16:creationId xmlns:a16="http://schemas.microsoft.com/office/drawing/2014/main" id="{1CEB7341-AD39-4D6E-9F5F-5A03B071E707}"/>
              </a:ext>
            </a:extLst>
          </p:cNvPr>
          <p:cNvSpPr/>
          <p:nvPr/>
        </p:nvSpPr>
        <p:spPr>
          <a:xfrm>
            <a:off x="6380119" y="4133090"/>
            <a:ext cx="1454193" cy="87782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l" defTabSz="914400" rtl="0" eaLnBrk="1" fontAlgn="auto" latinLnBrk="0" hangingPunct="1">
              <a:lnSpc>
                <a:spcPct val="100000"/>
              </a:lnSpc>
              <a:spcBef>
                <a:spcPts val="0"/>
              </a:spcBef>
              <a:spcAft>
                <a:spcPts val="600"/>
              </a:spcAft>
              <a:buClrTx/>
              <a:buSzTx/>
              <a:buFontTx/>
              <a:buNone/>
              <a:tabLst/>
              <a:defRPr/>
            </a:pPr>
            <a:r>
              <a:rPr lang="en-US" sz="1000">
                <a:solidFill>
                  <a:srgbClr val="FFFFFF"/>
                </a:solidFill>
                <a:latin typeface="Roboto Light"/>
              </a:rPr>
              <a:t>Obsidian</a:t>
            </a:r>
            <a:endParaRPr kumimoji="0" lang="en-US" sz="1000" b="0" i="0" u="none" strike="noStrike" kern="1200" cap="none" spc="0" normalizeH="0" baseline="0" noProof="0">
              <a:ln>
                <a:noFill/>
              </a:ln>
              <a:solidFill>
                <a:srgbClr val="FFFFFF"/>
              </a:solidFill>
              <a:effectLst/>
              <a:uLnTx/>
              <a:uFillTx/>
              <a:latin typeface="Roboto Ligh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tab pos="358775" algn="l"/>
              </a:tabLst>
              <a:defRPr/>
            </a:pPr>
            <a:r>
              <a:rPr kumimoji="0" lang="en-US" sz="800" b="0" i="0" u="none" strike="noStrike" kern="1200" cap="none" spc="0" normalizeH="0" baseline="0" noProof="0">
                <a:ln>
                  <a:noFill/>
                </a:ln>
                <a:solidFill>
                  <a:schemeClr val="bg1"/>
                </a:solidFill>
                <a:effectLst/>
                <a:uLnTx/>
                <a:uFillTx/>
                <a:latin typeface="Roboto Light"/>
                <a:ea typeface="+mn-ea"/>
                <a:cs typeface="+mn-cs"/>
              </a:rPr>
              <a:t>Red	49</a:t>
            </a:r>
          </a:p>
          <a:p>
            <a:pPr marL="0" marR="0" lvl="0" indent="0" algn="l" defTabSz="914400" rtl="0" eaLnBrk="1" fontAlgn="auto" latinLnBrk="0" hangingPunct="1">
              <a:lnSpc>
                <a:spcPct val="100000"/>
              </a:lnSpc>
              <a:spcBef>
                <a:spcPts val="0"/>
              </a:spcBef>
              <a:spcAft>
                <a:spcPts val="0"/>
              </a:spcAft>
              <a:buClrTx/>
              <a:buSzTx/>
              <a:buFontTx/>
              <a:buNone/>
              <a:tabLst>
                <a:tab pos="358775" algn="l"/>
              </a:tabLst>
              <a:defRPr/>
            </a:pPr>
            <a:r>
              <a:rPr kumimoji="0" lang="en-US" sz="800" b="0" i="0" u="none" strike="noStrike" kern="1200" cap="none" spc="0" normalizeH="0" baseline="0" noProof="0">
                <a:ln>
                  <a:noFill/>
                </a:ln>
                <a:solidFill>
                  <a:schemeClr val="bg1"/>
                </a:solidFill>
                <a:effectLst/>
                <a:uLnTx/>
                <a:uFillTx/>
                <a:latin typeface="Roboto Light"/>
                <a:ea typeface="+mn-ea"/>
                <a:cs typeface="+mn-cs"/>
              </a:rPr>
              <a:t>Green	51</a:t>
            </a:r>
          </a:p>
          <a:p>
            <a:pPr marL="0" marR="0" lvl="0" indent="0" algn="l" defTabSz="914400" rtl="0" eaLnBrk="1" fontAlgn="auto" latinLnBrk="0" hangingPunct="1">
              <a:lnSpc>
                <a:spcPct val="100000"/>
              </a:lnSpc>
              <a:spcBef>
                <a:spcPts val="0"/>
              </a:spcBef>
              <a:spcAft>
                <a:spcPts val="600"/>
              </a:spcAft>
              <a:buClrTx/>
              <a:buSzTx/>
              <a:buFontTx/>
              <a:buNone/>
              <a:tabLst>
                <a:tab pos="358775" algn="l"/>
              </a:tabLst>
              <a:defRPr/>
            </a:pPr>
            <a:r>
              <a:rPr kumimoji="0" lang="en-US" sz="800" b="0" i="0" u="none" strike="noStrike" kern="1200" cap="none" spc="0" normalizeH="0" baseline="0" noProof="0">
                <a:ln>
                  <a:noFill/>
                </a:ln>
                <a:solidFill>
                  <a:schemeClr val="bg1"/>
                </a:solidFill>
                <a:effectLst/>
                <a:uLnTx/>
                <a:uFillTx/>
                <a:latin typeface="Roboto Light"/>
                <a:ea typeface="+mn-ea"/>
                <a:cs typeface="+mn-cs"/>
              </a:rPr>
              <a:t>Blue	49</a:t>
            </a:r>
          </a:p>
          <a:p>
            <a:pPr marL="0" marR="0" lvl="0" indent="0" algn="l" defTabSz="914400" rtl="0" eaLnBrk="1" fontAlgn="auto" latinLnBrk="0" hangingPunct="1">
              <a:lnSpc>
                <a:spcPct val="100000"/>
              </a:lnSpc>
              <a:spcBef>
                <a:spcPts val="0"/>
              </a:spcBef>
              <a:spcAft>
                <a:spcPts val="0"/>
              </a:spcAft>
              <a:buClrTx/>
              <a:buSzTx/>
              <a:buFontTx/>
              <a:buNone/>
              <a:tabLst>
                <a:tab pos="358775" algn="l"/>
              </a:tabLst>
              <a:defRPr/>
            </a:pPr>
            <a:r>
              <a:rPr kumimoji="0" lang="en-US" sz="800" b="0" i="0" u="none" strike="noStrike" kern="1200" cap="none" spc="0" normalizeH="0" baseline="0" noProof="0">
                <a:ln>
                  <a:noFill/>
                </a:ln>
                <a:solidFill>
                  <a:schemeClr val="bg1"/>
                </a:solidFill>
                <a:effectLst/>
                <a:uLnTx/>
                <a:uFillTx/>
                <a:latin typeface="Roboto Light"/>
                <a:ea typeface="+mn-ea"/>
                <a:cs typeface="+mn-cs"/>
              </a:rPr>
              <a:t>Hex	#313331</a:t>
            </a:r>
            <a:endParaRPr lang="en-US" sz="800"/>
          </a:p>
        </p:txBody>
      </p:sp>
      <p:sp>
        <p:nvSpPr>
          <p:cNvPr id="29" name="Rectangle 28">
            <a:extLst>
              <a:ext uri="{FF2B5EF4-FFF2-40B4-BE49-F238E27FC236}">
                <a16:creationId xmlns:a16="http://schemas.microsoft.com/office/drawing/2014/main" id="{F9CD17BC-4080-41F2-87FA-D2FE0D7ED3AB}"/>
              </a:ext>
            </a:extLst>
          </p:cNvPr>
          <p:cNvSpPr/>
          <p:nvPr/>
        </p:nvSpPr>
        <p:spPr>
          <a:xfrm>
            <a:off x="4821236" y="5122926"/>
            <a:ext cx="1452116" cy="87782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000" b="0" i="0" u="none" strike="noStrike" kern="1200" cap="none" spc="0" normalizeH="0" baseline="0" noProof="0">
                <a:ln>
                  <a:noFill/>
                </a:ln>
                <a:solidFill>
                  <a:srgbClr val="FFFFFF"/>
                </a:solidFill>
                <a:effectLst/>
                <a:uLnTx/>
                <a:uFillTx/>
                <a:latin typeface="Roboto Light"/>
                <a:ea typeface="+mn-ea"/>
                <a:cs typeface="+mn-cs"/>
              </a:rPr>
              <a:t>Granite</a:t>
            </a:r>
          </a:p>
          <a:p>
            <a:pPr marL="0" marR="0" lvl="0" indent="0" algn="l" defTabSz="914400" rtl="0" eaLnBrk="1" fontAlgn="auto" latinLnBrk="0" hangingPunct="1">
              <a:lnSpc>
                <a:spcPct val="100000"/>
              </a:lnSpc>
              <a:spcBef>
                <a:spcPts val="0"/>
              </a:spcBef>
              <a:spcAft>
                <a:spcPts val="0"/>
              </a:spcAft>
              <a:buClrTx/>
              <a:buSzTx/>
              <a:buFontTx/>
              <a:buNone/>
              <a:tabLst>
                <a:tab pos="358775" algn="l"/>
              </a:tabLst>
              <a:defRPr/>
            </a:pPr>
            <a:r>
              <a:rPr kumimoji="0" lang="en-US" sz="800" b="0" i="0" u="none" strike="noStrike" kern="1200" cap="none" spc="0" normalizeH="0" baseline="0" noProof="0">
                <a:ln>
                  <a:noFill/>
                </a:ln>
                <a:solidFill>
                  <a:schemeClr val="bg1"/>
                </a:solidFill>
                <a:effectLst/>
                <a:uLnTx/>
                <a:uFillTx/>
                <a:latin typeface="Roboto Light"/>
                <a:ea typeface="+mn-ea"/>
                <a:cs typeface="+mn-cs"/>
              </a:rPr>
              <a:t>Red	115</a:t>
            </a:r>
          </a:p>
          <a:p>
            <a:pPr marL="0" marR="0" lvl="0" indent="0" algn="l" defTabSz="914400" rtl="0" eaLnBrk="1" fontAlgn="auto" latinLnBrk="0" hangingPunct="1">
              <a:lnSpc>
                <a:spcPct val="100000"/>
              </a:lnSpc>
              <a:spcBef>
                <a:spcPts val="0"/>
              </a:spcBef>
              <a:spcAft>
                <a:spcPts val="0"/>
              </a:spcAft>
              <a:buClrTx/>
              <a:buSzTx/>
              <a:buFontTx/>
              <a:buNone/>
              <a:tabLst>
                <a:tab pos="358775" algn="l"/>
              </a:tabLst>
              <a:defRPr/>
            </a:pPr>
            <a:r>
              <a:rPr kumimoji="0" lang="en-US" sz="800" b="0" i="0" u="none" strike="noStrike" kern="1200" cap="none" spc="0" normalizeH="0" baseline="0" noProof="0">
                <a:ln>
                  <a:noFill/>
                </a:ln>
                <a:solidFill>
                  <a:schemeClr val="bg1"/>
                </a:solidFill>
                <a:effectLst/>
                <a:uLnTx/>
                <a:uFillTx/>
                <a:latin typeface="Roboto Light"/>
                <a:ea typeface="+mn-ea"/>
                <a:cs typeface="+mn-cs"/>
              </a:rPr>
              <a:t>Green	115</a:t>
            </a:r>
          </a:p>
          <a:p>
            <a:pPr marL="0" marR="0" lvl="0" indent="0" algn="l" defTabSz="914400" rtl="0" eaLnBrk="1" fontAlgn="auto" latinLnBrk="0" hangingPunct="1">
              <a:lnSpc>
                <a:spcPct val="100000"/>
              </a:lnSpc>
              <a:spcBef>
                <a:spcPts val="0"/>
              </a:spcBef>
              <a:spcAft>
                <a:spcPts val="600"/>
              </a:spcAft>
              <a:buClrTx/>
              <a:buSzTx/>
              <a:buFontTx/>
              <a:buNone/>
              <a:tabLst>
                <a:tab pos="358775" algn="l"/>
              </a:tabLst>
              <a:defRPr/>
            </a:pPr>
            <a:r>
              <a:rPr kumimoji="0" lang="en-US" sz="800" b="0" i="0" u="none" strike="noStrike" kern="1200" cap="none" spc="0" normalizeH="0" baseline="0" noProof="0">
                <a:ln>
                  <a:noFill/>
                </a:ln>
                <a:solidFill>
                  <a:schemeClr val="bg1"/>
                </a:solidFill>
                <a:effectLst/>
                <a:uLnTx/>
                <a:uFillTx/>
                <a:latin typeface="Roboto Light"/>
                <a:ea typeface="+mn-ea"/>
                <a:cs typeface="+mn-cs"/>
              </a:rPr>
              <a:t>Blue	115</a:t>
            </a:r>
          </a:p>
          <a:p>
            <a:pPr marL="0" marR="0" lvl="0" indent="0" algn="l" defTabSz="914400" rtl="0" eaLnBrk="1" fontAlgn="auto" latinLnBrk="0" hangingPunct="1">
              <a:lnSpc>
                <a:spcPct val="100000"/>
              </a:lnSpc>
              <a:spcBef>
                <a:spcPts val="0"/>
              </a:spcBef>
              <a:spcAft>
                <a:spcPts val="0"/>
              </a:spcAft>
              <a:buClrTx/>
              <a:buSzTx/>
              <a:buFontTx/>
              <a:buNone/>
              <a:tabLst>
                <a:tab pos="358775" algn="l"/>
              </a:tabLst>
              <a:defRPr/>
            </a:pPr>
            <a:r>
              <a:rPr kumimoji="0" lang="en-US" sz="800" b="0" i="0" u="none" strike="noStrike" kern="1200" cap="none" spc="0" normalizeH="0" baseline="0" noProof="0">
                <a:ln>
                  <a:noFill/>
                </a:ln>
                <a:solidFill>
                  <a:schemeClr val="bg1"/>
                </a:solidFill>
                <a:effectLst/>
                <a:uLnTx/>
                <a:uFillTx/>
                <a:latin typeface="Roboto Light"/>
                <a:ea typeface="+mn-ea"/>
                <a:cs typeface="+mn-cs"/>
              </a:rPr>
              <a:t>Hex	#737373</a:t>
            </a:r>
          </a:p>
        </p:txBody>
      </p:sp>
      <p:sp>
        <p:nvSpPr>
          <p:cNvPr id="30" name="Rectangle 29">
            <a:extLst>
              <a:ext uri="{FF2B5EF4-FFF2-40B4-BE49-F238E27FC236}">
                <a16:creationId xmlns:a16="http://schemas.microsoft.com/office/drawing/2014/main" id="{6F86EFD6-9345-4F43-8D70-102787F28EC7}"/>
              </a:ext>
            </a:extLst>
          </p:cNvPr>
          <p:cNvSpPr/>
          <p:nvPr/>
        </p:nvSpPr>
        <p:spPr>
          <a:xfrm>
            <a:off x="6380119" y="5122926"/>
            <a:ext cx="1454193" cy="877824"/>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l" defTabSz="914400" rtl="0" eaLnBrk="1" fontAlgn="auto" latinLnBrk="0" hangingPunct="1">
              <a:lnSpc>
                <a:spcPct val="100000"/>
              </a:lnSpc>
              <a:spcBef>
                <a:spcPts val="0"/>
              </a:spcBef>
              <a:spcAft>
                <a:spcPts val="600"/>
              </a:spcAft>
              <a:buClrTx/>
              <a:buSzTx/>
              <a:buFontTx/>
              <a:buNone/>
              <a:tabLst>
                <a:tab pos="358775" algn="l"/>
              </a:tabLst>
              <a:defRPr/>
            </a:pPr>
            <a:r>
              <a:rPr lang="en-US" sz="1000">
                <a:solidFill>
                  <a:schemeClr val="tx1"/>
                </a:solidFill>
              </a:rPr>
              <a:t>Limestone</a:t>
            </a:r>
            <a:endParaRPr kumimoji="0" lang="en-US" sz="1000" b="0" i="0" u="none" strike="noStrike" kern="1200" cap="none" spc="0" normalizeH="0" baseline="0" noProof="0">
              <a:ln>
                <a:noFill/>
              </a:ln>
              <a:solidFill>
                <a:srgbClr val="FFFFFF"/>
              </a:solidFill>
              <a:effectLst/>
              <a:uLnTx/>
              <a:uFillTx/>
              <a:latin typeface="Roboto Ligh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tab pos="358775" algn="l"/>
              </a:tabLst>
              <a:defRPr/>
            </a:pPr>
            <a:r>
              <a:rPr kumimoji="0" lang="en-US" sz="800" b="0" i="0" u="none" strike="noStrike" kern="1200" cap="none" spc="0" normalizeH="0" baseline="0" noProof="0">
                <a:ln>
                  <a:noFill/>
                </a:ln>
                <a:solidFill>
                  <a:schemeClr val="tx1"/>
                </a:solidFill>
                <a:effectLst/>
                <a:uLnTx/>
                <a:uFillTx/>
                <a:latin typeface="Roboto Light"/>
                <a:ea typeface="+mn-ea"/>
                <a:cs typeface="+mn-cs"/>
              </a:rPr>
              <a:t>Red	220</a:t>
            </a:r>
          </a:p>
          <a:p>
            <a:pPr marL="0" marR="0" lvl="0" indent="0" algn="l" defTabSz="914400" rtl="0" eaLnBrk="1" fontAlgn="auto" latinLnBrk="0" hangingPunct="1">
              <a:lnSpc>
                <a:spcPct val="100000"/>
              </a:lnSpc>
              <a:spcBef>
                <a:spcPts val="0"/>
              </a:spcBef>
              <a:spcAft>
                <a:spcPts val="0"/>
              </a:spcAft>
              <a:buClrTx/>
              <a:buSzTx/>
              <a:buFontTx/>
              <a:buNone/>
              <a:tabLst>
                <a:tab pos="358775" algn="l"/>
              </a:tabLst>
              <a:defRPr/>
            </a:pPr>
            <a:r>
              <a:rPr kumimoji="0" lang="en-US" sz="800" b="0" i="0" u="none" strike="noStrike" kern="1200" cap="none" spc="0" normalizeH="0" baseline="0" noProof="0">
                <a:ln>
                  <a:noFill/>
                </a:ln>
                <a:solidFill>
                  <a:schemeClr val="tx1"/>
                </a:solidFill>
                <a:effectLst/>
                <a:uLnTx/>
                <a:uFillTx/>
                <a:latin typeface="Roboto Light"/>
                <a:ea typeface="+mn-ea"/>
                <a:cs typeface="+mn-cs"/>
              </a:rPr>
              <a:t>Green	220</a:t>
            </a:r>
          </a:p>
          <a:p>
            <a:pPr marL="0" marR="0" lvl="0" indent="0" algn="l" defTabSz="914400" rtl="0" eaLnBrk="1" fontAlgn="auto" latinLnBrk="0" hangingPunct="1">
              <a:lnSpc>
                <a:spcPct val="100000"/>
              </a:lnSpc>
              <a:spcBef>
                <a:spcPts val="0"/>
              </a:spcBef>
              <a:spcAft>
                <a:spcPts val="600"/>
              </a:spcAft>
              <a:buClrTx/>
              <a:buSzTx/>
              <a:buFontTx/>
              <a:buNone/>
              <a:tabLst>
                <a:tab pos="358775" algn="l"/>
              </a:tabLst>
              <a:defRPr/>
            </a:pPr>
            <a:r>
              <a:rPr kumimoji="0" lang="en-US" sz="800" b="0" i="0" u="none" strike="noStrike" kern="1200" cap="none" spc="0" normalizeH="0" baseline="0" noProof="0">
                <a:ln>
                  <a:noFill/>
                </a:ln>
                <a:solidFill>
                  <a:schemeClr val="tx1"/>
                </a:solidFill>
                <a:effectLst/>
                <a:uLnTx/>
                <a:uFillTx/>
                <a:latin typeface="Roboto Light"/>
                <a:ea typeface="+mn-ea"/>
                <a:cs typeface="+mn-cs"/>
              </a:rPr>
              <a:t>Blue	220</a:t>
            </a:r>
          </a:p>
          <a:p>
            <a:pPr marL="0" marR="0" lvl="0" indent="0" algn="l" defTabSz="914400" rtl="0" eaLnBrk="1" fontAlgn="auto" latinLnBrk="0" hangingPunct="1">
              <a:lnSpc>
                <a:spcPct val="100000"/>
              </a:lnSpc>
              <a:spcBef>
                <a:spcPts val="0"/>
              </a:spcBef>
              <a:spcAft>
                <a:spcPts val="0"/>
              </a:spcAft>
              <a:buClrTx/>
              <a:buSzTx/>
              <a:buFontTx/>
              <a:buNone/>
              <a:tabLst>
                <a:tab pos="358775" algn="l"/>
              </a:tabLst>
              <a:defRPr/>
            </a:pPr>
            <a:r>
              <a:rPr kumimoji="0" lang="en-US" sz="800" b="0" i="0" u="none" strike="noStrike" kern="1200" cap="none" spc="0" normalizeH="0" baseline="0" noProof="0">
                <a:ln>
                  <a:noFill/>
                </a:ln>
                <a:solidFill>
                  <a:schemeClr val="tx1"/>
                </a:solidFill>
                <a:effectLst/>
                <a:uLnTx/>
                <a:uFillTx/>
                <a:latin typeface="Roboto Light"/>
                <a:ea typeface="+mn-ea"/>
                <a:cs typeface="+mn-cs"/>
              </a:rPr>
              <a:t>Hex	#DCDCDC</a:t>
            </a:r>
          </a:p>
        </p:txBody>
      </p:sp>
      <p:sp>
        <p:nvSpPr>
          <p:cNvPr id="31" name="Rectangle 30">
            <a:extLst>
              <a:ext uri="{FF2B5EF4-FFF2-40B4-BE49-F238E27FC236}">
                <a16:creationId xmlns:a16="http://schemas.microsoft.com/office/drawing/2014/main" id="{ECB1CB67-7807-4AB4-B2C4-C3CC77CB5054}"/>
              </a:ext>
            </a:extLst>
          </p:cNvPr>
          <p:cNvSpPr/>
          <p:nvPr/>
        </p:nvSpPr>
        <p:spPr>
          <a:xfrm>
            <a:off x="2546308" y="4133090"/>
            <a:ext cx="1454192" cy="8778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tIns="45720" rIns="45720" bIns="45720" rtlCol="0" anchor="b"/>
          <a:lstStyle/>
          <a:p>
            <a:pPr marL="0" marR="0" lvl="0" indent="0" algn="l" defTabSz="914400" rtl="0" eaLnBrk="1" fontAlgn="auto" latinLnBrk="0" hangingPunct="1">
              <a:lnSpc>
                <a:spcPct val="100000"/>
              </a:lnSpc>
              <a:spcBef>
                <a:spcPts val="0"/>
              </a:spcBef>
              <a:spcAft>
                <a:spcPts val="600"/>
              </a:spcAft>
              <a:buClrTx/>
              <a:buSzTx/>
              <a:buFontTx/>
              <a:buNone/>
              <a:tabLst/>
              <a:defRPr/>
            </a:pPr>
            <a:r>
              <a:rPr lang="en-US" sz="1000" dirty="0"/>
              <a:t>Bruker Pacific</a:t>
            </a:r>
            <a:endParaRPr kumimoji="0" lang="en-US" sz="1000" b="0" i="0" u="none" strike="noStrike" kern="1200" cap="none" spc="0" normalizeH="0" baseline="0" noProof="0" dirty="0">
              <a:ln>
                <a:noFill/>
              </a:ln>
              <a:solidFill>
                <a:srgbClr val="FFFFFF"/>
              </a:solidFill>
              <a:effectLst/>
              <a:uLnTx/>
              <a:uFillTx/>
              <a:latin typeface="Roboto Ligh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tab pos="361950" algn="l"/>
              </a:tabLst>
              <a:defRPr/>
            </a:pPr>
            <a:r>
              <a:rPr kumimoji="0" lang="en-US" sz="800" b="0" i="0" u="none" strike="noStrike" kern="1200" cap="none" spc="0" normalizeH="0" baseline="0" noProof="0" dirty="0">
                <a:ln>
                  <a:noFill/>
                </a:ln>
                <a:solidFill>
                  <a:srgbClr val="FFFFFF"/>
                </a:solidFill>
                <a:effectLst/>
                <a:uLnTx/>
                <a:uFillTx/>
                <a:latin typeface="Roboto Light"/>
                <a:ea typeface="+mn-ea"/>
                <a:cs typeface="+mn-cs"/>
              </a:rPr>
              <a:t>Red	4</a:t>
            </a:r>
          </a:p>
          <a:p>
            <a:pPr marL="0" marR="0" lvl="0" indent="0" algn="l" defTabSz="914400" rtl="0" eaLnBrk="1" fontAlgn="auto" latinLnBrk="0" hangingPunct="1">
              <a:lnSpc>
                <a:spcPct val="100000"/>
              </a:lnSpc>
              <a:spcBef>
                <a:spcPts val="0"/>
              </a:spcBef>
              <a:spcAft>
                <a:spcPts val="0"/>
              </a:spcAft>
              <a:buClrTx/>
              <a:buSzTx/>
              <a:buFontTx/>
              <a:buNone/>
              <a:tabLst>
                <a:tab pos="361950" algn="l"/>
              </a:tabLst>
              <a:defRPr/>
            </a:pPr>
            <a:r>
              <a:rPr kumimoji="0" lang="en-US" sz="800" b="0" i="0" u="none" strike="noStrike" kern="1200" cap="none" spc="0" normalizeH="0" baseline="0" noProof="0" dirty="0">
                <a:ln>
                  <a:noFill/>
                </a:ln>
                <a:solidFill>
                  <a:srgbClr val="FFFFFF"/>
                </a:solidFill>
                <a:effectLst/>
                <a:uLnTx/>
                <a:uFillTx/>
                <a:latin typeface="Roboto Light"/>
                <a:ea typeface="+mn-ea"/>
                <a:cs typeface="+mn-cs"/>
              </a:rPr>
              <a:t>Green	65</a:t>
            </a:r>
          </a:p>
          <a:p>
            <a:pPr marL="0" marR="0" lvl="0" indent="0" algn="l" defTabSz="914400" rtl="0" eaLnBrk="1" fontAlgn="auto" latinLnBrk="0" hangingPunct="1">
              <a:lnSpc>
                <a:spcPct val="100000"/>
              </a:lnSpc>
              <a:spcBef>
                <a:spcPts val="0"/>
              </a:spcBef>
              <a:spcAft>
                <a:spcPts val="600"/>
              </a:spcAft>
              <a:buClrTx/>
              <a:buSzTx/>
              <a:buFontTx/>
              <a:buNone/>
              <a:tabLst>
                <a:tab pos="361950" algn="l"/>
              </a:tabLst>
              <a:defRPr/>
            </a:pPr>
            <a:r>
              <a:rPr kumimoji="0" lang="en-US" sz="800" b="0" i="0" u="none" strike="noStrike" kern="1200" cap="none" spc="0" normalizeH="0" baseline="0" noProof="0" dirty="0">
                <a:ln>
                  <a:noFill/>
                </a:ln>
                <a:solidFill>
                  <a:srgbClr val="FFFFFF"/>
                </a:solidFill>
                <a:effectLst/>
                <a:uLnTx/>
                <a:uFillTx/>
                <a:latin typeface="Roboto Light"/>
                <a:ea typeface="+mn-ea"/>
                <a:cs typeface="+mn-cs"/>
              </a:rPr>
              <a:t>Blue	105</a:t>
            </a:r>
          </a:p>
          <a:p>
            <a:pPr marL="0" marR="0" lvl="0" indent="0" algn="l" defTabSz="914400" rtl="0" eaLnBrk="1" fontAlgn="auto" latinLnBrk="0" hangingPunct="1">
              <a:lnSpc>
                <a:spcPct val="100000"/>
              </a:lnSpc>
              <a:spcBef>
                <a:spcPts val="0"/>
              </a:spcBef>
              <a:spcAft>
                <a:spcPts val="0"/>
              </a:spcAft>
              <a:buClrTx/>
              <a:buSzTx/>
              <a:buFontTx/>
              <a:buNone/>
              <a:tabLst>
                <a:tab pos="361950" algn="l"/>
              </a:tabLst>
              <a:defRPr/>
            </a:pPr>
            <a:r>
              <a:rPr kumimoji="0" lang="en-US" sz="800" b="0" i="0" u="none" strike="noStrike" kern="1200" cap="none" spc="0" normalizeH="0" baseline="0" noProof="0" dirty="0">
                <a:ln>
                  <a:noFill/>
                </a:ln>
                <a:solidFill>
                  <a:srgbClr val="FFFFFF"/>
                </a:solidFill>
                <a:effectLst/>
                <a:uLnTx/>
                <a:uFillTx/>
                <a:latin typeface="Roboto Light"/>
                <a:ea typeface="+mn-ea"/>
                <a:cs typeface="+mn-cs"/>
              </a:rPr>
              <a:t>Hex	#044169</a:t>
            </a:r>
          </a:p>
        </p:txBody>
      </p:sp>
      <p:sp>
        <p:nvSpPr>
          <p:cNvPr id="32" name="Rectangle 31">
            <a:extLst>
              <a:ext uri="{FF2B5EF4-FFF2-40B4-BE49-F238E27FC236}">
                <a16:creationId xmlns:a16="http://schemas.microsoft.com/office/drawing/2014/main" id="{DCEB0C62-90A1-43D0-889D-A19D9D9562FF}"/>
              </a:ext>
            </a:extLst>
          </p:cNvPr>
          <p:cNvSpPr/>
          <p:nvPr/>
        </p:nvSpPr>
        <p:spPr>
          <a:xfrm>
            <a:off x="987425" y="5122926"/>
            <a:ext cx="1452116" cy="877824"/>
          </a:xfrm>
          <a:prstGeom prst="rect">
            <a:avLst/>
          </a:prstGeom>
          <a:solidFill>
            <a:srgbClr val="0062A4"/>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tIns="45720" rIns="45720" bIns="45720" rtlCol="0" anchor="b"/>
          <a:lstStyle/>
          <a:p>
            <a:pPr marL="0" marR="0" lvl="0" indent="0" algn="l" defTabSz="914400" rtl="0" eaLnBrk="1" fontAlgn="auto" latinLnBrk="0" hangingPunct="1">
              <a:lnSpc>
                <a:spcPct val="100000"/>
              </a:lnSpc>
              <a:spcBef>
                <a:spcPts val="0"/>
              </a:spcBef>
              <a:spcAft>
                <a:spcPts val="600"/>
              </a:spcAft>
              <a:buClrTx/>
              <a:buSzTx/>
              <a:buFontTx/>
              <a:buNone/>
              <a:tabLst/>
              <a:defRPr/>
            </a:pPr>
            <a:r>
              <a:rPr lang="en-US" sz="1000"/>
              <a:t>Bruker Ocean</a:t>
            </a:r>
            <a:endParaRPr kumimoji="0" lang="en-US" sz="1000" b="0" i="0" u="none" strike="noStrike" kern="1200" cap="none" spc="0" normalizeH="0" baseline="0" noProof="0">
              <a:ln>
                <a:noFill/>
              </a:ln>
              <a:solidFill>
                <a:srgbClr val="FFFFFF"/>
              </a:solidFill>
              <a:effectLst/>
              <a:uLnTx/>
              <a:uFillTx/>
              <a:latin typeface="Roboto Ligh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tab pos="358775" algn="l"/>
              </a:tabLst>
              <a:defRPr/>
            </a:pPr>
            <a:r>
              <a:rPr kumimoji="0" lang="en-US" sz="800" b="0" i="0" u="none" strike="noStrike" kern="1200" cap="none" spc="0" normalizeH="0" baseline="0" noProof="0">
                <a:ln>
                  <a:noFill/>
                </a:ln>
                <a:solidFill>
                  <a:srgbClr val="FFFFFF"/>
                </a:solidFill>
                <a:effectLst/>
                <a:uLnTx/>
                <a:uFillTx/>
                <a:latin typeface="Roboto Light"/>
                <a:ea typeface="+mn-ea"/>
                <a:cs typeface="+mn-cs"/>
              </a:rPr>
              <a:t>Red	0</a:t>
            </a:r>
          </a:p>
          <a:p>
            <a:pPr marL="0" marR="0" lvl="0" indent="0" algn="l" defTabSz="914400" rtl="0" eaLnBrk="1" fontAlgn="auto" latinLnBrk="0" hangingPunct="1">
              <a:lnSpc>
                <a:spcPct val="100000"/>
              </a:lnSpc>
              <a:spcBef>
                <a:spcPts val="0"/>
              </a:spcBef>
              <a:spcAft>
                <a:spcPts val="0"/>
              </a:spcAft>
              <a:buClrTx/>
              <a:buSzTx/>
              <a:buFontTx/>
              <a:buNone/>
              <a:tabLst>
                <a:tab pos="358775" algn="l"/>
              </a:tabLst>
              <a:defRPr/>
            </a:pPr>
            <a:r>
              <a:rPr kumimoji="0" lang="en-US" sz="800" b="0" i="0" u="none" strike="noStrike" kern="1200" cap="none" spc="0" normalizeH="0" baseline="0" noProof="0">
                <a:ln>
                  <a:noFill/>
                </a:ln>
                <a:solidFill>
                  <a:srgbClr val="FFFFFF"/>
                </a:solidFill>
                <a:effectLst/>
                <a:uLnTx/>
                <a:uFillTx/>
                <a:latin typeface="Roboto Light"/>
                <a:ea typeface="+mn-ea"/>
                <a:cs typeface="+mn-cs"/>
              </a:rPr>
              <a:t>Green	98</a:t>
            </a:r>
          </a:p>
          <a:p>
            <a:pPr marL="0" marR="0" lvl="0" indent="0" algn="l" defTabSz="914400" rtl="0" eaLnBrk="1" fontAlgn="auto" latinLnBrk="0" hangingPunct="1">
              <a:lnSpc>
                <a:spcPct val="100000"/>
              </a:lnSpc>
              <a:spcBef>
                <a:spcPts val="0"/>
              </a:spcBef>
              <a:spcAft>
                <a:spcPts val="600"/>
              </a:spcAft>
              <a:buClrTx/>
              <a:buSzTx/>
              <a:buFontTx/>
              <a:buNone/>
              <a:tabLst>
                <a:tab pos="358775" algn="l"/>
              </a:tabLst>
              <a:defRPr/>
            </a:pPr>
            <a:r>
              <a:rPr kumimoji="0" lang="en-US" sz="800" b="0" i="0" u="none" strike="noStrike" kern="1200" cap="none" spc="0" normalizeH="0" baseline="0" noProof="0">
                <a:ln>
                  <a:noFill/>
                </a:ln>
                <a:solidFill>
                  <a:srgbClr val="FFFFFF"/>
                </a:solidFill>
                <a:effectLst/>
                <a:uLnTx/>
                <a:uFillTx/>
                <a:latin typeface="Roboto Light"/>
                <a:ea typeface="+mn-ea"/>
                <a:cs typeface="+mn-cs"/>
              </a:rPr>
              <a:t>Blue	164</a:t>
            </a:r>
          </a:p>
          <a:p>
            <a:pPr marL="0" marR="0" lvl="0" indent="0" algn="l" defTabSz="914400" rtl="0" eaLnBrk="1" fontAlgn="auto" latinLnBrk="0" hangingPunct="1">
              <a:lnSpc>
                <a:spcPct val="100000"/>
              </a:lnSpc>
              <a:spcBef>
                <a:spcPts val="0"/>
              </a:spcBef>
              <a:spcAft>
                <a:spcPts val="0"/>
              </a:spcAft>
              <a:buClrTx/>
              <a:buSzTx/>
              <a:buFontTx/>
              <a:buNone/>
              <a:tabLst>
                <a:tab pos="358775" algn="l"/>
              </a:tabLst>
              <a:defRPr/>
            </a:pPr>
            <a:r>
              <a:rPr kumimoji="0" lang="en-US" sz="800" b="0" i="0" u="none" strike="noStrike" kern="1200" cap="none" spc="0" normalizeH="0" baseline="0" noProof="0">
                <a:ln>
                  <a:noFill/>
                </a:ln>
                <a:solidFill>
                  <a:srgbClr val="FFFFFF"/>
                </a:solidFill>
                <a:effectLst/>
                <a:uLnTx/>
                <a:uFillTx/>
                <a:latin typeface="Roboto Light"/>
                <a:ea typeface="+mn-ea"/>
                <a:cs typeface="+mn-cs"/>
              </a:rPr>
              <a:t>Hex	#0062A4</a:t>
            </a:r>
          </a:p>
        </p:txBody>
      </p:sp>
      <p:sp>
        <p:nvSpPr>
          <p:cNvPr id="33" name="Rectangle 32">
            <a:extLst>
              <a:ext uri="{FF2B5EF4-FFF2-40B4-BE49-F238E27FC236}">
                <a16:creationId xmlns:a16="http://schemas.microsoft.com/office/drawing/2014/main" id="{6BEF44E0-4A11-4CD4-B685-C4B15E4161F7}"/>
              </a:ext>
            </a:extLst>
          </p:cNvPr>
          <p:cNvSpPr/>
          <p:nvPr/>
        </p:nvSpPr>
        <p:spPr>
          <a:xfrm>
            <a:off x="2546308" y="5122926"/>
            <a:ext cx="1454192" cy="87782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tIns="45720" rIns="45720" bIns="45720" rtlCol="0" anchor="b"/>
          <a:lstStyle/>
          <a:p>
            <a:pPr marL="0" marR="0" lvl="0" indent="0" algn="l" defTabSz="914400" rtl="0" eaLnBrk="1" fontAlgn="auto" latinLnBrk="0" hangingPunct="1">
              <a:lnSpc>
                <a:spcPct val="100000"/>
              </a:lnSpc>
              <a:spcBef>
                <a:spcPts val="0"/>
              </a:spcBef>
              <a:spcAft>
                <a:spcPts val="600"/>
              </a:spcAft>
              <a:buClrTx/>
              <a:buSzTx/>
              <a:buFontTx/>
              <a:buNone/>
              <a:tabLst/>
              <a:defRPr/>
            </a:pPr>
            <a:r>
              <a:rPr lang="en-US" sz="1000">
                <a:solidFill>
                  <a:schemeClr val="tx1"/>
                </a:solidFill>
              </a:rPr>
              <a:t>Bruker Glacier</a:t>
            </a:r>
            <a:endParaRPr kumimoji="0" lang="en-US" sz="1000" b="0" i="0" u="none" strike="noStrike" kern="1200" cap="none" spc="0" normalizeH="0" baseline="0" noProof="0">
              <a:ln>
                <a:noFill/>
              </a:ln>
              <a:solidFill>
                <a:schemeClr val="tx1"/>
              </a:solidFill>
              <a:effectLst/>
              <a:uLnTx/>
              <a:uFillTx/>
              <a:latin typeface="Roboto Ligh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tab pos="358775" algn="l"/>
              </a:tabLst>
              <a:defRPr/>
            </a:pPr>
            <a:r>
              <a:rPr kumimoji="0" lang="en-US" sz="800" b="0" i="0" u="none" strike="noStrike" kern="1200" cap="none" spc="0" normalizeH="0" baseline="0" noProof="0">
                <a:ln>
                  <a:noFill/>
                </a:ln>
                <a:solidFill>
                  <a:schemeClr val="tx1"/>
                </a:solidFill>
                <a:effectLst/>
                <a:uLnTx/>
                <a:uFillTx/>
                <a:latin typeface="Roboto Light"/>
                <a:ea typeface="+mn-ea"/>
                <a:cs typeface="+mn-cs"/>
              </a:rPr>
              <a:t>Red	227</a:t>
            </a:r>
          </a:p>
          <a:p>
            <a:pPr marL="0" marR="0" lvl="0" indent="0" algn="l" defTabSz="914400" rtl="0" eaLnBrk="1" fontAlgn="auto" latinLnBrk="0" hangingPunct="1">
              <a:lnSpc>
                <a:spcPct val="100000"/>
              </a:lnSpc>
              <a:spcBef>
                <a:spcPts val="0"/>
              </a:spcBef>
              <a:spcAft>
                <a:spcPts val="0"/>
              </a:spcAft>
              <a:buClrTx/>
              <a:buSzTx/>
              <a:buFontTx/>
              <a:buNone/>
              <a:tabLst>
                <a:tab pos="358775" algn="l"/>
              </a:tabLst>
              <a:defRPr/>
            </a:pPr>
            <a:r>
              <a:rPr kumimoji="0" lang="en-US" sz="800" b="0" i="0" u="none" strike="noStrike" kern="1200" cap="none" spc="0" normalizeH="0" baseline="0" noProof="0">
                <a:ln>
                  <a:noFill/>
                </a:ln>
                <a:solidFill>
                  <a:schemeClr val="tx1"/>
                </a:solidFill>
                <a:effectLst/>
                <a:uLnTx/>
                <a:uFillTx/>
                <a:latin typeface="Roboto Light"/>
                <a:ea typeface="+mn-ea"/>
                <a:cs typeface="+mn-cs"/>
              </a:rPr>
              <a:t>Green	235</a:t>
            </a:r>
          </a:p>
          <a:p>
            <a:pPr marL="0" marR="0" lvl="0" indent="0" algn="l" defTabSz="914400" rtl="0" eaLnBrk="1" fontAlgn="auto" latinLnBrk="0" hangingPunct="1">
              <a:lnSpc>
                <a:spcPct val="100000"/>
              </a:lnSpc>
              <a:spcBef>
                <a:spcPts val="0"/>
              </a:spcBef>
              <a:spcAft>
                <a:spcPts val="600"/>
              </a:spcAft>
              <a:buClrTx/>
              <a:buSzTx/>
              <a:buFontTx/>
              <a:buNone/>
              <a:tabLst>
                <a:tab pos="358775" algn="l"/>
              </a:tabLst>
              <a:defRPr/>
            </a:pPr>
            <a:r>
              <a:rPr kumimoji="0" lang="en-US" sz="800" b="0" i="0" u="none" strike="noStrike" kern="1200" cap="none" spc="0" normalizeH="0" baseline="0" noProof="0">
                <a:ln>
                  <a:noFill/>
                </a:ln>
                <a:solidFill>
                  <a:schemeClr val="tx1"/>
                </a:solidFill>
                <a:effectLst/>
                <a:uLnTx/>
                <a:uFillTx/>
                <a:latin typeface="Roboto Light"/>
                <a:ea typeface="+mn-ea"/>
                <a:cs typeface="+mn-cs"/>
              </a:rPr>
              <a:t>Blue	243</a:t>
            </a:r>
          </a:p>
          <a:p>
            <a:pPr marL="0" marR="0" lvl="0" indent="0" algn="l" defTabSz="914400" rtl="0" eaLnBrk="1" fontAlgn="auto" latinLnBrk="0" hangingPunct="1">
              <a:lnSpc>
                <a:spcPct val="100000"/>
              </a:lnSpc>
              <a:spcBef>
                <a:spcPts val="0"/>
              </a:spcBef>
              <a:spcAft>
                <a:spcPts val="0"/>
              </a:spcAft>
              <a:buClrTx/>
              <a:buSzTx/>
              <a:buFontTx/>
              <a:buNone/>
              <a:tabLst>
                <a:tab pos="358775" algn="l"/>
              </a:tabLst>
              <a:defRPr/>
            </a:pPr>
            <a:r>
              <a:rPr kumimoji="0" lang="en-US" sz="800" b="0" i="0" u="none" strike="noStrike" kern="1200" cap="none" spc="0" normalizeH="0" baseline="0" noProof="0">
                <a:ln>
                  <a:noFill/>
                </a:ln>
                <a:solidFill>
                  <a:schemeClr val="tx1"/>
                </a:solidFill>
                <a:effectLst/>
                <a:uLnTx/>
                <a:uFillTx/>
                <a:latin typeface="Roboto Light"/>
                <a:ea typeface="+mn-ea"/>
                <a:cs typeface="+mn-cs"/>
              </a:rPr>
              <a:t>Hex	#E3EBF3</a:t>
            </a:r>
          </a:p>
        </p:txBody>
      </p:sp>
      <p:sp>
        <p:nvSpPr>
          <p:cNvPr id="34" name="Rectangle 33">
            <a:extLst>
              <a:ext uri="{FF2B5EF4-FFF2-40B4-BE49-F238E27FC236}">
                <a16:creationId xmlns:a16="http://schemas.microsoft.com/office/drawing/2014/main" id="{BACDA08F-2AF6-4E48-B930-E91A68B1EAA1}"/>
              </a:ext>
            </a:extLst>
          </p:cNvPr>
          <p:cNvSpPr/>
          <p:nvPr/>
        </p:nvSpPr>
        <p:spPr>
          <a:xfrm>
            <a:off x="8662986" y="4133090"/>
            <a:ext cx="1450040" cy="877824"/>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lIns="45720" tIns="45720" rIns="45720" bIns="45720" rtlCol="0" anchor="b"/>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100" b="0" i="0" u="none" strike="noStrike" kern="1200" cap="none" spc="0" normalizeH="0" baseline="0" noProof="0" dirty="0">
                <a:ln>
                  <a:noFill/>
                </a:ln>
                <a:solidFill>
                  <a:srgbClr val="FFFFFF"/>
                </a:solidFill>
                <a:effectLst/>
                <a:uLnTx/>
                <a:uFillTx/>
                <a:latin typeface="Roboto Light"/>
                <a:ea typeface="+mn-ea"/>
                <a:cs typeface="+mn-cs"/>
              </a:rPr>
              <a:t>Green</a:t>
            </a:r>
          </a:p>
          <a:p>
            <a:pPr marL="0" marR="0" lvl="0" indent="0" algn="l" defTabSz="914400" rtl="0" eaLnBrk="1" fontAlgn="auto" latinLnBrk="0" hangingPunct="1">
              <a:lnSpc>
                <a:spcPct val="100000"/>
              </a:lnSpc>
              <a:spcBef>
                <a:spcPts val="0"/>
              </a:spcBef>
              <a:spcAft>
                <a:spcPts val="0"/>
              </a:spcAft>
              <a:buClrTx/>
              <a:buSzTx/>
              <a:buFontTx/>
              <a:buNone/>
              <a:tabLst>
                <a:tab pos="361950" algn="l"/>
              </a:tabLst>
              <a:defRPr/>
            </a:pPr>
            <a:r>
              <a:rPr kumimoji="0" lang="en-US" sz="800" b="0" i="0" u="none" strike="noStrike" kern="1200" cap="none" spc="0" normalizeH="0" baseline="0" noProof="0" dirty="0">
                <a:ln>
                  <a:noFill/>
                </a:ln>
                <a:solidFill>
                  <a:srgbClr val="FFFFFF"/>
                </a:solidFill>
                <a:effectLst/>
                <a:uLnTx/>
                <a:uFillTx/>
                <a:latin typeface="Roboto Light"/>
                <a:ea typeface="+mn-ea"/>
                <a:cs typeface="+mn-cs"/>
              </a:rPr>
              <a:t>Red	127</a:t>
            </a:r>
          </a:p>
          <a:p>
            <a:pPr marL="0" marR="0" lvl="0" indent="0" algn="l" defTabSz="914400" rtl="0" eaLnBrk="1" fontAlgn="auto" latinLnBrk="0" hangingPunct="1">
              <a:lnSpc>
                <a:spcPct val="100000"/>
              </a:lnSpc>
              <a:spcBef>
                <a:spcPts val="0"/>
              </a:spcBef>
              <a:spcAft>
                <a:spcPts val="0"/>
              </a:spcAft>
              <a:buClrTx/>
              <a:buSzTx/>
              <a:buFontTx/>
              <a:buNone/>
              <a:tabLst>
                <a:tab pos="361950" algn="l"/>
              </a:tabLst>
              <a:defRPr/>
            </a:pPr>
            <a:r>
              <a:rPr kumimoji="0" lang="en-US" sz="800" b="0" i="0" u="none" strike="noStrike" kern="1200" cap="none" spc="0" normalizeH="0" baseline="0" noProof="0" dirty="0">
                <a:ln>
                  <a:noFill/>
                </a:ln>
                <a:solidFill>
                  <a:srgbClr val="FFFFFF"/>
                </a:solidFill>
                <a:effectLst/>
                <a:uLnTx/>
                <a:uFillTx/>
                <a:latin typeface="Roboto Light"/>
                <a:ea typeface="+mn-ea"/>
                <a:cs typeface="+mn-cs"/>
              </a:rPr>
              <a:t>Green	186</a:t>
            </a:r>
          </a:p>
          <a:p>
            <a:pPr marL="0" marR="0" lvl="0" indent="0" algn="l" defTabSz="914400" rtl="0" eaLnBrk="1" fontAlgn="auto" latinLnBrk="0" hangingPunct="1">
              <a:lnSpc>
                <a:spcPct val="100000"/>
              </a:lnSpc>
              <a:spcBef>
                <a:spcPts val="0"/>
              </a:spcBef>
              <a:spcAft>
                <a:spcPts val="600"/>
              </a:spcAft>
              <a:buClrTx/>
              <a:buSzTx/>
              <a:buFontTx/>
              <a:buNone/>
              <a:tabLst>
                <a:tab pos="361950" algn="l"/>
              </a:tabLst>
              <a:defRPr/>
            </a:pPr>
            <a:r>
              <a:rPr kumimoji="0" lang="en-US" sz="800" b="0" i="0" u="none" strike="noStrike" kern="1200" cap="none" spc="0" normalizeH="0" baseline="0" noProof="0" dirty="0">
                <a:ln>
                  <a:noFill/>
                </a:ln>
                <a:solidFill>
                  <a:srgbClr val="FFFFFF"/>
                </a:solidFill>
                <a:effectLst/>
                <a:uLnTx/>
                <a:uFillTx/>
                <a:latin typeface="Roboto Light"/>
                <a:ea typeface="+mn-ea"/>
                <a:cs typeface="+mn-cs"/>
              </a:rPr>
              <a:t>Blue	0</a:t>
            </a:r>
          </a:p>
          <a:p>
            <a:pPr marL="0" marR="0" lvl="0" indent="0" algn="l" defTabSz="914400" rtl="0" eaLnBrk="1" fontAlgn="auto" latinLnBrk="0" hangingPunct="1">
              <a:lnSpc>
                <a:spcPct val="100000"/>
              </a:lnSpc>
              <a:spcBef>
                <a:spcPts val="0"/>
              </a:spcBef>
              <a:spcAft>
                <a:spcPts val="0"/>
              </a:spcAft>
              <a:buClrTx/>
              <a:buSzTx/>
              <a:buFontTx/>
              <a:buNone/>
              <a:tabLst>
                <a:tab pos="361950" algn="l"/>
              </a:tabLst>
              <a:defRPr/>
            </a:pPr>
            <a:r>
              <a:rPr kumimoji="0" lang="en-US" sz="800" b="0" i="0" u="none" strike="noStrike" kern="1200" cap="none" spc="0" normalizeH="0" baseline="0" noProof="0" dirty="0">
                <a:ln>
                  <a:noFill/>
                </a:ln>
                <a:solidFill>
                  <a:srgbClr val="FFFFFF"/>
                </a:solidFill>
                <a:effectLst/>
                <a:uLnTx/>
                <a:uFillTx/>
                <a:latin typeface="Roboto Light"/>
                <a:ea typeface="+mn-ea"/>
                <a:cs typeface="+mn-cs"/>
              </a:rPr>
              <a:t>Hex	#7FBA00</a:t>
            </a:r>
          </a:p>
        </p:txBody>
      </p:sp>
      <p:sp>
        <p:nvSpPr>
          <p:cNvPr id="38" name="Content Placeholder 8">
            <a:extLst>
              <a:ext uri="{FF2B5EF4-FFF2-40B4-BE49-F238E27FC236}">
                <a16:creationId xmlns:a16="http://schemas.microsoft.com/office/drawing/2014/main" id="{C6BDF37D-1DDB-4DF9-81F6-A31D5731B82A}"/>
              </a:ext>
            </a:extLst>
          </p:cNvPr>
          <p:cNvSpPr txBox="1">
            <a:spLocks/>
          </p:cNvSpPr>
          <p:nvPr/>
        </p:nvSpPr>
        <p:spPr>
          <a:xfrm>
            <a:off x="10215153" y="5434963"/>
            <a:ext cx="1484960" cy="797885"/>
          </a:xfrm>
          <a:prstGeom prst="rect">
            <a:avLst/>
          </a:prstGeom>
        </p:spPr>
        <p:txBody>
          <a:bodyPr lIns="0" tIns="0" rIns="0" bIns="0" anchor="b"/>
          <a:lstStyle>
            <a:lvl1pPr marL="228600" indent="-228600" algn="l" defTabSz="914400" rtl="0" eaLnBrk="1" latinLnBrk="0" hangingPunct="1">
              <a:lnSpc>
                <a:spcPct val="120000"/>
              </a:lnSpc>
              <a:spcBef>
                <a:spcPts val="0"/>
              </a:spcBef>
              <a:spcAft>
                <a:spcPts val="800"/>
              </a:spcAft>
              <a:buClr>
                <a:schemeClr val="accent2"/>
              </a:buClr>
              <a:buSzPct val="100000"/>
              <a:buFont typeface="Wingdings" panose="05000000000000000000" pitchFamily="2" charset="2"/>
              <a:buChar char="§"/>
              <a:defRPr sz="1800" b="0" i="0" kern="1200">
                <a:solidFill>
                  <a:schemeClr val="tx1"/>
                </a:solidFill>
                <a:latin typeface="+mn-lt"/>
                <a:ea typeface="Roboto Light" charset="0"/>
                <a:cs typeface="Roboto Light" charset="0"/>
              </a:defRPr>
            </a:lvl1pPr>
            <a:lvl2pPr marL="457200" indent="-228600" algn="l" defTabSz="914400" rtl="0" eaLnBrk="1" latinLnBrk="0" hangingPunct="1">
              <a:lnSpc>
                <a:spcPct val="120000"/>
              </a:lnSpc>
              <a:spcBef>
                <a:spcPts val="0"/>
              </a:spcBef>
              <a:spcAft>
                <a:spcPts val="800"/>
              </a:spcAft>
              <a:buClr>
                <a:schemeClr val="accent2"/>
              </a:buClr>
              <a:buSzPct val="100000"/>
              <a:buFont typeface="Wingdings" panose="05000000000000000000" pitchFamily="2" charset="2"/>
              <a:buChar char="§"/>
              <a:defRPr lang="de-DE" sz="1800" b="0" i="0" kern="1200" dirty="0" smtClean="0">
                <a:solidFill>
                  <a:schemeClr val="tx1"/>
                </a:solidFill>
                <a:latin typeface="+mn-lt"/>
                <a:ea typeface="Roboto Light" charset="0"/>
                <a:cs typeface="Roboto Light" charset="0"/>
              </a:defRPr>
            </a:lvl2pPr>
            <a:lvl3pPr marL="685800" indent="-228600" algn="l" defTabSz="914400" rtl="0" eaLnBrk="1" latinLnBrk="0" hangingPunct="1">
              <a:lnSpc>
                <a:spcPct val="120000"/>
              </a:lnSpc>
              <a:spcBef>
                <a:spcPts val="0"/>
              </a:spcBef>
              <a:spcAft>
                <a:spcPts val="800"/>
              </a:spcAft>
              <a:buClr>
                <a:schemeClr val="accent2"/>
              </a:buClr>
              <a:buSzPct val="100000"/>
              <a:buFont typeface="Wingdings" panose="05000000000000000000" pitchFamily="2" charset="2"/>
              <a:buChar char="§"/>
              <a:defRPr sz="1800" b="0" i="0" kern="1200">
                <a:solidFill>
                  <a:schemeClr val="tx1"/>
                </a:solidFill>
                <a:latin typeface="+mn-lt"/>
                <a:ea typeface="Source Sans Pro Light" panose="020B0403030403020204" pitchFamily="34" charset="0"/>
                <a:cs typeface="+mn-cs"/>
              </a:defRPr>
            </a:lvl3pPr>
            <a:lvl4pPr marL="914400" indent="-228600" algn="l" defTabSz="914400" rtl="0" eaLnBrk="1" latinLnBrk="0" hangingPunct="1">
              <a:lnSpc>
                <a:spcPct val="120000"/>
              </a:lnSpc>
              <a:spcBef>
                <a:spcPts val="0"/>
              </a:spcBef>
              <a:spcAft>
                <a:spcPts val="800"/>
              </a:spcAft>
              <a:buClr>
                <a:schemeClr val="accent2"/>
              </a:buClr>
              <a:buSzPct val="100000"/>
              <a:buFont typeface="Wingdings" panose="05000000000000000000" pitchFamily="2" charset="2"/>
              <a:buChar char="§"/>
              <a:defRPr sz="1800" b="0" i="0" kern="1200">
                <a:solidFill>
                  <a:schemeClr val="tx1"/>
                </a:solidFill>
                <a:latin typeface="+mn-lt"/>
                <a:ea typeface="Source Sans Pro Light" panose="020B0403030403020204" pitchFamily="34" charset="0"/>
                <a:cs typeface="+mn-cs"/>
              </a:defRPr>
            </a:lvl4pPr>
            <a:lvl5pPr marL="1143000" indent="-228600" algn="l" defTabSz="914400" rtl="0" eaLnBrk="1" latinLnBrk="0" hangingPunct="1">
              <a:lnSpc>
                <a:spcPct val="120000"/>
              </a:lnSpc>
              <a:spcBef>
                <a:spcPts val="0"/>
              </a:spcBef>
              <a:spcAft>
                <a:spcPts val="800"/>
              </a:spcAft>
              <a:buClr>
                <a:schemeClr val="accent2"/>
              </a:buClr>
              <a:buSzPct val="100000"/>
              <a:buFont typeface="Wingdings" panose="05000000000000000000" pitchFamily="2" charset="2"/>
              <a:buChar char="§"/>
              <a:defRPr sz="1800" b="0" i="0" kern="1200">
                <a:solidFill>
                  <a:schemeClr val="tx1"/>
                </a:solidFill>
                <a:latin typeface="+mn-lt"/>
                <a:ea typeface="Source Sans Pro Light" panose="020B040303040302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br>
              <a:rPr lang="en-US" sz="1000" dirty="0"/>
            </a:br>
            <a:endParaRPr lang="en-US" sz="1000" dirty="0"/>
          </a:p>
        </p:txBody>
      </p:sp>
      <p:sp>
        <p:nvSpPr>
          <p:cNvPr id="35" name="TextBox 34">
            <a:extLst>
              <a:ext uri="{FF2B5EF4-FFF2-40B4-BE49-F238E27FC236}">
                <a16:creationId xmlns:a16="http://schemas.microsoft.com/office/drawing/2014/main" id="{70134AA6-832C-40EF-BAEF-7E85809A7D9A}"/>
              </a:ext>
            </a:extLst>
          </p:cNvPr>
          <p:cNvSpPr txBox="1"/>
          <p:nvPr/>
        </p:nvSpPr>
        <p:spPr>
          <a:xfrm>
            <a:off x="891009" y="3485381"/>
            <a:ext cx="6097348" cy="646331"/>
          </a:xfrm>
          <a:prstGeom prst="rect">
            <a:avLst/>
          </a:prstGeom>
          <a:noFill/>
        </p:spPr>
        <p:txBody>
          <a:bodyPr wrap="square">
            <a:spAutoFit/>
          </a:bodyPr>
          <a:lstStyle/>
          <a:p>
            <a:r>
              <a:rPr lang="en-US"/>
              <a:t>Primary colors</a:t>
            </a:r>
            <a:br>
              <a:rPr lang="en-US"/>
            </a:br>
            <a:r>
              <a:rPr lang="en-US"/>
              <a:t>Blue tones</a:t>
            </a:r>
          </a:p>
        </p:txBody>
      </p:sp>
      <p:sp>
        <p:nvSpPr>
          <p:cNvPr id="37" name="TextBox 36">
            <a:extLst>
              <a:ext uri="{FF2B5EF4-FFF2-40B4-BE49-F238E27FC236}">
                <a16:creationId xmlns:a16="http://schemas.microsoft.com/office/drawing/2014/main" id="{8BC10A61-8439-4F94-AFB3-60CF7F4FE852}"/>
              </a:ext>
            </a:extLst>
          </p:cNvPr>
          <p:cNvSpPr txBox="1"/>
          <p:nvPr/>
        </p:nvSpPr>
        <p:spPr>
          <a:xfrm>
            <a:off x="4746988" y="3486070"/>
            <a:ext cx="6097348" cy="646331"/>
          </a:xfrm>
          <a:prstGeom prst="rect">
            <a:avLst/>
          </a:prstGeom>
          <a:noFill/>
        </p:spPr>
        <p:txBody>
          <a:bodyPr wrap="square">
            <a:spAutoFit/>
          </a:bodyPr>
          <a:lstStyle/>
          <a:p>
            <a:r>
              <a:rPr lang="en-US"/>
              <a:t>Secondary colors</a:t>
            </a:r>
            <a:br>
              <a:rPr lang="en-US"/>
            </a:br>
            <a:r>
              <a:rPr lang="en-US"/>
              <a:t>Grey tones</a:t>
            </a:r>
          </a:p>
        </p:txBody>
      </p:sp>
      <p:sp>
        <p:nvSpPr>
          <p:cNvPr id="39" name="TextBox 38">
            <a:extLst>
              <a:ext uri="{FF2B5EF4-FFF2-40B4-BE49-F238E27FC236}">
                <a16:creationId xmlns:a16="http://schemas.microsoft.com/office/drawing/2014/main" id="{1774AD2D-F18C-4CBC-B7E0-C7FD51C42837}"/>
              </a:ext>
            </a:extLst>
          </p:cNvPr>
          <p:cNvSpPr txBox="1"/>
          <p:nvPr/>
        </p:nvSpPr>
        <p:spPr>
          <a:xfrm>
            <a:off x="8587473" y="3475253"/>
            <a:ext cx="2631934" cy="646331"/>
          </a:xfrm>
          <a:prstGeom prst="rect">
            <a:avLst/>
          </a:prstGeom>
          <a:noFill/>
        </p:spPr>
        <p:txBody>
          <a:bodyPr wrap="square">
            <a:spAutoFit/>
          </a:bodyPr>
          <a:lstStyle/>
          <a:p>
            <a:r>
              <a:rPr lang="en-US"/>
              <a:t>Accent </a:t>
            </a:r>
            <a:br>
              <a:rPr lang="en-US"/>
            </a:br>
            <a:r>
              <a:rPr lang="en-US"/>
              <a:t>color</a:t>
            </a:r>
          </a:p>
        </p:txBody>
      </p:sp>
    </p:spTree>
    <p:extLst>
      <p:ext uri="{BB962C8B-B14F-4D97-AF65-F5344CB8AC3E}">
        <p14:creationId xmlns:p14="http://schemas.microsoft.com/office/powerpoint/2010/main" val="216608458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magine 5" descr="Immagine che contiene testo, schermata, software, Pagina Web&#10;&#10;Descrizione generata automaticamente">
            <a:extLst>
              <a:ext uri="{FF2B5EF4-FFF2-40B4-BE49-F238E27FC236}">
                <a16:creationId xmlns:a16="http://schemas.microsoft.com/office/drawing/2014/main" id="{FED5C49D-FBF4-2A44-F8FC-CFF1C5C64979}"/>
              </a:ext>
            </a:extLst>
          </p:cNvPr>
          <p:cNvPicPr>
            <a:picLocks noChangeAspect="1"/>
          </p:cNvPicPr>
          <p:nvPr/>
        </p:nvPicPr>
        <p:blipFill rotWithShape="1">
          <a:blip r:embed="rId2"/>
          <a:srcRect t="9455" b="13318"/>
          <a:stretch/>
        </p:blipFill>
        <p:spPr>
          <a:xfrm>
            <a:off x="7834313" y="1457983"/>
            <a:ext cx="3949119" cy="4279560"/>
          </a:xfrm>
          <a:prstGeom prst="rect">
            <a:avLst/>
          </a:prstGeom>
        </p:spPr>
      </p:pic>
      <p:sp>
        <p:nvSpPr>
          <p:cNvPr id="2" name="Text Placeholder 1">
            <a:extLst>
              <a:ext uri="{FF2B5EF4-FFF2-40B4-BE49-F238E27FC236}">
                <a16:creationId xmlns:a16="http://schemas.microsoft.com/office/drawing/2014/main" id="{62C706D7-27B7-4AEB-9E22-D06415AB54E7}"/>
              </a:ext>
            </a:extLst>
          </p:cNvPr>
          <p:cNvSpPr>
            <a:spLocks noGrp="1"/>
          </p:cNvSpPr>
          <p:nvPr>
            <p:ph type="body" sz="quarter" idx="20"/>
          </p:nvPr>
        </p:nvSpPr>
        <p:spPr/>
        <p:txBody>
          <a:bodyPr/>
          <a:lstStyle/>
          <a:p>
            <a:r>
              <a:rPr lang="en-US"/>
              <a:t>Quick </a:t>
            </a:r>
            <a:r>
              <a:rPr lang="en-US" err="1"/>
              <a:t>guide</a:t>
            </a:r>
            <a:endParaRPr lang="en-US"/>
          </a:p>
        </p:txBody>
      </p:sp>
      <p:sp>
        <p:nvSpPr>
          <p:cNvPr id="3" name="Title 2">
            <a:extLst>
              <a:ext uri="{FF2B5EF4-FFF2-40B4-BE49-F238E27FC236}">
                <a16:creationId xmlns:a16="http://schemas.microsoft.com/office/drawing/2014/main" id="{20D99190-A699-4D2F-9C2D-41EEA6B311D7}"/>
              </a:ext>
            </a:extLst>
          </p:cNvPr>
          <p:cNvSpPr>
            <a:spLocks noGrp="1"/>
          </p:cNvSpPr>
          <p:nvPr>
            <p:ph type="title"/>
          </p:nvPr>
        </p:nvSpPr>
        <p:spPr/>
        <p:txBody>
          <a:bodyPr/>
          <a:lstStyle/>
          <a:p>
            <a:r>
              <a:rPr lang="en-US"/>
              <a:t>How to add </a:t>
            </a:r>
            <a:br>
              <a:rPr lang="en-US"/>
            </a:br>
            <a:r>
              <a:rPr lang="en-US"/>
              <a:t>a new Slide</a:t>
            </a:r>
          </a:p>
        </p:txBody>
      </p:sp>
      <p:sp>
        <p:nvSpPr>
          <p:cNvPr id="4" name="Content Placeholder 3">
            <a:extLst>
              <a:ext uri="{FF2B5EF4-FFF2-40B4-BE49-F238E27FC236}">
                <a16:creationId xmlns:a16="http://schemas.microsoft.com/office/drawing/2014/main" id="{BAE79830-2F14-469B-80E2-46DCE95E504F}"/>
              </a:ext>
            </a:extLst>
          </p:cNvPr>
          <p:cNvSpPr>
            <a:spLocks noGrp="1"/>
          </p:cNvSpPr>
          <p:nvPr>
            <p:ph sz="quarter" idx="21"/>
          </p:nvPr>
        </p:nvSpPr>
        <p:spPr>
          <a:xfrm>
            <a:off x="515939" y="1592635"/>
            <a:ext cx="7318374" cy="4608140"/>
          </a:xfrm>
        </p:spPr>
        <p:txBody>
          <a:bodyPr/>
          <a:lstStyle/>
          <a:p>
            <a:pPr marL="0" indent="0">
              <a:buNone/>
            </a:pPr>
            <a:r>
              <a:rPr lang="en-US" noProof="0" dirty="0"/>
              <a:t>There are numerous layouts for new slides available in this presentation master. To add a new slide, follow these steps:</a:t>
            </a:r>
          </a:p>
          <a:p>
            <a:r>
              <a:rPr lang="en-US" noProof="0" dirty="0"/>
              <a:t>In the top menu, go to </a:t>
            </a:r>
            <a:r>
              <a:rPr lang="en-US" b="1" noProof="0" dirty="0">
                <a:latin typeface="+mj-lt"/>
              </a:rPr>
              <a:t>„Home“</a:t>
            </a:r>
            <a:r>
              <a:rPr lang="en-US" noProof="0" dirty="0"/>
              <a:t> -&gt; </a:t>
            </a:r>
            <a:r>
              <a:rPr lang="en-US" b="1" noProof="0" dirty="0">
                <a:latin typeface="+mj-lt"/>
              </a:rPr>
              <a:t>„New Slide“</a:t>
            </a:r>
          </a:p>
          <a:p>
            <a:r>
              <a:rPr lang="en-US" noProof="0" dirty="0"/>
              <a:t>Choose a slide layout and click on it to add a new slide</a:t>
            </a:r>
            <a:endParaRPr lang="en-US" b="1" noProof="0" dirty="0">
              <a:latin typeface="+mj-lt"/>
            </a:endParaRPr>
          </a:p>
        </p:txBody>
      </p:sp>
      <p:sp>
        <p:nvSpPr>
          <p:cNvPr id="7" name="Date Placeholder 6">
            <a:extLst>
              <a:ext uri="{FF2B5EF4-FFF2-40B4-BE49-F238E27FC236}">
                <a16:creationId xmlns:a16="http://schemas.microsoft.com/office/drawing/2014/main" id="{D39090D6-6675-4079-A09A-C0A6CAA4449D}"/>
              </a:ext>
            </a:extLst>
          </p:cNvPr>
          <p:cNvSpPr>
            <a:spLocks noGrp="1"/>
          </p:cNvSpPr>
          <p:nvPr>
            <p:ph type="dt" sz="half" idx="2"/>
          </p:nvPr>
        </p:nvSpPr>
        <p:spPr/>
        <p:txBody>
          <a:bodyPr/>
          <a:lstStyle/>
          <a:p>
            <a:fld id="{B639C957-4392-4593-9A7B-C69C1359751C}" type="datetime3">
              <a:rPr lang="en-US" smtClean="0"/>
              <a:t>7 October 2024</a:t>
            </a:fld>
            <a:endParaRPr lang="en-US"/>
          </a:p>
        </p:txBody>
      </p:sp>
      <p:sp>
        <p:nvSpPr>
          <p:cNvPr id="8" name="Slide Number Placeholder 7">
            <a:extLst>
              <a:ext uri="{FF2B5EF4-FFF2-40B4-BE49-F238E27FC236}">
                <a16:creationId xmlns:a16="http://schemas.microsoft.com/office/drawing/2014/main" id="{3E63E321-2C70-4B45-87C6-9ACC6FE822F8}"/>
              </a:ext>
            </a:extLst>
          </p:cNvPr>
          <p:cNvSpPr>
            <a:spLocks noGrp="1"/>
          </p:cNvSpPr>
          <p:nvPr>
            <p:ph type="sldNum" sz="quarter" idx="4"/>
          </p:nvPr>
        </p:nvSpPr>
        <p:spPr/>
        <p:txBody>
          <a:bodyPr/>
          <a:lstStyle/>
          <a:p>
            <a:fld id="{A520213A-032B-FE42-940A-86A4C9AC44D3}" type="slidenum">
              <a:rPr lang="en-US" smtClean="0"/>
              <a:pPr/>
              <a:t>36</a:t>
            </a:fld>
            <a:endParaRPr lang="en-US"/>
          </a:p>
        </p:txBody>
      </p:sp>
      <p:sp>
        <p:nvSpPr>
          <p:cNvPr id="9" name="Footer Placeholder 8">
            <a:extLst>
              <a:ext uri="{FF2B5EF4-FFF2-40B4-BE49-F238E27FC236}">
                <a16:creationId xmlns:a16="http://schemas.microsoft.com/office/drawing/2014/main" id="{51ED3B8A-917C-4654-B272-B23E7AA36B14}"/>
              </a:ext>
            </a:extLst>
          </p:cNvPr>
          <p:cNvSpPr>
            <a:spLocks noGrp="1"/>
          </p:cNvSpPr>
          <p:nvPr>
            <p:ph type="ftr" sz="quarter" idx="3"/>
          </p:nvPr>
        </p:nvSpPr>
        <p:spPr/>
        <p:txBody>
          <a:bodyPr/>
          <a:lstStyle/>
          <a:p>
            <a:r>
              <a:rPr lang="en-US" dirty="0" err="1"/>
              <a:t>ELITechGroup</a:t>
            </a:r>
            <a:r>
              <a:rPr lang="en-US" dirty="0"/>
              <a:t> I A BRUKER COMPANY</a:t>
            </a:r>
          </a:p>
          <a:p>
            <a:endParaRPr lang="en-US" dirty="0"/>
          </a:p>
        </p:txBody>
      </p:sp>
    </p:spTree>
    <p:extLst>
      <p:ext uri="{BB962C8B-B14F-4D97-AF65-F5344CB8AC3E}">
        <p14:creationId xmlns:p14="http://schemas.microsoft.com/office/powerpoint/2010/main" val="288777224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2C706D7-27B7-4AEB-9E22-D06415AB54E7}"/>
              </a:ext>
            </a:extLst>
          </p:cNvPr>
          <p:cNvSpPr>
            <a:spLocks noGrp="1"/>
          </p:cNvSpPr>
          <p:nvPr>
            <p:ph type="body" sz="quarter" idx="20"/>
          </p:nvPr>
        </p:nvSpPr>
        <p:spPr/>
        <p:txBody>
          <a:bodyPr/>
          <a:lstStyle/>
          <a:p>
            <a:r>
              <a:rPr lang="en-US"/>
              <a:t>Quick </a:t>
            </a:r>
            <a:r>
              <a:rPr lang="en-US" err="1"/>
              <a:t>guide</a:t>
            </a:r>
            <a:endParaRPr lang="en-US"/>
          </a:p>
        </p:txBody>
      </p:sp>
      <p:sp>
        <p:nvSpPr>
          <p:cNvPr id="3" name="Title 2">
            <a:extLst>
              <a:ext uri="{FF2B5EF4-FFF2-40B4-BE49-F238E27FC236}">
                <a16:creationId xmlns:a16="http://schemas.microsoft.com/office/drawing/2014/main" id="{20D99190-A699-4D2F-9C2D-41EEA6B311D7}"/>
              </a:ext>
            </a:extLst>
          </p:cNvPr>
          <p:cNvSpPr>
            <a:spLocks noGrp="1"/>
          </p:cNvSpPr>
          <p:nvPr>
            <p:ph type="title"/>
          </p:nvPr>
        </p:nvSpPr>
        <p:spPr/>
        <p:txBody>
          <a:bodyPr/>
          <a:lstStyle/>
          <a:p>
            <a:r>
              <a:rPr lang="en-US"/>
              <a:t>How to edit </a:t>
            </a:r>
            <a:br>
              <a:rPr lang="en-US"/>
            </a:br>
            <a:r>
              <a:rPr lang="en-US"/>
              <a:t>the Footer</a:t>
            </a:r>
          </a:p>
        </p:txBody>
      </p:sp>
      <p:sp>
        <p:nvSpPr>
          <p:cNvPr id="4" name="Content Placeholder 3">
            <a:extLst>
              <a:ext uri="{FF2B5EF4-FFF2-40B4-BE49-F238E27FC236}">
                <a16:creationId xmlns:a16="http://schemas.microsoft.com/office/drawing/2014/main" id="{BAE79830-2F14-469B-80E2-46DCE95E504F}"/>
              </a:ext>
            </a:extLst>
          </p:cNvPr>
          <p:cNvSpPr>
            <a:spLocks noGrp="1"/>
          </p:cNvSpPr>
          <p:nvPr>
            <p:ph sz="quarter" idx="21"/>
          </p:nvPr>
        </p:nvSpPr>
        <p:spPr>
          <a:xfrm>
            <a:off x="515939" y="1592635"/>
            <a:ext cx="7318374" cy="4608140"/>
          </a:xfrm>
        </p:spPr>
        <p:txBody>
          <a:bodyPr/>
          <a:lstStyle/>
          <a:p>
            <a:pPr marL="0" indent="0">
              <a:buNone/>
            </a:pPr>
            <a:r>
              <a:rPr lang="en-US" noProof="0" dirty="0"/>
              <a:t>The footer can be changed easily for every slide at once. </a:t>
            </a:r>
            <a:br>
              <a:rPr lang="en-US" noProof="0" dirty="0"/>
            </a:br>
            <a:r>
              <a:rPr lang="en-US" noProof="0" dirty="0"/>
              <a:t>For that, follow these steps:</a:t>
            </a:r>
          </a:p>
          <a:p>
            <a:r>
              <a:rPr lang="en-US" noProof="0" dirty="0"/>
              <a:t>In the top menu, go to </a:t>
            </a:r>
            <a:r>
              <a:rPr lang="en-US" b="1" noProof="0" dirty="0">
                <a:latin typeface="+mj-lt"/>
              </a:rPr>
              <a:t>„Insert“</a:t>
            </a:r>
            <a:r>
              <a:rPr lang="en-US" noProof="0" dirty="0"/>
              <a:t> -&gt; </a:t>
            </a:r>
            <a:r>
              <a:rPr lang="en-US" b="1" noProof="0" dirty="0">
                <a:latin typeface="+mj-lt"/>
              </a:rPr>
              <a:t>„Header &amp; Footer“</a:t>
            </a:r>
          </a:p>
          <a:p>
            <a:r>
              <a:rPr lang="en-US" noProof="0" dirty="0"/>
              <a:t>Enter a new text for the footer</a:t>
            </a:r>
          </a:p>
          <a:p>
            <a:r>
              <a:rPr lang="en-US" noProof="0" dirty="0"/>
              <a:t>If you wish, activate „Date and time“ -&gt; </a:t>
            </a:r>
            <a:r>
              <a:rPr lang="en-US" b="1" noProof="0" dirty="0">
                <a:latin typeface="+mj-lt"/>
              </a:rPr>
              <a:t>„Update automatically“</a:t>
            </a:r>
          </a:p>
          <a:p>
            <a:r>
              <a:rPr lang="en-US" noProof="0" dirty="0"/>
              <a:t>Click </a:t>
            </a:r>
            <a:r>
              <a:rPr lang="en-US" b="1" noProof="0" dirty="0">
                <a:latin typeface="+mj-lt"/>
              </a:rPr>
              <a:t>„Apply to All“</a:t>
            </a:r>
          </a:p>
          <a:p>
            <a:pPr marL="0" indent="0">
              <a:buNone/>
            </a:pPr>
            <a:endParaRPr lang="en-US" b="1" noProof="0" dirty="0">
              <a:solidFill>
                <a:schemeClr val="accent2"/>
              </a:solidFill>
              <a:latin typeface="+mj-lt"/>
            </a:endParaRPr>
          </a:p>
          <a:p>
            <a:pPr marL="0" indent="0">
              <a:buNone/>
            </a:pPr>
            <a:r>
              <a:rPr lang="en-US" b="1" noProof="0" dirty="0">
                <a:solidFill>
                  <a:schemeClr val="accent3"/>
                </a:solidFill>
                <a:latin typeface="+mj-lt"/>
              </a:rPr>
              <a:t>Please note: </a:t>
            </a:r>
            <a:br>
              <a:rPr lang="en-US" b="1" noProof="0" dirty="0">
                <a:solidFill>
                  <a:schemeClr val="accent2"/>
                </a:solidFill>
                <a:latin typeface="+mj-lt"/>
              </a:rPr>
            </a:br>
            <a:r>
              <a:rPr lang="en-US" noProof="0" dirty="0"/>
              <a:t>Do not add a footer/date to neither presentation/chapter titles nor to goodbye slides.</a:t>
            </a:r>
          </a:p>
        </p:txBody>
      </p:sp>
      <p:sp>
        <p:nvSpPr>
          <p:cNvPr id="7" name="Date Placeholder 6">
            <a:extLst>
              <a:ext uri="{FF2B5EF4-FFF2-40B4-BE49-F238E27FC236}">
                <a16:creationId xmlns:a16="http://schemas.microsoft.com/office/drawing/2014/main" id="{D39090D6-6675-4079-A09A-C0A6CAA4449D}"/>
              </a:ext>
            </a:extLst>
          </p:cNvPr>
          <p:cNvSpPr>
            <a:spLocks noGrp="1"/>
          </p:cNvSpPr>
          <p:nvPr>
            <p:ph type="dt" sz="half" idx="2"/>
          </p:nvPr>
        </p:nvSpPr>
        <p:spPr/>
        <p:txBody>
          <a:bodyPr/>
          <a:lstStyle/>
          <a:p>
            <a:fld id="{6C8F7060-B2C3-48B7-92AF-FC00BC681951}" type="datetime3">
              <a:rPr lang="en-US" smtClean="0"/>
              <a:t>7 October 2024</a:t>
            </a:fld>
            <a:endParaRPr lang="en-US"/>
          </a:p>
        </p:txBody>
      </p:sp>
      <p:sp>
        <p:nvSpPr>
          <p:cNvPr id="8" name="Slide Number Placeholder 7">
            <a:extLst>
              <a:ext uri="{FF2B5EF4-FFF2-40B4-BE49-F238E27FC236}">
                <a16:creationId xmlns:a16="http://schemas.microsoft.com/office/drawing/2014/main" id="{3E63E321-2C70-4B45-87C6-9ACC6FE822F8}"/>
              </a:ext>
            </a:extLst>
          </p:cNvPr>
          <p:cNvSpPr>
            <a:spLocks noGrp="1"/>
          </p:cNvSpPr>
          <p:nvPr>
            <p:ph type="sldNum" sz="quarter" idx="4"/>
          </p:nvPr>
        </p:nvSpPr>
        <p:spPr/>
        <p:txBody>
          <a:bodyPr/>
          <a:lstStyle/>
          <a:p>
            <a:fld id="{A520213A-032B-FE42-940A-86A4C9AC44D3}" type="slidenum">
              <a:rPr lang="en-US" smtClean="0"/>
              <a:pPr/>
              <a:t>37</a:t>
            </a:fld>
            <a:endParaRPr lang="en-US"/>
          </a:p>
        </p:txBody>
      </p:sp>
      <p:sp>
        <p:nvSpPr>
          <p:cNvPr id="9" name="Footer Placeholder 8">
            <a:extLst>
              <a:ext uri="{FF2B5EF4-FFF2-40B4-BE49-F238E27FC236}">
                <a16:creationId xmlns:a16="http://schemas.microsoft.com/office/drawing/2014/main" id="{51ED3B8A-917C-4654-B272-B23E7AA36B14}"/>
              </a:ext>
            </a:extLst>
          </p:cNvPr>
          <p:cNvSpPr>
            <a:spLocks noGrp="1"/>
          </p:cNvSpPr>
          <p:nvPr>
            <p:ph type="ftr" sz="quarter" idx="3"/>
          </p:nvPr>
        </p:nvSpPr>
        <p:spPr/>
        <p:txBody>
          <a:bodyPr/>
          <a:lstStyle/>
          <a:p>
            <a:r>
              <a:rPr lang="en-US" dirty="0" err="1"/>
              <a:t>ELITechGroup</a:t>
            </a:r>
            <a:r>
              <a:rPr lang="en-US" dirty="0"/>
              <a:t> I A BRUKER COMPANY</a:t>
            </a:r>
          </a:p>
          <a:p>
            <a:endParaRPr lang="en-US" dirty="0"/>
          </a:p>
        </p:txBody>
      </p:sp>
      <p:grpSp>
        <p:nvGrpSpPr>
          <p:cNvPr id="10" name="Group 9">
            <a:extLst>
              <a:ext uri="{FF2B5EF4-FFF2-40B4-BE49-F238E27FC236}">
                <a16:creationId xmlns:a16="http://schemas.microsoft.com/office/drawing/2014/main" id="{E9A83E65-6ECD-4963-A244-50CFCE431F0D}"/>
              </a:ext>
            </a:extLst>
          </p:cNvPr>
          <p:cNvGrpSpPr/>
          <p:nvPr/>
        </p:nvGrpSpPr>
        <p:grpSpPr>
          <a:xfrm>
            <a:off x="8191499" y="1595094"/>
            <a:ext cx="3484563" cy="2606002"/>
            <a:chOff x="8191499" y="1595094"/>
            <a:chExt cx="3484563" cy="2606002"/>
          </a:xfrm>
        </p:grpSpPr>
        <p:pic>
          <p:nvPicPr>
            <p:cNvPr id="11" name="Picture 10" descr="Graphical user interface, application&#10;&#10;Description automatically generated">
              <a:extLst>
                <a:ext uri="{FF2B5EF4-FFF2-40B4-BE49-F238E27FC236}">
                  <a16:creationId xmlns:a16="http://schemas.microsoft.com/office/drawing/2014/main" id="{101A9F3B-A818-4F75-98BC-394D3E36BFC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191499" y="1595094"/>
              <a:ext cx="3484563" cy="2606002"/>
            </a:xfrm>
            <a:prstGeom prst="rect">
              <a:avLst/>
            </a:prstGeom>
          </p:spPr>
        </p:pic>
        <p:sp>
          <p:nvSpPr>
            <p:cNvPr id="12" name="Rectangle 11">
              <a:extLst>
                <a:ext uri="{FF2B5EF4-FFF2-40B4-BE49-F238E27FC236}">
                  <a16:creationId xmlns:a16="http://schemas.microsoft.com/office/drawing/2014/main" id="{0198FA3B-A654-478F-8A39-F780D56BF6C8}"/>
                </a:ext>
              </a:extLst>
            </p:cNvPr>
            <p:cNvSpPr/>
            <p:nvPr/>
          </p:nvSpPr>
          <p:spPr>
            <a:xfrm>
              <a:off x="8485094" y="3395382"/>
              <a:ext cx="2339788" cy="134471"/>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8F9B4840-7CCF-4F27-80F9-369A7835EE60}"/>
                </a:ext>
              </a:extLst>
            </p:cNvPr>
            <p:cNvSpPr/>
            <p:nvPr/>
          </p:nvSpPr>
          <p:spPr>
            <a:xfrm>
              <a:off x="8450132" y="2265829"/>
              <a:ext cx="2374750" cy="524436"/>
            </a:xfrm>
            <a:prstGeom prst="rect">
              <a:avLst/>
            </a:prstGeom>
            <a:noFill/>
            <a:ln>
              <a:solidFill>
                <a:schemeClr val="accent6"/>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8252556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5F3B6352-59BC-CC0E-107C-34D9A3E9DBDC}"/>
              </a:ext>
            </a:extLst>
          </p:cNvPr>
          <p:cNvSpPr txBox="1">
            <a:spLocks/>
          </p:cNvSpPr>
          <p:nvPr/>
        </p:nvSpPr>
        <p:spPr>
          <a:xfrm>
            <a:off x="515938" y="1860009"/>
            <a:ext cx="9420225" cy="1169551"/>
          </a:xfrm>
          <a:prstGeom prst="rect">
            <a:avLst/>
          </a:prstGeom>
        </p:spPr>
        <p:txBody>
          <a:bodyPr/>
          <a:lstStyle>
            <a:lvl1pPr algn="l" defTabSz="914400" rtl="0" eaLnBrk="1" latinLnBrk="0" hangingPunct="1">
              <a:lnSpc>
                <a:spcPct val="90000"/>
              </a:lnSpc>
              <a:spcBef>
                <a:spcPct val="0"/>
              </a:spcBef>
              <a:buNone/>
              <a:defRPr lang="de-DE" sz="2400" b="1" kern="1200" dirty="0">
                <a:solidFill>
                  <a:schemeClr val="tx1"/>
                </a:solidFill>
                <a:latin typeface="+mj-lt"/>
                <a:ea typeface="Roboto" panose="02000000000000000000" pitchFamily="2" charset="0"/>
                <a:cs typeface="+mj-cs"/>
              </a:defRPr>
            </a:lvl1pPr>
          </a:lstStyle>
          <a:p>
            <a:pPr>
              <a:lnSpc>
                <a:spcPct val="100000"/>
              </a:lnSpc>
            </a:pPr>
            <a:r>
              <a:rPr lang="en-US" sz="3800" dirty="0">
                <a:solidFill>
                  <a:schemeClr val="bg1"/>
                </a:solidFill>
              </a:rPr>
              <a:t>Presentation title with a maximum </a:t>
            </a:r>
            <a:br>
              <a:rPr lang="en-US" sz="3800" dirty="0">
                <a:solidFill>
                  <a:schemeClr val="bg1"/>
                </a:solidFill>
              </a:rPr>
            </a:br>
            <a:r>
              <a:rPr lang="en-US" sz="3800" dirty="0">
                <a:solidFill>
                  <a:schemeClr val="bg1"/>
                </a:solidFill>
              </a:rPr>
              <a:t>of approx. 80 characters</a:t>
            </a:r>
          </a:p>
        </p:txBody>
      </p:sp>
      <p:sp>
        <p:nvSpPr>
          <p:cNvPr id="6" name="Content Placeholder 7">
            <a:extLst>
              <a:ext uri="{FF2B5EF4-FFF2-40B4-BE49-F238E27FC236}">
                <a16:creationId xmlns:a16="http://schemas.microsoft.com/office/drawing/2014/main" id="{B513F4B1-527E-EC4C-C694-4BE7DCAD7952}"/>
              </a:ext>
            </a:extLst>
          </p:cNvPr>
          <p:cNvSpPr txBox="1">
            <a:spLocks/>
          </p:cNvSpPr>
          <p:nvPr/>
        </p:nvSpPr>
        <p:spPr>
          <a:xfrm>
            <a:off x="515937" y="4598988"/>
            <a:ext cx="5400674" cy="2592928"/>
          </a:xfrm>
          <a:prstGeom prst="rect">
            <a:avLst/>
          </a:prstGeom>
        </p:spPr>
        <p:txBody>
          <a:bodyPr/>
          <a:lstStyle>
            <a:lvl1pPr marL="228600" indent="-228600" algn="l" defTabSz="914400" rtl="0" eaLnBrk="1" latinLnBrk="0" hangingPunct="1">
              <a:lnSpc>
                <a:spcPct val="120000"/>
              </a:lnSpc>
              <a:spcBef>
                <a:spcPts val="0"/>
              </a:spcBef>
              <a:spcAft>
                <a:spcPts val="800"/>
              </a:spcAft>
              <a:buClr>
                <a:schemeClr val="accent2"/>
              </a:buClr>
              <a:buSzPct val="100000"/>
              <a:buFont typeface="Wingdings" panose="05000000000000000000" pitchFamily="2" charset="2"/>
              <a:buChar char="§"/>
              <a:defRPr sz="1800" b="0" i="0" kern="1200">
                <a:solidFill>
                  <a:schemeClr val="tx1"/>
                </a:solidFill>
                <a:latin typeface="+mn-lt"/>
                <a:ea typeface="Roboto Light" charset="0"/>
                <a:cs typeface="Roboto Light" charset="0"/>
              </a:defRPr>
            </a:lvl1pPr>
            <a:lvl2pPr marL="457200" indent="-228600" algn="l" defTabSz="914400" rtl="0" eaLnBrk="1" latinLnBrk="0" hangingPunct="1">
              <a:lnSpc>
                <a:spcPct val="120000"/>
              </a:lnSpc>
              <a:spcBef>
                <a:spcPts val="0"/>
              </a:spcBef>
              <a:spcAft>
                <a:spcPts val="800"/>
              </a:spcAft>
              <a:buClr>
                <a:schemeClr val="accent2"/>
              </a:buClr>
              <a:buSzPct val="100000"/>
              <a:buFont typeface="Wingdings" panose="05000000000000000000" pitchFamily="2" charset="2"/>
              <a:buChar char="§"/>
              <a:defRPr lang="de-DE" sz="1800" b="0" i="0" kern="1200" dirty="0" smtClean="0">
                <a:solidFill>
                  <a:schemeClr val="tx1"/>
                </a:solidFill>
                <a:latin typeface="+mn-lt"/>
                <a:ea typeface="Roboto Light" charset="0"/>
                <a:cs typeface="Roboto Light" charset="0"/>
              </a:defRPr>
            </a:lvl2pPr>
            <a:lvl3pPr marL="685800" indent="-228600" algn="l" defTabSz="914400" rtl="0" eaLnBrk="1" latinLnBrk="0" hangingPunct="1">
              <a:lnSpc>
                <a:spcPct val="120000"/>
              </a:lnSpc>
              <a:spcBef>
                <a:spcPts val="0"/>
              </a:spcBef>
              <a:spcAft>
                <a:spcPts val="800"/>
              </a:spcAft>
              <a:buClr>
                <a:schemeClr val="accent2"/>
              </a:buClr>
              <a:buSzPct val="100000"/>
              <a:buFont typeface="Wingdings" panose="05000000000000000000" pitchFamily="2" charset="2"/>
              <a:buChar char="§"/>
              <a:defRPr sz="1800" b="0" i="0" kern="1200">
                <a:solidFill>
                  <a:schemeClr val="tx1"/>
                </a:solidFill>
                <a:latin typeface="+mn-lt"/>
                <a:ea typeface="Source Sans Pro Light" panose="020B0403030403020204" pitchFamily="34" charset="0"/>
                <a:cs typeface="+mn-cs"/>
              </a:defRPr>
            </a:lvl3pPr>
            <a:lvl4pPr marL="914400" indent="-228600" algn="l" defTabSz="914400" rtl="0" eaLnBrk="1" latinLnBrk="0" hangingPunct="1">
              <a:lnSpc>
                <a:spcPct val="120000"/>
              </a:lnSpc>
              <a:spcBef>
                <a:spcPts val="0"/>
              </a:spcBef>
              <a:spcAft>
                <a:spcPts val="800"/>
              </a:spcAft>
              <a:buClr>
                <a:schemeClr val="accent2"/>
              </a:buClr>
              <a:buSzPct val="100000"/>
              <a:buFont typeface="Wingdings" panose="05000000000000000000" pitchFamily="2" charset="2"/>
              <a:buChar char="§"/>
              <a:defRPr sz="1800" b="0" i="0" kern="1200">
                <a:solidFill>
                  <a:schemeClr val="tx1"/>
                </a:solidFill>
                <a:latin typeface="+mn-lt"/>
                <a:ea typeface="Source Sans Pro Light" panose="020B0403030403020204" pitchFamily="34" charset="0"/>
                <a:cs typeface="+mn-cs"/>
              </a:defRPr>
            </a:lvl4pPr>
            <a:lvl5pPr marL="1143000" indent="-228600" algn="l" defTabSz="914400" rtl="0" eaLnBrk="1" latinLnBrk="0" hangingPunct="1">
              <a:lnSpc>
                <a:spcPct val="120000"/>
              </a:lnSpc>
              <a:spcBef>
                <a:spcPts val="0"/>
              </a:spcBef>
              <a:spcAft>
                <a:spcPts val="800"/>
              </a:spcAft>
              <a:buClr>
                <a:schemeClr val="accent2"/>
              </a:buClr>
              <a:buSzPct val="100000"/>
              <a:buFont typeface="Wingdings" panose="05000000000000000000" pitchFamily="2" charset="2"/>
              <a:buChar char="§"/>
              <a:defRPr sz="1800" b="0" i="0" kern="1200">
                <a:solidFill>
                  <a:schemeClr val="tx1"/>
                </a:solidFill>
                <a:latin typeface="+mn-lt"/>
                <a:ea typeface="Source Sans Pro Light" panose="020B040303040302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0"/>
              </a:spcAft>
              <a:buClr>
                <a:schemeClr val="bg1"/>
              </a:buClr>
              <a:buNone/>
            </a:pPr>
            <a:r>
              <a:rPr lang="en-US" dirty="0">
                <a:solidFill>
                  <a:schemeClr val="bg1"/>
                </a:solidFill>
              </a:rPr>
              <a:t>Speaker</a:t>
            </a:r>
          </a:p>
          <a:p>
            <a:pPr marL="0" indent="0">
              <a:spcAft>
                <a:spcPts val="0"/>
              </a:spcAft>
              <a:buClr>
                <a:schemeClr val="bg1"/>
              </a:buClr>
              <a:buNone/>
            </a:pPr>
            <a:r>
              <a:rPr lang="en-US" dirty="0">
                <a:solidFill>
                  <a:schemeClr val="bg1"/>
                </a:solidFill>
              </a:rPr>
              <a:t>Date</a:t>
            </a:r>
          </a:p>
        </p:txBody>
      </p:sp>
      <p:sp>
        <p:nvSpPr>
          <p:cNvPr id="10" name="Text Placeholder 2">
            <a:extLst>
              <a:ext uri="{FF2B5EF4-FFF2-40B4-BE49-F238E27FC236}">
                <a16:creationId xmlns:a16="http://schemas.microsoft.com/office/drawing/2014/main" id="{9E3D0C4B-0776-3031-52E7-C7A98CAA618A}"/>
              </a:ext>
            </a:extLst>
          </p:cNvPr>
          <p:cNvSpPr txBox="1">
            <a:spLocks/>
          </p:cNvSpPr>
          <p:nvPr/>
        </p:nvSpPr>
        <p:spPr>
          <a:xfrm>
            <a:off x="515939" y="1592263"/>
            <a:ext cx="9420224" cy="161583"/>
          </a:xfrm>
          <a:prstGeom prst="rect">
            <a:avLst/>
          </a:prstGeom>
        </p:spPr>
        <p:txBody>
          <a:bodyPr/>
          <a:lstStyle>
            <a:lvl1pPr marL="228600" indent="-228600" algn="l" defTabSz="914400" rtl="0" eaLnBrk="1" latinLnBrk="0" hangingPunct="1">
              <a:lnSpc>
                <a:spcPct val="120000"/>
              </a:lnSpc>
              <a:spcBef>
                <a:spcPts val="0"/>
              </a:spcBef>
              <a:spcAft>
                <a:spcPts val="800"/>
              </a:spcAft>
              <a:buClr>
                <a:schemeClr val="accent2"/>
              </a:buClr>
              <a:buSzPct val="100000"/>
              <a:buFont typeface="Wingdings" panose="05000000000000000000" pitchFamily="2" charset="2"/>
              <a:buChar char="§"/>
              <a:defRPr sz="1800" b="0" i="0" kern="1200">
                <a:solidFill>
                  <a:schemeClr val="tx1"/>
                </a:solidFill>
                <a:latin typeface="+mn-lt"/>
                <a:ea typeface="Roboto Light" charset="0"/>
                <a:cs typeface="Roboto Light" charset="0"/>
              </a:defRPr>
            </a:lvl1pPr>
            <a:lvl2pPr marL="457200" indent="-228600" algn="l" defTabSz="914400" rtl="0" eaLnBrk="1" latinLnBrk="0" hangingPunct="1">
              <a:lnSpc>
                <a:spcPct val="120000"/>
              </a:lnSpc>
              <a:spcBef>
                <a:spcPts val="0"/>
              </a:spcBef>
              <a:spcAft>
                <a:spcPts val="800"/>
              </a:spcAft>
              <a:buClr>
                <a:schemeClr val="accent2"/>
              </a:buClr>
              <a:buSzPct val="100000"/>
              <a:buFont typeface="Wingdings" panose="05000000000000000000" pitchFamily="2" charset="2"/>
              <a:buChar char="§"/>
              <a:defRPr lang="de-DE" sz="1800" b="0" i="0" kern="1200" dirty="0" smtClean="0">
                <a:solidFill>
                  <a:schemeClr val="tx1"/>
                </a:solidFill>
                <a:latin typeface="+mn-lt"/>
                <a:ea typeface="Roboto Light" charset="0"/>
                <a:cs typeface="Roboto Light" charset="0"/>
              </a:defRPr>
            </a:lvl2pPr>
            <a:lvl3pPr marL="685800" indent="-228600" algn="l" defTabSz="914400" rtl="0" eaLnBrk="1" latinLnBrk="0" hangingPunct="1">
              <a:lnSpc>
                <a:spcPct val="120000"/>
              </a:lnSpc>
              <a:spcBef>
                <a:spcPts val="0"/>
              </a:spcBef>
              <a:spcAft>
                <a:spcPts val="800"/>
              </a:spcAft>
              <a:buClr>
                <a:schemeClr val="accent2"/>
              </a:buClr>
              <a:buSzPct val="100000"/>
              <a:buFont typeface="Wingdings" panose="05000000000000000000" pitchFamily="2" charset="2"/>
              <a:buChar char="§"/>
              <a:defRPr sz="1800" b="0" i="0" kern="1200">
                <a:solidFill>
                  <a:schemeClr val="tx1"/>
                </a:solidFill>
                <a:latin typeface="+mn-lt"/>
                <a:ea typeface="Source Sans Pro Light" panose="020B0403030403020204" pitchFamily="34" charset="0"/>
                <a:cs typeface="+mn-cs"/>
              </a:defRPr>
            </a:lvl3pPr>
            <a:lvl4pPr marL="914400" indent="-228600" algn="l" defTabSz="914400" rtl="0" eaLnBrk="1" latinLnBrk="0" hangingPunct="1">
              <a:lnSpc>
                <a:spcPct val="120000"/>
              </a:lnSpc>
              <a:spcBef>
                <a:spcPts val="0"/>
              </a:spcBef>
              <a:spcAft>
                <a:spcPts val="800"/>
              </a:spcAft>
              <a:buClr>
                <a:schemeClr val="accent2"/>
              </a:buClr>
              <a:buSzPct val="100000"/>
              <a:buFont typeface="Wingdings" panose="05000000000000000000" pitchFamily="2" charset="2"/>
              <a:buChar char="§"/>
              <a:defRPr sz="1800" b="0" i="0" kern="1200">
                <a:solidFill>
                  <a:schemeClr val="tx1"/>
                </a:solidFill>
                <a:latin typeface="+mn-lt"/>
                <a:ea typeface="Source Sans Pro Light" panose="020B0403030403020204" pitchFamily="34" charset="0"/>
                <a:cs typeface="+mn-cs"/>
              </a:defRPr>
            </a:lvl4pPr>
            <a:lvl5pPr marL="1143000" indent="-228600" algn="l" defTabSz="914400" rtl="0" eaLnBrk="1" latinLnBrk="0" hangingPunct="1">
              <a:lnSpc>
                <a:spcPct val="120000"/>
              </a:lnSpc>
              <a:spcBef>
                <a:spcPts val="0"/>
              </a:spcBef>
              <a:spcAft>
                <a:spcPts val="800"/>
              </a:spcAft>
              <a:buClr>
                <a:schemeClr val="accent2"/>
              </a:buClr>
              <a:buSzPct val="100000"/>
              <a:buFont typeface="Wingdings" panose="05000000000000000000" pitchFamily="2" charset="2"/>
              <a:buChar char="§"/>
              <a:defRPr sz="1800" b="0" i="0" kern="1200">
                <a:solidFill>
                  <a:schemeClr val="tx1"/>
                </a:solidFill>
                <a:latin typeface="+mn-lt"/>
                <a:ea typeface="Source Sans Pro Light" panose="020B040303040302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t">
              <a:lnSpc>
                <a:spcPts val="1200"/>
              </a:lnSpc>
              <a:spcAft>
                <a:spcPts val="0"/>
              </a:spcAft>
              <a:buNone/>
            </a:pPr>
            <a:r>
              <a:rPr lang="en-US" sz="1200" b="1" cap="all" spc="100" dirty="0">
                <a:solidFill>
                  <a:schemeClr val="bg1"/>
                </a:solidFill>
                <a:latin typeface="+mj-lt"/>
                <a:ea typeface="Roboto" panose="02000000000000000000" pitchFamily="2" charset="0"/>
              </a:rPr>
              <a:t>single line subtitle with a maximum of approx. 90 characters</a:t>
            </a:r>
          </a:p>
        </p:txBody>
      </p:sp>
      <p:pic>
        <p:nvPicPr>
          <p:cNvPr id="11" name="Grafik 6">
            <a:extLst>
              <a:ext uri="{FF2B5EF4-FFF2-40B4-BE49-F238E27FC236}">
                <a16:creationId xmlns:a16="http://schemas.microsoft.com/office/drawing/2014/main" id="{EFB132CC-30B5-A448-7E1E-BA48CF10C15A}"/>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10728118" y="296862"/>
            <a:ext cx="947945" cy="506361"/>
          </a:xfrm>
          <a:prstGeom prst="rect">
            <a:avLst/>
          </a:prstGeom>
        </p:spPr>
      </p:pic>
      <p:cxnSp>
        <p:nvCxnSpPr>
          <p:cNvPr id="12" name="Gerade Verbindung 6">
            <a:extLst>
              <a:ext uri="{FF2B5EF4-FFF2-40B4-BE49-F238E27FC236}">
                <a16:creationId xmlns:a16="http://schemas.microsoft.com/office/drawing/2014/main" id="{8005D958-0E28-4B3C-6C16-B1D6E70FBC45}"/>
              </a:ext>
            </a:extLst>
          </p:cNvPr>
          <p:cNvCxnSpPr>
            <a:cxnSpLocks/>
          </p:cNvCxnSpPr>
          <p:nvPr/>
        </p:nvCxnSpPr>
        <p:spPr>
          <a:xfrm flipH="1">
            <a:off x="639764" y="3249613"/>
            <a:ext cx="720000"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088151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028FFDF-0A8B-4968-A688-46B13B6D26FD}"/>
              </a:ext>
            </a:extLst>
          </p:cNvPr>
          <p:cNvSpPr>
            <a:spLocks noGrp="1"/>
          </p:cNvSpPr>
          <p:nvPr>
            <p:ph type="title"/>
          </p:nvPr>
        </p:nvSpPr>
        <p:spPr/>
        <p:txBody>
          <a:bodyPr/>
          <a:lstStyle/>
          <a:p>
            <a:r>
              <a:rPr lang="en-US" noProof="0" dirty="0"/>
              <a:t>Chapter title with a maximum </a:t>
            </a:r>
            <a:br>
              <a:rPr lang="en-US" noProof="0" dirty="0"/>
            </a:br>
            <a:r>
              <a:rPr lang="en-US" noProof="0" dirty="0"/>
              <a:t>of approx. 80 characters</a:t>
            </a:r>
          </a:p>
        </p:txBody>
      </p:sp>
      <p:sp>
        <p:nvSpPr>
          <p:cNvPr id="5" name="Text Placeholder 4">
            <a:extLst>
              <a:ext uri="{FF2B5EF4-FFF2-40B4-BE49-F238E27FC236}">
                <a16:creationId xmlns:a16="http://schemas.microsoft.com/office/drawing/2014/main" id="{8BDA366C-A87A-426D-AAD5-66D3EEBB1B20}"/>
              </a:ext>
            </a:extLst>
          </p:cNvPr>
          <p:cNvSpPr>
            <a:spLocks noGrp="1"/>
          </p:cNvSpPr>
          <p:nvPr>
            <p:ph type="body" sz="quarter" idx="23"/>
          </p:nvPr>
        </p:nvSpPr>
        <p:spPr/>
        <p:txBody>
          <a:bodyPr/>
          <a:lstStyle/>
          <a:p>
            <a:r>
              <a:rPr lang="en-US" noProof="0" dirty="0"/>
              <a:t>single line subtitle with a maximum of approx. 90 characters</a:t>
            </a:r>
          </a:p>
        </p:txBody>
      </p:sp>
    </p:spTree>
    <p:extLst>
      <p:ext uri="{BB962C8B-B14F-4D97-AF65-F5344CB8AC3E}">
        <p14:creationId xmlns:p14="http://schemas.microsoft.com/office/powerpoint/2010/main" val="24720838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8D0E75-19D2-48A6-80C4-812DD6CD86C5}"/>
              </a:ext>
            </a:extLst>
          </p:cNvPr>
          <p:cNvSpPr>
            <a:spLocks noGrp="1"/>
          </p:cNvSpPr>
          <p:nvPr>
            <p:ph type="title"/>
          </p:nvPr>
        </p:nvSpPr>
        <p:spPr/>
        <p:txBody>
          <a:bodyPr/>
          <a:lstStyle/>
          <a:p>
            <a:r>
              <a:rPr lang="en-US" noProof="0"/>
              <a:t>Chapter title with a maximum </a:t>
            </a:r>
            <a:br>
              <a:rPr lang="en-US" noProof="0"/>
            </a:br>
            <a:r>
              <a:rPr lang="en-US" noProof="0"/>
              <a:t>of approx. 80 characters</a:t>
            </a:r>
          </a:p>
        </p:txBody>
      </p:sp>
      <p:sp>
        <p:nvSpPr>
          <p:cNvPr id="3" name="Text Placeholder 2">
            <a:extLst>
              <a:ext uri="{FF2B5EF4-FFF2-40B4-BE49-F238E27FC236}">
                <a16:creationId xmlns:a16="http://schemas.microsoft.com/office/drawing/2014/main" id="{6DDEB51B-5536-4316-B1F3-3A8CE2938C68}"/>
              </a:ext>
            </a:extLst>
          </p:cNvPr>
          <p:cNvSpPr>
            <a:spLocks noGrp="1"/>
          </p:cNvSpPr>
          <p:nvPr>
            <p:ph type="body" sz="quarter" idx="21"/>
          </p:nvPr>
        </p:nvSpPr>
        <p:spPr/>
        <p:txBody>
          <a:bodyPr/>
          <a:lstStyle/>
          <a:p>
            <a:r>
              <a:rPr lang="en-US" noProof="0" dirty="0"/>
              <a:t>01</a:t>
            </a:r>
          </a:p>
        </p:txBody>
      </p:sp>
      <p:sp>
        <p:nvSpPr>
          <p:cNvPr id="4" name="Text Placeholder 3">
            <a:extLst>
              <a:ext uri="{FF2B5EF4-FFF2-40B4-BE49-F238E27FC236}">
                <a16:creationId xmlns:a16="http://schemas.microsoft.com/office/drawing/2014/main" id="{6E023700-E878-45C3-BBD7-EB12D0F1FD43}"/>
              </a:ext>
            </a:extLst>
          </p:cNvPr>
          <p:cNvSpPr>
            <a:spLocks noGrp="1"/>
          </p:cNvSpPr>
          <p:nvPr>
            <p:ph type="body" sz="quarter" idx="22"/>
          </p:nvPr>
        </p:nvSpPr>
        <p:spPr/>
        <p:txBody>
          <a:bodyPr/>
          <a:lstStyle/>
          <a:p>
            <a:r>
              <a:rPr lang="en-US" noProof="0"/>
              <a:t>Agenda topic with a maximum </a:t>
            </a:r>
            <a:br>
              <a:rPr lang="en-US" noProof="0"/>
            </a:br>
            <a:r>
              <a:rPr lang="en-US" noProof="0"/>
              <a:t>of approx. 150 characters</a:t>
            </a:r>
          </a:p>
        </p:txBody>
      </p:sp>
      <p:sp>
        <p:nvSpPr>
          <p:cNvPr id="5" name="Text Placeholder 4">
            <a:extLst>
              <a:ext uri="{FF2B5EF4-FFF2-40B4-BE49-F238E27FC236}">
                <a16:creationId xmlns:a16="http://schemas.microsoft.com/office/drawing/2014/main" id="{EB86FD04-A804-45EE-B2C6-200FF96C7A37}"/>
              </a:ext>
            </a:extLst>
          </p:cNvPr>
          <p:cNvSpPr>
            <a:spLocks noGrp="1"/>
          </p:cNvSpPr>
          <p:nvPr>
            <p:ph type="body" sz="quarter" idx="23"/>
          </p:nvPr>
        </p:nvSpPr>
        <p:spPr/>
        <p:txBody>
          <a:bodyPr/>
          <a:lstStyle/>
          <a:p>
            <a:r>
              <a:rPr lang="en-US" noProof="0"/>
              <a:t>single line subtitle with a maximum of approx. 90 characters</a:t>
            </a:r>
          </a:p>
        </p:txBody>
      </p:sp>
    </p:spTree>
    <p:extLst>
      <p:ext uri="{BB962C8B-B14F-4D97-AF65-F5344CB8AC3E}">
        <p14:creationId xmlns:p14="http://schemas.microsoft.com/office/powerpoint/2010/main" val="8236696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9D53FE-149F-473C-B39C-5426721BEDD5}"/>
              </a:ext>
            </a:extLst>
          </p:cNvPr>
          <p:cNvSpPr>
            <a:spLocks noGrp="1"/>
          </p:cNvSpPr>
          <p:nvPr>
            <p:ph type="title"/>
          </p:nvPr>
        </p:nvSpPr>
        <p:spPr/>
        <p:txBody>
          <a:bodyPr/>
          <a:lstStyle/>
          <a:p>
            <a:r>
              <a:rPr lang="en-US"/>
              <a:t>Chapter title with a maximum of approx. </a:t>
            </a:r>
            <a:br>
              <a:rPr lang="en-US"/>
            </a:br>
            <a:r>
              <a:rPr lang="en-US"/>
              <a:t>120 characters in maximum two lines</a:t>
            </a:r>
          </a:p>
        </p:txBody>
      </p:sp>
      <p:sp>
        <p:nvSpPr>
          <p:cNvPr id="3" name="Text Placeholder 2">
            <a:extLst>
              <a:ext uri="{FF2B5EF4-FFF2-40B4-BE49-F238E27FC236}">
                <a16:creationId xmlns:a16="http://schemas.microsoft.com/office/drawing/2014/main" id="{04739D15-E884-4A98-B109-206DD65925B2}"/>
              </a:ext>
            </a:extLst>
          </p:cNvPr>
          <p:cNvSpPr>
            <a:spLocks noGrp="1"/>
          </p:cNvSpPr>
          <p:nvPr>
            <p:ph type="body" sz="quarter" idx="34"/>
          </p:nvPr>
        </p:nvSpPr>
        <p:spPr/>
        <p:txBody>
          <a:bodyPr/>
          <a:lstStyle/>
          <a:p>
            <a:r>
              <a:rPr lang="en-US"/>
              <a:t>single line subtitle with a maximum of approx. 100 characters</a:t>
            </a:r>
          </a:p>
        </p:txBody>
      </p:sp>
      <p:sp>
        <p:nvSpPr>
          <p:cNvPr id="4" name="Content Placeholder 3">
            <a:extLst>
              <a:ext uri="{FF2B5EF4-FFF2-40B4-BE49-F238E27FC236}">
                <a16:creationId xmlns:a16="http://schemas.microsoft.com/office/drawing/2014/main" id="{62B04394-0506-49B3-95A4-17E0396ED23E}"/>
              </a:ext>
            </a:extLst>
          </p:cNvPr>
          <p:cNvSpPr>
            <a:spLocks noGrp="1"/>
          </p:cNvSpPr>
          <p:nvPr>
            <p:ph sz="quarter" idx="26"/>
          </p:nvPr>
        </p:nvSpPr>
        <p:spPr/>
        <p:txBody>
          <a:bodyPr/>
          <a:lstStyle/>
          <a:p>
            <a:r>
              <a:rPr lang="en-US" dirty="0"/>
              <a:t>Text line one</a:t>
            </a:r>
          </a:p>
          <a:p>
            <a:r>
              <a:rPr lang="en-US" dirty="0"/>
              <a:t>Text line two</a:t>
            </a:r>
          </a:p>
          <a:p>
            <a:r>
              <a:rPr lang="en-US" dirty="0"/>
              <a:t>Text line three</a:t>
            </a:r>
          </a:p>
        </p:txBody>
      </p:sp>
    </p:spTree>
    <p:extLst>
      <p:ext uri="{BB962C8B-B14F-4D97-AF65-F5344CB8AC3E}">
        <p14:creationId xmlns:p14="http://schemas.microsoft.com/office/powerpoint/2010/main" val="27425033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A3E52EFF-9D37-4485-8F51-C0F8D35E0F33}"/>
              </a:ext>
            </a:extLst>
          </p:cNvPr>
          <p:cNvSpPr>
            <a:spLocks noGrp="1"/>
          </p:cNvSpPr>
          <p:nvPr>
            <p:ph type="title"/>
          </p:nvPr>
        </p:nvSpPr>
        <p:spPr/>
        <p:txBody>
          <a:bodyPr/>
          <a:lstStyle/>
          <a:p>
            <a:r>
              <a:rPr lang="en-US" noProof="0" dirty="0"/>
              <a:t>Chapter title with a maximum of approx. </a:t>
            </a:r>
            <a:br>
              <a:rPr lang="en-US" noProof="0" dirty="0"/>
            </a:br>
            <a:r>
              <a:rPr lang="en-US" noProof="0" dirty="0"/>
              <a:t>120 characters in maximum two lines</a:t>
            </a:r>
          </a:p>
        </p:txBody>
      </p:sp>
      <p:sp>
        <p:nvSpPr>
          <p:cNvPr id="17" name="Text Placeholder 16">
            <a:extLst>
              <a:ext uri="{FF2B5EF4-FFF2-40B4-BE49-F238E27FC236}">
                <a16:creationId xmlns:a16="http://schemas.microsoft.com/office/drawing/2014/main" id="{183A93AC-53CE-4B83-B9B8-E29C913BF74B}"/>
              </a:ext>
            </a:extLst>
          </p:cNvPr>
          <p:cNvSpPr>
            <a:spLocks noGrp="1"/>
          </p:cNvSpPr>
          <p:nvPr>
            <p:ph type="body" sz="quarter" idx="34"/>
          </p:nvPr>
        </p:nvSpPr>
        <p:spPr/>
        <p:txBody>
          <a:bodyPr/>
          <a:lstStyle/>
          <a:p>
            <a:r>
              <a:rPr lang="en-US" noProof="0"/>
              <a:t>single line subtitle with a maximum of approx. 100 characters</a:t>
            </a:r>
          </a:p>
        </p:txBody>
      </p:sp>
      <p:sp>
        <p:nvSpPr>
          <p:cNvPr id="12" name="Content Placeholder 11">
            <a:extLst>
              <a:ext uri="{FF2B5EF4-FFF2-40B4-BE49-F238E27FC236}">
                <a16:creationId xmlns:a16="http://schemas.microsoft.com/office/drawing/2014/main" id="{3A35DA12-3816-4719-8417-715675AA1C74}"/>
              </a:ext>
            </a:extLst>
          </p:cNvPr>
          <p:cNvSpPr>
            <a:spLocks noGrp="1"/>
          </p:cNvSpPr>
          <p:nvPr>
            <p:ph sz="quarter" idx="29"/>
          </p:nvPr>
        </p:nvSpPr>
        <p:spPr/>
        <p:txBody>
          <a:bodyPr/>
          <a:lstStyle/>
          <a:p>
            <a:pPr>
              <a:buClr>
                <a:schemeClr val="accent3"/>
              </a:buClr>
            </a:pPr>
            <a:r>
              <a:rPr lang="en-US" noProof="0" dirty="0"/>
              <a:t>Text line one</a:t>
            </a:r>
          </a:p>
          <a:p>
            <a:pPr>
              <a:buClr>
                <a:schemeClr val="accent3"/>
              </a:buClr>
            </a:pPr>
            <a:r>
              <a:rPr lang="en-US" noProof="0" dirty="0"/>
              <a:t>Text line two</a:t>
            </a:r>
          </a:p>
          <a:p>
            <a:pPr>
              <a:buClr>
                <a:schemeClr val="accent3"/>
              </a:buClr>
            </a:pPr>
            <a:r>
              <a:rPr lang="en-US" noProof="0" dirty="0"/>
              <a:t>Text line three</a:t>
            </a:r>
          </a:p>
        </p:txBody>
      </p:sp>
      <p:sp>
        <p:nvSpPr>
          <p:cNvPr id="11" name="Text Placeholder 10">
            <a:extLst>
              <a:ext uri="{FF2B5EF4-FFF2-40B4-BE49-F238E27FC236}">
                <a16:creationId xmlns:a16="http://schemas.microsoft.com/office/drawing/2014/main" id="{1A80B1C8-C776-41E4-8604-552CBC59ABB4}"/>
              </a:ext>
            </a:extLst>
          </p:cNvPr>
          <p:cNvSpPr>
            <a:spLocks noGrp="1"/>
          </p:cNvSpPr>
          <p:nvPr>
            <p:ph type="body" sz="quarter" idx="35"/>
          </p:nvPr>
        </p:nvSpPr>
        <p:spPr/>
        <p:txBody>
          <a:bodyPr/>
          <a:lstStyle/>
          <a:p>
            <a:r>
              <a:rPr lang="en-US" noProof="0" dirty="0"/>
              <a:t>Master text approx. 40 characters </a:t>
            </a:r>
          </a:p>
        </p:txBody>
      </p:sp>
      <p:sp>
        <p:nvSpPr>
          <p:cNvPr id="14" name="Content Placeholder 13">
            <a:extLst>
              <a:ext uri="{FF2B5EF4-FFF2-40B4-BE49-F238E27FC236}">
                <a16:creationId xmlns:a16="http://schemas.microsoft.com/office/drawing/2014/main" id="{C6E518EE-F30F-45DD-AF3C-858290F9F55C}"/>
              </a:ext>
            </a:extLst>
          </p:cNvPr>
          <p:cNvSpPr>
            <a:spLocks noGrp="1"/>
          </p:cNvSpPr>
          <p:nvPr>
            <p:ph sz="quarter" idx="36"/>
          </p:nvPr>
        </p:nvSpPr>
        <p:spPr/>
        <p:txBody>
          <a:bodyPr/>
          <a:lstStyle/>
          <a:p>
            <a:pPr>
              <a:buClr>
                <a:schemeClr val="accent3"/>
              </a:buClr>
            </a:pPr>
            <a:r>
              <a:rPr lang="en-US" noProof="0" dirty="0"/>
              <a:t>Text line one</a:t>
            </a:r>
          </a:p>
          <a:p>
            <a:pPr>
              <a:buClr>
                <a:schemeClr val="accent3"/>
              </a:buClr>
            </a:pPr>
            <a:r>
              <a:rPr lang="en-US" noProof="0" dirty="0"/>
              <a:t>Text line two</a:t>
            </a:r>
          </a:p>
          <a:p>
            <a:pPr>
              <a:buClr>
                <a:schemeClr val="accent3"/>
              </a:buClr>
            </a:pPr>
            <a:r>
              <a:rPr lang="en-US" noProof="0" dirty="0"/>
              <a:t>Text line three</a:t>
            </a:r>
          </a:p>
        </p:txBody>
      </p:sp>
      <p:sp>
        <p:nvSpPr>
          <p:cNvPr id="13" name="Text Placeholder 12">
            <a:extLst>
              <a:ext uri="{FF2B5EF4-FFF2-40B4-BE49-F238E27FC236}">
                <a16:creationId xmlns:a16="http://schemas.microsoft.com/office/drawing/2014/main" id="{F46FDCF1-0F53-4887-80B1-B51F407A90AF}"/>
              </a:ext>
            </a:extLst>
          </p:cNvPr>
          <p:cNvSpPr>
            <a:spLocks noGrp="1"/>
          </p:cNvSpPr>
          <p:nvPr>
            <p:ph type="body" sz="quarter" idx="37"/>
          </p:nvPr>
        </p:nvSpPr>
        <p:spPr/>
        <p:txBody>
          <a:bodyPr/>
          <a:lstStyle/>
          <a:p>
            <a:r>
              <a:rPr lang="en-US" noProof="0"/>
              <a:t>Master text approx. 40 characters </a:t>
            </a:r>
          </a:p>
        </p:txBody>
      </p:sp>
      <p:sp>
        <p:nvSpPr>
          <p:cNvPr id="16" name="Content Placeholder 15">
            <a:extLst>
              <a:ext uri="{FF2B5EF4-FFF2-40B4-BE49-F238E27FC236}">
                <a16:creationId xmlns:a16="http://schemas.microsoft.com/office/drawing/2014/main" id="{9963C5BA-C847-4384-AE13-FB76488686EC}"/>
              </a:ext>
            </a:extLst>
          </p:cNvPr>
          <p:cNvSpPr>
            <a:spLocks noGrp="1"/>
          </p:cNvSpPr>
          <p:nvPr>
            <p:ph sz="quarter" idx="38"/>
          </p:nvPr>
        </p:nvSpPr>
        <p:spPr/>
        <p:txBody>
          <a:bodyPr/>
          <a:lstStyle/>
          <a:p>
            <a:pPr>
              <a:buClr>
                <a:schemeClr val="accent3"/>
              </a:buClr>
            </a:pPr>
            <a:r>
              <a:rPr lang="en-US" noProof="0" dirty="0"/>
              <a:t>Text line one</a:t>
            </a:r>
          </a:p>
          <a:p>
            <a:pPr>
              <a:buClr>
                <a:schemeClr val="accent3"/>
              </a:buClr>
            </a:pPr>
            <a:r>
              <a:rPr lang="en-US" noProof="0" dirty="0"/>
              <a:t>Text line two</a:t>
            </a:r>
          </a:p>
          <a:p>
            <a:pPr>
              <a:buClr>
                <a:schemeClr val="accent3"/>
              </a:buClr>
            </a:pPr>
            <a:r>
              <a:rPr lang="en-US" noProof="0" dirty="0"/>
              <a:t>Text line three</a:t>
            </a:r>
          </a:p>
        </p:txBody>
      </p:sp>
      <p:sp>
        <p:nvSpPr>
          <p:cNvPr id="15" name="Text Placeholder 14">
            <a:extLst>
              <a:ext uri="{FF2B5EF4-FFF2-40B4-BE49-F238E27FC236}">
                <a16:creationId xmlns:a16="http://schemas.microsoft.com/office/drawing/2014/main" id="{D03AB555-4F7A-4BBD-B3BA-2308B8645548}"/>
              </a:ext>
            </a:extLst>
          </p:cNvPr>
          <p:cNvSpPr>
            <a:spLocks noGrp="1"/>
          </p:cNvSpPr>
          <p:nvPr>
            <p:ph type="body" sz="quarter" idx="39"/>
          </p:nvPr>
        </p:nvSpPr>
        <p:spPr/>
        <p:txBody>
          <a:bodyPr/>
          <a:lstStyle/>
          <a:p>
            <a:r>
              <a:rPr lang="en-US" noProof="0"/>
              <a:t>Master text approx. 40 characters </a:t>
            </a:r>
          </a:p>
        </p:txBody>
      </p:sp>
    </p:spTree>
    <p:extLst>
      <p:ext uri="{BB962C8B-B14F-4D97-AF65-F5344CB8AC3E}">
        <p14:creationId xmlns:p14="http://schemas.microsoft.com/office/powerpoint/2010/main" val="16612999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D2A1F97-E53C-465B-A638-F9AF8D08D4FF}"/>
              </a:ext>
            </a:extLst>
          </p:cNvPr>
          <p:cNvSpPr>
            <a:spLocks noGrp="1"/>
          </p:cNvSpPr>
          <p:nvPr>
            <p:ph type="body" sz="quarter" idx="20"/>
          </p:nvPr>
        </p:nvSpPr>
        <p:spPr/>
        <p:txBody>
          <a:bodyPr/>
          <a:lstStyle/>
          <a:p>
            <a:r>
              <a:rPr lang="en-US"/>
              <a:t>single line subtitle with a maximum of approx. 100 characters</a:t>
            </a:r>
          </a:p>
        </p:txBody>
      </p:sp>
      <p:sp>
        <p:nvSpPr>
          <p:cNvPr id="3" name="Title 2">
            <a:extLst>
              <a:ext uri="{FF2B5EF4-FFF2-40B4-BE49-F238E27FC236}">
                <a16:creationId xmlns:a16="http://schemas.microsoft.com/office/drawing/2014/main" id="{448B4520-7245-4177-A9A3-B9A016710175}"/>
              </a:ext>
            </a:extLst>
          </p:cNvPr>
          <p:cNvSpPr>
            <a:spLocks noGrp="1"/>
          </p:cNvSpPr>
          <p:nvPr>
            <p:ph type="title"/>
          </p:nvPr>
        </p:nvSpPr>
        <p:spPr/>
        <p:txBody>
          <a:bodyPr/>
          <a:lstStyle/>
          <a:p>
            <a:r>
              <a:rPr lang="en-US"/>
              <a:t>Speaker title with a maximum of approx. </a:t>
            </a:r>
            <a:br>
              <a:rPr lang="en-US"/>
            </a:br>
            <a:r>
              <a:rPr lang="en-US"/>
              <a:t>120 characters in maximum two lines</a:t>
            </a:r>
          </a:p>
        </p:txBody>
      </p:sp>
      <p:sp>
        <p:nvSpPr>
          <p:cNvPr id="4" name="Picture Placeholder 3">
            <a:extLst>
              <a:ext uri="{FF2B5EF4-FFF2-40B4-BE49-F238E27FC236}">
                <a16:creationId xmlns:a16="http://schemas.microsoft.com/office/drawing/2014/main" id="{D09DE371-83D8-4167-BC0B-ABF25AE7084F}"/>
              </a:ext>
            </a:extLst>
          </p:cNvPr>
          <p:cNvSpPr>
            <a:spLocks noGrp="1"/>
          </p:cNvSpPr>
          <p:nvPr>
            <p:ph type="pic" sz="quarter" idx="27"/>
          </p:nvPr>
        </p:nvSpPr>
        <p:spPr/>
        <p:txBody>
          <a:bodyPr/>
          <a:lstStyle/>
          <a:p>
            <a:endParaRPr lang="it-IT"/>
          </a:p>
        </p:txBody>
      </p:sp>
      <p:sp>
        <p:nvSpPr>
          <p:cNvPr id="5" name="Date Placeholder 4">
            <a:extLst>
              <a:ext uri="{FF2B5EF4-FFF2-40B4-BE49-F238E27FC236}">
                <a16:creationId xmlns:a16="http://schemas.microsoft.com/office/drawing/2014/main" id="{6A872528-3B35-4671-BB76-10FD811F3772}"/>
              </a:ext>
            </a:extLst>
          </p:cNvPr>
          <p:cNvSpPr>
            <a:spLocks noGrp="1"/>
          </p:cNvSpPr>
          <p:nvPr>
            <p:ph type="dt" sz="half" idx="2"/>
          </p:nvPr>
        </p:nvSpPr>
        <p:spPr/>
        <p:txBody>
          <a:bodyPr/>
          <a:lstStyle/>
          <a:p>
            <a:fld id="{18849093-1149-47E0-9244-A6748E274639}" type="datetime3">
              <a:rPr lang="en-US" smtClean="0"/>
              <a:t>7 October 2024</a:t>
            </a:fld>
            <a:endParaRPr lang="en-US"/>
          </a:p>
        </p:txBody>
      </p:sp>
      <p:sp>
        <p:nvSpPr>
          <p:cNvPr id="6" name="Slide Number Placeholder 5">
            <a:extLst>
              <a:ext uri="{FF2B5EF4-FFF2-40B4-BE49-F238E27FC236}">
                <a16:creationId xmlns:a16="http://schemas.microsoft.com/office/drawing/2014/main" id="{300B9160-E869-4291-8D18-E672A8D949C4}"/>
              </a:ext>
            </a:extLst>
          </p:cNvPr>
          <p:cNvSpPr>
            <a:spLocks noGrp="1"/>
          </p:cNvSpPr>
          <p:nvPr>
            <p:ph type="sldNum" sz="quarter" idx="4"/>
          </p:nvPr>
        </p:nvSpPr>
        <p:spPr/>
        <p:txBody>
          <a:bodyPr/>
          <a:lstStyle/>
          <a:p>
            <a:fld id="{A520213A-032B-FE42-940A-86A4C9AC44D3}" type="slidenum">
              <a:rPr lang="en-US" smtClean="0"/>
              <a:pPr/>
              <a:t>9</a:t>
            </a:fld>
            <a:endParaRPr lang="en-US"/>
          </a:p>
        </p:txBody>
      </p:sp>
      <p:sp>
        <p:nvSpPr>
          <p:cNvPr id="7" name="Footer Placeholder 6">
            <a:extLst>
              <a:ext uri="{FF2B5EF4-FFF2-40B4-BE49-F238E27FC236}">
                <a16:creationId xmlns:a16="http://schemas.microsoft.com/office/drawing/2014/main" id="{0C8FF1F8-4291-4FD4-9AB1-FDA4749E5684}"/>
              </a:ext>
            </a:extLst>
          </p:cNvPr>
          <p:cNvSpPr>
            <a:spLocks noGrp="1"/>
          </p:cNvSpPr>
          <p:nvPr>
            <p:ph type="ftr" sz="quarter" idx="3"/>
          </p:nvPr>
        </p:nvSpPr>
        <p:spPr/>
        <p:txBody>
          <a:bodyPr/>
          <a:lstStyle/>
          <a:p>
            <a:r>
              <a:rPr lang="en-US" dirty="0" err="1"/>
              <a:t>ELITechGroup</a:t>
            </a:r>
            <a:r>
              <a:rPr lang="en-US" dirty="0"/>
              <a:t> I A BRUKER COMPANY</a:t>
            </a:r>
          </a:p>
          <a:p>
            <a:endParaRPr lang="en-US" dirty="0"/>
          </a:p>
          <a:p>
            <a:endParaRPr lang="en-US" dirty="0"/>
          </a:p>
        </p:txBody>
      </p:sp>
      <p:sp>
        <p:nvSpPr>
          <p:cNvPr id="8" name="Content Placeholder 7">
            <a:extLst>
              <a:ext uri="{FF2B5EF4-FFF2-40B4-BE49-F238E27FC236}">
                <a16:creationId xmlns:a16="http://schemas.microsoft.com/office/drawing/2014/main" id="{38A4B245-26E2-4909-AAB3-5CF66E8A266D}"/>
              </a:ext>
            </a:extLst>
          </p:cNvPr>
          <p:cNvSpPr>
            <a:spLocks noGrp="1"/>
          </p:cNvSpPr>
          <p:nvPr>
            <p:ph sz="quarter" idx="31"/>
          </p:nvPr>
        </p:nvSpPr>
        <p:spPr/>
        <p:txBody>
          <a:bodyPr/>
          <a:lstStyle/>
          <a:p>
            <a:r>
              <a:rPr lang="en-US" b="1" dirty="0">
                <a:latin typeface="+mj-lt"/>
              </a:rPr>
              <a:t>2021 </a:t>
            </a:r>
            <a:r>
              <a:rPr lang="en-US" dirty="0"/>
              <a:t>We choose to go to the moon in this decade and do the other things.</a:t>
            </a:r>
          </a:p>
          <a:p>
            <a:r>
              <a:rPr lang="en-US" b="1" dirty="0">
                <a:latin typeface="+mj-lt"/>
              </a:rPr>
              <a:t>2016–2021 </a:t>
            </a:r>
            <a:r>
              <a:rPr lang="en-US" dirty="0"/>
              <a:t>It suddenly struck me that that tiny pea, pretty and blue, was the Earth.</a:t>
            </a:r>
          </a:p>
        </p:txBody>
      </p:sp>
      <p:sp>
        <p:nvSpPr>
          <p:cNvPr id="9" name="Content Placeholder 8">
            <a:extLst>
              <a:ext uri="{FF2B5EF4-FFF2-40B4-BE49-F238E27FC236}">
                <a16:creationId xmlns:a16="http://schemas.microsoft.com/office/drawing/2014/main" id="{9D7E934E-A2AC-49C9-A06F-22F795C82796}"/>
              </a:ext>
            </a:extLst>
          </p:cNvPr>
          <p:cNvSpPr>
            <a:spLocks noGrp="1"/>
          </p:cNvSpPr>
          <p:nvPr>
            <p:ph sz="quarter" idx="32"/>
          </p:nvPr>
        </p:nvSpPr>
        <p:spPr/>
        <p:txBody>
          <a:bodyPr/>
          <a:lstStyle/>
          <a:p>
            <a:r>
              <a:rPr lang="en-US"/>
              <a:t>Speaker name and last name, job title, and location </a:t>
            </a:r>
            <a:br>
              <a:rPr lang="en-US"/>
            </a:br>
            <a:r>
              <a:rPr lang="en-US"/>
              <a:t>with a maximum of approx. 140 characters in maximum two lines</a:t>
            </a:r>
          </a:p>
        </p:txBody>
      </p:sp>
      <p:sp>
        <p:nvSpPr>
          <p:cNvPr id="10" name="Content Placeholder 9">
            <a:extLst>
              <a:ext uri="{FF2B5EF4-FFF2-40B4-BE49-F238E27FC236}">
                <a16:creationId xmlns:a16="http://schemas.microsoft.com/office/drawing/2014/main" id="{41F54158-EBC3-476D-AC1B-E7C128F32E6A}"/>
              </a:ext>
            </a:extLst>
          </p:cNvPr>
          <p:cNvSpPr>
            <a:spLocks noGrp="1"/>
          </p:cNvSpPr>
          <p:nvPr>
            <p:ph sz="quarter" idx="33"/>
          </p:nvPr>
        </p:nvSpPr>
        <p:spPr/>
        <p:txBody>
          <a:bodyPr/>
          <a:lstStyle/>
          <a:p>
            <a:r>
              <a:rPr lang="en-US" b="1" dirty="0">
                <a:latin typeface="+mj-lt"/>
              </a:rPr>
              <a:t>2008–2015 </a:t>
            </a:r>
            <a:r>
              <a:rPr lang="en-US" dirty="0"/>
              <a:t>For those who have seen the Earth from space, and for the hundreds and perhaps thousands more who will, the experience most certainly changes your perspective.</a:t>
            </a:r>
          </a:p>
        </p:txBody>
      </p:sp>
    </p:spTree>
    <p:extLst>
      <p:ext uri="{BB962C8B-B14F-4D97-AF65-F5344CB8AC3E}">
        <p14:creationId xmlns:p14="http://schemas.microsoft.com/office/powerpoint/2010/main" val="1122043701"/>
      </p:ext>
    </p:extLst>
  </p:cSld>
  <p:clrMapOvr>
    <a:masterClrMapping/>
  </p:clrMapOvr>
</p:sld>
</file>

<file path=ppt/theme/theme1.xml><?xml version="1.0" encoding="utf-8"?>
<a:theme xmlns:a="http://schemas.openxmlformats.org/drawingml/2006/main" name="Bruker">
  <a:themeElements>
    <a:clrScheme name="BRUKER+ELITECH">
      <a:dk1>
        <a:srgbClr val="313331"/>
      </a:dk1>
      <a:lt1>
        <a:srgbClr val="FFFFFF"/>
      </a:lt1>
      <a:dk2>
        <a:srgbClr val="044169"/>
      </a:dk2>
      <a:lt2>
        <a:srgbClr val="E3EBF3"/>
      </a:lt2>
      <a:accent1>
        <a:srgbClr val="044169"/>
      </a:accent1>
      <a:accent2>
        <a:srgbClr val="0488E2"/>
      </a:accent2>
      <a:accent3>
        <a:srgbClr val="7FBA00"/>
      </a:accent3>
      <a:accent4>
        <a:srgbClr val="737373"/>
      </a:accent4>
      <a:accent5>
        <a:srgbClr val="DCDCDC"/>
      </a:accent5>
      <a:accent6>
        <a:srgbClr val="7FBA00"/>
      </a:accent6>
      <a:hlink>
        <a:srgbClr val="0488E2"/>
      </a:hlink>
      <a:folHlink>
        <a:srgbClr val="0488E2"/>
      </a:folHlink>
    </a:clrScheme>
    <a:fontScheme name="Bruker">
      <a:majorFont>
        <a:latin typeface="Roboto"/>
        <a:ea typeface=""/>
        <a:cs typeface=""/>
      </a:majorFont>
      <a:minorFont>
        <a:latin typeface="Robot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bodyPr vert="horz" lIns="0" tIns="0" rIns="0" bIns="0" rtlCol="0">
        <a:noAutofit/>
      </a:bodyPr>
      <a:lstStyle>
        <a:defPPr marL="0" indent="0" algn="l">
          <a:buNone/>
          <a:defRPr dirty="0" smtClean="0"/>
        </a:defPPr>
      </a:lstStyle>
    </a:txDef>
  </a:objectDefaults>
  <a:extraClrSchemeLst>
    <a:extraClrScheme>
      <a:clrScheme name="Bruker">
        <a:dk1>
          <a:srgbClr val="313331"/>
        </a:dk1>
        <a:lt1>
          <a:srgbClr val="FFFFFF"/>
        </a:lt1>
        <a:dk2>
          <a:srgbClr val="044169"/>
        </a:dk2>
        <a:lt2>
          <a:srgbClr val="E3EBF3"/>
        </a:lt2>
        <a:accent1>
          <a:srgbClr val="044169"/>
        </a:accent1>
        <a:accent2>
          <a:srgbClr val="0488E2"/>
        </a:accent2>
        <a:accent3>
          <a:srgbClr val="A0A0A0"/>
        </a:accent3>
        <a:accent4>
          <a:srgbClr val="737373"/>
        </a:accent4>
        <a:accent5>
          <a:srgbClr val="DCDCDC"/>
        </a:accent5>
        <a:accent6>
          <a:srgbClr val="FF9300"/>
        </a:accent6>
        <a:hlink>
          <a:srgbClr val="0488E2"/>
        </a:hlink>
        <a:folHlink>
          <a:srgbClr val="0488E2"/>
        </a:folHlink>
      </a:clrScheme>
    </a:extraClrScheme>
  </a:extraClrSchemeLst>
  <a:custClrLst>
    <a:custClr name="Bruker Ocean">
      <a:srgbClr val="0062A4"/>
    </a:custClr>
    <a:custClr name="Bruker Red">
      <a:srgbClr val="FF0011"/>
    </a:custClr>
    <a:custClr name="Bruker Green">
      <a:srgbClr val="AFC800"/>
    </a:custClr>
  </a:custClrLst>
  <a:extLst>
    <a:ext uri="{05A4C25C-085E-4340-85A3-A5531E510DB2}">
      <thm15:themeFamily xmlns:thm15="http://schemas.microsoft.com/office/thememl/2012/main" name="Bruker PowerPoint" id="{58ABF17D-5D44-491D-947A-6CA7D5C0240A}" vid="{748097C2-700A-4A4A-B86E-FF6D292E58E2}"/>
    </a:ext>
  </a:extLst>
</a:theme>
</file>

<file path=ppt/theme/theme2.xml><?xml version="1.0" encoding="utf-8"?>
<a:theme xmlns:a="http://schemas.openxmlformats.org/drawingml/2006/main" name="Office-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Bruker">
    <a:dk1>
      <a:srgbClr val="313331"/>
    </a:dk1>
    <a:lt1>
      <a:srgbClr val="FFFFFF"/>
    </a:lt1>
    <a:dk2>
      <a:srgbClr val="044169"/>
    </a:dk2>
    <a:lt2>
      <a:srgbClr val="E3EBF3"/>
    </a:lt2>
    <a:accent1>
      <a:srgbClr val="044169"/>
    </a:accent1>
    <a:accent2>
      <a:srgbClr val="0488E2"/>
    </a:accent2>
    <a:accent3>
      <a:srgbClr val="A0A0A0"/>
    </a:accent3>
    <a:accent4>
      <a:srgbClr val="737373"/>
    </a:accent4>
    <a:accent5>
      <a:srgbClr val="DCDCDC"/>
    </a:accent5>
    <a:accent6>
      <a:srgbClr val="FF9300"/>
    </a:accent6>
    <a:hlink>
      <a:srgbClr val="0488E2"/>
    </a:hlink>
    <a:folHlink>
      <a:srgbClr val="0488E2"/>
    </a:folHlink>
  </a:clrScheme>
</a:themeOverride>
</file>

<file path=ppt/theme/themeOverride2.xml><?xml version="1.0" encoding="utf-8"?>
<a:themeOverride xmlns:a="http://schemas.openxmlformats.org/drawingml/2006/main">
  <a:clrScheme name="Bruker">
    <a:dk1>
      <a:srgbClr val="313331"/>
    </a:dk1>
    <a:lt1>
      <a:srgbClr val="FFFFFF"/>
    </a:lt1>
    <a:dk2>
      <a:srgbClr val="044169"/>
    </a:dk2>
    <a:lt2>
      <a:srgbClr val="E3EBF3"/>
    </a:lt2>
    <a:accent1>
      <a:srgbClr val="044169"/>
    </a:accent1>
    <a:accent2>
      <a:srgbClr val="0488E2"/>
    </a:accent2>
    <a:accent3>
      <a:srgbClr val="A0A0A0"/>
    </a:accent3>
    <a:accent4>
      <a:srgbClr val="737373"/>
    </a:accent4>
    <a:accent5>
      <a:srgbClr val="DCDCDC"/>
    </a:accent5>
    <a:accent6>
      <a:srgbClr val="FF9300"/>
    </a:accent6>
    <a:hlink>
      <a:srgbClr val="0488E2"/>
    </a:hlink>
    <a:folHlink>
      <a:srgbClr val="0488E2"/>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B3C3E73FE5FE54EA873D31D7EAF35CB" ma:contentTypeVersion="10" ma:contentTypeDescription="Create a new document." ma:contentTypeScope="" ma:versionID="7484a1e1fc02d0b071ebf2c47ae9dfc2">
  <xsd:schema xmlns:xsd="http://www.w3.org/2001/XMLSchema" xmlns:xs="http://www.w3.org/2001/XMLSchema" xmlns:p="http://schemas.microsoft.com/office/2006/metadata/properties" xmlns:ns2="41d00805-a5f9-4072-89d3-2f570fc2fb5f" targetNamespace="http://schemas.microsoft.com/office/2006/metadata/properties" ma:root="true" ma:fieldsID="01e82a5eb6c016b8aed8cb2c7ec8153b" ns2:_="">
    <xsd:import namespace="41d00805-a5f9-4072-89d3-2f570fc2fb5f"/>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2:MediaServiceDateTaken"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1d00805-a5f9-4072-89d3-2f570fc2fb5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b11dd61a-dab0-49ed-a1bc-f3302fe2da87" ma:termSetId="09814cd3-568e-fe90-9814-8d621ff8fb84" ma:anchorId="fba54fb3-c3e1-fe81-a776-ca4b69148c4d" ma:open="true" ma:isKeyword="false">
      <xsd:complexType>
        <xsd:sequence>
          <xsd:element ref="pc:Terms" minOccurs="0" maxOccurs="1"/>
        </xsd:sequence>
      </xsd:complex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41d00805-a5f9-4072-89d3-2f570fc2fb5f">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9E01D828-289C-4D91-B80B-4CCFE9E426F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1d00805-a5f9-4072-89d3-2f570fc2fb5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D603D01C-EF6B-43C6-9CB6-62F2207D89DD}">
  <ds:schemaRefs>
    <ds:schemaRef ds:uri="http://schemas.microsoft.com/sharepoint/v3/contenttype/forms"/>
  </ds:schemaRefs>
</ds:datastoreItem>
</file>

<file path=customXml/itemProps3.xml><?xml version="1.0" encoding="utf-8"?>
<ds:datastoreItem xmlns:ds="http://schemas.openxmlformats.org/officeDocument/2006/customXml" ds:itemID="{FAF7453D-0686-42D0-A277-F299BA4EDF72}">
  <ds:schemaRefs>
    <ds:schemaRef ds:uri="e94ac3cd-140d-41f9-896f-b0398da02e12"/>
    <ds:schemaRef ds:uri="http://schemas.microsoft.com/office/2006/metadata/properties"/>
    <ds:schemaRef ds:uri="http://schemas.microsoft.com/office/infopath/2007/PartnerControls"/>
    <ds:schemaRef ds:uri="http://schemas.microsoft.com/sharepoint/v4"/>
    <ds:schemaRef ds:uri="41d00805-a5f9-4072-89d3-2f570fc2fb5f"/>
  </ds:schemaRefs>
</ds:datastoreItem>
</file>

<file path=docProps/app.xml><?xml version="1.0" encoding="utf-8"?>
<Properties xmlns="http://schemas.openxmlformats.org/officeDocument/2006/extended-properties" xmlns:vt="http://schemas.openxmlformats.org/officeDocument/2006/docPropsVTypes">
  <Template/>
  <TotalTime>244</TotalTime>
  <Words>3731</Words>
  <Application>Microsoft Office PowerPoint</Application>
  <PresentationFormat>Widescreen</PresentationFormat>
  <Paragraphs>384</Paragraphs>
  <Slides>37</Slides>
  <Notes>5</Notes>
  <HiddenSlides>0</HiddenSlides>
  <MMClips>0</MMClips>
  <ScaleCrop>false</ScaleCrop>
  <HeadingPairs>
    <vt:vector size="6" baseType="variant">
      <vt:variant>
        <vt:lpstr>Caratteri utilizzati</vt:lpstr>
      </vt:variant>
      <vt:variant>
        <vt:i4>6</vt:i4>
      </vt:variant>
      <vt:variant>
        <vt:lpstr>Tema</vt:lpstr>
      </vt:variant>
      <vt:variant>
        <vt:i4>1</vt:i4>
      </vt:variant>
      <vt:variant>
        <vt:lpstr>Titoli diapositive</vt:lpstr>
      </vt:variant>
      <vt:variant>
        <vt:i4>37</vt:i4>
      </vt:variant>
    </vt:vector>
  </HeadingPairs>
  <TitlesOfParts>
    <vt:vector size="44" baseType="lpstr">
      <vt:lpstr>Wingdings</vt:lpstr>
      <vt:lpstr>Calibri</vt:lpstr>
      <vt:lpstr>Roboto Light</vt:lpstr>
      <vt:lpstr>Roboto</vt:lpstr>
      <vt:lpstr>Roboto Medium</vt:lpstr>
      <vt:lpstr>Arial</vt:lpstr>
      <vt:lpstr>Bruker</vt:lpstr>
      <vt:lpstr>Presentation title with a maximum  of approx. 80 characters</vt:lpstr>
      <vt:lpstr>Presentation title with a maximum  of approx. 80 characters</vt:lpstr>
      <vt:lpstr>Presentation title with a maximum  of approx. 80 characters</vt:lpstr>
      <vt:lpstr>Presentazione standard di PowerPoint</vt:lpstr>
      <vt:lpstr>Chapter title with a maximum  of approx. 80 characters</vt:lpstr>
      <vt:lpstr>Chapter title with a maximum  of approx. 80 characters</vt:lpstr>
      <vt:lpstr>Chapter title with a maximum of approx.  120 characters in maximum two lines</vt:lpstr>
      <vt:lpstr>Chapter title with a maximum of approx.  120 characters in maximum two lines</vt:lpstr>
      <vt:lpstr>Speaker title with a maximum of approx.  120 characters in maximum two lines</vt:lpstr>
      <vt:lpstr>Two Speakers title with a maximum of approx.  120 characters in maximum two lines</vt:lpstr>
      <vt:lpstr>Agenda title with a maximum of approx.  120 characters in maximum two lines</vt:lpstr>
      <vt:lpstr>Master title with a maximum of approx.  120 characters in maximum two lines</vt:lpstr>
      <vt:lpstr>Master title with a maximum of approx.  120 characters in maximum two lines</vt:lpstr>
      <vt:lpstr>Master title with a maximum of approx.  120 characters in maximum two lines</vt:lpstr>
      <vt:lpstr>Master title with a maximum of approx.  120 characters in maximum two lines</vt:lpstr>
      <vt:lpstr>Master title with a maximum of approx.  120 characters in maximum two lines</vt:lpstr>
      <vt:lpstr>Master title with a maximum of approx.  120 characters in maximum two lines</vt:lpstr>
      <vt:lpstr>Master title with a maximum of approx.  120 characters in maximum two lines</vt:lpstr>
      <vt:lpstr>Master title with a maximum of approx.  120 characters in maximum two lines</vt:lpstr>
      <vt:lpstr>Master title with a maximum of approx.  120 characters in maximum two lines</vt:lpstr>
      <vt:lpstr>Master title with a maximum of approx.  120 characters in maximum two lines</vt:lpstr>
      <vt:lpstr>Master title with a maximum of approx.  120 characters in maximum two lines</vt:lpstr>
      <vt:lpstr>Master title with a maximum of approx.  120 characters in maximum two lines</vt:lpstr>
      <vt:lpstr>Master title with a maximum of approx.  120 characters in maximum two lines</vt:lpstr>
      <vt:lpstr>Master title with a maximum of approx.  120 characters in maximum two lines</vt:lpstr>
      <vt:lpstr>Master title with a maximum of approx.  120 characters in maximum two lines</vt:lpstr>
      <vt:lpstr>Master title with a maximum of approx.  120 characters in maximum two lines</vt:lpstr>
      <vt:lpstr>Master title with a maximum of approx.  120 characters in maximum two lines</vt:lpstr>
      <vt:lpstr>Master title with a maximum of approx.  120 characters in maximum two lines</vt:lpstr>
      <vt:lpstr>Master title with a maximum of approx.  120 characters in maximum two lines</vt:lpstr>
      <vt:lpstr>Master title with a maximum of approx.  120 characters in maximum two lines</vt:lpstr>
      <vt:lpstr>Presentazione standard di PowerPoint</vt:lpstr>
      <vt:lpstr>Presentazione standard di PowerPoint</vt:lpstr>
      <vt:lpstr>Presentazione standard di PowerPoint</vt:lpstr>
      <vt:lpstr>Primary, Secondary,  and Accent Colors</vt:lpstr>
      <vt:lpstr>How to add  a new Slide</vt:lpstr>
      <vt:lpstr>How to edit  the Footer</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Template 2022_Bruker_MD</dc:title>
  <dc:creator>Hendrix, Chris</dc:creator>
  <cp:lastModifiedBy>Bertini, Elena</cp:lastModifiedBy>
  <cp:revision>25</cp:revision>
  <dcterms:created xsi:type="dcterms:W3CDTF">2021-04-01T16:14:39Z</dcterms:created>
  <dcterms:modified xsi:type="dcterms:W3CDTF">2024-10-07T10:37:14Z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0x01010062795EBB082D6044810897937AE12181006F61688FDFCF4D40A60D7AC8B13592D7</vt:lpwstr>
  </property>
  <property fmtid="{D5CDD505-2E9C-101B-9397-08002B2CF9AE}" pid="3" name="MSIP_Label_e340eb20-1c5f-4409-b1a4-85adc943d5d7_Enabled">
    <vt:lpwstr>true</vt:lpwstr>
  </property>
  <property fmtid="{D5CDD505-2E9C-101B-9397-08002B2CF9AE}" pid="4" name="MSIP_Label_e340eb20-1c5f-4409-b1a4-85adc943d5d7_SetDate">
    <vt:lpwstr>2022-12-21T09:38:03Z</vt:lpwstr>
  </property>
  <property fmtid="{D5CDD505-2E9C-101B-9397-08002B2CF9AE}" pid="5" name="MSIP_Label_e340eb20-1c5f-4409-b1a4-85adc943d5d7_Method">
    <vt:lpwstr>Standard</vt:lpwstr>
  </property>
  <property fmtid="{D5CDD505-2E9C-101B-9397-08002B2CF9AE}" pid="6" name="MSIP_Label_e340eb20-1c5f-4409-b1a4-85adc943d5d7_Name">
    <vt:lpwstr>Confidential</vt:lpwstr>
  </property>
  <property fmtid="{D5CDD505-2E9C-101B-9397-08002B2CF9AE}" pid="7" name="MSIP_Label_e340eb20-1c5f-4409-b1a4-85adc943d5d7_SiteId">
    <vt:lpwstr>375ce1b8-8db1-479b-a12c-06fa9d2a2eaf</vt:lpwstr>
  </property>
  <property fmtid="{D5CDD505-2E9C-101B-9397-08002B2CF9AE}" pid="8" name="MSIP_Label_e340eb20-1c5f-4409-b1a4-85adc943d5d7_ActionId">
    <vt:lpwstr>4a07c384-280b-4cc0-b04f-a940305e04f2</vt:lpwstr>
  </property>
  <property fmtid="{D5CDD505-2E9C-101B-9397-08002B2CF9AE}" pid="9" name="MSIP_Label_e340eb20-1c5f-4409-b1a4-85adc943d5d7_ContentBits">
    <vt:lpwstr>2</vt:lpwstr>
  </property>
</Properties>
</file>