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9" r:id="rId1"/>
    <p:sldMasterId id="2147483715" r:id="rId2"/>
  </p:sldMasterIdLst>
  <p:notesMasterIdLst>
    <p:notesMasterId r:id="rId55"/>
  </p:notesMasterIdLst>
  <p:handoutMasterIdLst>
    <p:handoutMasterId r:id="rId56"/>
  </p:handoutMasterIdLst>
  <p:sldIdLst>
    <p:sldId id="1452" r:id="rId3"/>
    <p:sldId id="1716" r:id="rId4"/>
    <p:sldId id="1700" r:id="rId5"/>
    <p:sldId id="733" r:id="rId6"/>
    <p:sldId id="694" r:id="rId7"/>
    <p:sldId id="716" r:id="rId8"/>
    <p:sldId id="1788" r:id="rId9"/>
    <p:sldId id="1361" r:id="rId10"/>
    <p:sldId id="361" r:id="rId11"/>
    <p:sldId id="1803" r:id="rId12"/>
    <p:sldId id="1814" r:id="rId13"/>
    <p:sldId id="1821" r:id="rId14"/>
    <p:sldId id="1815" r:id="rId15"/>
    <p:sldId id="1844" r:id="rId16"/>
    <p:sldId id="1822" r:id="rId17"/>
    <p:sldId id="1824" r:id="rId18"/>
    <p:sldId id="1823" r:id="rId19"/>
    <p:sldId id="1825" r:id="rId20"/>
    <p:sldId id="1827" r:id="rId21"/>
    <p:sldId id="1867" r:id="rId22"/>
    <p:sldId id="1829" r:id="rId23"/>
    <p:sldId id="1851" r:id="rId24"/>
    <p:sldId id="1830" r:id="rId25"/>
    <p:sldId id="1831" r:id="rId26"/>
    <p:sldId id="1832" r:id="rId27"/>
    <p:sldId id="1833" r:id="rId28"/>
    <p:sldId id="1835" r:id="rId29"/>
    <p:sldId id="1868" r:id="rId30"/>
    <p:sldId id="1837" r:id="rId31"/>
    <p:sldId id="1852" r:id="rId32"/>
    <p:sldId id="1875" r:id="rId33"/>
    <p:sldId id="1874" r:id="rId34"/>
    <p:sldId id="1873" r:id="rId35"/>
    <p:sldId id="1877" r:id="rId36"/>
    <p:sldId id="1879" r:id="rId37"/>
    <p:sldId id="1880" r:id="rId38"/>
    <p:sldId id="1882" r:id="rId39"/>
    <p:sldId id="1819" r:id="rId40"/>
    <p:sldId id="1619" r:id="rId41"/>
    <p:sldId id="1856" r:id="rId42"/>
    <p:sldId id="1857" r:id="rId43"/>
    <p:sldId id="1858" r:id="rId44"/>
    <p:sldId id="1865" r:id="rId45"/>
    <p:sldId id="1863" r:id="rId46"/>
    <p:sldId id="1859" r:id="rId47"/>
    <p:sldId id="1860" r:id="rId48"/>
    <p:sldId id="1872" r:id="rId49"/>
    <p:sldId id="277" r:id="rId50"/>
    <p:sldId id="276" r:id="rId51"/>
    <p:sldId id="1862" r:id="rId52"/>
    <p:sldId id="287" r:id="rId53"/>
    <p:sldId id="1802" r:id="rId54"/>
  </p:sldIdLst>
  <p:sldSz cx="12192000" cy="6858000"/>
  <p:notesSz cx="7010400" cy="9296400"/>
  <p:custDataLst>
    <p:tags r:id="rId57"/>
  </p:custDataLst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76" userDrawn="1">
          <p15:clr>
            <a:srgbClr val="A4A3A4"/>
          </p15:clr>
        </p15:guide>
        <p15:guide id="2" pos="386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rrin ELITech" initials="DE" lastIdx="6" clrIdx="0">
    <p:extLst>
      <p:ext uri="{19B8F6BF-5375-455C-9EA6-DF929625EA0E}">
        <p15:presenceInfo xmlns:p15="http://schemas.microsoft.com/office/powerpoint/2012/main" userId="9e70b8ce71873091" providerId="Windows Live"/>
      </p:ext>
    </p:extLst>
  </p:cmAuthor>
  <p:cmAuthor id="2" name="Drew Reeve" initials="DR" lastIdx="0" clrIdx="1">
    <p:extLst>
      <p:ext uri="{19B8F6BF-5375-455C-9EA6-DF929625EA0E}">
        <p15:presenceInfo xmlns:p15="http://schemas.microsoft.com/office/powerpoint/2012/main" userId="S-1-5-21-2973203160-2747341831-579905373-16137" providerId="AD"/>
      </p:ext>
    </p:extLst>
  </p:cmAuthor>
  <p:cmAuthor id="3" name="Challis Gill" initials="CG" lastIdx="16" clrIdx="2">
    <p:extLst>
      <p:ext uri="{19B8F6BF-5375-455C-9EA6-DF929625EA0E}">
        <p15:presenceInfo xmlns:p15="http://schemas.microsoft.com/office/powerpoint/2012/main" userId="S-1-5-21-2973203160-2747341831-579905373-1626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7E22"/>
    <a:srgbClr val="B48900"/>
    <a:srgbClr val="FFCC00"/>
    <a:srgbClr val="4FAEA7"/>
    <a:srgbClr val="7AB929"/>
    <a:srgbClr val="ADCE74"/>
    <a:srgbClr val="5F7949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1487" autoAdjust="0"/>
  </p:normalViewPr>
  <p:slideViewPr>
    <p:cSldViewPr snapToGrid="0">
      <p:cViewPr varScale="1">
        <p:scale>
          <a:sx n="98" d="100"/>
          <a:sy n="98" d="100"/>
        </p:scale>
        <p:origin x="990" y="96"/>
      </p:cViewPr>
      <p:guideLst>
        <p:guide orient="horz" pos="2376"/>
        <p:guide pos="3864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tags" Target="tags/tag1.xml"/><Relationship Id="rId61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F7246F3-A36F-413C-8CF1-8EBA5D1A8481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AA07EC8-97F4-49D5-B8C1-D42749E8246A}">
      <dgm:prSet custT="1"/>
      <dgm:spPr/>
      <dgm:t>
        <a:bodyPr/>
        <a:lstStyle/>
        <a:p>
          <a:pPr algn="ctr"/>
          <a:r>
            <a:rPr lang="en-US" sz="2800" dirty="0"/>
            <a:t>Slides are loaded</a:t>
          </a:r>
          <a:br>
            <a:rPr lang="en-US" sz="2800" dirty="0"/>
          </a:br>
          <a:r>
            <a:rPr lang="en-US" sz="2800" dirty="0"/>
            <a:t>one at a time.</a:t>
          </a:r>
        </a:p>
      </dgm:t>
    </dgm:pt>
    <dgm:pt modelId="{5B120F9E-1019-4BBD-8D19-5A6D7396A95E}" type="parTrans" cxnId="{1B78C6DA-26C0-485C-A695-B224E2CE080F}">
      <dgm:prSet/>
      <dgm:spPr/>
      <dgm:t>
        <a:bodyPr/>
        <a:lstStyle/>
        <a:p>
          <a:endParaRPr lang="en-US"/>
        </a:p>
      </dgm:t>
    </dgm:pt>
    <dgm:pt modelId="{8A78B516-44FF-48F5-A41B-F708A1058D70}" type="sibTrans" cxnId="{1B78C6DA-26C0-485C-A695-B224E2CE080F}">
      <dgm:prSet/>
      <dgm:spPr/>
      <dgm:t>
        <a:bodyPr/>
        <a:lstStyle/>
        <a:p>
          <a:endParaRPr lang="en-US"/>
        </a:p>
      </dgm:t>
    </dgm:pt>
    <dgm:pt modelId="{B0F8E201-1857-476C-B69C-ED280D5832E1}">
      <dgm:prSet custT="1"/>
      <dgm:spPr/>
      <dgm:t>
        <a:bodyPr/>
        <a:lstStyle/>
        <a:p>
          <a:pPr algn="ctr"/>
          <a:r>
            <a:rPr lang="en-US" sz="2800" dirty="0"/>
            <a:t>Slides are completed</a:t>
          </a:r>
          <a:br>
            <a:rPr lang="en-US" sz="2800" dirty="0"/>
          </a:br>
          <a:r>
            <a:rPr lang="en-US" sz="2800" dirty="0"/>
            <a:t>one at a time.</a:t>
          </a:r>
        </a:p>
      </dgm:t>
    </dgm:pt>
    <dgm:pt modelId="{9FDB5A37-54DE-42D4-A058-C05343076B60}" type="parTrans" cxnId="{B3F800FF-68C5-4DAC-97A7-F56BF4F5F3E1}">
      <dgm:prSet/>
      <dgm:spPr/>
      <dgm:t>
        <a:bodyPr/>
        <a:lstStyle/>
        <a:p>
          <a:endParaRPr lang="en-US"/>
        </a:p>
      </dgm:t>
    </dgm:pt>
    <dgm:pt modelId="{C70F1CC4-4FD3-4FB8-8223-119DB4EBA49C}" type="sibTrans" cxnId="{B3F800FF-68C5-4DAC-97A7-F56BF4F5F3E1}">
      <dgm:prSet/>
      <dgm:spPr/>
      <dgm:t>
        <a:bodyPr/>
        <a:lstStyle/>
        <a:p>
          <a:endParaRPr lang="en-US"/>
        </a:p>
      </dgm:t>
    </dgm:pt>
    <dgm:pt modelId="{AE340805-AAF8-400D-9CAD-F6E3234F02E6}">
      <dgm:prSet custT="1"/>
      <dgm:spPr/>
      <dgm:t>
        <a:bodyPr/>
        <a:lstStyle/>
        <a:p>
          <a:pPr algn="ctr"/>
          <a:r>
            <a:rPr lang="en-US" sz="2700" kern="1200" dirty="0"/>
            <a:t>Slide </a:t>
          </a:r>
          <a:r>
            <a:rPr lang="en-US" sz="2700" kern="1200" dirty="0">
              <a:solidFill>
                <a:prstClr val="white"/>
              </a:solidFill>
              <a:latin typeface="Arial"/>
              <a:ea typeface="+mn-ea"/>
              <a:cs typeface="+mn-cs"/>
            </a:rPr>
            <a:t>loading is sensitive: Slides must be put in perfectly aligned every time.</a:t>
          </a:r>
        </a:p>
      </dgm:t>
    </dgm:pt>
    <dgm:pt modelId="{8A7EBFA6-BE5B-4506-AF7E-D654F1DC4588}" type="parTrans" cxnId="{D65C689A-CAB9-4108-9591-F6B97B02A738}">
      <dgm:prSet/>
      <dgm:spPr/>
      <dgm:t>
        <a:bodyPr/>
        <a:lstStyle/>
        <a:p>
          <a:endParaRPr lang="en-US"/>
        </a:p>
      </dgm:t>
    </dgm:pt>
    <dgm:pt modelId="{AAB3FD7A-631B-40D9-899E-6B2D87E9853D}" type="sibTrans" cxnId="{D65C689A-CAB9-4108-9591-F6B97B02A738}">
      <dgm:prSet/>
      <dgm:spPr/>
      <dgm:t>
        <a:bodyPr/>
        <a:lstStyle/>
        <a:p>
          <a:endParaRPr lang="en-US"/>
        </a:p>
      </dgm:t>
    </dgm:pt>
    <dgm:pt modelId="{35D140B4-267A-4F44-851C-F637FBE862C7}" type="pres">
      <dgm:prSet presAssocID="{2F7246F3-A36F-413C-8CF1-8EBA5D1A8481}" presName="linear" presStyleCnt="0">
        <dgm:presLayoutVars>
          <dgm:animLvl val="lvl"/>
          <dgm:resizeHandles val="exact"/>
        </dgm:presLayoutVars>
      </dgm:prSet>
      <dgm:spPr/>
    </dgm:pt>
    <dgm:pt modelId="{1BE023B7-0351-4128-8538-E953632C5923}" type="pres">
      <dgm:prSet presAssocID="{BAA07EC8-97F4-49D5-B8C1-D42749E8246A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FB380B02-810C-4EB8-BD3D-14912DFB8B24}" type="pres">
      <dgm:prSet presAssocID="{8A78B516-44FF-48F5-A41B-F708A1058D70}" presName="spacer" presStyleCnt="0"/>
      <dgm:spPr/>
    </dgm:pt>
    <dgm:pt modelId="{649E6CBA-3DDD-4565-A996-ECC8373DAB53}" type="pres">
      <dgm:prSet presAssocID="{B0F8E201-1857-476C-B69C-ED280D5832E1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0DAAF8BE-CCD9-424C-83E5-53FCCBA3ECEA}" type="pres">
      <dgm:prSet presAssocID="{C70F1CC4-4FD3-4FB8-8223-119DB4EBA49C}" presName="spacer" presStyleCnt="0"/>
      <dgm:spPr/>
    </dgm:pt>
    <dgm:pt modelId="{2AFA9466-5AA4-4818-A3B0-833B0BFDDCCE}" type="pres">
      <dgm:prSet presAssocID="{AE340805-AAF8-400D-9CAD-F6E3234F02E6}" presName="parentText" presStyleLbl="node1" presStyleIdx="2" presStyleCnt="3" custLinFactNeighborX="-1427" custLinFactNeighborY="23753">
        <dgm:presLayoutVars>
          <dgm:chMax val="0"/>
          <dgm:bulletEnabled val="1"/>
        </dgm:presLayoutVars>
      </dgm:prSet>
      <dgm:spPr/>
    </dgm:pt>
  </dgm:ptLst>
  <dgm:cxnLst>
    <dgm:cxn modelId="{23306728-DBFE-4BC2-8CE0-F931D4D574ED}" type="presOf" srcId="{2F7246F3-A36F-413C-8CF1-8EBA5D1A8481}" destId="{35D140B4-267A-4F44-851C-F637FBE862C7}" srcOrd="0" destOrd="0" presId="urn:microsoft.com/office/officeart/2005/8/layout/vList2"/>
    <dgm:cxn modelId="{816A2135-7405-4ED1-95B0-EEA983DA2100}" type="presOf" srcId="{AE340805-AAF8-400D-9CAD-F6E3234F02E6}" destId="{2AFA9466-5AA4-4818-A3B0-833B0BFDDCCE}" srcOrd="0" destOrd="0" presId="urn:microsoft.com/office/officeart/2005/8/layout/vList2"/>
    <dgm:cxn modelId="{ECBC896E-A3E1-4880-9B2D-2C7AC5C856C0}" type="presOf" srcId="{BAA07EC8-97F4-49D5-B8C1-D42749E8246A}" destId="{1BE023B7-0351-4128-8538-E953632C5923}" srcOrd="0" destOrd="0" presId="urn:microsoft.com/office/officeart/2005/8/layout/vList2"/>
    <dgm:cxn modelId="{D65C689A-CAB9-4108-9591-F6B97B02A738}" srcId="{2F7246F3-A36F-413C-8CF1-8EBA5D1A8481}" destId="{AE340805-AAF8-400D-9CAD-F6E3234F02E6}" srcOrd="2" destOrd="0" parTransId="{8A7EBFA6-BE5B-4506-AF7E-D654F1DC4588}" sibTransId="{AAB3FD7A-631B-40D9-899E-6B2D87E9853D}"/>
    <dgm:cxn modelId="{D66221A1-3742-423D-B7A3-2874E8F06945}" type="presOf" srcId="{B0F8E201-1857-476C-B69C-ED280D5832E1}" destId="{649E6CBA-3DDD-4565-A996-ECC8373DAB53}" srcOrd="0" destOrd="0" presId="urn:microsoft.com/office/officeart/2005/8/layout/vList2"/>
    <dgm:cxn modelId="{1B78C6DA-26C0-485C-A695-B224E2CE080F}" srcId="{2F7246F3-A36F-413C-8CF1-8EBA5D1A8481}" destId="{BAA07EC8-97F4-49D5-B8C1-D42749E8246A}" srcOrd="0" destOrd="0" parTransId="{5B120F9E-1019-4BBD-8D19-5A6D7396A95E}" sibTransId="{8A78B516-44FF-48F5-A41B-F708A1058D70}"/>
    <dgm:cxn modelId="{B3F800FF-68C5-4DAC-97A7-F56BF4F5F3E1}" srcId="{2F7246F3-A36F-413C-8CF1-8EBA5D1A8481}" destId="{B0F8E201-1857-476C-B69C-ED280D5832E1}" srcOrd="1" destOrd="0" parTransId="{9FDB5A37-54DE-42D4-A058-C05343076B60}" sibTransId="{C70F1CC4-4FD3-4FB8-8223-119DB4EBA49C}"/>
    <dgm:cxn modelId="{26494715-408F-4147-BE88-CD7D6CA576C3}" type="presParOf" srcId="{35D140B4-267A-4F44-851C-F637FBE862C7}" destId="{1BE023B7-0351-4128-8538-E953632C5923}" srcOrd="0" destOrd="0" presId="urn:microsoft.com/office/officeart/2005/8/layout/vList2"/>
    <dgm:cxn modelId="{A46EDDB8-D81B-467A-8587-CB6E2C69C07E}" type="presParOf" srcId="{35D140B4-267A-4F44-851C-F637FBE862C7}" destId="{FB380B02-810C-4EB8-BD3D-14912DFB8B24}" srcOrd="1" destOrd="0" presId="urn:microsoft.com/office/officeart/2005/8/layout/vList2"/>
    <dgm:cxn modelId="{8D7B4340-FE41-4952-B97A-C0197DC361E6}" type="presParOf" srcId="{35D140B4-267A-4F44-851C-F637FBE862C7}" destId="{649E6CBA-3DDD-4565-A996-ECC8373DAB53}" srcOrd="2" destOrd="0" presId="urn:microsoft.com/office/officeart/2005/8/layout/vList2"/>
    <dgm:cxn modelId="{EC949353-B24D-4071-BA4A-640A012B4AED}" type="presParOf" srcId="{35D140B4-267A-4F44-851C-F637FBE862C7}" destId="{0DAAF8BE-CCD9-424C-83E5-53FCCBA3ECEA}" srcOrd="3" destOrd="0" presId="urn:microsoft.com/office/officeart/2005/8/layout/vList2"/>
    <dgm:cxn modelId="{A3D02EFA-E939-49A4-9265-6E7E5EDAED55}" type="presParOf" srcId="{35D140B4-267A-4F44-851C-F637FBE862C7}" destId="{2AFA9466-5AA4-4818-A3B0-833B0BFDDCCE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7165F5D-B45F-48FB-8978-DBE728ED2118}" type="doc">
      <dgm:prSet loTypeId="urn:microsoft.com/office/officeart/2005/8/layout/vList2" loCatId="list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34F27EF7-B5BD-48B8-826E-ACED4D9C36D3}">
      <dgm:prSet/>
      <dgm:spPr/>
      <dgm:t>
        <a:bodyPr/>
        <a:lstStyle/>
        <a:p>
          <a:pPr algn="ctr"/>
          <a:r>
            <a:rPr lang="en-US" dirty="0"/>
            <a:t>Staining has to be done in batches. </a:t>
          </a:r>
        </a:p>
      </dgm:t>
    </dgm:pt>
    <dgm:pt modelId="{7D7057E8-DEB2-4531-8BD0-F73A68022F4F}" type="parTrans" cxnId="{C86E204C-2551-41C2-AFE1-84A01142CB6F}">
      <dgm:prSet/>
      <dgm:spPr/>
      <dgm:t>
        <a:bodyPr/>
        <a:lstStyle/>
        <a:p>
          <a:endParaRPr lang="en-US"/>
        </a:p>
      </dgm:t>
    </dgm:pt>
    <dgm:pt modelId="{E3A43F37-C6FD-40B3-A312-88CE6F1CF45F}" type="sibTrans" cxnId="{C86E204C-2551-41C2-AFE1-84A01142CB6F}">
      <dgm:prSet/>
      <dgm:spPr/>
      <dgm:t>
        <a:bodyPr/>
        <a:lstStyle/>
        <a:p>
          <a:endParaRPr lang="en-US"/>
        </a:p>
      </dgm:t>
    </dgm:pt>
    <dgm:pt modelId="{F3566666-A430-4537-B519-95F1AC1B396B}">
      <dgm:prSet/>
      <dgm:spPr/>
      <dgm:t>
        <a:bodyPr/>
        <a:lstStyle/>
        <a:p>
          <a:pPr algn="ctr"/>
          <a:r>
            <a:rPr lang="en-US" dirty="0"/>
            <a:t>Time: Half an hour to run.</a:t>
          </a:r>
        </a:p>
      </dgm:t>
    </dgm:pt>
    <dgm:pt modelId="{32AE7016-A9E7-4ACD-80ED-ADDAA213E6BC}" type="parTrans" cxnId="{493A39E3-427C-4CBF-8B21-3F6159342D95}">
      <dgm:prSet/>
      <dgm:spPr/>
      <dgm:t>
        <a:bodyPr/>
        <a:lstStyle/>
        <a:p>
          <a:endParaRPr lang="en-US"/>
        </a:p>
      </dgm:t>
    </dgm:pt>
    <dgm:pt modelId="{E6DBA42F-A6B8-4528-B669-73FCBDBACA19}" type="sibTrans" cxnId="{493A39E3-427C-4CBF-8B21-3F6159342D95}">
      <dgm:prSet/>
      <dgm:spPr/>
      <dgm:t>
        <a:bodyPr/>
        <a:lstStyle/>
        <a:p>
          <a:endParaRPr lang="en-US"/>
        </a:p>
      </dgm:t>
    </dgm:pt>
    <dgm:pt modelId="{461F0D94-744A-4645-9962-C403795A278F}">
      <dgm:prSet/>
      <dgm:spPr/>
      <dgm:t>
        <a:bodyPr/>
        <a:lstStyle/>
        <a:p>
          <a:pPr algn="ctr"/>
          <a:r>
            <a:rPr lang="en-US" dirty="0"/>
            <a:t>30 slides (batch) at a time. </a:t>
          </a:r>
        </a:p>
      </dgm:t>
    </dgm:pt>
    <dgm:pt modelId="{95F10F6A-DADE-46E1-87B7-F80174D4C6C2}" type="parTrans" cxnId="{F599CEBD-561E-401B-8755-9AB3C48D1B7A}">
      <dgm:prSet/>
      <dgm:spPr/>
      <dgm:t>
        <a:bodyPr/>
        <a:lstStyle/>
        <a:p>
          <a:endParaRPr lang="en-US"/>
        </a:p>
      </dgm:t>
    </dgm:pt>
    <dgm:pt modelId="{01FCD917-F380-4C1B-9D25-CBDADAE50558}" type="sibTrans" cxnId="{F599CEBD-561E-401B-8755-9AB3C48D1B7A}">
      <dgm:prSet/>
      <dgm:spPr/>
      <dgm:t>
        <a:bodyPr/>
        <a:lstStyle/>
        <a:p>
          <a:endParaRPr lang="en-US"/>
        </a:p>
      </dgm:t>
    </dgm:pt>
    <dgm:pt modelId="{BD356B1B-5021-455C-AC31-1730FBE830C9}">
      <dgm:prSet/>
      <dgm:spPr/>
      <dgm:t>
        <a:bodyPr/>
        <a:lstStyle/>
        <a:p>
          <a:pPr algn="ctr"/>
          <a:r>
            <a:rPr lang="en-US" dirty="0"/>
            <a:t>Needs running water: by a sink.</a:t>
          </a:r>
        </a:p>
      </dgm:t>
    </dgm:pt>
    <dgm:pt modelId="{829D2847-F1CC-4C8F-A805-81565A736317}" type="parTrans" cxnId="{4959F885-5AC8-44EB-9D47-FF6D85769E03}">
      <dgm:prSet/>
      <dgm:spPr/>
      <dgm:t>
        <a:bodyPr/>
        <a:lstStyle/>
        <a:p>
          <a:endParaRPr lang="en-US"/>
        </a:p>
      </dgm:t>
    </dgm:pt>
    <dgm:pt modelId="{8DC4AD87-300D-4AE3-8DDF-2760CA714A94}" type="sibTrans" cxnId="{4959F885-5AC8-44EB-9D47-FF6D85769E03}">
      <dgm:prSet/>
      <dgm:spPr/>
      <dgm:t>
        <a:bodyPr/>
        <a:lstStyle/>
        <a:p>
          <a:endParaRPr lang="en-US"/>
        </a:p>
      </dgm:t>
    </dgm:pt>
    <dgm:pt modelId="{7E4CB837-8BA9-4202-835A-24881725A6B1}">
      <dgm:prSet/>
      <dgm:spPr/>
      <dgm:t>
        <a:bodyPr/>
        <a:lstStyle/>
        <a:p>
          <a:pPr algn="ctr"/>
          <a:r>
            <a:rPr lang="en-US" dirty="0"/>
            <a:t>Potential for flooding: solenoid valve.</a:t>
          </a:r>
        </a:p>
      </dgm:t>
    </dgm:pt>
    <dgm:pt modelId="{062B7EEC-B9B5-4955-B1BE-F689DABBAA3D}" type="parTrans" cxnId="{05F1BF70-75C5-4031-86C4-DC4A848A4072}">
      <dgm:prSet/>
      <dgm:spPr/>
      <dgm:t>
        <a:bodyPr/>
        <a:lstStyle/>
        <a:p>
          <a:endParaRPr lang="en-US"/>
        </a:p>
      </dgm:t>
    </dgm:pt>
    <dgm:pt modelId="{50F6F0D8-38EC-4DED-B30B-FC1EF70C8879}" type="sibTrans" cxnId="{05F1BF70-75C5-4031-86C4-DC4A848A4072}">
      <dgm:prSet/>
      <dgm:spPr/>
      <dgm:t>
        <a:bodyPr/>
        <a:lstStyle/>
        <a:p>
          <a:endParaRPr lang="en-US"/>
        </a:p>
      </dgm:t>
    </dgm:pt>
    <dgm:pt modelId="{C4A91C2D-3E25-43EA-B6E4-E2D80B06627B}">
      <dgm:prSet/>
      <dgm:spPr/>
      <dgm:t>
        <a:bodyPr/>
        <a:lstStyle/>
        <a:p>
          <a:pPr algn="ctr"/>
          <a:r>
            <a:rPr lang="en-US" dirty="0"/>
            <a:t>Reagent Usage: Have to </a:t>
          </a:r>
          <a:r>
            <a:rPr lang="en-US" dirty="0">
              <a:solidFill>
                <a:schemeClr val="bg1"/>
              </a:solidFill>
            </a:rPr>
            <a:t>change at least </a:t>
          </a:r>
          <a:r>
            <a:rPr lang="en-US" dirty="0"/>
            <a:t>weekly regardless of usage.</a:t>
          </a:r>
        </a:p>
      </dgm:t>
    </dgm:pt>
    <dgm:pt modelId="{1726EE6E-9012-46D7-844A-8BC3E0FDC58D}" type="parTrans" cxnId="{C83A8F63-D511-45FC-91AC-24CFEDB7C5A0}">
      <dgm:prSet/>
      <dgm:spPr/>
      <dgm:t>
        <a:bodyPr/>
        <a:lstStyle/>
        <a:p>
          <a:endParaRPr lang="en-US"/>
        </a:p>
      </dgm:t>
    </dgm:pt>
    <dgm:pt modelId="{E1201A93-50D1-4664-8074-189988BBDB76}" type="sibTrans" cxnId="{C83A8F63-D511-45FC-91AC-24CFEDB7C5A0}">
      <dgm:prSet/>
      <dgm:spPr/>
      <dgm:t>
        <a:bodyPr/>
        <a:lstStyle/>
        <a:p>
          <a:endParaRPr lang="en-US"/>
        </a:p>
      </dgm:t>
    </dgm:pt>
    <dgm:pt modelId="{AB031B11-01B2-431C-A909-CFB3E161D4F2}" type="pres">
      <dgm:prSet presAssocID="{07165F5D-B45F-48FB-8978-DBE728ED2118}" presName="linear" presStyleCnt="0">
        <dgm:presLayoutVars>
          <dgm:animLvl val="lvl"/>
          <dgm:resizeHandles val="exact"/>
        </dgm:presLayoutVars>
      </dgm:prSet>
      <dgm:spPr/>
    </dgm:pt>
    <dgm:pt modelId="{FF813AD2-A2AA-4559-8083-90E816F83274}" type="pres">
      <dgm:prSet presAssocID="{34F27EF7-B5BD-48B8-826E-ACED4D9C36D3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539A6164-4E13-484B-BCF0-E78A1B5B887C}" type="pres">
      <dgm:prSet presAssocID="{E3A43F37-C6FD-40B3-A312-88CE6F1CF45F}" presName="spacer" presStyleCnt="0"/>
      <dgm:spPr/>
    </dgm:pt>
    <dgm:pt modelId="{64C75D70-104E-4CB0-9500-C4DDD6D0B8D1}" type="pres">
      <dgm:prSet presAssocID="{F3566666-A430-4537-B519-95F1AC1B396B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3BA4D22C-97C5-4BDF-815D-65FBE47397AD}" type="pres">
      <dgm:prSet presAssocID="{E6DBA42F-A6B8-4528-B669-73FCBDBACA19}" presName="spacer" presStyleCnt="0"/>
      <dgm:spPr/>
    </dgm:pt>
    <dgm:pt modelId="{FBCEF6B4-44EE-4ACB-89AE-418B3EBE2E38}" type="pres">
      <dgm:prSet presAssocID="{461F0D94-744A-4645-9962-C403795A278F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99C0A687-24B6-4817-9DC0-0B33D22DA36E}" type="pres">
      <dgm:prSet presAssocID="{01FCD917-F380-4C1B-9D25-CBDADAE50558}" presName="spacer" presStyleCnt="0"/>
      <dgm:spPr/>
    </dgm:pt>
    <dgm:pt modelId="{06AAAC94-C4E4-48F2-912E-9F3DDE131056}" type="pres">
      <dgm:prSet presAssocID="{BD356B1B-5021-455C-AC31-1730FBE830C9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5A157C18-DA03-4EFC-A628-46EAC2EBEB12}" type="pres">
      <dgm:prSet presAssocID="{8DC4AD87-300D-4AE3-8DDF-2760CA714A94}" presName="spacer" presStyleCnt="0"/>
      <dgm:spPr/>
    </dgm:pt>
    <dgm:pt modelId="{8F257E03-6035-47D6-A8A9-3D3EBA5C1125}" type="pres">
      <dgm:prSet presAssocID="{7E4CB837-8BA9-4202-835A-24881725A6B1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0AD2D329-EA10-49E0-AFBF-68BA23584FD6}" type="pres">
      <dgm:prSet presAssocID="{50F6F0D8-38EC-4DED-B30B-FC1EF70C8879}" presName="spacer" presStyleCnt="0"/>
      <dgm:spPr/>
    </dgm:pt>
    <dgm:pt modelId="{AF8327CD-138A-41CA-BB26-E71F43FF8AD1}" type="pres">
      <dgm:prSet presAssocID="{C4A91C2D-3E25-43EA-B6E4-E2D80B06627B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18F8012E-A2D2-479D-B57B-17FD53470CFC}" type="presOf" srcId="{BD356B1B-5021-455C-AC31-1730FBE830C9}" destId="{06AAAC94-C4E4-48F2-912E-9F3DDE131056}" srcOrd="0" destOrd="0" presId="urn:microsoft.com/office/officeart/2005/8/layout/vList2"/>
    <dgm:cxn modelId="{CDE86F32-0E06-42D8-ABFA-F822277F90CB}" type="presOf" srcId="{7E4CB837-8BA9-4202-835A-24881725A6B1}" destId="{8F257E03-6035-47D6-A8A9-3D3EBA5C1125}" srcOrd="0" destOrd="0" presId="urn:microsoft.com/office/officeart/2005/8/layout/vList2"/>
    <dgm:cxn modelId="{475C695D-14D2-49C8-AFF4-B02965829BC2}" type="presOf" srcId="{34F27EF7-B5BD-48B8-826E-ACED4D9C36D3}" destId="{FF813AD2-A2AA-4559-8083-90E816F83274}" srcOrd="0" destOrd="0" presId="urn:microsoft.com/office/officeart/2005/8/layout/vList2"/>
    <dgm:cxn modelId="{C83A8F63-D511-45FC-91AC-24CFEDB7C5A0}" srcId="{07165F5D-B45F-48FB-8978-DBE728ED2118}" destId="{C4A91C2D-3E25-43EA-B6E4-E2D80B06627B}" srcOrd="5" destOrd="0" parTransId="{1726EE6E-9012-46D7-844A-8BC3E0FDC58D}" sibTransId="{E1201A93-50D1-4664-8074-189988BBDB76}"/>
    <dgm:cxn modelId="{BD753C66-B019-4CBA-ABED-E8AE598C1AD0}" type="presOf" srcId="{F3566666-A430-4537-B519-95F1AC1B396B}" destId="{64C75D70-104E-4CB0-9500-C4DDD6D0B8D1}" srcOrd="0" destOrd="0" presId="urn:microsoft.com/office/officeart/2005/8/layout/vList2"/>
    <dgm:cxn modelId="{CDDFE146-B39D-4C28-93AB-B8B2223F61EA}" type="presOf" srcId="{461F0D94-744A-4645-9962-C403795A278F}" destId="{FBCEF6B4-44EE-4ACB-89AE-418B3EBE2E38}" srcOrd="0" destOrd="0" presId="urn:microsoft.com/office/officeart/2005/8/layout/vList2"/>
    <dgm:cxn modelId="{C86E204C-2551-41C2-AFE1-84A01142CB6F}" srcId="{07165F5D-B45F-48FB-8978-DBE728ED2118}" destId="{34F27EF7-B5BD-48B8-826E-ACED4D9C36D3}" srcOrd="0" destOrd="0" parTransId="{7D7057E8-DEB2-4531-8BD0-F73A68022F4F}" sibTransId="{E3A43F37-C6FD-40B3-A312-88CE6F1CF45F}"/>
    <dgm:cxn modelId="{05F1BF70-75C5-4031-86C4-DC4A848A4072}" srcId="{07165F5D-B45F-48FB-8978-DBE728ED2118}" destId="{7E4CB837-8BA9-4202-835A-24881725A6B1}" srcOrd="4" destOrd="0" parTransId="{062B7EEC-B9B5-4955-B1BE-F689DABBAA3D}" sibTransId="{50F6F0D8-38EC-4DED-B30B-FC1EF70C8879}"/>
    <dgm:cxn modelId="{4959F885-5AC8-44EB-9D47-FF6D85769E03}" srcId="{07165F5D-B45F-48FB-8978-DBE728ED2118}" destId="{BD356B1B-5021-455C-AC31-1730FBE830C9}" srcOrd="3" destOrd="0" parTransId="{829D2847-F1CC-4C8F-A805-81565A736317}" sibTransId="{8DC4AD87-300D-4AE3-8DDF-2760CA714A94}"/>
    <dgm:cxn modelId="{BC1FA697-CF73-42C7-8342-D219B275546B}" type="presOf" srcId="{07165F5D-B45F-48FB-8978-DBE728ED2118}" destId="{AB031B11-01B2-431C-A909-CFB3E161D4F2}" srcOrd="0" destOrd="0" presId="urn:microsoft.com/office/officeart/2005/8/layout/vList2"/>
    <dgm:cxn modelId="{F599CEBD-561E-401B-8755-9AB3C48D1B7A}" srcId="{07165F5D-B45F-48FB-8978-DBE728ED2118}" destId="{461F0D94-744A-4645-9962-C403795A278F}" srcOrd="2" destOrd="0" parTransId="{95F10F6A-DADE-46E1-87B7-F80174D4C6C2}" sibTransId="{01FCD917-F380-4C1B-9D25-CBDADAE50558}"/>
    <dgm:cxn modelId="{493A39E3-427C-4CBF-8B21-3F6159342D95}" srcId="{07165F5D-B45F-48FB-8978-DBE728ED2118}" destId="{F3566666-A430-4537-B519-95F1AC1B396B}" srcOrd="1" destOrd="0" parTransId="{32AE7016-A9E7-4ACD-80ED-ADDAA213E6BC}" sibTransId="{E6DBA42F-A6B8-4528-B669-73FCBDBACA19}"/>
    <dgm:cxn modelId="{E2EFBEEA-BFFB-47E8-8FE6-050D09F15A5E}" type="presOf" srcId="{C4A91C2D-3E25-43EA-B6E4-E2D80B06627B}" destId="{AF8327CD-138A-41CA-BB26-E71F43FF8AD1}" srcOrd="0" destOrd="0" presId="urn:microsoft.com/office/officeart/2005/8/layout/vList2"/>
    <dgm:cxn modelId="{55DA7B94-1CB1-4C68-8982-2866FEEFE5A5}" type="presParOf" srcId="{AB031B11-01B2-431C-A909-CFB3E161D4F2}" destId="{FF813AD2-A2AA-4559-8083-90E816F83274}" srcOrd="0" destOrd="0" presId="urn:microsoft.com/office/officeart/2005/8/layout/vList2"/>
    <dgm:cxn modelId="{11FB8D5E-895E-42E4-A5AB-D9094D0ADCC7}" type="presParOf" srcId="{AB031B11-01B2-431C-A909-CFB3E161D4F2}" destId="{539A6164-4E13-484B-BCF0-E78A1B5B887C}" srcOrd="1" destOrd="0" presId="urn:microsoft.com/office/officeart/2005/8/layout/vList2"/>
    <dgm:cxn modelId="{3D89290A-FF3E-41AB-8823-CEF7C5D5590C}" type="presParOf" srcId="{AB031B11-01B2-431C-A909-CFB3E161D4F2}" destId="{64C75D70-104E-4CB0-9500-C4DDD6D0B8D1}" srcOrd="2" destOrd="0" presId="urn:microsoft.com/office/officeart/2005/8/layout/vList2"/>
    <dgm:cxn modelId="{E30C96E4-3CAA-4DF1-A7D5-CC7F0404796F}" type="presParOf" srcId="{AB031B11-01B2-431C-A909-CFB3E161D4F2}" destId="{3BA4D22C-97C5-4BDF-815D-65FBE47397AD}" srcOrd="3" destOrd="0" presId="urn:microsoft.com/office/officeart/2005/8/layout/vList2"/>
    <dgm:cxn modelId="{511E1A0E-C2D2-482C-A2A1-D0E1C33537FE}" type="presParOf" srcId="{AB031B11-01B2-431C-A909-CFB3E161D4F2}" destId="{FBCEF6B4-44EE-4ACB-89AE-418B3EBE2E38}" srcOrd="4" destOrd="0" presId="urn:microsoft.com/office/officeart/2005/8/layout/vList2"/>
    <dgm:cxn modelId="{3BD9044A-573B-4FD2-AB36-28993E8AC7EC}" type="presParOf" srcId="{AB031B11-01B2-431C-A909-CFB3E161D4F2}" destId="{99C0A687-24B6-4817-9DC0-0B33D22DA36E}" srcOrd="5" destOrd="0" presId="urn:microsoft.com/office/officeart/2005/8/layout/vList2"/>
    <dgm:cxn modelId="{B919418A-42EF-47CF-948C-572F22F569DC}" type="presParOf" srcId="{AB031B11-01B2-431C-A909-CFB3E161D4F2}" destId="{06AAAC94-C4E4-48F2-912E-9F3DDE131056}" srcOrd="6" destOrd="0" presId="urn:microsoft.com/office/officeart/2005/8/layout/vList2"/>
    <dgm:cxn modelId="{C5A2235D-296E-41FF-AB8B-EC96BA095027}" type="presParOf" srcId="{AB031B11-01B2-431C-A909-CFB3E161D4F2}" destId="{5A157C18-DA03-4EFC-A628-46EAC2EBEB12}" srcOrd="7" destOrd="0" presId="urn:microsoft.com/office/officeart/2005/8/layout/vList2"/>
    <dgm:cxn modelId="{8D42E1E0-CBD7-485F-A0EB-EEA2DE74F5C4}" type="presParOf" srcId="{AB031B11-01B2-431C-A909-CFB3E161D4F2}" destId="{8F257E03-6035-47D6-A8A9-3D3EBA5C1125}" srcOrd="8" destOrd="0" presId="urn:microsoft.com/office/officeart/2005/8/layout/vList2"/>
    <dgm:cxn modelId="{BD1AA8BC-DA76-4F0C-9DEB-5AEF71788F33}" type="presParOf" srcId="{AB031B11-01B2-431C-A909-CFB3E161D4F2}" destId="{0AD2D329-EA10-49E0-AFBF-68BA23584FD6}" srcOrd="9" destOrd="0" presId="urn:microsoft.com/office/officeart/2005/8/layout/vList2"/>
    <dgm:cxn modelId="{9E1D55BF-88F6-4D13-8D8A-A4D3F8375D1E}" type="presParOf" srcId="{AB031B11-01B2-431C-A909-CFB3E161D4F2}" destId="{AF8327CD-138A-41CA-BB26-E71F43FF8AD1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E023B7-0351-4128-8538-E953632C5923}">
      <dsp:nvSpPr>
        <dsp:cNvPr id="0" name=""/>
        <dsp:cNvSpPr/>
      </dsp:nvSpPr>
      <dsp:spPr>
        <a:xfrm>
          <a:off x="0" y="1834"/>
          <a:ext cx="4377716" cy="1502311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Slides are loaded</a:t>
          </a:r>
          <a:br>
            <a:rPr lang="en-US" sz="2800" kern="1200" dirty="0"/>
          </a:br>
          <a:r>
            <a:rPr lang="en-US" sz="2800" kern="1200" dirty="0"/>
            <a:t>one at a time.</a:t>
          </a:r>
        </a:p>
      </dsp:txBody>
      <dsp:txXfrm>
        <a:off x="73337" y="75171"/>
        <a:ext cx="4231042" cy="1355637"/>
      </dsp:txXfrm>
    </dsp:sp>
    <dsp:sp modelId="{649E6CBA-3DDD-4565-A996-ECC8373DAB53}">
      <dsp:nvSpPr>
        <dsp:cNvPr id="0" name=""/>
        <dsp:cNvSpPr/>
      </dsp:nvSpPr>
      <dsp:spPr>
        <a:xfrm>
          <a:off x="0" y="1516099"/>
          <a:ext cx="4377716" cy="1502311"/>
        </a:xfrm>
        <a:prstGeom prst="roundRect">
          <a:avLst/>
        </a:prstGeom>
        <a:solidFill>
          <a:schemeClr val="accent2">
            <a:hueOff val="-890467"/>
            <a:satOff val="2300"/>
            <a:lumOff val="784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Slides are completed</a:t>
          </a:r>
          <a:br>
            <a:rPr lang="en-US" sz="2800" kern="1200" dirty="0"/>
          </a:br>
          <a:r>
            <a:rPr lang="en-US" sz="2800" kern="1200" dirty="0"/>
            <a:t>one at a time.</a:t>
          </a:r>
        </a:p>
      </dsp:txBody>
      <dsp:txXfrm>
        <a:off x="73337" y="1589436"/>
        <a:ext cx="4231042" cy="1355637"/>
      </dsp:txXfrm>
    </dsp:sp>
    <dsp:sp modelId="{2AFA9466-5AA4-4818-A3B0-833B0BFDDCCE}">
      <dsp:nvSpPr>
        <dsp:cNvPr id="0" name=""/>
        <dsp:cNvSpPr/>
      </dsp:nvSpPr>
      <dsp:spPr>
        <a:xfrm>
          <a:off x="0" y="3032198"/>
          <a:ext cx="4377716" cy="1502311"/>
        </a:xfrm>
        <a:prstGeom prst="roundRect">
          <a:avLst/>
        </a:prstGeom>
        <a:solidFill>
          <a:schemeClr val="accent2">
            <a:hueOff val="-1780934"/>
            <a:satOff val="4600"/>
            <a:lumOff val="1568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Slide </a:t>
          </a:r>
          <a:r>
            <a:rPr lang="en-US" sz="2700" kern="1200" dirty="0">
              <a:solidFill>
                <a:prstClr val="white"/>
              </a:solidFill>
              <a:latin typeface="Arial"/>
              <a:ea typeface="+mn-ea"/>
              <a:cs typeface="+mn-cs"/>
            </a:rPr>
            <a:t>loading is sensitive: Slides must be put in perfectly aligned every time.</a:t>
          </a:r>
        </a:p>
      </dsp:txBody>
      <dsp:txXfrm>
        <a:off x="73337" y="3105535"/>
        <a:ext cx="4231042" cy="135563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813AD2-A2AA-4559-8083-90E816F83274}">
      <dsp:nvSpPr>
        <dsp:cNvPr id="0" name=""/>
        <dsp:cNvSpPr/>
      </dsp:nvSpPr>
      <dsp:spPr>
        <a:xfrm>
          <a:off x="0" y="84304"/>
          <a:ext cx="4586621" cy="68445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Staining has to be done in batches. </a:t>
          </a:r>
        </a:p>
      </dsp:txBody>
      <dsp:txXfrm>
        <a:off x="33412" y="117716"/>
        <a:ext cx="4519797" cy="617626"/>
      </dsp:txXfrm>
    </dsp:sp>
    <dsp:sp modelId="{64C75D70-104E-4CB0-9500-C4DDD6D0B8D1}">
      <dsp:nvSpPr>
        <dsp:cNvPr id="0" name=""/>
        <dsp:cNvSpPr/>
      </dsp:nvSpPr>
      <dsp:spPr>
        <a:xfrm>
          <a:off x="0" y="820594"/>
          <a:ext cx="4586621" cy="684450"/>
        </a:xfrm>
        <a:prstGeom prst="roundRect">
          <a:avLst/>
        </a:prstGeom>
        <a:gradFill rotWithShape="0">
          <a:gsLst>
            <a:gs pos="0">
              <a:schemeClr val="accent2">
                <a:hueOff val="-356187"/>
                <a:satOff val="920"/>
                <a:lumOff val="313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356187"/>
                <a:satOff val="920"/>
                <a:lumOff val="313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356187"/>
                <a:satOff val="920"/>
                <a:lumOff val="313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Time: Half an hour to run.</a:t>
          </a:r>
        </a:p>
      </dsp:txBody>
      <dsp:txXfrm>
        <a:off x="33412" y="854006"/>
        <a:ext cx="4519797" cy="617626"/>
      </dsp:txXfrm>
    </dsp:sp>
    <dsp:sp modelId="{FBCEF6B4-44EE-4ACB-89AE-418B3EBE2E38}">
      <dsp:nvSpPr>
        <dsp:cNvPr id="0" name=""/>
        <dsp:cNvSpPr/>
      </dsp:nvSpPr>
      <dsp:spPr>
        <a:xfrm>
          <a:off x="0" y="1556885"/>
          <a:ext cx="4586621" cy="684450"/>
        </a:xfrm>
        <a:prstGeom prst="roundRect">
          <a:avLst/>
        </a:prstGeom>
        <a:gradFill rotWithShape="0">
          <a:gsLst>
            <a:gs pos="0">
              <a:schemeClr val="accent2">
                <a:hueOff val="-712374"/>
                <a:satOff val="1840"/>
                <a:lumOff val="627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712374"/>
                <a:satOff val="1840"/>
                <a:lumOff val="627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712374"/>
                <a:satOff val="1840"/>
                <a:lumOff val="627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30 slides (batch) at a time. </a:t>
          </a:r>
        </a:p>
      </dsp:txBody>
      <dsp:txXfrm>
        <a:off x="33412" y="1590297"/>
        <a:ext cx="4519797" cy="617626"/>
      </dsp:txXfrm>
    </dsp:sp>
    <dsp:sp modelId="{06AAAC94-C4E4-48F2-912E-9F3DDE131056}">
      <dsp:nvSpPr>
        <dsp:cNvPr id="0" name=""/>
        <dsp:cNvSpPr/>
      </dsp:nvSpPr>
      <dsp:spPr>
        <a:xfrm>
          <a:off x="0" y="2293175"/>
          <a:ext cx="4586621" cy="684450"/>
        </a:xfrm>
        <a:prstGeom prst="roundRect">
          <a:avLst/>
        </a:prstGeom>
        <a:gradFill rotWithShape="0">
          <a:gsLst>
            <a:gs pos="0">
              <a:schemeClr val="accent2">
                <a:hueOff val="-1068560"/>
                <a:satOff val="2760"/>
                <a:lumOff val="941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068560"/>
                <a:satOff val="2760"/>
                <a:lumOff val="941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068560"/>
                <a:satOff val="2760"/>
                <a:lumOff val="941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Needs running water: by a sink.</a:t>
          </a:r>
        </a:p>
      </dsp:txBody>
      <dsp:txXfrm>
        <a:off x="33412" y="2326587"/>
        <a:ext cx="4519797" cy="617626"/>
      </dsp:txXfrm>
    </dsp:sp>
    <dsp:sp modelId="{8F257E03-6035-47D6-A8A9-3D3EBA5C1125}">
      <dsp:nvSpPr>
        <dsp:cNvPr id="0" name=""/>
        <dsp:cNvSpPr/>
      </dsp:nvSpPr>
      <dsp:spPr>
        <a:xfrm>
          <a:off x="0" y="3029465"/>
          <a:ext cx="4586621" cy="684450"/>
        </a:xfrm>
        <a:prstGeom prst="roundRect">
          <a:avLst/>
        </a:prstGeom>
        <a:gradFill rotWithShape="0">
          <a:gsLst>
            <a:gs pos="0">
              <a:schemeClr val="accent2">
                <a:hueOff val="-1424747"/>
                <a:satOff val="3680"/>
                <a:lumOff val="1255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424747"/>
                <a:satOff val="3680"/>
                <a:lumOff val="1255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424747"/>
                <a:satOff val="3680"/>
                <a:lumOff val="1255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Potential for flooding: solenoid valve.</a:t>
          </a:r>
        </a:p>
      </dsp:txBody>
      <dsp:txXfrm>
        <a:off x="33412" y="3062877"/>
        <a:ext cx="4519797" cy="617626"/>
      </dsp:txXfrm>
    </dsp:sp>
    <dsp:sp modelId="{AF8327CD-138A-41CA-BB26-E71F43FF8AD1}">
      <dsp:nvSpPr>
        <dsp:cNvPr id="0" name=""/>
        <dsp:cNvSpPr/>
      </dsp:nvSpPr>
      <dsp:spPr>
        <a:xfrm>
          <a:off x="0" y="3765755"/>
          <a:ext cx="4586621" cy="684450"/>
        </a:xfrm>
        <a:prstGeom prst="roundRect">
          <a:avLst/>
        </a:prstGeom>
        <a:gradFill rotWithShape="0">
          <a:gsLst>
            <a:gs pos="0">
              <a:schemeClr val="accent2">
                <a:hueOff val="-1780934"/>
                <a:satOff val="4600"/>
                <a:lumOff val="1568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780934"/>
                <a:satOff val="4600"/>
                <a:lumOff val="1568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780934"/>
                <a:satOff val="4600"/>
                <a:lumOff val="1568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Reagent Usage: Have to </a:t>
          </a:r>
          <a:r>
            <a:rPr lang="en-US" sz="1800" kern="1200" dirty="0">
              <a:solidFill>
                <a:schemeClr val="bg1"/>
              </a:solidFill>
            </a:rPr>
            <a:t>change at least </a:t>
          </a:r>
          <a:r>
            <a:rPr lang="en-US" sz="1800" kern="1200" dirty="0"/>
            <a:t>weekly regardless of usage.</a:t>
          </a:r>
        </a:p>
      </dsp:txBody>
      <dsp:txXfrm>
        <a:off x="33412" y="3799167"/>
        <a:ext cx="4519797" cy="61762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6079CE6-A97F-4B42-892C-F0410C559B16}" type="datetimeFigureOut">
              <a:rPr lang="en-US" smtClean="0"/>
              <a:t>10/12/2022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B31F63A-D693-4C31-B480-707484E63E4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36569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0C866924-9C73-45AD-A90B-38DD3BE3533A}" type="datetimeFigureOut">
              <a:rPr lang="en-GB" smtClean="0"/>
              <a:t>12/10/2022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3BCBF23-0F7B-4A1B-928A-99A3A2F0C02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220239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BCBF23-0F7B-4A1B-928A-99A3A2F0C022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83770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BCBF23-0F7B-4A1B-928A-99A3A2F0C022}" type="slidenum">
              <a:rPr lang="en-GB" smtClean="0"/>
              <a:t>17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98834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BCBF23-0F7B-4A1B-928A-99A3A2F0C022}" type="slidenum">
              <a:rPr lang="en-GB" smtClean="0"/>
              <a:t>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087686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BCBF23-0F7B-4A1B-928A-99A3A2F0C022}" type="slidenum">
              <a:rPr lang="en-GB" smtClean="0"/>
              <a:t>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565142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Average Weekly Time = weekly time + (average monthly time / 4) + (average yearly time / 52)</a:t>
            </a:r>
          </a:p>
          <a:p>
            <a:r>
              <a:rPr lang="en-US" dirty="0"/>
              <a:t>Aerospray = 2 + ((5+10)/2)/4 + ((20+30)/2)/52 = 4.355769</a:t>
            </a:r>
          </a:p>
          <a:p>
            <a:r>
              <a:rPr lang="en-US" dirty="0"/>
              <a:t>Hematek = 45 + 30/4 + 180/52 = 55.961538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BCBF23-0F7B-4A1B-928A-99A3A2F0C022}" type="slidenum">
              <a:rPr lang="en-GB" smtClean="0"/>
              <a:t>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954811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BCBF23-0F7B-4A1B-928A-99A3A2F0C022}" type="slidenum">
              <a:rPr lang="en-GB" smtClean="0"/>
              <a:t>21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599866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BCBF23-0F7B-4A1B-928A-99A3A2F0C022}" type="slidenum">
              <a:rPr lang="en-GB" smtClean="0"/>
              <a:t>25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719111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BCBF23-0F7B-4A1B-928A-99A3A2F0C022}" type="slidenum">
              <a:rPr lang="en-GB" smtClean="0"/>
              <a:t>26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665640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BCBF23-0F7B-4A1B-928A-99A3A2F0C022}" type="slidenum">
              <a:rPr lang="en-GB" smtClean="0"/>
              <a:t>27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153123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Average Weekly Time = daily*7 + weekly time + (average monthly time / 4) + (average yearly time / 52)</a:t>
            </a:r>
            <a:endParaRPr lang="en-US" dirty="0">
              <a:effectLst/>
            </a:endParaRPr>
          </a:p>
          <a:p>
            <a:pPr marL="0" algn="l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Aerospray = 0 + 2 + ((5+10)/2)/4 + ((20+30)/2)/52 = 4.355769</a:t>
            </a:r>
            <a:endParaRPr lang="en-US" dirty="0">
              <a:effectLst/>
            </a:endParaRPr>
          </a:p>
          <a:p>
            <a:pPr marL="0" algn="l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Midas = 30*7 + 60 + 0 + 0 = 270</a:t>
            </a:r>
            <a:endParaRPr lang="en-US" dirty="0">
              <a:effectLst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BCBF23-0F7B-4A1B-928A-99A3A2F0C022}" type="slidenum">
              <a:rPr lang="en-GB" smtClean="0"/>
              <a:t>28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405358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BCBF23-0F7B-4A1B-928A-99A3A2F0C022}" type="slidenum">
              <a:rPr lang="en-GB" smtClean="0"/>
              <a:t>29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122001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Can the company segments section be combined with the next slide?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BCBF23-0F7B-4A1B-928A-99A3A2F0C022}" type="slidenum">
              <a:rPr lang="en-GB" smtClean="0"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954983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BCBF23-0F7B-4A1B-928A-99A3A2F0C02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74720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Switched</a:t>
            </a:r>
            <a:r>
              <a:rPr lang="en-US"/>
              <a:t> the order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BCBF23-0F7B-4A1B-928A-99A3A2F0C02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873494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BCBF23-0F7B-4A1B-928A-99A3A2F0C02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233995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BCBF23-0F7B-4A1B-928A-99A3A2F0C02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993651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BCBF23-0F7B-4A1B-928A-99A3A2F0C022}" type="slidenum">
              <a:rPr lang="en-GB" smtClean="0"/>
              <a:t>36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0434743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BCBF23-0F7B-4A1B-928A-99A3A2F0C022}" type="slidenum">
              <a:rPr lang="en-GB" smtClean="0"/>
              <a:t>41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37342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BCBF23-0F7B-4A1B-928A-99A3A2F0C022}" type="slidenum">
              <a:rPr lang="en-GB" smtClean="0"/>
              <a:t>42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7582668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calculations see previous slides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BCBF23-0F7B-4A1B-928A-99A3A2F0C022}" type="slidenum">
              <a:rPr lang="en-GB" smtClean="0"/>
              <a:t>43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5947591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</a:t>
            </a:r>
            <a:r>
              <a:rPr lang="en-US"/>
              <a:t> switched the order of slide 54 and 55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BCBF23-0F7B-4A1B-928A-99A3A2F0C022}" type="slidenum">
              <a:rPr lang="en-GB" smtClean="0"/>
              <a:t>44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4167634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2D21D1-52E2-420B-B491-CFF6D7BB79FB}" type="slidenum">
              <a:rPr lang="en-US" smtClean="0"/>
              <a:pPr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73687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Our Story/Positioning</a:t>
            </a:r>
            <a:br>
              <a:rPr lang="en-US" dirty="0"/>
            </a:br>
            <a:r>
              <a:rPr lang="en-US" dirty="0"/>
              <a:t>We are </a:t>
            </a:r>
            <a:r>
              <a:rPr lang="en-US" u="sng" dirty="0"/>
              <a:t>a major contributor in advancing diagnostics</a:t>
            </a:r>
            <a:r>
              <a:rPr lang="en-US" dirty="0"/>
              <a:t> for IVD laboratories</a:t>
            </a:r>
          </a:p>
          <a:p>
            <a:r>
              <a:rPr lang="en-US" dirty="0"/>
              <a:t>Serving FOUR Markets with in-house Scientific Leadership and a fully controlled Value Chain:</a:t>
            </a:r>
          </a:p>
          <a:p>
            <a:pPr lvl="1"/>
            <a:r>
              <a:rPr lang="en-US" dirty="0"/>
              <a:t>1. Molecular Diagnostics</a:t>
            </a:r>
          </a:p>
          <a:p>
            <a:pPr lvl="1"/>
            <a:r>
              <a:rPr lang="en-US" dirty="0"/>
              <a:t>2. Clinical Chemistry</a:t>
            </a:r>
          </a:p>
          <a:p>
            <a:pPr lvl="1"/>
            <a:r>
              <a:rPr lang="en-US" dirty="0"/>
              <a:t>3. Microbiology</a:t>
            </a:r>
          </a:p>
          <a:p>
            <a:pPr lvl="1"/>
            <a:r>
              <a:rPr lang="en-US" dirty="0"/>
              <a:t>4. Hematology</a:t>
            </a:r>
          </a:p>
          <a:p>
            <a:pPr lvl="1"/>
            <a:endParaRPr lang="en-US" dirty="0"/>
          </a:p>
          <a:p>
            <a:r>
              <a:rPr lang="en-US" dirty="0"/>
              <a:t>Our </a:t>
            </a:r>
            <a:r>
              <a:rPr lang="en-US" u="sng" dirty="0"/>
              <a:t>product portfolio</a:t>
            </a:r>
            <a:r>
              <a:rPr lang="en-US" dirty="0"/>
              <a:t> streamlines workflow to empower laboratories to do more with less - faster and more accurately.</a:t>
            </a:r>
          </a:p>
          <a:p>
            <a:pPr marL="465887" lvl="1"/>
            <a:endParaRPr lang="en-US" dirty="0"/>
          </a:p>
          <a:p>
            <a:r>
              <a:rPr lang="en-US" dirty="0"/>
              <a:t>IVD Industry </a:t>
            </a:r>
            <a:r>
              <a:rPr lang="en-US" u="sng" dirty="0"/>
              <a:t>Market Drivers</a:t>
            </a:r>
            <a:r>
              <a:rPr lang="en-US" dirty="0"/>
              <a:t> for our products:</a:t>
            </a:r>
            <a:br>
              <a:rPr lang="en-US" dirty="0"/>
            </a:br>
            <a:endParaRPr lang="en-US" dirty="0"/>
          </a:p>
          <a:p>
            <a:pPr marL="640594" lvl="1" indent="-174708">
              <a:buFont typeface="Wingdings" panose="05000000000000000000" pitchFamily="2" charset="2"/>
              <a:buChar char="ü"/>
            </a:pPr>
            <a:r>
              <a:rPr lang="en-US" dirty="0"/>
              <a:t>Growing demand for IVD testing</a:t>
            </a:r>
          </a:p>
          <a:p>
            <a:pPr marL="640594" lvl="1" indent="-174708">
              <a:buFont typeface="Wingdings" panose="05000000000000000000" pitchFamily="2" charset="2"/>
              <a:buChar char="ü"/>
            </a:pPr>
            <a:r>
              <a:rPr lang="en-US" dirty="0"/>
              <a:t>Shortage of lab technicians</a:t>
            </a:r>
          </a:p>
          <a:p>
            <a:pPr marL="640594" lvl="1" indent="-174708">
              <a:buFont typeface="Wingdings" panose="05000000000000000000" pitchFamily="2" charset="2"/>
              <a:buChar char="ü"/>
            </a:pPr>
            <a:r>
              <a:rPr lang="en-US" dirty="0"/>
              <a:t>The need to reduce complexity and hands-on time for results</a:t>
            </a:r>
          </a:p>
          <a:p>
            <a:pPr marL="640594" lvl="1" indent="-174708">
              <a:buFont typeface="Wingdings" panose="05000000000000000000" pitchFamily="2" charset="2"/>
              <a:buChar char="ü"/>
            </a:pPr>
            <a:r>
              <a:rPr lang="en-US" dirty="0"/>
              <a:t>Consolidation of single-to-result platform</a:t>
            </a:r>
          </a:p>
          <a:p>
            <a:pPr marL="640594" lvl="1" indent="-174708">
              <a:buFont typeface="Wingdings" panose="05000000000000000000" pitchFamily="2" charset="2"/>
              <a:buChar char="ü"/>
            </a:pPr>
            <a:r>
              <a:rPr lang="en-US" dirty="0"/>
              <a:t>Compromised results</a:t>
            </a:r>
          </a:p>
          <a:p>
            <a:pPr marL="640594" lvl="1" indent="-174708">
              <a:buFont typeface="Wingdings" panose="05000000000000000000" pitchFamily="2" charset="2"/>
              <a:buChar char="ü"/>
            </a:pPr>
            <a:r>
              <a:rPr lang="en-US" dirty="0"/>
              <a:t>Chaotic laboratory work flow</a:t>
            </a:r>
          </a:p>
          <a:p>
            <a:pPr lvl="2"/>
            <a:r>
              <a:rPr lang="en-US" dirty="0"/>
              <a:t>*Grand View Research and Research And Markets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BCBF23-0F7B-4A1B-928A-99A3A2F0C02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523994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2D21D1-52E2-420B-B491-CFF6D7BB79FB}" type="slidenum">
              <a:rPr lang="en-US" smtClean="0"/>
              <a:pPr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93366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Aerospray</a:t>
            </a:r>
          </a:p>
          <a:p>
            <a:r>
              <a:rPr lang="en-US" dirty="0"/>
              <a:t>Clinical, Cosmetics, Vet, Pharma</a:t>
            </a:r>
          </a:p>
          <a:p>
            <a:endParaRPr lang="en-US" dirty="0"/>
          </a:p>
          <a:p>
            <a:r>
              <a:rPr lang="en-US" dirty="0"/>
              <a:t>Sweat Test</a:t>
            </a:r>
          </a:p>
          <a:p>
            <a:r>
              <a:rPr lang="en-US" dirty="0"/>
              <a:t>Clinical, F&amp;B, Sports Hydration</a:t>
            </a:r>
          </a:p>
          <a:p>
            <a:endParaRPr lang="en-US" dirty="0"/>
          </a:p>
          <a:p>
            <a:r>
              <a:rPr lang="en-US" dirty="0"/>
              <a:t>ESR</a:t>
            </a:r>
          </a:p>
          <a:p>
            <a:r>
              <a:rPr lang="en-US" dirty="0"/>
              <a:t>Clinical</a:t>
            </a:r>
          </a:p>
          <a:p>
            <a:endParaRPr lang="en-US" dirty="0"/>
          </a:p>
          <a:p>
            <a:r>
              <a:rPr lang="en-US" dirty="0"/>
              <a:t>Osmometers</a:t>
            </a:r>
          </a:p>
          <a:p>
            <a:r>
              <a:rPr lang="en-US" dirty="0"/>
              <a:t>Clinical</a:t>
            </a:r>
          </a:p>
          <a:p>
            <a:r>
              <a:rPr lang="en-US" dirty="0"/>
              <a:t>Pharma Biotech</a:t>
            </a:r>
          </a:p>
          <a:p>
            <a:r>
              <a:rPr lang="en-US" dirty="0"/>
              <a:t>F&amp;B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BCBF23-0F7B-4A1B-928A-99A3A2F0C022}" type="slidenum">
              <a:rPr lang="en-GB" smtClean="0"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914201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BCBF23-0F7B-4A1B-928A-99A3A2F0C022}" type="slidenum">
              <a:rPr lang="en-GB" smtClean="0"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428646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7" name="Google Shape;347;p27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348" name="Google Shape;348;p27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9</a:t>
            </a:fld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29937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BCBF23-0F7B-4A1B-928A-99A3A2F0C022}" type="slidenum">
              <a:rPr lang="en-GB" smtClean="0"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401558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BCBF23-0F7B-4A1B-928A-99A3A2F0C022}" type="slidenum">
              <a:rPr lang="en-GB" smtClean="0"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200407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is the risk of cross-over?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BCBF23-0F7B-4A1B-928A-99A3A2F0C022}" type="slidenum">
              <a:rPr lang="en-GB" smtClean="0"/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328244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44EBA2-A513-4190-84DE-8DB4A7C582A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92000" y="3608453"/>
            <a:ext cx="6924710" cy="1107996"/>
          </a:xfrm>
        </p:spPr>
        <p:txBody>
          <a:bodyPr anchor="b">
            <a:noAutofit/>
          </a:bodyPr>
          <a:lstStyle>
            <a:lvl1pPr algn="l">
              <a:defRPr sz="4000"/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AC2495-73F8-4D4F-90A4-3A47CFF60F1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92000" y="5514355"/>
            <a:ext cx="10605600" cy="369332"/>
          </a:xfrm>
        </p:spPr>
        <p:txBody>
          <a:bodyPr>
            <a:noAutofit/>
          </a:bodyPr>
          <a:lstStyle>
            <a:lvl1pPr marL="0" indent="0" algn="l">
              <a:buNone/>
              <a:defRPr sz="2400" b="1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Event – Location – Date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58F8766-35C4-4FCD-B816-AB80F4C6A4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050889" y="6414829"/>
            <a:ext cx="3349103" cy="184666"/>
          </a:xfrm>
          <a:prstGeom prst="rect">
            <a:avLst/>
          </a:prstGeom>
        </p:spPr>
        <p:txBody>
          <a:bodyPr/>
          <a:lstStyle/>
          <a:p>
            <a:pPr algn="r"/>
            <a:fld id="{8CE4E9A4-90B9-40EF-AB8F-3EBFCF9241F1}" type="datetime4">
              <a:rPr lang="en-US" smtClean="0"/>
              <a:pPr algn="r"/>
              <a:t>October 12, 2022</a:t>
            </a:fld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A115538-9EBB-4E33-B890-14368A58A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C4B2C-5205-487F-B75D-B7F0E9852BE5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9A2064-C10F-4994-9088-CBA555F7536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93" y="288000"/>
            <a:ext cx="2520000" cy="660192"/>
          </a:xfrm>
          <a:prstGeom prst="rect">
            <a:avLst/>
          </a:prstGeom>
        </p:spPr>
      </p:pic>
      <p:pic>
        <p:nvPicPr>
          <p:cNvPr id="12" name="Image 4">
            <a:extLst>
              <a:ext uri="{FF2B5EF4-FFF2-40B4-BE49-F238E27FC236}">
                <a16:creationId xmlns:a16="http://schemas.microsoft.com/office/drawing/2014/main" id="{22F723E4-2072-408E-A728-6A99498D26D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91" t="14879" r="16493" b="15459"/>
          <a:stretch/>
        </p:blipFill>
        <p:spPr>
          <a:xfrm>
            <a:off x="6795746" y="287999"/>
            <a:ext cx="5107261" cy="4441901"/>
          </a:xfrm>
          <a:prstGeom prst="rect">
            <a:avLst/>
          </a:prstGeom>
        </p:spPr>
      </p:pic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66021B97-C135-4248-AF96-B27F1000867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5889594"/>
            <a:ext cx="10605600" cy="370800"/>
          </a:xfrm>
        </p:spPr>
        <p:txBody>
          <a:bodyPr/>
          <a:lstStyle>
            <a:lvl1pPr>
              <a:buNone/>
              <a:defRPr b="0">
                <a:solidFill>
                  <a:schemeClr val="accent3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270000" indent="0">
              <a:buNone/>
              <a:defRPr/>
            </a:lvl5pPr>
          </a:lstStyle>
          <a:p>
            <a:pPr lvl="0"/>
            <a:r>
              <a:rPr lang="en-US" dirty="0"/>
              <a:t>Author</a:t>
            </a:r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4F354AF-D243-46FD-949B-334ED0C9E5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93" y="288000"/>
            <a:ext cx="2520000" cy="660192"/>
          </a:xfrm>
          <a:prstGeom prst="rect">
            <a:avLst/>
          </a:prstGeom>
        </p:spPr>
      </p:pic>
      <p:pic>
        <p:nvPicPr>
          <p:cNvPr id="13" name="Image 4">
            <a:extLst>
              <a:ext uri="{FF2B5EF4-FFF2-40B4-BE49-F238E27FC236}">
                <a16:creationId xmlns:a16="http://schemas.microsoft.com/office/drawing/2014/main" id="{735FE70B-F245-42AE-A2F3-4300CD450D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91" t="14879" r="16493" b="15459"/>
          <a:stretch/>
        </p:blipFill>
        <p:spPr>
          <a:xfrm>
            <a:off x="6795746" y="287999"/>
            <a:ext cx="5107261" cy="4441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1202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type="obj">
  <p:cSld name="1_Title and Content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fca19244fd_1_367"/>
          <p:cNvSpPr txBox="1">
            <a:spLocks noGrp="1"/>
          </p:cNvSpPr>
          <p:nvPr>
            <p:ph type="title"/>
          </p:nvPr>
        </p:nvSpPr>
        <p:spPr>
          <a:xfrm>
            <a:off x="1056000" y="353866"/>
            <a:ext cx="8491200" cy="4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gfca19244fd_1_367"/>
          <p:cNvSpPr txBox="1">
            <a:spLocks noGrp="1"/>
          </p:cNvSpPr>
          <p:nvPr>
            <p:ph type="body" idx="1"/>
          </p:nvPr>
        </p:nvSpPr>
        <p:spPr>
          <a:xfrm>
            <a:off x="1056000" y="1501953"/>
            <a:ext cx="10075200" cy="466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◆"/>
              <a:defRPr/>
            </a:lvl1pPr>
            <a:lvl2pPr marL="914400" lvl="1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◆"/>
              <a:defRPr/>
            </a:lvl2pPr>
            <a:lvl3pPr marL="1371600" lvl="2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◆"/>
              <a:defRPr/>
            </a:lvl3pPr>
            <a:lvl4pPr marL="1828800" lvl="3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◆"/>
              <a:defRPr/>
            </a:lvl4pPr>
            <a:lvl5pPr marL="2286000" lvl="4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◆"/>
              <a:defRPr/>
            </a:lvl5pPr>
            <a:lvl6pPr marL="2743200" lvl="5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​"/>
              <a:defRPr/>
            </a:lvl6pPr>
            <a:lvl7pPr marL="3200400" lvl="6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​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◆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800"/>
              <a:buChar char="◆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506835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10/12/2022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01427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eatured Pro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2D19CCD7-AB85-4AD6-9151-9EE71B428A6C}"/>
              </a:ext>
            </a:extLst>
          </p:cNvPr>
          <p:cNvSpPr>
            <a:spLocks/>
          </p:cNvSpPr>
          <p:nvPr userDrawn="1"/>
        </p:nvSpPr>
        <p:spPr bwMode="auto">
          <a:xfrm>
            <a:off x="0" y="-3938"/>
            <a:ext cx="12191999" cy="6862478"/>
          </a:xfrm>
          <a:custGeom>
            <a:avLst/>
            <a:gdLst>
              <a:gd name="connsiteX0" fmla="*/ 9767862 w 12188824"/>
              <a:gd name="connsiteY0" fmla="*/ 3591325 h 6862478"/>
              <a:gd name="connsiteX1" fmla="*/ 9899546 w 12188824"/>
              <a:gd name="connsiteY1" fmla="*/ 3644748 h 6862478"/>
              <a:gd name="connsiteX2" fmla="*/ 9899546 w 12188824"/>
              <a:gd name="connsiteY2" fmla="*/ 3911859 h 6862478"/>
              <a:gd name="connsiteX3" fmla="*/ 9897839 w 12188824"/>
              <a:gd name="connsiteY3" fmla="*/ 3912978 h 6862478"/>
              <a:gd name="connsiteX4" fmla="*/ 9899211 w 12188824"/>
              <a:gd name="connsiteY4" fmla="*/ 3914350 h 6862478"/>
              <a:gd name="connsiteX5" fmla="*/ 6947176 w 12188824"/>
              <a:gd name="connsiteY5" fmla="*/ 6861937 h 6862478"/>
              <a:gd name="connsiteX6" fmla="*/ 6414587 w 12188824"/>
              <a:gd name="connsiteY6" fmla="*/ 6861937 h 6862478"/>
              <a:gd name="connsiteX7" fmla="*/ 9630137 w 12188824"/>
              <a:gd name="connsiteY7" fmla="*/ 3645275 h 6862478"/>
              <a:gd name="connsiteX8" fmla="*/ 9630905 w 12188824"/>
              <a:gd name="connsiteY8" fmla="*/ 3646043 h 6862478"/>
              <a:gd name="connsiteX9" fmla="*/ 9631715 w 12188824"/>
              <a:gd name="connsiteY9" fmla="*/ 3644748 h 6862478"/>
              <a:gd name="connsiteX10" fmla="*/ 9767862 w 12188824"/>
              <a:gd name="connsiteY10" fmla="*/ 3591325 h 6862478"/>
              <a:gd name="connsiteX11" fmla="*/ 4757494 w 12188824"/>
              <a:gd name="connsiteY11" fmla="*/ 1042910 h 6862478"/>
              <a:gd name="connsiteX12" fmla="*/ 5529879 w 12188824"/>
              <a:gd name="connsiteY12" fmla="*/ 1359067 h 6862478"/>
              <a:gd name="connsiteX13" fmla="*/ 5529879 w 12188824"/>
              <a:gd name="connsiteY13" fmla="*/ 2896807 h 6862478"/>
              <a:gd name="connsiteX14" fmla="*/ 5529674 w 12188824"/>
              <a:gd name="connsiteY14" fmla="*/ 2896992 h 6862478"/>
              <a:gd name="connsiteX15" fmla="*/ 5529736 w 12188824"/>
              <a:gd name="connsiteY15" fmla="*/ 2897055 h 6862478"/>
              <a:gd name="connsiteX16" fmla="*/ 1564312 w 12188824"/>
              <a:gd name="connsiteY16" fmla="*/ 6862478 h 6862478"/>
              <a:gd name="connsiteX17" fmla="*/ 0 w 12188824"/>
              <a:gd name="connsiteY17" fmla="*/ 6862478 h 6862478"/>
              <a:gd name="connsiteX18" fmla="*/ 0 w 12188824"/>
              <a:gd name="connsiteY18" fmla="*/ 5342325 h 6862478"/>
              <a:gd name="connsiteX19" fmla="*/ 3988160 w 12188824"/>
              <a:gd name="connsiteY19" fmla="*/ 1360788 h 6862478"/>
              <a:gd name="connsiteX20" fmla="*/ 3989570 w 12188824"/>
              <a:gd name="connsiteY20" fmla="*/ 1359067 h 6862478"/>
              <a:gd name="connsiteX21" fmla="*/ 4757494 w 12188824"/>
              <a:gd name="connsiteY21" fmla="*/ 1042910 h 6862478"/>
              <a:gd name="connsiteX22" fmla="*/ 3710411 w 12188824"/>
              <a:gd name="connsiteY22" fmla="*/ 0 h 6862478"/>
              <a:gd name="connsiteX23" fmla="*/ 4245830 w 12188824"/>
              <a:gd name="connsiteY23" fmla="*/ 0 h 6862478"/>
              <a:gd name="connsiteX24" fmla="*/ 588411 w 12188824"/>
              <a:gd name="connsiteY24" fmla="*/ 3645275 h 6862478"/>
              <a:gd name="connsiteX25" fmla="*/ 588200 w 12188824"/>
              <a:gd name="connsiteY25" fmla="*/ 3645059 h 6862478"/>
              <a:gd name="connsiteX26" fmla="*/ 527740 w 12188824"/>
              <a:gd name="connsiteY26" fmla="*/ 3684767 h 6862478"/>
              <a:gd name="connsiteX27" fmla="*/ 326868 w 12188824"/>
              <a:gd name="connsiteY27" fmla="*/ 3644701 h 6862478"/>
              <a:gd name="connsiteX28" fmla="*/ 326868 w 12188824"/>
              <a:gd name="connsiteY28" fmla="*/ 3377590 h 6862478"/>
              <a:gd name="connsiteX29" fmla="*/ 331357 w 12188824"/>
              <a:gd name="connsiteY29" fmla="*/ 3374641 h 6862478"/>
              <a:gd name="connsiteX30" fmla="*/ 9362881 w 12188824"/>
              <a:gd name="connsiteY30" fmla="*/ 0 h 6862478"/>
              <a:gd name="connsiteX31" fmla="*/ 11962512 w 12188824"/>
              <a:gd name="connsiteY31" fmla="*/ 0 h 6862478"/>
              <a:gd name="connsiteX32" fmla="*/ 11962512 w 12188824"/>
              <a:gd name="connsiteY32" fmla="*/ 0 h 6862478"/>
              <a:gd name="connsiteX33" fmla="*/ 12188824 w 12188824"/>
              <a:gd name="connsiteY33" fmla="*/ 0 h 6862478"/>
              <a:gd name="connsiteX34" fmla="*/ 12188824 w 12188824"/>
              <a:gd name="connsiteY34" fmla="*/ 279302 h 6862478"/>
              <a:gd name="connsiteX35" fmla="*/ 9215738 w 12188824"/>
              <a:gd name="connsiteY35" fmla="*/ 3246880 h 6862478"/>
              <a:gd name="connsiteX36" fmla="*/ 9210177 w 12188824"/>
              <a:gd name="connsiteY36" fmla="*/ 3253408 h 6862478"/>
              <a:gd name="connsiteX37" fmla="*/ 8764072 w 12188824"/>
              <a:gd name="connsiteY37" fmla="*/ 3253408 h 6862478"/>
              <a:gd name="connsiteX38" fmla="*/ 8737355 w 12188824"/>
              <a:gd name="connsiteY38" fmla="*/ 3220478 h 6862478"/>
              <a:gd name="connsiteX39" fmla="*/ 5093641 w 12188824"/>
              <a:gd name="connsiteY39" fmla="*/ 6858904 h 6862478"/>
              <a:gd name="connsiteX40" fmla="*/ 2494012 w 12188824"/>
              <a:gd name="connsiteY40" fmla="*/ 6858904 h 6862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12188824" h="6862478">
                <a:moveTo>
                  <a:pt x="9767862" y="3591325"/>
                </a:moveTo>
                <a:cubicBezTo>
                  <a:pt x="9816221" y="3591325"/>
                  <a:pt x="9863835" y="3609133"/>
                  <a:pt x="9899546" y="3644748"/>
                </a:cubicBezTo>
                <a:cubicBezTo>
                  <a:pt x="9970967" y="3721913"/>
                  <a:pt x="9970967" y="3840629"/>
                  <a:pt x="9899546" y="3911859"/>
                </a:cubicBezTo>
                <a:lnTo>
                  <a:pt x="9897839" y="3912978"/>
                </a:lnTo>
                <a:lnTo>
                  <a:pt x="9899211" y="3914350"/>
                </a:lnTo>
                <a:lnTo>
                  <a:pt x="6947176" y="6861937"/>
                </a:lnTo>
                <a:lnTo>
                  <a:pt x="6414587" y="6861937"/>
                </a:lnTo>
                <a:lnTo>
                  <a:pt x="9630137" y="3645275"/>
                </a:lnTo>
                <a:lnTo>
                  <a:pt x="9630905" y="3646043"/>
                </a:lnTo>
                <a:lnTo>
                  <a:pt x="9631715" y="3644748"/>
                </a:lnTo>
                <a:cubicBezTo>
                  <a:pt x="9670402" y="3609133"/>
                  <a:pt x="9719504" y="3591325"/>
                  <a:pt x="9767862" y="3591325"/>
                </a:cubicBezTo>
                <a:close/>
                <a:moveTo>
                  <a:pt x="4757494" y="1042910"/>
                </a:moveTo>
                <a:cubicBezTo>
                  <a:pt x="5036266" y="1042910"/>
                  <a:pt x="5315782" y="1148296"/>
                  <a:pt x="5529879" y="1359067"/>
                </a:cubicBezTo>
                <a:cubicBezTo>
                  <a:pt x="5958073" y="1786547"/>
                  <a:pt x="5958073" y="2475264"/>
                  <a:pt x="5529879" y="2896807"/>
                </a:cubicBezTo>
                <a:lnTo>
                  <a:pt x="5529674" y="2896992"/>
                </a:lnTo>
                <a:lnTo>
                  <a:pt x="5529736" y="2897055"/>
                </a:lnTo>
                <a:lnTo>
                  <a:pt x="1564312" y="6862478"/>
                </a:lnTo>
                <a:lnTo>
                  <a:pt x="0" y="6862478"/>
                </a:lnTo>
                <a:lnTo>
                  <a:pt x="0" y="5342325"/>
                </a:lnTo>
                <a:lnTo>
                  <a:pt x="3988160" y="1360788"/>
                </a:lnTo>
                <a:lnTo>
                  <a:pt x="3989570" y="1359067"/>
                </a:lnTo>
                <a:cubicBezTo>
                  <a:pt x="4200693" y="1148296"/>
                  <a:pt x="4478721" y="1042910"/>
                  <a:pt x="4757494" y="1042910"/>
                </a:cubicBezTo>
                <a:close/>
                <a:moveTo>
                  <a:pt x="3710411" y="0"/>
                </a:moveTo>
                <a:lnTo>
                  <a:pt x="4245830" y="0"/>
                </a:lnTo>
                <a:lnTo>
                  <a:pt x="588411" y="3645275"/>
                </a:lnTo>
                <a:lnTo>
                  <a:pt x="588200" y="3645059"/>
                </a:lnTo>
                <a:lnTo>
                  <a:pt x="527740" y="3684767"/>
                </a:lnTo>
                <a:cubicBezTo>
                  <a:pt x="460783" y="3711478"/>
                  <a:pt x="380433" y="3698123"/>
                  <a:pt x="326868" y="3644701"/>
                </a:cubicBezTo>
                <a:cubicBezTo>
                  <a:pt x="249494" y="3573471"/>
                  <a:pt x="249494" y="3454755"/>
                  <a:pt x="326868" y="3377590"/>
                </a:cubicBezTo>
                <a:lnTo>
                  <a:pt x="331357" y="3374641"/>
                </a:lnTo>
                <a:close/>
                <a:moveTo>
                  <a:pt x="9362881" y="0"/>
                </a:moveTo>
                <a:lnTo>
                  <a:pt x="11962512" y="0"/>
                </a:lnTo>
                <a:lnTo>
                  <a:pt x="11962512" y="0"/>
                </a:lnTo>
                <a:lnTo>
                  <a:pt x="12188824" y="0"/>
                </a:lnTo>
                <a:lnTo>
                  <a:pt x="12188824" y="279302"/>
                </a:lnTo>
                <a:lnTo>
                  <a:pt x="9215738" y="3246880"/>
                </a:lnTo>
                <a:lnTo>
                  <a:pt x="9210177" y="3253408"/>
                </a:lnTo>
                <a:cubicBezTo>
                  <a:pt x="9085267" y="3378117"/>
                  <a:pt x="8888981" y="3378117"/>
                  <a:pt x="8764072" y="3253408"/>
                </a:cubicBezTo>
                <a:lnTo>
                  <a:pt x="8737355" y="3220478"/>
                </a:lnTo>
                <a:lnTo>
                  <a:pt x="5093641" y="6858904"/>
                </a:lnTo>
                <a:lnTo>
                  <a:pt x="2494012" y="6858904"/>
                </a:lnTo>
                <a:close/>
              </a:path>
            </a:pathLst>
          </a:custGeom>
          <a:solidFill>
            <a:schemeClr val="accent1">
              <a:alpha val="2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IN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10/12/2022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C6F62FE-A218-4FF4-BF4B-A352B0436A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40"/>
            <a:ext cx="10972801" cy="711081"/>
          </a:xfrm>
        </p:spPr>
        <p:txBody>
          <a:bodyPr lIns="0" rIns="0"/>
          <a:lstStyle>
            <a:lvl1pPr>
              <a:defRPr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81EF826-198D-4368-A76F-9E1DBEF4FFBE}"/>
              </a:ext>
            </a:extLst>
          </p:cNvPr>
          <p:cNvSpPr/>
          <p:nvPr userDrawn="1"/>
        </p:nvSpPr>
        <p:spPr>
          <a:xfrm>
            <a:off x="0" y="267420"/>
            <a:ext cx="333859" cy="73324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7DFC7F0-CE29-402B-AD65-76FC395728E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760" y="970942"/>
            <a:ext cx="10972482" cy="412651"/>
          </a:xfrm>
        </p:spPr>
        <p:txBody>
          <a:bodyPr lIns="0" rIns="0">
            <a:norm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09494" indent="0">
              <a:buFontTx/>
              <a:buNone/>
              <a:defRPr/>
            </a:lvl2pPr>
            <a:lvl3pPr marL="1218986" indent="0">
              <a:buFontTx/>
              <a:buNone/>
              <a:defRPr/>
            </a:lvl3pPr>
            <a:lvl4pPr marL="1828480" indent="0">
              <a:buFontTx/>
              <a:buNone/>
              <a:defRPr/>
            </a:lvl4pPr>
            <a:lvl5pPr marL="2437973" indent="0">
              <a:buFontTx/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  <a:endParaRPr lang="en-IN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657E366-AA36-4EA9-A94C-3FF4A02D967C}"/>
              </a:ext>
            </a:extLst>
          </p:cNvPr>
          <p:cNvSpPr>
            <a:spLocks noGrp="1"/>
          </p:cNvSpPr>
          <p:nvPr userDrawn="1">
            <p:ph type="pic" sz="quarter" idx="14"/>
          </p:nvPr>
        </p:nvSpPr>
        <p:spPr>
          <a:xfrm>
            <a:off x="598468" y="1701356"/>
            <a:ext cx="2484203" cy="187166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IN" dirty="0"/>
          </a:p>
        </p:txBody>
      </p:sp>
      <p:sp>
        <p:nvSpPr>
          <p:cNvPr id="27" name="Picture Placeholder 2">
            <a:extLst>
              <a:ext uri="{FF2B5EF4-FFF2-40B4-BE49-F238E27FC236}">
                <a16:creationId xmlns:a16="http://schemas.microsoft.com/office/drawing/2014/main" id="{437DC947-2998-43CA-B59E-37442782D446}"/>
              </a:ext>
            </a:extLst>
          </p:cNvPr>
          <p:cNvSpPr>
            <a:spLocks noGrp="1"/>
          </p:cNvSpPr>
          <p:nvPr userDrawn="1">
            <p:ph type="pic" sz="quarter" idx="15"/>
          </p:nvPr>
        </p:nvSpPr>
        <p:spPr>
          <a:xfrm>
            <a:off x="3429850" y="1701356"/>
            <a:ext cx="2485635" cy="187166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IN" dirty="0"/>
          </a:p>
        </p:txBody>
      </p:sp>
      <p:sp>
        <p:nvSpPr>
          <p:cNvPr id="34" name="Picture Placeholder 2">
            <a:extLst>
              <a:ext uri="{FF2B5EF4-FFF2-40B4-BE49-F238E27FC236}">
                <a16:creationId xmlns:a16="http://schemas.microsoft.com/office/drawing/2014/main" id="{1900B230-BD75-4B1F-90C4-CE41EBE6D32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241516" y="1701356"/>
            <a:ext cx="2511442" cy="187166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IN" dirty="0"/>
          </a:p>
        </p:txBody>
      </p:sp>
      <p:sp>
        <p:nvSpPr>
          <p:cNvPr id="35" name="Picture Placeholder 2">
            <a:extLst>
              <a:ext uri="{FF2B5EF4-FFF2-40B4-BE49-F238E27FC236}">
                <a16:creationId xmlns:a16="http://schemas.microsoft.com/office/drawing/2014/main" id="{6EA71213-0238-4B27-92EB-BD1C4F27B11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064475" y="1701356"/>
            <a:ext cx="2511442" cy="187166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4009099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629DF42F-F285-4EA1-8AFB-946D80DE0F1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92000" y="3608453"/>
            <a:ext cx="6924710" cy="1107996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4111699-FBEE-4E8F-9DB1-C642D849B57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93" y="288000"/>
            <a:ext cx="2520000" cy="660192"/>
          </a:xfrm>
          <a:prstGeom prst="rect">
            <a:avLst/>
          </a:prstGeom>
        </p:spPr>
      </p:pic>
      <p:pic>
        <p:nvPicPr>
          <p:cNvPr id="15" name="Image 4">
            <a:extLst>
              <a:ext uri="{FF2B5EF4-FFF2-40B4-BE49-F238E27FC236}">
                <a16:creationId xmlns:a16="http://schemas.microsoft.com/office/drawing/2014/main" id="{3077EBE0-7F3D-4BEC-A0DB-17E5163C3C6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67" t="15924" r="30271" b="6415"/>
          <a:stretch/>
        </p:blipFill>
        <p:spPr>
          <a:xfrm>
            <a:off x="6895886" y="287997"/>
            <a:ext cx="5007121" cy="50816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672BDC-C985-48AD-B4F3-CF7C57A9E28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93" y="288000"/>
            <a:ext cx="2520000" cy="660192"/>
          </a:xfrm>
          <a:prstGeom prst="rect">
            <a:avLst/>
          </a:prstGeom>
        </p:spPr>
      </p:pic>
      <p:pic>
        <p:nvPicPr>
          <p:cNvPr id="6" name="Image 4">
            <a:extLst>
              <a:ext uri="{FF2B5EF4-FFF2-40B4-BE49-F238E27FC236}">
                <a16:creationId xmlns:a16="http://schemas.microsoft.com/office/drawing/2014/main" id="{62A91A22-A325-4167-B083-B9810C453F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67" t="15924" r="30271" b="6415"/>
          <a:stretch/>
        </p:blipFill>
        <p:spPr>
          <a:xfrm>
            <a:off x="6895886" y="287997"/>
            <a:ext cx="5007121" cy="5081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394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2385E1-EC78-47D9-957E-717A42599BC6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US" dirty="0"/>
              <a:t>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en-GB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E960257E-5AAF-41A0-9D1B-C9C4ADEF3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D7C4B2C-5205-487F-B75D-B7F0E9852BE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0ADB3DE1-2B4B-42BA-A249-275741272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EBF22837-9165-4D6E-8BA2-1E89C60D3F9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3289" y="822290"/>
            <a:ext cx="9417600" cy="37080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b="1" i="1">
                <a:solidFill>
                  <a:schemeClr val="accent3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270000" indent="0">
              <a:buNone/>
              <a:defRPr/>
            </a:lvl5pPr>
          </a:lstStyle>
          <a:p>
            <a:pPr lvl="0"/>
            <a:r>
              <a:rPr lang="en-US" dirty="0"/>
              <a:t>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61245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3713ACD-BE12-4C97-A5D8-0FD04EED552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133264" y="1502604"/>
            <a:ext cx="3924000" cy="4665950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US" dirty="0"/>
              <a:t>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en-GB" dirty="0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119139D6-81BC-40C8-AC5B-98BBFB85B7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2478" y="353866"/>
            <a:ext cx="9418411" cy="44319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117B8C9B-720C-4B35-B4FF-04A411E36D3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3289" y="822290"/>
            <a:ext cx="9417600" cy="37080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b="1" i="1">
                <a:solidFill>
                  <a:schemeClr val="accent3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270000" indent="0">
              <a:buNone/>
              <a:defRPr/>
            </a:lvl5pPr>
          </a:lstStyle>
          <a:p>
            <a:pPr lvl="0"/>
            <a:r>
              <a:rPr lang="en-US" dirty="0"/>
              <a:t>Subtitle</a:t>
            </a:r>
            <a:endParaRPr lang="en-GB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71048CC2-F257-4558-8161-50EE5265F6EC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7453264" y="1502604"/>
            <a:ext cx="3924000" cy="4665950"/>
          </a:xfrm>
        </p:spPr>
        <p:txBody>
          <a:bodyPr/>
          <a:lstStyle>
            <a:lvl1pPr>
              <a:defRPr/>
            </a:lvl1pPr>
            <a:lvl5pPr>
              <a:defRPr/>
            </a:lvl5pPr>
            <a:lvl9pPr>
              <a:defRPr/>
            </a:lvl9pPr>
          </a:lstStyle>
          <a:p>
            <a:pPr lvl="0"/>
            <a:r>
              <a:rPr lang="en-US" dirty="0"/>
              <a:t>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en-GB" dirty="0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2E338D32-D911-42C5-B208-A374D27E220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2477" y="1502604"/>
            <a:ext cx="1962000" cy="4665950"/>
          </a:xfrm>
        </p:spPr>
        <p:txBody>
          <a:bodyPr>
            <a:noAutofit/>
          </a:bodyPr>
          <a:lstStyle>
            <a:lvl1pPr algn="r">
              <a:buNone/>
              <a:defRPr sz="1800"/>
            </a:lvl1pPr>
            <a:lvl2pPr>
              <a:buNone/>
              <a:defRPr sz="1800"/>
            </a:lvl2pPr>
            <a:lvl3pPr>
              <a:buNone/>
              <a:defRPr sz="1800"/>
            </a:lvl3pPr>
            <a:lvl4pPr marL="0" indent="0">
              <a:buNone/>
              <a:defRPr sz="1800"/>
            </a:lvl4pPr>
            <a:lvl5pPr marL="270000" indent="0">
              <a:buNone/>
              <a:defRPr sz="1800"/>
            </a:lvl5pPr>
          </a:lstStyle>
          <a:p>
            <a:pPr lvl="0"/>
            <a:r>
              <a:rPr lang="en-US" dirty="0"/>
              <a:t>Content</a:t>
            </a:r>
            <a:endParaRPr lang="en-GB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234870D-A4DA-43B9-B1A0-E00DB6DB315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2000" y="6347904"/>
            <a:ext cx="1260000" cy="330096"/>
          </a:xfrm>
          <a:prstGeom prst="rect">
            <a:avLst/>
          </a:prstGeom>
        </p:spPr>
      </p:pic>
      <p:pic>
        <p:nvPicPr>
          <p:cNvPr id="20" name="Image 7">
            <a:extLst>
              <a:ext uri="{FF2B5EF4-FFF2-40B4-BE49-F238E27FC236}">
                <a16:creationId xmlns:a16="http://schemas.microsoft.com/office/drawing/2014/main" id="{FF064172-9BB1-46F3-A627-E70E7BE52D0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39" t="38315" r="36250" b="14076"/>
          <a:stretch/>
        </p:blipFill>
        <p:spPr>
          <a:xfrm>
            <a:off x="10562528" y="-1"/>
            <a:ext cx="1629472" cy="112395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7628D3D-4032-4B8C-9A15-C9C803FE5BB7}"/>
              </a:ext>
            </a:extLst>
          </p:cNvPr>
          <p:cNvGrpSpPr/>
          <p:nvPr/>
        </p:nvGrpSpPr>
        <p:grpSpPr>
          <a:xfrm>
            <a:off x="2682131" y="1489834"/>
            <a:ext cx="792979" cy="5188166"/>
            <a:chOff x="2682131" y="1489834"/>
            <a:chExt cx="792979" cy="5188166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4110CAB1-096C-4449-9C0A-69AE48074DB6}"/>
                </a:ext>
              </a:extLst>
            </p:cNvPr>
            <p:cNvCxnSpPr>
              <a:cxnSpLocks/>
              <a:endCxn id="24" idx="0"/>
            </p:cNvCxnSpPr>
            <p:nvPr/>
          </p:nvCxnSpPr>
          <p:spPr>
            <a:xfrm>
              <a:off x="2934131" y="1489834"/>
              <a:ext cx="0" cy="4824392"/>
            </a:xfrm>
            <a:prstGeom prst="line">
              <a:avLst/>
            </a:prstGeom>
            <a:ln w="6350">
              <a:solidFill>
                <a:schemeClr val="accent2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F76F5D66-D681-4F09-8F0D-EFE4E6EFA419}"/>
                </a:ext>
              </a:extLst>
            </p:cNvPr>
            <p:cNvGrpSpPr/>
            <p:nvPr/>
          </p:nvGrpSpPr>
          <p:grpSpPr>
            <a:xfrm>
              <a:off x="2682131" y="6314226"/>
              <a:ext cx="792979" cy="363774"/>
              <a:chOff x="143500" y="6326345"/>
              <a:chExt cx="792979" cy="363774"/>
            </a:xfrm>
          </p:grpSpPr>
          <p:sp>
            <p:nvSpPr>
              <p:cNvPr id="23" name="Diamond 22">
                <a:extLst>
                  <a:ext uri="{FF2B5EF4-FFF2-40B4-BE49-F238E27FC236}">
                    <a16:creationId xmlns:a16="http://schemas.microsoft.com/office/drawing/2014/main" id="{EE8A5C95-8C25-4814-B963-5F4B6A20A8D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48479" y="6403514"/>
                <a:ext cx="288000" cy="207871"/>
              </a:xfrm>
              <a:prstGeom prst="diamond">
                <a:avLst/>
              </a:prstGeom>
              <a:noFill/>
              <a:ln w="63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24" name="Diamond 23">
                <a:extLst>
                  <a:ext uri="{FF2B5EF4-FFF2-40B4-BE49-F238E27FC236}">
                    <a16:creationId xmlns:a16="http://schemas.microsoft.com/office/drawing/2014/main" id="{000973C2-93CC-4402-A55A-769E27FF6F9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43500" y="6326345"/>
                <a:ext cx="504000" cy="363774"/>
              </a:xfrm>
              <a:prstGeom prst="diamond">
                <a:avLst/>
              </a:prstGeom>
              <a:noFill/>
              <a:ln w="63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F988F5AC-2B82-4CE6-855D-761B4A50143E}"/>
                  </a:ext>
                </a:extLst>
              </p:cNvPr>
              <p:cNvSpPr/>
              <p:nvPr/>
            </p:nvSpPr>
            <p:spPr>
              <a:xfrm>
                <a:off x="608967" y="6467831"/>
                <a:ext cx="78046" cy="78662"/>
              </a:xfrm>
              <a:prstGeom prst="ellipse">
                <a:avLst/>
              </a:prstGeom>
              <a:solidFill>
                <a:schemeClr val="accent2"/>
              </a:solidFill>
              <a:ln w="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</p:grp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2740F9-1E6C-44BE-B230-A608822884F6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D7C4B2C-5205-487F-B75D-B7F0E9852BE5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E557522E-FA2B-42A7-A33B-3524243A70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2000" y="6347904"/>
            <a:ext cx="1260000" cy="330096"/>
          </a:xfrm>
          <a:prstGeom prst="rect">
            <a:avLst/>
          </a:prstGeom>
        </p:spPr>
      </p:pic>
      <p:pic>
        <p:nvPicPr>
          <p:cNvPr id="27" name="Image 7">
            <a:extLst>
              <a:ext uri="{FF2B5EF4-FFF2-40B4-BE49-F238E27FC236}">
                <a16:creationId xmlns:a16="http://schemas.microsoft.com/office/drawing/2014/main" id="{83984D46-CA64-4993-AF08-5144DA9E7A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39" t="38315" r="36250" b="14076"/>
          <a:stretch/>
        </p:blipFill>
        <p:spPr>
          <a:xfrm>
            <a:off x="10562528" y="-1"/>
            <a:ext cx="1629472" cy="1123951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4EA74668-422B-492C-AC11-6A8CEB584712}"/>
              </a:ext>
            </a:extLst>
          </p:cNvPr>
          <p:cNvGrpSpPr/>
          <p:nvPr userDrawn="1"/>
        </p:nvGrpSpPr>
        <p:grpSpPr>
          <a:xfrm>
            <a:off x="2682131" y="1489834"/>
            <a:ext cx="792979" cy="5188166"/>
            <a:chOff x="2682131" y="1489834"/>
            <a:chExt cx="792979" cy="5188166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412FEF45-2376-48D9-BE4F-E41D8299553A}"/>
                </a:ext>
              </a:extLst>
            </p:cNvPr>
            <p:cNvCxnSpPr>
              <a:cxnSpLocks/>
              <a:endCxn id="24" idx="0"/>
            </p:cNvCxnSpPr>
            <p:nvPr userDrawn="1"/>
          </p:nvCxnSpPr>
          <p:spPr>
            <a:xfrm>
              <a:off x="2934131" y="1489834"/>
              <a:ext cx="0" cy="4824392"/>
            </a:xfrm>
            <a:prstGeom prst="line">
              <a:avLst/>
            </a:prstGeom>
            <a:ln w="6350">
              <a:solidFill>
                <a:schemeClr val="accent2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1F0E74C2-20F2-498E-A2BA-004D9A58FA8E}"/>
                </a:ext>
              </a:extLst>
            </p:cNvPr>
            <p:cNvGrpSpPr/>
            <p:nvPr userDrawn="1"/>
          </p:nvGrpSpPr>
          <p:grpSpPr>
            <a:xfrm>
              <a:off x="2682131" y="6314226"/>
              <a:ext cx="792979" cy="363774"/>
              <a:chOff x="143500" y="6326345"/>
              <a:chExt cx="792979" cy="363774"/>
            </a:xfrm>
          </p:grpSpPr>
          <p:sp>
            <p:nvSpPr>
              <p:cNvPr id="31" name="Diamond 30">
                <a:extLst>
                  <a:ext uri="{FF2B5EF4-FFF2-40B4-BE49-F238E27FC236}">
                    <a16:creationId xmlns:a16="http://schemas.microsoft.com/office/drawing/2014/main" id="{31C01195-D414-489C-9B6B-57913013F908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648479" y="6403514"/>
                <a:ext cx="288000" cy="207871"/>
              </a:xfrm>
              <a:prstGeom prst="diamond">
                <a:avLst/>
              </a:prstGeom>
              <a:noFill/>
              <a:ln w="63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32" name="Diamond 31">
                <a:extLst>
                  <a:ext uri="{FF2B5EF4-FFF2-40B4-BE49-F238E27FC236}">
                    <a16:creationId xmlns:a16="http://schemas.microsoft.com/office/drawing/2014/main" id="{7021849C-41C6-48F0-80A5-8DCEFFA8AFD8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143500" y="6326345"/>
                <a:ext cx="504000" cy="363774"/>
              </a:xfrm>
              <a:prstGeom prst="diamond">
                <a:avLst/>
              </a:prstGeom>
              <a:noFill/>
              <a:ln w="63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66205AF5-A899-44B4-AA1E-C0AAA7CD62AB}"/>
                  </a:ext>
                </a:extLst>
              </p:cNvPr>
              <p:cNvSpPr/>
              <p:nvPr userDrawn="1"/>
            </p:nvSpPr>
            <p:spPr>
              <a:xfrm>
                <a:off x="608967" y="6467831"/>
                <a:ext cx="78046" cy="78662"/>
              </a:xfrm>
              <a:prstGeom prst="ellipse">
                <a:avLst/>
              </a:prstGeom>
              <a:solidFill>
                <a:schemeClr val="accent2"/>
              </a:solidFill>
              <a:ln w="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98168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(50/50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1F6D62-68CC-4A86-B9C7-30FB2CDB1C68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792000" y="1501200"/>
            <a:ext cx="5104800" cy="4665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1300F8-76CD-4A37-8395-321CC4483FD4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92800" y="1501200"/>
            <a:ext cx="5104800" cy="4665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92FCE83-FD7B-4195-9E21-F45ED32E7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C4B2C-5205-487F-B75D-B7F0E9852BE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BC6BEEAC-C55C-4AE9-B4EF-84F4A2BDBA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0E271EF0-2A7A-4053-A78E-191F79AC609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3289" y="822290"/>
            <a:ext cx="9417600" cy="37080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en-GB" sz="2400" b="1" i="1" kern="1200" dirty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270000" indent="0">
              <a:buNone/>
              <a:defRPr/>
            </a:lvl5pPr>
          </a:lstStyle>
          <a:p>
            <a:pPr lvl="0"/>
            <a:r>
              <a:rPr lang="en-US" dirty="0"/>
              <a:t>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570253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(30/70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1F6D62-68CC-4A86-B9C7-30FB2CDB1C68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792000" y="1501200"/>
            <a:ext cx="3063600" cy="4665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1300F8-76CD-4A37-8395-321CC4483FD4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251600" y="1501200"/>
            <a:ext cx="7146000" cy="4665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92FCE83-FD7B-4195-9E21-F45ED32E7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C4B2C-5205-487F-B75D-B7F0E9852BE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BC6BEEAC-C55C-4AE9-B4EF-84F4A2BDBA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0E271EF0-2A7A-4053-A78E-191F79AC609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3289" y="822290"/>
            <a:ext cx="9417600" cy="370800"/>
          </a:xfrm>
        </p:spPr>
        <p:txBody>
          <a:bodyPr vert="horz" lIns="0" tIns="0" rIns="0" bIns="0" rtlCol="0">
            <a:normAutofit/>
          </a:bodyPr>
          <a:lstStyle>
            <a:lvl1pPr marL="0" indent="0">
              <a:buNone/>
              <a:defRPr lang="en-GB" i="1" dirty="0">
                <a:solidFill>
                  <a:schemeClr val="accent3"/>
                </a:solidFill>
              </a:defRPr>
            </a:lvl1pPr>
          </a:lstStyle>
          <a:p>
            <a:pPr marL="270000" lvl="0" indent="-270000"/>
            <a:r>
              <a:rPr lang="en-US" dirty="0"/>
              <a:t>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34672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(70/30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1F6D62-68CC-4A86-B9C7-30FB2CDB1C68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792000" y="1501200"/>
            <a:ext cx="7146000" cy="4665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1300F8-76CD-4A37-8395-321CC4483FD4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34000" y="1501200"/>
            <a:ext cx="3063600" cy="4665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92FCE83-FD7B-4195-9E21-F45ED32E7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C4B2C-5205-487F-B75D-B7F0E9852BE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BC6BEEAC-C55C-4AE9-B4EF-84F4A2BDBA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0E271EF0-2A7A-4053-A78E-191F79AC609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3289" y="822290"/>
            <a:ext cx="9417600" cy="370800"/>
          </a:xfrm>
        </p:spPr>
        <p:txBody>
          <a:bodyPr vert="horz" lIns="0" tIns="0" rIns="0" bIns="0" rtlCol="0">
            <a:normAutofit/>
          </a:bodyPr>
          <a:lstStyle>
            <a:lvl1pPr marL="0" indent="0">
              <a:buNone/>
              <a:defRPr lang="en-GB" i="1" dirty="0">
                <a:solidFill>
                  <a:schemeClr val="accent3"/>
                </a:solidFill>
              </a:defRPr>
            </a:lvl1pPr>
          </a:lstStyle>
          <a:p>
            <a:pPr marL="270000" lvl="0" indent="-270000"/>
            <a:r>
              <a:rPr lang="en-US" dirty="0"/>
              <a:t>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734963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948126-0497-4282-AAC3-10718CB777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80A163C-13AD-4BF3-AA35-0D6AE3098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C4B2C-5205-487F-B75D-B7F0E9852BE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4B7CA0B6-3AE3-4284-8A56-C77286FB123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3289" y="822290"/>
            <a:ext cx="9417600" cy="370800"/>
          </a:xfrm>
        </p:spPr>
        <p:txBody>
          <a:bodyPr vert="horz" lIns="0" tIns="0" rIns="0" bIns="0" rtlCol="0">
            <a:normAutofit/>
          </a:bodyPr>
          <a:lstStyle>
            <a:lvl1pPr marL="0" indent="0">
              <a:buFont typeface="Arial" panose="020B0604020202020204" pitchFamily="34" charset="0"/>
              <a:buNone/>
              <a:defRPr lang="en-GB" i="1" dirty="0">
                <a:solidFill>
                  <a:schemeClr val="accent3"/>
                </a:solidFill>
              </a:defRPr>
            </a:lvl1pPr>
          </a:lstStyle>
          <a:p>
            <a:pPr marL="270000" lvl="0" indent="-270000"/>
            <a:r>
              <a:rPr lang="en-US" dirty="0"/>
              <a:t>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329709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285B46-89A2-4137-AA3B-32988C481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C4B2C-5205-487F-B75D-B7F0E9852BE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31388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emf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B70DE72-ED50-4053-91BC-A23C355BA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478" y="353866"/>
            <a:ext cx="9418411" cy="44319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E7C9C4-A409-4E4D-B928-5AB0F427BD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92479" y="1501953"/>
            <a:ext cx="10607036" cy="466595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4131DE-2480-4C20-AB51-E01F175CA9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6000" y="6415200"/>
            <a:ext cx="360000" cy="18466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fld id="{7D7C4B2C-5205-487F-B75D-B7F0E9852BE5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7518AA7-99A3-4FA0-BDCD-54A94E159DEB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2000" y="6347904"/>
            <a:ext cx="1260000" cy="330096"/>
          </a:xfrm>
          <a:prstGeom prst="rect">
            <a:avLst/>
          </a:prstGeom>
        </p:spPr>
      </p:pic>
      <p:pic>
        <p:nvPicPr>
          <p:cNvPr id="11" name="Image 7">
            <a:extLst>
              <a:ext uri="{FF2B5EF4-FFF2-40B4-BE49-F238E27FC236}">
                <a16:creationId xmlns:a16="http://schemas.microsoft.com/office/drawing/2014/main" id="{6FF9D734-2BEE-4270-A1D6-206451EF4FD6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39" t="38315" r="36250" b="14076"/>
          <a:stretch/>
        </p:blipFill>
        <p:spPr>
          <a:xfrm>
            <a:off x="10562528" y="-1"/>
            <a:ext cx="1629472" cy="1123951"/>
          </a:xfrm>
          <a:prstGeom prst="rect">
            <a:avLst/>
          </a:prstGeom>
        </p:spPr>
      </p:pic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01076F0-EF7A-41EE-B094-1B591B42662D}"/>
              </a:ext>
            </a:extLst>
          </p:cNvPr>
          <p:cNvCxnSpPr>
            <a:cxnSpLocks/>
            <a:endCxn id="38" idx="0"/>
          </p:cNvCxnSpPr>
          <p:nvPr/>
        </p:nvCxnSpPr>
        <p:spPr>
          <a:xfrm>
            <a:off x="395500" y="1501953"/>
            <a:ext cx="0" cy="4824392"/>
          </a:xfrm>
          <a:prstGeom prst="line">
            <a:avLst/>
          </a:prstGeom>
          <a:ln w="6350">
            <a:solidFill>
              <a:schemeClr val="accent2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3" name="Group 72">
            <a:extLst>
              <a:ext uri="{FF2B5EF4-FFF2-40B4-BE49-F238E27FC236}">
                <a16:creationId xmlns:a16="http://schemas.microsoft.com/office/drawing/2014/main" id="{16A24F6E-78AA-4A20-9477-645163647AE4}"/>
              </a:ext>
            </a:extLst>
          </p:cNvPr>
          <p:cNvGrpSpPr/>
          <p:nvPr/>
        </p:nvGrpSpPr>
        <p:grpSpPr>
          <a:xfrm>
            <a:off x="143500" y="6326345"/>
            <a:ext cx="792979" cy="363774"/>
            <a:chOff x="143500" y="6326345"/>
            <a:chExt cx="792979" cy="363774"/>
          </a:xfrm>
        </p:grpSpPr>
        <p:sp>
          <p:nvSpPr>
            <p:cNvPr id="37" name="Diamond 36">
              <a:extLst>
                <a:ext uri="{FF2B5EF4-FFF2-40B4-BE49-F238E27FC236}">
                  <a16:creationId xmlns:a16="http://schemas.microsoft.com/office/drawing/2014/main" id="{46ADA1EA-2E52-46DE-A20B-A3CF18A0E39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48479" y="6403514"/>
              <a:ext cx="288000" cy="207871"/>
            </a:xfrm>
            <a:prstGeom prst="diamond">
              <a:avLst/>
            </a:prstGeom>
            <a:noFill/>
            <a:ln w="63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8" name="Diamond 37">
              <a:extLst>
                <a:ext uri="{FF2B5EF4-FFF2-40B4-BE49-F238E27FC236}">
                  <a16:creationId xmlns:a16="http://schemas.microsoft.com/office/drawing/2014/main" id="{BF95002C-AB1F-4650-BCA9-7C9D06B2C51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43500" y="6326345"/>
              <a:ext cx="504000" cy="363774"/>
            </a:xfrm>
            <a:prstGeom prst="diamond">
              <a:avLst/>
            </a:prstGeom>
            <a:noFill/>
            <a:ln w="63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29583E5B-BD41-4F17-969E-18C4811783F6}"/>
                </a:ext>
              </a:extLst>
            </p:cNvPr>
            <p:cNvSpPr/>
            <p:nvPr/>
          </p:nvSpPr>
          <p:spPr>
            <a:xfrm>
              <a:off x="608967" y="6467831"/>
              <a:ext cx="78046" cy="78662"/>
            </a:xfrm>
            <a:prstGeom prst="ellipse">
              <a:avLst/>
            </a:prstGeom>
            <a:solidFill>
              <a:schemeClr val="accent2"/>
            </a:solidFill>
            <a:ln w="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0E3B2535-A991-4C5A-8F82-DD5EEEC8787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2000" y="6347904"/>
            <a:ext cx="1260000" cy="330096"/>
          </a:xfrm>
          <a:prstGeom prst="rect">
            <a:avLst/>
          </a:prstGeom>
        </p:spPr>
      </p:pic>
      <p:pic>
        <p:nvPicPr>
          <p:cNvPr id="15" name="Image 7">
            <a:extLst>
              <a:ext uri="{FF2B5EF4-FFF2-40B4-BE49-F238E27FC236}">
                <a16:creationId xmlns:a16="http://schemas.microsoft.com/office/drawing/2014/main" id="{F52B1AA3-A8F0-4A0C-8787-AEB95BA0B3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39" t="38315" r="36250" b="14076"/>
          <a:stretch/>
        </p:blipFill>
        <p:spPr>
          <a:xfrm>
            <a:off x="10562528" y="-1"/>
            <a:ext cx="1629472" cy="1123951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BE5FC20-6C2D-4344-856E-D8B512960F39}"/>
              </a:ext>
            </a:extLst>
          </p:cNvPr>
          <p:cNvCxnSpPr>
            <a:cxnSpLocks/>
            <a:endCxn id="38" idx="0"/>
          </p:cNvCxnSpPr>
          <p:nvPr userDrawn="1"/>
        </p:nvCxnSpPr>
        <p:spPr>
          <a:xfrm>
            <a:off x="395500" y="1501953"/>
            <a:ext cx="0" cy="4824392"/>
          </a:xfrm>
          <a:prstGeom prst="line">
            <a:avLst/>
          </a:prstGeom>
          <a:ln w="6350">
            <a:solidFill>
              <a:schemeClr val="accent2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B45D3AE-924F-4A36-9192-F05591187E5D}"/>
              </a:ext>
            </a:extLst>
          </p:cNvPr>
          <p:cNvGrpSpPr/>
          <p:nvPr userDrawn="1"/>
        </p:nvGrpSpPr>
        <p:grpSpPr>
          <a:xfrm>
            <a:off x="143500" y="6326345"/>
            <a:ext cx="792979" cy="363774"/>
            <a:chOff x="143500" y="6326345"/>
            <a:chExt cx="792979" cy="363774"/>
          </a:xfrm>
        </p:grpSpPr>
        <p:sp>
          <p:nvSpPr>
            <p:cNvPr id="18" name="Diamond 17">
              <a:extLst>
                <a:ext uri="{FF2B5EF4-FFF2-40B4-BE49-F238E27FC236}">
                  <a16:creationId xmlns:a16="http://schemas.microsoft.com/office/drawing/2014/main" id="{816B9369-9D0E-432E-9C1D-783DC52D6EF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48479" y="6403514"/>
              <a:ext cx="288000" cy="207871"/>
            </a:xfrm>
            <a:prstGeom prst="diamond">
              <a:avLst/>
            </a:prstGeom>
            <a:noFill/>
            <a:ln w="63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9" name="Diamond 18">
              <a:extLst>
                <a:ext uri="{FF2B5EF4-FFF2-40B4-BE49-F238E27FC236}">
                  <a16:creationId xmlns:a16="http://schemas.microsoft.com/office/drawing/2014/main" id="{AC001948-9B05-4535-A888-AC2C647BBCD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43500" y="6326345"/>
              <a:ext cx="504000" cy="363774"/>
            </a:xfrm>
            <a:prstGeom prst="diamond">
              <a:avLst/>
            </a:prstGeom>
            <a:noFill/>
            <a:ln w="63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C8E5F948-0D62-4C1F-B3C7-9C696C0F1F6E}"/>
                </a:ext>
              </a:extLst>
            </p:cNvPr>
            <p:cNvSpPr/>
            <p:nvPr userDrawn="1"/>
          </p:nvSpPr>
          <p:spPr>
            <a:xfrm>
              <a:off x="608967" y="6467831"/>
              <a:ext cx="78046" cy="78662"/>
            </a:xfrm>
            <a:prstGeom prst="ellipse">
              <a:avLst/>
            </a:prstGeom>
            <a:solidFill>
              <a:schemeClr val="accent2"/>
            </a:solidFill>
            <a:ln w="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1074583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716" r:id="rId10"/>
    <p:sldLayoutId id="2147483717" r:id="rId11"/>
    <p:sldLayoutId id="2147483718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270000" indent="-270000" algn="l" defTabSz="914400" rtl="0" eaLnBrk="1" latinLnBrk="0" hangingPunct="1">
        <a:lnSpc>
          <a:spcPct val="100000"/>
        </a:lnSpc>
        <a:spcBef>
          <a:spcPts val="0"/>
        </a:spcBef>
        <a:buClr>
          <a:schemeClr val="accent1"/>
        </a:buClr>
        <a:buSzPct val="125000"/>
        <a:buFont typeface="Arial" panose="020B0604020202020204" pitchFamily="34" charset="0"/>
        <a:buChar char="•"/>
        <a:defRPr sz="2400" b="1" kern="1200">
          <a:solidFill>
            <a:schemeClr val="accent2"/>
          </a:solidFill>
          <a:latin typeface="+mn-lt"/>
          <a:ea typeface="+mn-ea"/>
          <a:cs typeface="+mn-cs"/>
        </a:defRPr>
      </a:lvl1pPr>
      <a:lvl2pPr marL="540000" indent="-270000" algn="l" defTabSz="914400" rtl="0" eaLnBrk="1" latinLnBrk="0" hangingPunct="1">
        <a:lnSpc>
          <a:spcPct val="100000"/>
        </a:lnSpc>
        <a:spcBef>
          <a:spcPts val="1000"/>
        </a:spcBef>
        <a:spcAft>
          <a:spcPts val="600"/>
        </a:spcAft>
        <a:buClr>
          <a:schemeClr val="accent2"/>
        </a:buClr>
        <a:buSzPct val="125000"/>
        <a:buFont typeface="Arial" panose="020B0604020202020204" pitchFamily="34" charset="0"/>
        <a:buChar char="•"/>
        <a:defRPr sz="2000" kern="1200">
          <a:solidFill>
            <a:schemeClr val="accent3"/>
          </a:solidFill>
          <a:latin typeface="+mn-lt"/>
          <a:ea typeface="+mn-ea"/>
          <a:cs typeface="+mn-cs"/>
        </a:defRPr>
      </a:lvl2pPr>
      <a:lvl3pPr marL="810000" indent="-270000" algn="l" defTabSz="914400" rtl="0" eaLnBrk="1" latinLnBrk="0" hangingPunct="1">
        <a:lnSpc>
          <a:spcPct val="100000"/>
        </a:lnSpc>
        <a:spcBef>
          <a:spcPts val="300"/>
        </a:spcBef>
        <a:spcAft>
          <a:spcPts val="600"/>
        </a:spcAft>
        <a:buClr>
          <a:schemeClr val="accent3"/>
        </a:buClr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80000" indent="-270000" algn="l" defTabSz="914400" rtl="0" eaLnBrk="1" latinLnBrk="0" hangingPunct="1">
        <a:lnSpc>
          <a:spcPct val="100000"/>
        </a:lnSpc>
        <a:spcBef>
          <a:spcPts val="300"/>
        </a:spcBef>
        <a:spcAft>
          <a:spcPts val="600"/>
        </a:spcAft>
        <a:buClr>
          <a:schemeClr val="accent1"/>
        </a:buClr>
        <a:buSzPct val="125000"/>
        <a:buFont typeface="Arial" panose="020B0604020202020204" pitchFamily="34" charset="0"/>
        <a:buChar char="•"/>
        <a:defRPr lang="en-US" sz="1800" b="0" kern="1200" dirty="0">
          <a:solidFill>
            <a:schemeClr val="tx1"/>
          </a:solidFill>
          <a:latin typeface="+mn-lt"/>
          <a:ea typeface="+mn-ea"/>
          <a:cs typeface="+mn-cs"/>
        </a:defRPr>
      </a:lvl4pPr>
      <a:lvl5pPr marL="1350000" indent="-270000" algn="l" defTabSz="914400" rtl="0" eaLnBrk="1" latinLnBrk="0" hangingPunct="1">
        <a:lnSpc>
          <a:spcPct val="100000"/>
        </a:lnSpc>
        <a:spcBef>
          <a:spcPts val="300"/>
        </a:spcBef>
        <a:spcAft>
          <a:spcPts val="600"/>
        </a:spcAft>
        <a:buClr>
          <a:schemeClr val="accent2"/>
        </a:buClr>
        <a:buSzPct val="125000"/>
        <a:buFont typeface="Arial" panose="020B0604020202020204" pitchFamily="34" charset="0"/>
        <a:buChar char="•"/>
        <a:defRPr lang="en-US" sz="180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342900" indent="-34290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chemeClr val="accent1"/>
        </a:buClr>
        <a:buSzPct val="125000"/>
        <a:buFont typeface="Arial" panose="020B0604020202020204" pitchFamily="34" charset="0"/>
        <a:buChar char="•"/>
        <a:tabLst>
          <a:tab pos="3228975" algn="l"/>
        </a:tabLst>
        <a:defRPr lang="en-US" sz="2400" b="1" kern="1200" dirty="0">
          <a:solidFill>
            <a:schemeClr val="accent2"/>
          </a:solidFill>
          <a:latin typeface="+mn-lt"/>
          <a:ea typeface="+mn-ea"/>
          <a:cs typeface="+mn-cs"/>
        </a:defRPr>
      </a:lvl6pPr>
      <a:lvl7pPr marL="342900" indent="-342900" algn="l" defTabSz="914400" rtl="0" eaLnBrk="1" latinLnBrk="0" hangingPunct="1">
        <a:lnSpc>
          <a:spcPct val="100000"/>
        </a:lnSpc>
        <a:spcBef>
          <a:spcPts val="1000"/>
        </a:spcBef>
        <a:spcAft>
          <a:spcPts val="600"/>
        </a:spcAft>
        <a:buClr>
          <a:schemeClr val="accent2"/>
        </a:buClr>
        <a:buSzPct val="125000"/>
        <a:buFont typeface="Arial" panose="020B0604020202020204" pitchFamily="34" charset="0"/>
        <a:buChar char="•"/>
        <a:defRPr sz="20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70000" indent="-270000" algn="l" defTabSz="914400" rtl="0" eaLnBrk="1" latinLnBrk="0" hangingPunct="1">
        <a:lnSpc>
          <a:spcPct val="100000"/>
        </a:lnSpc>
        <a:spcBef>
          <a:spcPts val="300"/>
        </a:spcBef>
        <a:spcAft>
          <a:spcPts val="600"/>
        </a:spcAft>
        <a:buClr>
          <a:schemeClr val="accent1"/>
        </a:buClr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540000" indent="-270000" algn="l" defTabSz="914400" rtl="0" eaLnBrk="1" latinLnBrk="0" hangingPunct="1">
        <a:lnSpc>
          <a:spcPct val="100000"/>
        </a:lnSpc>
        <a:spcBef>
          <a:spcPts val="300"/>
        </a:spcBef>
        <a:spcAft>
          <a:spcPts val="600"/>
        </a:spcAft>
        <a:buClr>
          <a:schemeClr val="accent2"/>
        </a:buClr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8A52EFD-C4DC-9B3E-A2AE-93DEEC803A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55C31A-1641-B654-5691-4F14405496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CD008F-BA71-7F8F-27B0-23E528A077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B96053-75DE-48CF-A5ED-F40A0ED80C43}" type="datetimeFigureOut">
              <a:rPr lang="en-US" smtClean="0"/>
              <a:t>10/12/2022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D4D081-4DCD-D55D-6012-810959113F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02E781-3D30-F58F-52D8-4BDABBF864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4055EC-912E-4BE7-80B9-820714C449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4000107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0.jpg"/><Relationship Id="rId5" Type="http://schemas.openxmlformats.org/officeDocument/2006/relationships/image" Target="../media/image59.jpg"/><Relationship Id="rId10" Type="http://schemas.openxmlformats.org/officeDocument/2006/relationships/image" Target="../media/image64.png"/><Relationship Id="rId4" Type="http://schemas.openxmlformats.org/officeDocument/2006/relationships/image" Target="../media/image58.jpg"/><Relationship Id="rId9" Type="http://schemas.openxmlformats.org/officeDocument/2006/relationships/image" Target="../media/image6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xe2Te_zss_M?feature=oembed" TargetMode="External"/><Relationship Id="rId4" Type="http://schemas.openxmlformats.org/officeDocument/2006/relationships/image" Target="../media/image6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ysmex-europe.com/academy/knowledge-centre/technologies/fluorescence-flow-cytometry.html" TargetMode="External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sysmex-europe.com/academy/knowledge-centre/technologies/dc-sheath-flow-detection-method.html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6.png"/><Relationship Id="rId5" Type="http://schemas.openxmlformats.org/officeDocument/2006/relationships/image" Target="../media/image71.png"/><Relationship Id="rId4" Type="http://schemas.openxmlformats.org/officeDocument/2006/relationships/image" Target="../media/image74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90.pn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71.png"/><Relationship Id="rId4" Type="http://schemas.openxmlformats.org/officeDocument/2006/relationships/image" Target="../media/image9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0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03.png"/><Relationship Id="rId4" Type="http://schemas.openxmlformats.org/officeDocument/2006/relationships/image" Target="../media/image7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5.svg"/><Relationship Id="rId18" Type="http://schemas.openxmlformats.org/officeDocument/2006/relationships/image" Target="../media/image120.png"/><Relationship Id="rId26" Type="http://schemas.openxmlformats.org/officeDocument/2006/relationships/image" Target="../media/image128.png"/><Relationship Id="rId39" Type="http://schemas.openxmlformats.org/officeDocument/2006/relationships/image" Target="../media/image141.svg"/><Relationship Id="rId21" Type="http://schemas.openxmlformats.org/officeDocument/2006/relationships/image" Target="../media/image123.svg"/><Relationship Id="rId34" Type="http://schemas.openxmlformats.org/officeDocument/2006/relationships/image" Target="../media/image136.png"/><Relationship Id="rId42" Type="http://schemas.openxmlformats.org/officeDocument/2006/relationships/image" Target="../media/image144.png"/><Relationship Id="rId47" Type="http://schemas.openxmlformats.org/officeDocument/2006/relationships/image" Target="../media/image149.svg"/><Relationship Id="rId50" Type="http://schemas.openxmlformats.org/officeDocument/2006/relationships/image" Target="../media/image152.png"/><Relationship Id="rId55" Type="http://schemas.openxmlformats.org/officeDocument/2006/relationships/image" Target="../media/image157.svg"/><Relationship Id="rId63" Type="http://schemas.openxmlformats.org/officeDocument/2006/relationships/image" Target="../media/image165.svg"/><Relationship Id="rId68" Type="http://schemas.openxmlformats.org/officeDocument/2006/relationships/image" Target="../media/image170.png"/><Relationship Id="rId7" Type="http://schemas.openxmlformats.org/officeDocument/2006/relationships/image" Target="../media/image109.svg"/><Relationship Id="rId2" Type="http://schemas.openxmlformats.org/officeDocument/2006/relationships/image" Target="../media/image104.png"/><Relationship Id="rId16" Type="http://schemas.openxmlformats.org/officeDocument/2006/relationships/image" Target="../media/image118.png"/><Relationship Id="rId29" Type="http://schemas.openxmlformats.org/officeDocument/2006/relationships/image" Target="../media/image131.sv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08.png"/><Relationship Id="rId11" Type="http://schemas.openxmlformats.org/officeDocument/2006/relationships/image" Target="../media/image113.svg"/><Relationship Id="rId24" Type="http://schemas.openxmlformats.org/officeDocument/2006/relationships/image" Target="../media/image126.png"/><Relationship Id="rId32" Type="http://schemas.openxmlformats.org/officeDocument/2006/relationships/image" Target="../media/image134.png"/><Relationship Id="rId37" Type="http://schemas.openxmlformats.org/officeDocument/2006/relationships/image" Target="../media/image139.svg"/><Relationship Id="rId40" Type="http://schemas.openxmlformats.org/officeDocument/2006/relationships/image" Target="../media/image142.png"/><Relationship Id="rId45" Type="http://schemas.openxmlformats.org/officeDocument/2006/relationships/image" Target="../media/image147.svg"/><Relationship Id="rId53" Type="http://schemas.openxmlformats.org/officeDocument/2006/relationships/image" Target="../media/image155.svg"/><Relationship Id="rId58" Type="http://schemas.openxmlformats.org/officeDocument/2006/relationships/image" Target="../media/image160.png"/><Relationship Id="rId66" Type="http://schemas.openxmlformats.org/officeDocument/2006/relationships/image" Target="../media/image168.png"/><Relationship Id="rId5" Type="http://schemas.openxmlformats.org/officeDocument/2006/relationships/image" Target="../media/image107.svg"/><Relationship Id="rId15" Type="http://schemas.openxmlformats.org/officeDocument/2006/relationships/image" Target="../media/image117.svg"/><Relationship Id="rId23" Type="http://schemas.openxmlformats.org/officeDocument/2006/relationships/image" Target="../media/image125.svg"/><Relationship Id="rId28" Type="http://schemas.openxmlformats.org/officeDocument/2006/relationships/image" Target="../media/image130.png"/><Relationship Id="rId36" Type="http://schemas.openxmlformats.org/officeDocument/2006/relationships/image" Target="../media/image138.png"/><Relationship Id="rId49" Type="http://schemas.openxmlformats.org/officeDocument/2006/relationships/image" Target="../media/image151.svg"/><Relationship Id="rId57" Type="http://schemas.openxmlformats.org/officeDocument/2006/relationships/image" Target="../media/image159.svg"/><Relationship Id="rId61" Type="http://schemas.openxmlformats.org/officeDocument/2006/relationships/image" Target="../media/image163.svg"/><Relationship Id="rId10" Type="http://schemas.openxmlformats.org/officeDocument/2006/relationships/image" Target="../media/image112.png"/><Relationship Id="rId19" Type="http://schemas.openxmlformats.org/officeDocument/2006/relationships/image" Target="../media/image121.svg"/><Relationship Id="rId31" Type="http://schemas.openxmlformats.org/officeDocument/2006/relationships/image" Target="../media/image133.svg"/><Relationship Id="rId44" Type="http://schemas.openxmlformats.org/officeDocument/2006/relationships/image" Target="../media/image146.png"/><Relationship Id="rId52" Type="http://schemas.openxmlformats.org/officeDocument/2006/relationships/image" Target="../media/image154.png"/><Relationship Id="rId60" Type="http://schemas.openxmlformats.org/officeDocument/2006/relationships/image" Target="../media/image162.png"/><Relationship Id="rId65" Type="http://schemas.openxmlformats.org/officeDocument/2006/relationships/image" Target="../media/image167.svg"/><Relationship Id="rId4" Type="http://schemas.openxmlformats.org/officeDocument/2006/relationships/image" Target="../media/image106.png"/><Relationship Id="rId9" Type="http://schemas.openxmlformats.org/officeDocument/2006/relationships/image" Target="../media/image111.svg"/><Relationship Id="rId14" Type="http://schemas.openxmlformats.org/officeDocument/2006/relationships/image" Target="../media/image116.png"/><Relationship Id="rId22" Type="http://schemas.openxmlformats.org/officeDocument/2006/relationships/image" Target="../media/image124.png"/><Relationship Id="rId27" Type="http://schemas.openxmlformats.org/officeDocument/2006/relationships/image" Target="../media/image129.svg"/><Relationship Id="rId30" Type="http://schemas.openxmlformats.org/officeDocument/2006/relationships/image" Target="../media/image132.png"/><Relationship Id="rId35" Type="http://schemas.openxmlformats.org/officeDocument/2006/relationships/image" Target="../media/image137.svg"/><Relationship Id="rId43" Type="http://schemas.openxmlformats.org/officeDocument/2006/relationships/image" Target="../media/image145.svg"/><Relationship Id="rId48" Type="http://schemas.openxmlformats.org/officeDocument/2006/relationships/image" Target="../media/image150.png"/><Relationship Id="rId56" Type="http://schemas.openxmlformats.org/officeDocument/2006/relationships/image" Target="../media/image158.png"/><Relationship Id="rId64" Type="http://schemas.openxmlformats.org/officeDocument/2006/relationships/image" Target="../media/image166.png"/><Relationship Id="rId69" Type="http://schemas.openxmlformats.org/officeDocument/2006/relationships/image" Target="../media/image171.svg"/><Relationship Id="rId8" Type="http://schemas.openxmlformats.org/officeDocument/2006/relationships/image" Target="../media/image110.png"/><Relationship Id="rId51" Type="http://schemas.openxmlformats.org/officeDocument/2006/relationships/image" Target="../media/image153.svg"/><Relationship Id="rId3" Type="http://schemas.openxmlformats.org/officeDocument/2006/relationships/image" Target="../media/image105.svg"/><Relationship Id="rId12" Type="http://schemas.openxmlformats.org/officeDocument/2006/relationships/image" Target="../media/image114.png"/><Relationship Id="rId17" Type="http://schemas.openxmlformats.org/officeDocument/2006/relationships/image" Target="../media/image119.svg"/><Relationship Id="rId25" Type="http://schemas.openxmlformats.org/officeDocument/2006/relationships/image" Target="../media/image127.svg"/><Relationship Id="rId33" Type="http://schemas.openxmlformats.org/officeDocument/2006/relationships/image" Target="../media/image135.svg"/><Relationship Id="rId38" Type="http://schemas.openxmlformats.org/officeDocument/2006/relationships/image" Target="../media/image140.png"/><Relationship Id="rId46" Type="http://schemas.openxmlformats.org/officeDocument/2006/relationships/image" Target="../media/image148.png"/><Relationship Id="rId59" Type="http://schemas.openxmlformats.org/officeDocument/2006/relationships/image" Target="../media/image161.svg"/><Relationship Id="rId67" Type="http://schemas.openxmlformats.org/officeDocument/2006/relationships/image" Target="../media/image169.svg"/><Relationship Id="rId20" Type="http://schemas.openxmlformats.org/officeDocument/2006/relationships/image" Target="../media/image122.png"/><Relationship Id="rId41" Type="http://schemas.openxmlformats.org/officeDocument/2006/relationships/image" Target="../media/image143.svg"/><Relationship Id="rId54" Type="http://schemas.openxmlformats.org/officeDocument/2006/relationships/image" Target="../media/image156.png"/><Relationship Id="rId62" Type="http://schemas.openxmlformats.org/officeDocument/2006/relationships/image" Target="../media/image164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2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jpe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12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jpe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microsoft.com/office/2007/relationships/hdphoto" Target="../media/hdphoto4.wdp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.png"/><Relationship Id="rId11" Type="http://schemas.microsoft.com/office/2007/relationships/hdphoto" Target="../media/hdphoto3.wdp"/><Relationship Id="rId5" Type="http://schemas.openxmlformats.org/officeDocument/2006/relationships/image" Target="../media/image21.png"/><Relationship Id="rId15" Type="http://schemas.openxmlformats.org/officeDocument/2006/relationships/image" Target="../media/image28.png"/><Relationship Id="rId10" Type="http://schemas.openxmlformats.org/officeDocument/2006/relationships/image" Target="../media/image25.png"/><Relationship Id="rId4" Type="http://schemas.openxmlformats.org/officeDocument/2006/relationships/image" Target="../media/image20.png"/><Relationship Id="rId9" Type="http://schemas.microsoft.com/office/2007/relationships/hdphoto" Target="../media/hdphoto2.wdp"/><Relationship Id="rId1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18" Type="http://schemas.openxmlformats.org/officeDocument/2006/relationships/image" Target="../media/image44.jpe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17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image" Target="../media/image4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69A85A-9EF8-41AF-837A-2ACDAD2C72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1999" y="3849408"/>
            <a:ext cx="8779839" cy="1107996"/>
          </a:xfrm>
        </p:spPr>
        <p:txBody>
          <a:bodyPr/>
          <a:lstStyle/>
          <a:p>
            <a:r>
              <a:rPr lang="en-US" dirty="0"/>
              <a:t>Aerospray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® Hematology Pro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Slide Stainer/Cytocentrifuge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E3C46A8-43D4-45D7-92CC-EB443883B52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Devised for: &lt;insert target audience&gt; </a:t>
            </a:r>
            <a:r>
              <a:rPr lang="en-GB" dirty="0"/>
              <a:t> 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7F731C-E665-4E99-921B-CB76C11CA09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r>
              <a:rPr lang="en-US" sz="1600" dirty="0"/>
              <a:t>Presented by:  &lt;insert name, title&gt;</a:t>
            </a:r>
          </a:p>
          <a:p>
            <a:r>
              <a:rPr lang="en-US" sz="1600" dirty="0"/>
              <a:t>Date:  &lt;insert date&gt;</a:t>
            </a:r>
          </a:p>
        </p:txBody>
      </p:sp>
    </p:spTree>
    <p:extLst>
      <p:ext uri="{BB962C8B-B14F-4D97-AF65-F5344CB8AC3E}">
        <p14:creationId xmlns:p14="http://schemas.microsoft.com/office/powerpoint/2010/main" val="24287349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CA10B5-6648-F899-7126-C8B5EA546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United States Customer Map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A692C4D-E9EB-4FAA-B612-A66F92DB2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C4B2C-5205-487F-B75D-B7F0E9852BE5}" type="slidenum">
              <a:rPr lang="en-GB" smtClean="0"/>
              <a:pPr/>
              <a:t>10</a:t>
            </a:fld>
            <a:endParaRPr lang="en-GB" dirty="0"/>
          </a:p>
        </p:txBody>
      </p:sp>
      <p:pic>
        <p:nvPicPr>
          <p:cNvPr id="7" name="Picture 6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B5009BBD-4501-07D0-C32A-B388860A96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529" y="1582089"/>
            <a:ext cx="8282942" cy="4641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1910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EAD81F-9BDE-46C8-8C35-99BD191196F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Staining Methods</a:t>
            </a:r>
          </a:p>
        </p:txBody>
      </p:sp>
    </p:spTree>
    <p:extLst>
      <p:ext uri="{BB962C8B-B14F-4D97-AF65-F5344CB8AC3E}">
        <p14:creationId xmlns:p14="http://schemas.microsoft.com/office/powerpoint/2010/main" val="6366334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6E43D4C-7DB5-2D9C-FA55-60BDF3177E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91999" y="1531886"/>
            <a:ext cx="6497370" cy="466560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Used to enhance contrast in samples</a:t>
            </a:r>
          </a:p>
          <a:p>
            <a:pPr>
              <a:spcAft>
                <a:spcPts val="600"/>
              </a:spcAft>
            </a:pPr>
            <a:endParaRPr lang="en-US" dirty="0"/>
          </a:p>
          <a:p>
            <a:pPr>
              <a:spcAft>
                <a:spcPts val="600"/>
              </a:spcAft>
            </a:pPr>
            <a:r>
              <a:rPr lang="en-US" dirty="0"/>
              <a:t>Dip and wait for stain to penetrate samples</a:t>
            </a:r>
          </a:p>
          <a:p>
            <a:pPr>
              <a:spcAft>
                <a:spcPts val="600"/>
              </a:spcAft>
            </a:pPr>
            <a:endParaRPr lang="en-US" dirty="0"/>
          </a:p>
          <a:p>
            <a:pPr>
              <a:spcAft>
                <a:spcPts val="600"/>
              </a:spcAft>
            </a:pPr>
            <a:r>
              <a:rPr lang="en-US" dirty="0"/>
              <a:t>Containers </a:t>
            </a:r>
            <a:r>
              <a:rPr lang="en-US" i="1" dirty="0"/>
              <a:t>(usually Coplin jars) </a:t>
            </a:r>
            <a:r>
              <a:rPr lang="en-US" dirty="0"/>
              <a:t>are filled with reagents</a:t>
            </a:r>
          </a:p>
          <a:p>
            <a:pPr>
              <a:spcAft>
                <a:spcPts val="600"/>
              </a:spcAft>
            </a:pPr>
            <a:endParaRPr lang="en-US" dirty="0"/>
          </a:p>
          <a:p>
            <a:pPr>
              <a:spcAft>
                <a:spcPts val="600"/>
              </a:spcAft>
            </a:pPr>
            <a:r>
              <a:rPr lang="en-US" dirty="0"/>
              <a:t>Staining process requires babysitting</a:t>
            </a:r>
          </a:p>
          <a:p>
            <a:pPr>
              <a:spcAft>
                <a:spcPts val="600"/>
              </a:spcAft>
            </a:pPr>
            <a:endParaRPr lang="en-US" i="1" dirty="0">
              <a:solidFill>
                <a:srgbClr val="FF0000"/>
              </a:solidFill>
            </a:endParaRPr>
          </a:p>
          <a:p>
            <a:r>
              <a:rPr lang="en-US" dirty="0"/>
              <a:t>Low Volume </a:t>
            </a:r>
          </a:p>
          <a:p>
            <a:pPr>
              <a:spcAft>
                <a:spcPts val="600"/>
              </a:spcAft>
            </a:pPr>
            <a:endParaRPr lang="en-US" dirty="0"/>
          </a:p>
        </p:txBody>
      </p:sp>
      <p:pic>
        <p:nvPicPr>
          <p:cNvPr id="1026" name="Picture 2" descr="Staining Microscope Slide Photograph by Microgen Images/science Photo  Library">
            <a:extLst>
              <a:ext uri="{FF2B5EF4-FFF2-40B4-BE49-F238E27FC236}">
                <a16:creationId xmlns:a16="http://schemas.microsoft.com/office/drawing/2014/main" id="{0CB95D8D-49F5-C0BA-9C3A-8F2BE6B5C4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04"/>
          <a:stretch/>
        </p:blipFill>
        <p:spPr bwMode="auto">
          <a:xfrm>
            <a:off x="7694615" y="1718427"/>
            <a:ext cx="4110632" cy="37569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216000" y="6415200"/>
            <a:ext cx="360000" cy="184666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7D7C4B2C-5205-487F-B75D-B7F0E9852BE5}" type="slidenum">
              <a:rPr lang="en-GB" smtClean="0"/>
              <a:pPr>
                <a:spcAft>
                  <a:spcPts val="600"/>
                </a:spcAft>
              </a:pPr>
              <a:t>12</a:t>
            </a:fld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92478" y="353866"/>
            <a:ext cx="9418411" cy="443198"/>
          </a:xfrm>
        </p:spPr>
        <p:txBody>
          <a:bodyPr anchor="ctr">
            <a:normAutofit/>
          </a:bodyPr>
          <a:lstStyle/>
          <a:p>
            <a:r>
              <a:rPr lang="en-US" dirty="0"/>
              <a:t>Option 1: Manual Staining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793289" y="822290"/>
            <a:ext cx="9417600" cy="370800"/>
          </a:xfrm>
        </p:spPr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dirty="0"/>
              <a:t>Overview</a:t>
            </a:r>
          </a:p>
        </p:txBody>
      </p:sp>
    </p:spTree>
    <p:extLst>
      <p:ext uri="{BB962C8B-B14F-4D97-AF65-F5344CB8AC3E}">
        <p14:creationId xmlns:p14="http://schemas.microsoft.com/office/powerpoint/2010/main" val="42194612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6E43D4C-7DB5-2D9C-FA55-60BDF3177E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30840" y="1581150"/>
            <a:ext cx="1431431" cy="16635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200" b="0" dirty="0">
                <a:solidFill>
                  <a:schemeClr val="tx2"/>
                </a:solidFill>
              </a:rPr>
              <a:t>In some areas, the stain cannot be poured down the drain and must be disposed of properly (depending on local laws and regulations).</a:t>
            </a:r>
          </a:p>
          <a:p>
            <a:pPr marL="0" indent="0">
              <a:buNone/>
            </a:pPr>
            <a:endParaRPr lang="en-US" sz="1200" b="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C4B2C-5205-487F-B75D-B7F0E9852BE5}" type="slidenum">
              <a:rPr lang="en-GB" smtClean="0"/>
              <a:pPr/>
              <a:t>13</a:t>
            </a:fld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Option 1: Manual Staining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b="1" i="1" dirty="0"/>
              <a:t>Steps, Stain Usage, and Maintenance</a:t>
            </a:r>
          </a:p>
        </p:txBody>
      </p:sp>
      <p:sp>
        <p:nvSpPr>
          <p:cNvPr id="9" name="Google Shape;582;gfca19244fd_1_535">
            <a:extLst>
              <a:ext uri="{FF2B5EF4-FFF2-40B4-BE49-F238E27FC236}">
                <a16:creationId xmlns:a16="http://schemas.microsoft.com/office/drawing/2014/main" id="{F8EFBA6C-FADC-1C4F-614C-E51C7CE5FAE7}"/>
              </a:ext>
            </a:extLst>
          </p:cNvPr>
          <p:cNvSpPr/>
          <p:nvPr/>
        </p:nvSpPr>
        <p:spPr>
          <a:xfrm>
            <a:off x="3358922" y="3293270"/>
            <a:ext cx="1211647" cy="1211648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5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587;gfca19244fd_1_535">
            <a:extLst>
              <a:ext uri="{FF2B5EF4-FFF2-40B4-BE49-F238E27FC236}">
                <a16:creationId xmlns:a16="http://schemas.microsoft.com/office/drawing/2014/main" id="{C5B6F771-2D74-556A-5080-BBBFA8CF60F1}"/>
              </a:ext>
            </a:extLst>
          </p:cNvPr>
          <p:cNvSpPr txBox="1"/>
          <p:nvPr/>
        </p:nvSpPr>
        <p:spPr>
          <a:xfrm>
            <a:off x="3358919" y="4591340"/>
            <a:ext cx="1174077" cy="374571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0" tIns="0" rIns="0" bIns="0" anchor="ctr" anchorCtr="1">
            <a:spAutoFit/>
          </a:bodyPr>
          <a:lstStyle>
            <a:defPPr>
              <a:defRPr lang="LID4096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kumimoji="0" sz="1100" b="1" i="0" u="none" strike="noStrike" kern="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>
                <a:sym typeface="Arial"/>
              </a:rPr>
              <a:t>Smear Preparation</a:t>
            </a:r>
            <a:endParaRPr dirty="0">
              <a:sym typeface="Arial"/>
            </a:endParaRPr>
          </a:p>
        </p:txBody>
      </p:sp>
      <p:pic>
        <p:nvPicPr>
          <p:cNvPr id="11" name="Google Shape;597;gfca19244fd_1_535">
            <a:extLst>
              <a:ext uri="{FF2B5EF4-FFF2-40B4-BE49-F238E27FC236}">
                <a16:creationId xmlns:a16="http://schemas.microsoft.com/office/drawing/2014/main" id="{7E3A22E5-62E7-F880-A9F4-BCEE54DE027C}"/>
              </a:ext>
            </a:extLst>
          </p:cNvPr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28139" y="3389875"/>
            <a:ext cx="1059745" cy="1039271"/>
          </a:xfrm>
          <a:prstGeom prst="ellipse">
            <a:avLst/>
          </a:prstGeom>
          <a:noFill/>
          <a:ln>
            <a:noFill/>
          </a:ln>
        </p:spPr>
      </p:pic>
      <p:sp>
        <p:nvSpPr>
          <p:cNvPr id="13" name="Google Shape;585;gfca19244fd_1_535">
            <a:extLst>
              <a:ext uri="{FF2B5EF4-FFF2-40B4-BE49-F238E27FC236}">
                <a16:creationId xmlns:a16="http://schemas.microsoft.com/office/drawing/2014/main" id="{06CA0A30-B10B-C166-5AB5-F9161E66FEAB}"/>
              </a:ext>
            </a:extLst>
          </p:cNvPr>
          <p:cNvSpPr/>
          <p:nvPr/>
        </p:nvSpPr>
        <p:spPr>
          <a:xfrm>
            <a:off x="7665632" y="3293270"/>
            <a:ext cx="1211647" cy="1211648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5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590;gfca19244fd_1_535">
            <a:extLst>
              <a:ext uri="{FF2B5EF4-FFF2-40B4-BE49-F238E27FC236}">
                <a16:creationId xmlns:a16="http://schemas.microsoft.com/office/drawing/2014/main" id="{53EE53BF-253F-17D6-505D-514E583A70E2}"/>
              </a:ext>
            </a:extLst>
          </p:cNvPr>
          <p:cNvSpPr txBox="1"/>
          <p:nvPr/>
        </p:nvSpPr>
        <p:spPr>
          <a:xfrm>
            <a:off x="7684262" y="4591342"/>
            <a:ext cx="1174077" cy="374571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0" tIns="0" rIns="0" bIns="0" anchor="ctr" anchorCtr="1">
            <a:noAutofit/>
          </a:bodyPr>
          <a:lstStyle>
            <a:defPPr>
              <a:defRPr lang="LID4096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kumimoji="0" sz="1100" b="1" i="0" u="none" strike="noStrike" kern="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>
                <a:sym typeface="Arial"/>
              </a:rPr>
              <a:t>Thiazin Staining</a:t>
            </a:r>
            <a:endParaRPr dirty="0">
              <a:sym typeface="Arial"/>
            </a:endParaRPr>
          </a:p>
        </p:txBody>
      </p:sp>
      <p:pic>
        <p:nvPicPr>
          <p:cNvPr id="15" name="Google Shape;598;gfca19244fd_1_535">
            <a:extLst>
              <a:ext uri="{FF2B5EF4-FFF2-40B4-BE49-F238E27FC236}">
                <a16:creationId xmlns:a16="http://schemas.microsoft.com/office/drawing/2014/main" id="{C205F561-30C0-9015-C88B-AC7AC10A97E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64098" y="3392560"/>
            <a:ext cx="1014710" cy="1012832"/>
          </a:xfrm>
          <a:prstGeom prst="ellipse">
            <a:avLst/>
          </a:prstGeom>
          <a:noFill/>
          <a:ln>
            <a:noFill/>
          </a:ln>
        </p:spPr>
      </p:pic>
      <p:sp>
        <p:nvSpPr>
          <p:cNvPr id="17" name="Google Shape;584;gfca19244fd_1_535">
            <a:extLst>
              <a:ext uri="{FF2B5EF4-FFF2-40B4-BE49-F238E27FC236}">
                <a16:creationId xmlns:a16="http://schemas.microsoft.com/office/drawing/2014/main" id="{A4B01A2E-A681-B953-FD03-AFD6C764AE63}"/>
              </a:ext>
            </a:extLst>
          </p:cNvPr>
          <p:cNvSpPr/>
          <p:nvPr/>
        </p:nvSpPr>
        <p:spPr>
          <a:xfrm>
            <a:off x="6220008" y="3293270"/>
            <a:ext cx="1211647" cy="1211648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5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589;gfca19244fd_1_535">
            <a:extLst>
              <a:ext uri="{FF2B5EF4-FFF2-40B4-BE49-F238E27FC236}">
                <a16:creationId xmlns:a16="http://schemas.microsoft.com/office/drawing/2014/main" id="{73BDCBF8-CEF8-F511-14A9-D0EAB1164786}"/>
              </a:ext>
            </a:extLst>
          </p:cNvPr>
          <p:cNvSpPr txBox="1"/>
          <p:nvPr/>
        </p:nvSpPr>
        <p:spPr>
          <a:xfrm>
            <a:off x="6272659" y="4585997"/>
            <a:ext cx="1174077" cy="374571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0" tIns="0" rIns="0" bIns="0" anchor="ctr" anchorCtr="1">
            <a:noAutofit/>
          </a:bodyPr>
          <a:lstStyle>
            <a:defPPr>
              <a:defRPr lang="LID4096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kumimoji="0" sz="1100" b="1" i="0" u="none" strike="noStrike" kern="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>
                <a:sym typeface="Arial"/>
              </a:rPr>
              <a:t>Eosin Staining</a:t>
            </a:r>
            <a:endParaRPr dirty="0">
              <a:sym typeface="Arial"/>
            </a:endParaRPr>
          </a:p>
        </p:txBody>
      </p:sp>
      <p:pic>
        <p:nvPicPr>
          <p:cNvPr id="19" name="Google Shape;599;gfca19244fd_1_535">
            <a:extLst>
              <a:ext uri="{FF2B5EF4-FFF2-40B4-BE49-F238E27FC236}">
                <a16:creationId xmlns:a16="http://schemas.microsoft.com/office/drawing/2014/main" id="{F113C80C-A583-5C19-44F4-FB896E69AF1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315726" y="3389131"/>
            <a:ext cx="1037284" cy="1045633"/>
          </a:xfrm>
          <a:prstGeom prst="ellipse">
            <a:avLst/>
          </a:prstGeom>
          <a:noFill/>
          <a:ln>
            <a:noFill/>
          </a:ln>
        </p:spPr>
      </p:pic>
      <p:sp>
        <p:nvSpPr>
          <p:cNvPr id="21" name="Google Shape;583;gfca19244fd_1_535">
            <a:extLst>
              <a:ext uri="{FF2B5EF4-FFF2-40B4-BE49-F238E27FC236}">
                <a16:creationId xmlns:a16="http://schemas.microsoft.com/office/drawing/2014/main" id="{CFCCF5AF-8D7E-B93D-BEEA-B14CE2927F04}"/>
              </a:ext>
            </a:extLst>
          </p:cNvPr>
          <p:cNvSpPr/>
          <p:nvPr/>
        </p:nvSpPr>
        <p:spPr>
          <a:xfrm>
            <a:off x="4789465" y="3293270"/>
            <a:ext cx="1211647" cy="1211648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5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588;gfca19244fd_1_535">
            <a:extLst>
              <a:ext uri="{FF2B5EF4-FFF2-40B4-BE49-F238E27FC236}">
                <a16:creationId xmlns:a16="http://schemas.microsoft.com/office/drawing/2014/main" id="{3A08EA9F-4B80-B874-2C18-B78D4A1F200A}"/>
              </a:ext>
            </a:extLst>
          </p:cNvPr>
          <p:cNvSpPr txBox="1"/>
          <p:nvPr/>
        </p:nvSpPr>
        <p:spPr>
          <a:xfrm>
            <a:off x="4820800" y="4591340"/>
            <a:ext cx="1174077" cy="374571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Slide Fixation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(Methanol)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3" name="Google Shape;600;gfca19244fd_1_535">
            <a:extLst>
              <a:ext uri="{FF2B5EF4-FFF2-40B4-BE49-F238E27FC236}">
                <a16:creationId xmlns:a16="http://schemas.microsoft.com/office/drawing/2014/main" id="{2DA19C6E-1621-C566-8B10-F00B90E43A25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892678" y="3389875"/>
            <a:ext cx="1023510" cy="1053369"/>
          </a:xfrm>
          <a:prstGeom prst="ellipse">
            <a:avLst/>
          </a:prstGeom>
          <a:noFill/>
          <a:ln>
            <a:noFill/>
          </a:ln>
        </p:spPr>
      </p:pic>
      <p:sp>
        <p:nvSpPr>
          <p:cNvPr id="25" name="Google Shape;592;gfca19244fd_1_535">
            <a:extLst>
              <a:ext uri="{FF2B5EF4-FFF2-40B4-BE49-F238E27FC236}">
                <a16:creationId xmlns:a16="http://schemas.microsoft.com/office/drawing/2014/main" id="{7ADE6A46-4689-7974-C2C3-991F3F5D5F20}"/>
              </a:ext>
            </a:extLst>
          </p:cNvPr>
          <p:cNvSpPr/>
          <p:nvPr/>
        </p:nvSpPr>
        <p:spPr>
          <a:xfrm>
            <a:off x="9144756" y="3293270"/>
            <a:ext cx="1211647" cy="1211648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5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" name="Google Shape;601;gfca19244fd_1_535">
            <a:extLst>
              <a:ext uri="{FF2B5EF4-FFF2-40B4-BE49-F238E27FC236}">
                <a16:creationId xmlns:a16="http://schemas.microsoft.com/office/drawing/2014/main" id="{F8321B25-A244-D22A-FFB2-E68C61E46104}"/>
              </a:ext>
            </a:extLst>
          </p:cNvPr>
          <p:cNvPicPr preferRelativeResize="0"/>
          <p:nvPr/>
        </p:nvPicPr>
        <p:blipFill rotWithShape="1"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13499" y="3385498"/>
            <a:ext cx="1060006" cy="10304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7" name="Google Shape;604;gfca19244fd_1_535">
            <a:extLst>
              <a:ext uri="{FF2B5EF4-FFF2-40B4-BE49-F238E27FC236}">
                <a16:creationId xmlns:a16="http://schemas.microsoft.com/office/drawing/2014/main" id="{E5731C59-DF1F-17DD-5260-FF27D77961E4}"/>
              </a:ext>
            </a:extLst>
          </p:cNvPr>
          <p:cNvSpPr txBox="1"/>
          <p:nvPr/>
        </p:nvSpPr>
        <p:spPr>
          <a:xfrm>
            <a:off x="9096175" y="4602024"/>
            <a:ext cx="1339561" cy="374571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0" tIns="0" rIns="0" bIns="0" anchor="ctr" anchorCtr="1">
            <a:noAutofit/>
          </a:bodyPr>
          <a:lstStyle>
            <a:defPPr>
              <a:defRPr lang="LID4096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kumimoji="0" sz="1100" b="1" i="0" u="none" strike="noStrike" kern="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>
                <a:sym typeface="Arial"/>
              </a:rPr>
              <a:t>Rinse and</a:t>
            </a:r>
            <a:br>
              <a:rPr lang="en-US" dirty="0">
                <a:sym typeface="Arial"/>
              </a:rPr>
            </a:br>
            <a:r>
              <a:rPr lang="en-US" dirty="0">
                <a:sym typeface="Arial"/>
              </a:rPr>
              <a:t>Clean-Up</a:t>
            </a:r>
            <a:endParaRPr dirty="0">
              <a:sym typeface="Arial"/>
            </a:endParaRPr>
          </a:p>
        </p:txBody>
      </p:sp>
      <p:sp>
        <p:nvSpPr>
          <p:cNvPr id="29" name="Google Shape;581;gfca19244fd_1_535">
            <a:extLst>
              <a:ext uri="{FF2B5EF4-FFF2-40B4-BE49-F238E27FC236}">
                <a16:creationId xmlns:a16="http://schemas.microsoft.com/office/drawing/2014/main" id="{F932BA34-C5DD-F5C0-E4DA-BA460CE732A4}"/>
              </a:ext>
            </a:extLst>
          </p:cNvPr>
          <p:cNvSpPr/>
          <p:nvPr/>
        </p:nvSpPr>
        <p:spPr>
          <a:xfrm>
            <a:off x="1928376" y="3293270"/>
            <a:ext cx="1211647" cy="1211648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5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586;gfca19244fd_1_535">
            <a:extLst>
              <a:ext uri="{FF2B5EF4-FFF2-40B4-BE49-F238E27FC236}">
                <a16:creationId xmlns:a16="http://schemas.microsoft.com/office/drawing/2014/main" id="{D7C9A4EE-639B-7B5A-107E-C3DEA8B6EB60}"/>
              </a:ext>
            </a:extLst>
          </p:cNvPr>
          <p:cNvSpPr txBox="1"/>
          <p:nvPr/>
        </p:nvSpPr>
        <p:spPr>
          <a:xfrm>
            <a:off x="1947004" y="4591340"/>
            <a:ext cx="1174077" cy="374571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0" tIns="0" rIns="0" bIns="0" anchor="ctr" anchorCtr="1">
            <a:spAutoFit/>
          </a:bodyPr>
          <a:lstStyle>
            <a:defPPr>
              <a:defRPr lang="LID4096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kumimoji="0" sz="1100" b="1" i="0" u="none" strike="noStrike" kern="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>
                <a:sym typeface="Arial"/>
              </a:rPr>
              <a:t>Sample Collection</a:t>
            </a:r>
            <a:endParaRPr dirty="0">
              <a:sym typeface="Arial"/>
            </a:endParaRPr>
          </a:p>
        </p:txBody>
      </p:sp>
      <p:pic>
        <p:nvPicPr>
          <p:cNvPr id="31" name="Google Shape;605;gfca19244fd_1_535">
            <a:extLst>
              <a:ext uri="{FF2B5EF4-FFF2-40B4-BE49-F238E27FC236}">
                <a16:creationId xmlns:a16="http://schemas.microsoft.com/office/drawing/2014/main" id="{486D2AA3-B7A3-382B-D97C-E51527DB5EAC}"/>
              </a:ext>
            </a:extLst>
          </p:cNvPr>
          <p:cNvPicPr preferRelativeResize="0"/>
          <p:nvPr/>
        </p:nvPicPr>
        <p:blipFill rotWithShape="1">
          <a:blip r:embed="rId8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12727" y="3394401"/>
            <a:ext cx="1042912" cy="1042912"/>
          </a:xfrm>
          <a:prstGeom prst="ellipse">
            <a:avLst/>
          </a:prstGeom>
          <a:noFill/>
          <a:ln>
            <a:noFill/>
          </a:ln>
        </p:spPr>
      </p:pic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29436357-C4CF-35ED-3A7C-DD43C743DD2F}"/>
              </a:ext>
            </a:extLst>
          </p:cNvPr>
          <p:cNvCxnSpPr>
            <a:cxnSpLocks/>
            <a:stCxn id="29" idx="6"/>
            <a:endCxn id="9" idx="2"/>
          </p:cNvCxnSpPr>
          <p:nvPr/>
        </p:nvCxnSpPr>
        <p:spPr>
          <a:xfrm>
            <a:off x="3140023" y="3899094"/>
            <a:ext cx="21889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DC690959-57DF-68B6-C572-ADD990F8A3BE}"/>
              </a:ext>
            </a:extLst>
          </p:cNvPr>
          <p:cNvCxnSpPr>
            <a:cxnSpLocks/>
            <a:stCxn id="9" idx="6"/>
            <a:endCxn id="21" idx="2"/>
          </p:cNvCxnSpPr>
          <p:nvPr/>
        </p:nvCxnSpPr>
        <p:spPr>
          <a:xfrm>
            <a:off x="4570569" y="3899094"/>
            <a:ext cx="21889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44067396-93B7-DBFE-1EA0-08F476477092}"/>
              </a:ext>
            </a:extLst>
          </p:cNvPr>
          <p:cNvCxnSpPr>
            <a:cxnSpLocks/>
            <a:stCxn id="21" idx="6"/>
            <a:endCxn id="17" idx="2"/>
          </p:cNvCxnSpPr>
          <p:nvPr/>
        </p:nvCxnSpPr>
        <p:spPr>
          <a:xfrm>
            <a:off x="6001112" y="3899094"/>
            <a:ext cx="21889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2543D581-A295-C3B9-0451-0B385821C0EF}"/>
              </a:ext>
            </a:extLst>
          </p:cNvPr>
          <p:cNvCxnSpPr>
            <a:cxnSpLocks/>
            <a:stCxn id="17" idx="6"/>
            <a:endCxn id="13" idx="2"/>
          </p:cNvCxnSpPr>
          <p:nvPr/>
        </p:nvCxnSpPr>
        <p:spPr>
          <a:xfrm>
            <a:off x="7431655" y="3899094"/>
            <a:ext cx="23397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CA12A2C8-05F6-26D9-07FB-C6C15D879212}"/>
              </a:ext>
            </a:extLst>
          </p:cNvPr>
          <p:cNvCxnSpPr>
            <a:cxnSpLocks/>
            <a:stCxn id="13" idx="6"/>
            <a:endCxn id="25" idx="2"/>
          </p:cNvCxnSpPr>
          <p:nvPr/>
        </p:nvCxnSpPr>
        <p:spPr>
          <a:xfrm>
            <a:off x="8877279" y="3899094"/>
            <a:ext cx="26747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Group 36">
            <a:extLst>
              <a:ext uri="{FF2B5EF4-FFF2-40B4-BE49-F238E27FC236}">
                <a16:creationId xmlns:a16="http://schemas.microsoft.com/office/drawing/2014/main" id="{F99B9F79-6775-F8A7-09B9-C974C107BE25}"/>
              </a:ext>
            </a:extLst>
          </p:cNvPr>
          <p:cNvGrpSpPr/>
          <p:nvPr/>
        </p:nvGrpSpPr>
        <p:grpSpPr>
          <a:xfrm>
            <a:off x="497833" y="3293270"/>
            <a:ext cx="1211647" cy="1805901"/>
            <a:chOff x="860598" y="4087033"/>
            <a:chExt cx="1211647" cy="1805901"/>
          </a:xfrm>
        </p:grpSpPr>
        <p:sp>
          <p:nvSpPr>
            <p:cNvPr id="38" name="Google Shape;581;gfca19244fd_1_535">
              <a:extLst>
                <a:ext uri="{FF2B5EF4-FFF2-40B4-BE49-F238E27FC236}">
                  <a16:creationId xmlns:a16="http://schemas.microsoft.com/office/drawing/2014/main" id="{489FC60E-A0F3-47E6-BF3D-2D3694D752FC}"/>
                </a:ext>
              </a:extLst>
            </p:cNvPr>
            <p:cNvSpPr/>
            <p:nvPr/>
          </p:nvSpPr>
          <p:spPr>
            <a:xfrm>
              <a:off x="860598" y="4087033"/>
              <a:ext cx="1211647" cy="121164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275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5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586;gfca19244fd_1_535">
              <a:extLst>
                <a:ext uri="{FF2B5EF4-FFF2-40B4-BE49-F238E27FC236}">
                  <a16:creationId xmlns:a16="http://schemas.microsoft.com/office/drawing/2014/main" id="{CF49D403-FD32-791A-33A8-6E3F6647E727}"/>
                </a:ext>
              </a:extLst>
            </p:cNvPr>
            <p:cNvSpPr txBox="1"/>
            <p:nvPr/>
          </p:nvSpPr>
          <p:spPr>
            <a:xfrm>
              <a:off x="879226" y="5385103"/>
              <a:ext cx="1174077" cy="5078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Maintenance: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100" i="0" u="none" strike="noStrike" kern="0" cap="none" spc="0" normalizeH="0" baseline="0" noProof="0" dirty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Refill with new stain (weekly).</a:t>
              </a:r>
              <a:endParaRPr kumimoji="0" sz="1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40" name="Google Shape;605;gfca19244fd_1_535">
              <a:extLst>
                <a:ext uri="{FF2B5EF4-FFF2-40B4-BE49-F238E27FC236}">
                  <a16:creationId xmlns:a16="http://schemas.microsoft.com/office/drawing/2014/main" id="{A2611C15-9FBE-1639-465A-D8F6E822F565}"/>
                </a:ext>
              </a:extLst>
            </p:cNvPr>
            <p:cNvPicPr preferRelativeResize="0"/>
            <p:nvPr/>
          </p:nvPicPr>
          <p:blipFill rotWithShape="1"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538" b="11538"/>
            <a:stretch/>
          </p:blipFill>
          <p:spPr>
            <a:xfrm>
              <a:off x="944949" y="4188164"/>
              <a:ext cx="1042912" cy="1042912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46DF0E6C-CA38-2F8F-B66D-5DBBDECF25B5}"/>
              </a:ext>
            </a:extLst>
          </p:cNvPr>
          <p:cNvGrpSpPr/>
          <p:nvPr/>
        </p:nvGrpSpPr>
        <p:grpSpPr>
          <a:xfrm>
            <a:off x="10673572" y="3293270"/>
            <a:ext cx="1320622" cy="1985862"/>
            <a:chOff x="7793711" y="4108404"/>
            <a:chExt cx="1320622" cy="1985862"/>
          </a:xfrm>
        </p:grpSpPr>
        <p:sp>
          <p:nvSpPr>
            <p:cNvPr id="42" name="Google Shape;592;gfca19244fd_1_535">
              <a:extLst>
                <a:ext uri="{FF2B5EF4-FFF2-40B4-BE49-F238E27FC236}">
                  <a16:creationId xmlns:a16="http://schemas.microsoft.com/office/drawing/2014/main" id="{3733897B-2B40-4117-FE02-68502D238F9E}"/>
                </a:ext>
              </a:extLst>
            </p:cNvPr>
            <p:cNvSpPr/>
            <p:nvPr/>
          </p:nvSpPr>
          <p:spPr>
            <a:xfrm>
              <a:off x="7823353" y="4108404"/>
              <a:ext cx="1211647" cy="121164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275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5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3" name="Google Shape;601;gfca19244fd_1_535">
              <a:extLst>
                <a:ext uri="{FF2B5EF4-FFF2-40B4-BE49-F238E27FC236}">
                  <a16:creationId xmlns:a16="http://schemas.microsoft.com/office/drawing/2014/main" id="{93389266-E50E-698E-5FBB-30A80198A15D}"/>
                </a:ext>
              </a:extLst>
            </p:cNvPr>
            <p:cNvPicPr preferRelativeResize="0"/>
            <p:nvPr/>
          </p:nvPicPr>
          <p:blipFill rotWithShape="1"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97" b="1397"/>
            <a:stretch/>
          </p:blipFill>
          <p:spPr>
            <a:xfrm>
              <a:off x="7892096" y="4200632"/>
              <a:ext cx="1060006" cy="1030400"/>
            </a:xfrm>
            <a:prstGeom prst="rect">
              <a:avLst/>
            </a:prstGeom>
          </p:spPr>
        </p:pic>
        <p:sp>
          <p:nvSpPr>
            <p:cNvPr id="44" name="Google Shape;604;gfca19244fd_1_535">
              <a:extLst>
                <a:ext uri="{FF2B5EF4-FFF2-40B4-BE49-F238E27FC236}">
                  <a16:creationId xmlns:a16="http://schemas.microsoft.com/office/drawing/2014/main" id="{FDE1CC98-3772-CDC9-9B81-14B09401CC6A}"/>
                </a:ext>
              </a:extLst>
            </p:cNvPr>
            <p:cNvSpPr txBox="1"/>
            <p:nvPr/>
          </p:nvSpPr>
          <p:spPr>
            <a:xfrm>
              <a:off x="7793711" y="5417158"/>
              <a:ext cx="1320622" cy="6771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>
                <a:buClr>
                  <a:srgbClr val="000000"/>
                </a:buClr>
                <a:defRPr/>
              </a:pP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Maintenance: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100" i="0" u="none" strike="noStrike" kern="0" cap="none" spc="0" normalizeH="0" baseline="0" noProof="0" dirty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Coplin Jars cleaned, bleached, &amp; emptied (weekly).</a:t>
              </a:r>
              <a:endPara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8" name="Content Placeholder 6">
            <a:extLst>
              <a:ext uri="{FF2B5EF4-FFF2-40B4-BE49-F238E27FC236}">
                <a16:creationId xmlns:a16="http://schemas.microsoft.com/office/drawing/2014/main" id="{EC1D9BAD-958B-87E7-CC73-D07654CC0ED0}"/>
              </a:ext>
            </a:extLst>
          </p:cNvPr>
          <p:cNvSpPr txBox="1">
            <a:spLocks/>
          </p:cNvSpPr>
          <p:nvPr/>
        </p:nvSpPr>
        <p:spPr>
          <a:xfrm>
            <a:off x="522830" y="2021465"/>
            <a:ext cx="1320622" cy="155519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indent="0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ct val="125000"/>
              <a:buFont typeface="Arial" panose="020B0604020202020204" pitchFamily="34" charset="0"/>
              <a:buNone/>
              <a:defRPr sz="1200" b="1">
                <a:solidFill>
                  <a:schemeClr val="tx2"/>
                </a:solidFill>
              </a:defRPr>
            </a:lvl1pPr>
            <a:lvl2pPr marL="540000" indent="-27000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accent3"/>
                </a:solidFill>
              </a:defRPr>
            </a:lvl2pPr>
            <a:lvl3pPr marL="810000" indent="-270000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accent3"/>
              </a:buClr>
              <a:buSzPct val="125000"/>
              <a:buFont typeface="Arial" panose="020B0604020202020204" pitchFamily="34" charset="0"/>
              <a:buChar char="•"/>
            </a:lvl3pPr>
            <a:lvl4pPr marL="1080000" indent="-270000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SzPct val="125000"/>
              <a:buFont typeface="Arial" panose="020B0604020202020204" pitchFamily="34" charset="0"/>
              <a:buChar char="•"/>
              <a:defRPr lang="en-US" b="0" dirty="0"/>
            </a:lvl4pPr>
            <a:lvl5pPr marL="1350000" indent="-270000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accent2"/>
              </a:buClr>
              <a:buSzPct val="125000"/>
              <a:buFont typeface="Arial" panose="020B0604020202020204" pitchFamily="34" charset="0"/>
              <a:buChar char="•"/>
              <a:defRPr lang="en-US"/>
            </a:lvl5pPr>
            <a:lvl6pPr marL="34290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25000"/>
              <a:buFont typeface="Arial" panose="020B0604020202020204" pitchFamily="34" charset="0"/>
              <a:buChar char="•"/>
              <a:tabLst>
                <a:tab pos="3228975" algn="l"/>
              </a:tabLst>
              <a:defRPr lang="en-US" sz="2400" b="1" dirty="0">
                <a:solidFill>
                  <a:schemeClr val="accent2"/>
                </a:solidFill>
              </a:defRPr>
            </a:lvl6pPr>
            <a:lvl7pPr marL="342900" indent="-34290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accent3"/>
                </a:solidFill>
              </a:defRPr>
            </a:lvl7pPr>
            <a:lvl8pPr marL="270000" indent="-270000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SzPct val="125000"/>
              <a:buFont typeface="Arial" panose="020B0604020202020204" pitchFamily="34" charset="0"/>
              <a:buChar char="•"/>
            </a:lvl8pPr>
            <a:lvl9pPr marL="540000" indent="-270000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accent2"/>
              </a:buClr>
              <a:buSzPct val="125000"/>
              <a:buFont typeface="Arial" panose="020B0604020202020204" pitchFamily="34" charset="0"/>
              <a:buChar char="•"/>
            </a:lvl9pPr>
          </a:lstStyle>
          <a:p>
            <a:r>
              <a:rPr lang="en-US" b="0" dirty="0"/>
              <a:t>Only one week of shelf life before stain must be thrown away, regardless of how much it was used.</a:t>
            </a:r>
          </a:p>
        </p:txBody>
      </p:sp>
      <p:sp>
        <p:nvSpPr>
          <p:cNvPr id="49" name="Content Placeholder 6">
            <a:extLst>
              <a:ext uri="{FF2B5EF4-FFF2-40B4-BE49-F238E27FC236}">
                <a16:creationId xmlns:a16="http://schemas.microsoft.com/office/drawing/2014/main" id="{EE475EC2-C9A0-620C-9FCD-D4B32EAF2E92}"/>
              </a:ext>
            </a:extLst>
          </p:cNvPr>
          <p:cNvSpPr txBox="1">
            <a:spLocks/>
          </p:cNvSpPr>
          <p:nvPr/>
        </p:nvSpPr>
        <p:spPr>
          <a:xfrm>
            <a:off x="2286000" y="2751035"/>
            <a:ext cx="7820025" cy="58394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7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ct val="125000"/>
              <a:buFont typeface="Arial" panose="020B0604020202020204" pitchFamily="34" charset="0"/>
              <a:buChar char="•"/>
              <a:defRPr sz="24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540000" indent="-270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2pPr>
            <a:lvl3pPr marL="81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accent3"/>
              </a:buClr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8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SzPct val="125000"/>
              <a:buFont typeface="Arial" panose="020B0604020202020204" pitchFamily="34" charset="0"/>
              <a:buChar char="•"/>
              <a:defRPr lang="en-US" sz="18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5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accent2"/>
              </a:buClr>
              <a:buSzPct val="125000"/>
              <a:buFont typeface="Arial" panose="020B0604020202020204" pitchFamily="34" charset="0"/>
              <a:buChar char="•"/>
              <a:defRPr 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" indent="-3429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25000"/>
              <a:buFont typeface="Arial" panose="020B0604020202020204" pitchFamily="34" charset="0"/>
              <a:buChar char="•"/>
              <a:tabLst>
                <a:tab pos="3228975" algn="l"/>
              </a:tabLst>
              <a:defRPr lang="en-US" sz="2400" b="1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6pPr>
            <a:lvl7pPr marL="342900" indent="-342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accent2"/>
              </a:buClr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600"/>
              </a:spcAft>
              <a:buNone/>
            </a:pPr>
            <a:r>
              <a:rPr lang="en-US" sz="1200" b="0" i="1" dirty="0"/>
              <a:t>(Bone marrows samples are thick and dip staining does not penetrate the sample, resulting in uneven staining)</a:t>
            </a:r>
          </a:p>
        </p:txBody>
      </p:sp>
      <p:sp>
        <p:nvSpPr>
          <p:cNvPr id="5" name="Left Bracket 4">
            <a:extLst>
              <a:ext uri="{FF2B5EF4-FFF2-40B4-BE49-F238E27FC236}">
                <a16:creationId xmlns:a16="http://schemas.microsoft.com/office/drawing/2014/main" id="{279F8E17-B193-6103-60D6-300B6B9A8373}"/>
              </a:ext>
            </a:extLst>
          </p:cNvPr>
          <p:cNvSpPr/>
          <p:nvPr/>
        </p:nvSpPr>
        <p:spPr>
          <a:xfrm rot="5400000">
            <a:off x="5803227" y="-1118722"/>
            <a:ext cx="746760" cy="8409399"/>
          </a:xfrm>
          <a:prstGeom prst="lef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Google Shape;586;gfca19244fd_1_535">
            <a:extLst>
              <a:ext uri="{FF2B5EF4-FFF2-40B4-BE49-F238E27FC236}">
                <a16:creationId xmlns:a16="http://schemas.microsoft.com/office/drawing/2014/main" id="{2F182E2F-039E-92FB-F86C-8C8B927D3BAA}"/>
              </a:ext>
            </a:extLst>
          </p:cNvPr>
          <p:cNvSpPr txBox="1"/>
          <p:nvPr/>
        </p:nvSpPr>
        <p:spPr>
          <a:xfrm>
            <a:off x="5181255" y="2333923"/>
            <a:ext cx="1829489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Staining Steps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818693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3D126CF-6484-A7AC-2763-A81D8BA7DE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38294" y="4228401"/>
            <a:ext cx="3126672" cy="2195765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What if an error occurs and the slide is unusable?</a:t>
            </a:r>
          </a:p>
          <a:p>
            <a:pPr lvl="1"/>
            <a:r>
              <a:rPr lang="en-US" dirty="0"/>
              <a:t>Re-stain a new slide </a:t>
            </a:r>
            <a:r>
              <a:rPr lang="en-US" i="1" dirty="0"/>
              <a:t>(more time and money)</a:t>
            </a:r>
          </a:p>
          <a:p>
            <a:pPr lvl="1"/>
            <a:r>
              <a:rPr lang="en-US" dirty="0"/>
              <a:t>Major issue for limited quantity samples like bone marrow, CSF, etc.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624E51-6D74-FF40-B44E-3C24591DCB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6000" y="1495901"/>
            <a:ext cx="4469336" cy="466560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Potential Problems</a:t>
            </a:r>
          </a:p>
          <a:p>
            <a:pPr lvl="1"/>
            <a:r>
              <a:rPr lang="en-US" dirty="0"/>
              <a:t>Lack of reproducibility </a:t>
            </a:r>
            <a:r>
              <a:rPr lang="en-US" i="1" dirty="0"/>
              <a:t>(operator variation)</a:t>
            </a:r>
          </a:p>
          <a:p>
            <a:pPr lvl="1"/>
            <a:r>
              <a:rPr lang="en-US" dirty="0"/>
              <a:t>Instability of reagents </a:t>
            </a:r>
            <a:r>
              <a:rPr lang="en-US" i="1" dirty="0"/>
              <a:t>(need to be changed weekly)</a:t>
            </a:r>
          </a:p>
          <a:p>
            <a:pPr lvl="1"/>
            <a:r>
              <a:rPr lang="en-US" dirty="0"/>
              <a:t>Long time to result </a:t>
            </a:r>
            <a:r>
              <a:rPr lang="en-US" i="1" dirty="0"/>
              <a:t>(requires a lot of technical labor to oversee and manage)</a:t>
            </a:r>
          </a:p>
          <a:p>
            <a:pPr lvl="1"/>
            <a:r>
              <a:rPr lang="en-US" dirty="0"/>
              <a:t>Cumbersome protocols </a:t>
            </a:r>
            <a:r>
              <a:rPr lang="en-US" i="1" dirty="0"/>
              <a:t>(filtration of reagents)</a:t>
            </a:r>
          </a:p>
          <a:p>
            <a:pPr lvl="1"/>
            <a:r>
              <a:rPr lang="en-US" dirty="0"/>
              <a:t>Potential cross-contamination between samples </a:t>
            </a:r>
            <a:r>
              <a:rPr lang="en-US" i="1" dirty="0"/>
              <a:t>(artifacts and precipitates)</a:t>
            </a:r>
          </a:p>
          <a:p>
            <a:pPr lvl="1"/>
            <a:r>
              <a:rPr lang="en-US" dirty="0"/>
              <a:t>High reagent and waste usage</a:t>
            </a:r>
          </a:p>
          <a:p>
            <a:pPr lvl="1"/>
            <a:r>
              <a:rPr lang="en-US" dirty="0"/>
              <a:t>Less flexibility on stain preference</a:t>
            </a:r>
          </a:p>
          <a:p>
            <a:pPr lvl="1"/>
            <a:r>
              <a:rPr lang="en-US" dirty="0"/>
              <a:t>Waste disposal 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E098CF-B3ED-B77F-42F8-215D57CF6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C4B2C-5205-487F-B75D-B7F0E9852BE5}" type="slidenum">
              <a:rPr lang="en-GB" smtClean="0"/>
              <a:pPr/>
              <a:t>14</a:t>
            </a:fld>
            <a:endParaRPr lang="en-GB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AD18677-D57E-E6AB-E9A4-DFDFF5F0D0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Option 1: Manual Staining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493B9BC-1804-C075-CD35-EA2D49F9625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Problems and Errors</a:t>
            </a:r>
          </a:p>
        </p:txBody>
      </p:sp>
      <p:pic>
        <p:nvPicPr>
          <p:cNvPr id="8" name="Picture 2" descr="Pathologist Staining A Microscope Slide Photograph by Jim West/science  Photo Library">
            <a:extLst>
              <a:ext uri="{FF2B5EF4-FFF2-40B4-BE49-F238E27FC236}">
                <a16:creationId xmlns:a16="http://schemas.microsoft.com/office/drawing/2014/main" id="{110E437D-BBD5-3613-E7BC-B2F08902AC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71" r="1" b="43612"/>
          <a:stretch/>
        </p:blipFill>
        <p:spPr bwMode="auto">
          <a:xfrm>
            <a:off x="6430298" y="1492035"/>
            <a:ext cx="4469336" cy="20413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047CE0C7-74CD-97A6-BBB6-DEF181A881DB}"/>
              </a:ext>
            </a:extLst>
          </p:cNvPr>
          <p:cNvSpPr txBox="1">
            <a:spLocks/>
          </p:cNvSpPr>
          <p:nvPr/>
        </p:nvSpPr>
        <p:spPr>
          <a:xfrm>
            <a:off x="9037209" y="4228401"/>
            <a:ext cx="2938791" cy="1933100"/>
          </a:xfrm>
          <a:prstGeom prst="rect">
            <a:avLst/>
          </a:prstGeom>
        </p:spPr>
        <p:txBody>
          <a:bodyPr vert="horz" lIns="0" tIns="0" rIns="0" bIns="0" rtlCol="0">
            <a:normAutofit fontScale="85000" lnSpcReduction="10000"/>
          </a:bodyPr>
          <a:lstStyle>
            <a:lvl1pPr marL="27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ct val="125000"/>
              <a:buFont typeface="Arial" panose="020B0604020202020204" pitchFamily="34" charset="0"/>
              <a:buChar char="•"/>
              <a:defRPr sz="24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540000" indent="-270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2pPr>
            <a:lvl3pPr marL="81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accent3"/>
              </a:buClr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8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SzPct val="125000"/>
              <a:buFont typeface="Arial" panose="020B0604020202020204" pitchFamily="34" charset="0"/>
              <a:buChar char="•"/>
              <a:defRPr lang="en-US" sz="18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5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accent2"/>
              </a:buClr>
              <a:buSzPct val="125000"/>
              <a:buFont typeface="Arial" panose="020B0604020202020204" pitchFamily="34" charset="0"/>
              <a:buChar char="•"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" indent="-3429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25000"/>
              <a:buFont typeface="Arial" panose="020B0604020202020204" pitchFamily="34" charset="0"/>
              <a:buChar char="•"/>
              <a:tabLst>
                <a:tab pos="3228975" algn="l"/>
              </a:tabLst>
              <a:defRPr lang="en-US" sz="2400" b="1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6pPr>
            <a:lvl7pPr marL="342900" indent="-342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accent2"/>
              </a:buClr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Other pain points:</a:t>
            </a:r>
          </a:p>
          <a:p>
            <a:pPr lvl="1"/>
            <a:r>
              <a:rPr lang="en-US" dirty="0"/>
              <a:t>Consumes large amount of bench space</a:t>
            </a:r>
          </a:p>
          <a:p>
            <a:pPr lvl="1"/>
            <a:r>
              <a:rPr lang="en-US" dirty="0"/>
              <a:t>Need an exhaust hood and sink to do staining</a:t>
            </a:r>
          </a:p>
        </p:txBody>
      </p:sp>
    </p:spTree>
    <p:extLst>
      <p:ext uri="{BB962C8B-B14F-4D97-AF65-F5344CB8AC3E}">
        <p14:creationId xmlns:p14="http://schemas.microsoft.com/office/powerpoint/2010/main" val="30720701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5911684-849F-3F13-DFC1-E271FA806E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05713" y="1965988"/>
            <a:ext cx="9909029" cy="2141886"/>
          </a:xfrm>
        </p:spPr>
        <p:txBody>
          <a:bodyPr>
            <a:normAutofit/>
          </a:bodyPr>
          <a:lstStyle/>
          <a:p>
            <a:pPr marL="0" indent="0" algn="ctr">
              <a:spcAft>
                <a:spcPts val="600"/>
              </a:spcAft>
              <a:buNone/>
            </a:pPr>
            <a:r>
              <a:rPr lang="en-US" dirty="0"/>
              <a:t>The </a:t>
            </a:r>
            <a:r>
              <a:rPr lang="en-US" dirty="0">
                <a:solidFill>
                  <a:schemeClr val="accent1"/>
                </a:solidFill>
              </a:rPr>
              <a:t>Hematek® 3000 System </a:t>
            </a:r>
            <a:r>
              <a:rPr lang="en-US" dirty="0"/>
              <a:t>provides semiautomated </a:t>
            </a:r>
          </a:p>
          <a:p>
            <a:pPr marL="0" indent="0" algn="ctr">
              <a:spcAft>
                <a:spcPts val="600"/>
              </a:spcAft>
              <a:buNone/>
            </a:pPr>
            <a:r>
              <a:rPr lang="en-US" dirty="0"/>
              <a:t>slide staining for laboratories that need a robust system </a:t>
            </a:r>
          </a:p>
          <a:p>
            <a:pPr marL="0" indent="0" algn="ctr">
              <a:spcAft>
                <a:spcPts val="600"/>
              </a:spcAft>
              <a:buNone/>
            </a:pPr>
            <a:r>
              <a:rPr lang="en-US" dirty="0"/>
              <a:t>capable of staining up to 60 slides per hour.</a:t>
            </a:r>
          </a:p>
          <a:p>
            <a:pPr>
              <a:spcAft>
                <a:spcPts val="600"/>
              </a:spcAft>
            </a:pP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B6468F2-475B-D169-D705-8D9B4E18B5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3600" y="2969462"/>
            <a:ext cx="5104800" cy="3445738"/>
          </a:xfrm>
          <a:prstGeom prst="rect">
            <a:avLst/>
          </a:prstGeom>
          <a:noFill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304BFE-80EB-C24C-F48B-01BC242A9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16000" y="6415200"/>
            <a:ext cx="360000" cy="184666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7D7C4B2C-5205-487F-B75D-B7F0E9852BE5}" type="slidenum">
              <a:rPr lang="en-GB" smtClean="0"/>
              <a:pPr>
                <a:spcAft>
                  <a:spcPts val="600"/>
                </a:spcAft>
              </a:pPr>
              <a:t>15</a:t>
            </a:fld>
            <a:endParaRPr lang="en-GB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7F9586A-08CD-143C-9390-5C920931C0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478" y="353866"/>
            <a:ext cx="9418411" cy="443198"/>
          </a:xfrm>
        </p:spPr>
        <p:txBody>
          <a:bodyPr anchor="ctr">
            <a:normAutofit/>
          </a:bodyPr>
          <a:lstStyle/>
          <a:p>
            <a:r>
              <a:rPr lang="en-US" dirty="0"/>
              <a:t>Option 2: Hematek®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B0ADE45-10BE-D971-50F3-1F4E2F0B340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3289" y="822290"/>
            <a:ext cx="9417600" cy="37080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Overview</a:t>
            </a:r>
          </a:p>
        </p:txBody>
      </p:sp>
    </p:spTree>
    <p:extLst>
      <p:ext uri="{BB962C8B-B14F-4D97-AF65-F5344CB8AC3E}">
        <p14:creationId xmlns:p14="http://schemas.microsoft.com/office/powerpoint/2010/main" val="7726515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5911684-849F-3F13-DFC1-E271FA806E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92478" y="1934266"/>
            <a:ext cx="4345579" cy="4665600"/>
          </a:xfrm>
        </p:spPr>
        <p:txBody>
          <a:bodyPr/>
          <a:lstStyle/>
          <a:p>
            <a:r>
              <a:rPr lang="en-US" dirty="0"/>
              <a:t>Incorrect slide loading can result in:</a:t>
            </a:r>
          </a:p>
          <a:p>
            <a:pPr lvl="1"/>
            <a:r>
              <a:rPr lang="en-US" dirty="0"/>
              <a:t>Scratched slides</a:t>
            </a:r>
          </a:p>
          <a:p>
            <a:pPr lvl="1"/>
            <a:r>
              <a:rPr lang="en-US" dirty="0"/>
              <a:t>Scraping or loss of specimen</a:t>
            </a:r>
          </a:p>
          <a:p>
            <a:pPr lvl="1"/>
            <a:r>
              <a:rPr lang="en-US" dirty="0"/>
              <a:t>Broken slides</a:t>
            </a:r>
          </a:p>
          <a:p>
            <a:pPr lvl="1"/>
            <a:r>
              <a:rPr lang="en-US" dirty="0"/>
              <a:t>Possible bubble created under the slide which may affect staining consistency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304BFE-80EB-C24C-F48B-01BC242A9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C4B2C-5205-487F-B75D-B7F0E9852BE5}" type="slidenum">
              <a:rPr lang="en-GB" smtClean="0"/>
              <a:pPr/>
              <a:t>16</a:t>
            </a:fld>
            <a:endParaRPr lang="en-GB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7F9586A-08CD-143C-9390-5C920931C0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Option 2: Hematek®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B0ADE45-10BE-D971-50F3-1F4E2F0B340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Risks and Mistakes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48D57FBD-F087-48C8-BA9B-368EA131E0B5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3" b="689"/>
          <a:stretch/>
        </p:blipFill>
        <p:spPr bwMode="auto">
          <a:xfrm>
            <a:off x="5515429" y="1944121"/>
            <a:ext cx="5899652" cy="33128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656926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216000" y="6415200"/>
            <a:ext cx="360000" cy="184666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7D7C4B2C-5205-487F-B75D-B7F0E9852BE5}" type="slidenum">
              <a:rPr lang="en-GB" smtClean="0"/>
              <a:pPr>
                <a:spcAft>
                  <a:spcPts val="600"/>
                </a:spcAft>
              </a:pPr>
              <a:t>17</a:t>
            </a:fld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92478" y="353866"/>
            <a:ext cx="9418411" cy="443198"/>
          </a:xfrm>
        </p:spPr>
        <p:txBody>
          <a:bodyPr anchor="ctr">
            <a:normAutofit/>
          </a:bodyPr>
          <a:lstStyle/>
          <a:p>
            <a:r>
              <a:rPr lang="en-US" dirty="0"/>
              <a:t>Option 2: Hematek®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793289" y="822290"/>
            <a:ext cx="9417600" cy="37080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b="1" i="1" dirty="0"/>
              <a:t>Limitations of sample types </a:t>
            </a:r>
          </a:p>
        </p:txBody>
      </p:sp>
      <p:sp>
        <p:nvSpPr>
          <p:cNvPr id="12" name="Content Placeholder 6">
            <a:extLst>
              <a:ext uri="{FF2B5EF4-FFF2-40B4-BE49-F238E27FC236}">
                <a16:creationId xmlns:a16="http://schemas.microsoft.com/office/drawing/2014/main" id="{5D9DD7BB-FF3D-BDE7-DA81-2287694271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92478" y="1611732"/>
            <a:ext cx="10280806" cy="4665600"/>
          </a:xfrm>
        </p:spPr>
        <p:txBody>
          <a:bodyPr/>
          <a:lstStyle/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US" dirty="0"/>
              <a:t>Bone marrow samples are generally thick which hinders the slide from moving along the plate as it should, resulting in uneven staining.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endParaRPr lang="en-US" dirty="0"/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US" dirty="0"/>
              <a:t>Cytocentrifugation must be performed on another instrument for non-blood samples.</a:t>
            </a:r>
          </a:p>
          <a:p>
            <a:pPr marL="0" indent="0">
              <a:spcAft>
                <a:spcPts val="600"/>
              </a:spcAft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" name="Online Media 1" title="Hematek 3000 stain overflow">
            <a:hlinkClick r:id="" action="ppaction://media"/>
            <a:extLst>
              <a:ext uri="{FF2B5EF4-FFF2-40B4-BE49-F238E27FC236}">
                <a16:creationId xmlns:a16="http://schemas.microsoft.com/office/drawing/2014/main" id="{32465304-607D-2387-DE32-7B629141FF4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5094514" y="3767704"/>
            <a:ext cx="5012677" cy="2832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597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216000" y="6415200"/>
            <a:ext cx="360000" cy="184666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7D7C4B2C-5205-487F-B75D-B7F0E9852BE5}" type="slidenum">
              <a:rPr lang="en-GB" smtClean="0"/>
              <a:pPr>
                <a:spcAft>
                  <a:spcPts val="600"/>
                </a:spcAft>
              </a:pPr>
              <a:t>18</a:t>
            </a:fld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92478" y="353866"/>
            <a:ext cx="9418411" cy="443198"/>
          </a:xfrm>
        </p:spPr>
        <p:txBody>
          <a:bodyPr anchor="ctr">
            <a:normAutofit/>
          </a:bodyPr>
          <a:lstStyle/>
          <a:p>
            <a:r>
              <a:rPr lang="en-US" dirty="0"/>
              <a:t>Option 2: Hematek®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793289" y="822290"/>
            <a:ext cx="9417600" cy="370800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b="1" i="1" dirty="0"/>
              <a:t>Bottlenecks in laboratory workflow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b="1" i="1" dirty="0"/>
          </a:p>
        </p:txBody>
      </p:sp>
      <p:graphicFrame>
        <p:nvGraphicFramePr>
          <p:cNvPr id="9" name="Content Placeholder 6">
            <a:extLst>
              <a:ext uri="{FF2B5EF4-FFF2-40B4-BE49-F238E27FC236}">
                <a16:creationId xmlns:a16="http://schemas.microsoft.com/office/drawing/2014/main" id="{F96E7C75-0C49-2621-7FA1-FF1738DF3A57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680690566"/>
              </p:ext>
            </p:extLst>
          </p:nvPr>
        </p:nvGraphicFramePr>
        <p:xfrm>
          <a:off x="7019884" y="1501200"/>
          <a:ext cx="4377716" cy="45345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29" name="Group 28">
            <a:extLst>
              <a:ext uri="{FF2B5EF4-FFF2-40B4-BE49-F238E27FC236}">
                <a16:creationId xmlns:a16="http://schemas.microsoft.com/office/drawing/2014/main" id="{CB85AA89-C766-78DD-5B0B-A85E6C86BE2E}"/>
              </a:ext>
            </a:extLst>
          </p:cNvPr>
          <p:cNvGrpSpPr/>
          <p:nvPr/>
        </p:nvGrpSpPr>
        <p:grpSpPr>
          <a:xfrm>
            <a:off x="-1" y="630179"/>
            <a:ext cx="6587153" cy="6159394"/>
            <a:chOff x="-1" y="630179"/>
            <a:chExt cx="6587153" cy="6159394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0539E5B9-3690-25EF-5CF5-C33A174C18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60629" y="3132070"/>
              <a:ext cx="460918" cy="1167217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31" name="Freeform 8">
              <a:extLst>
                <a:ext uri="{FF2B5EF4-FFF2-40B4-BE49-F238E27FC236}">
                  <a16:creationId xmlns:a16="http://schemas.microsoft.com/office/drawing/2014/main" id="{19F529E2-03A5-ABCA-24D3-6D7ED1B0E6D6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5708" y="3090620"/>
              <a:ext cx="353150" cy="1253432"/>
            </a:xfrm>
            <a:custGeom>
              <a:avLst/>
              <a:gdLst>
                <a:gd name="T0" fmla="*/ 103 w 149"/>
                <a:gd name="T1" fmla="*/ 475 h 530"/>
                <a:gd name="T2" fmla="*/ 13 w 149"/>
                <a:gd name="T3" fmla="*/ 265 h 530"/>
                <a:gd name="T4" fmla="*/ 103 w 149"/>
                <a:gd name="T5" fmla="*/ 55 h 530"/>
                <a:gd name="T6" fmla="*/ 111 w 149"/>
                <a:gd name="T7" fmla="*/ 56 h 530"/>
                <a:gd name="T8" fmla="*/ 125 w 149"/>
                <a:gd name="T9" fmla="*/ 3 h 530"/>
                <a:gd name="T10" fmla="*/ 109 w 149"/>
                <a:gd name="T11" fmla="*/ 0 h 530"/>
                <a:gd name="T12" fmla="*/ 0 w 149"/>
                <a:gd name="T13" fmla="*/ 265 h 530"/>
                <a:gd name="T14" fmla="*/ 109 w 149"/>
                <a:gd name="T15" fmla="*/ 530 h 530"/>
                <a:gd name="T16" fmla="*/ 149 w 149"/>
                <a:gd name="T17" fmla="*/ 511 h 530"/>
                <a:gd name="T18" fmla="*/ 127 w 149"/>
                <a:gd name="T19" fmla="*/ 468 h 530"/>
                <a:gd name="T20" fmla="*/ 103 w 149"/>
                <a:gd name="T21" fmla="*/ 475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9" h="530">
                  <a:moveTo>
                    <a:pt x="103" y="475"/>
                  </a:moveTo>
                  <a:cubicBezTo>
                    <a:pt x="53" y="475"/>
                    <a:pt x="13" y="381"/>
                    <a:pt x="13" y="265"/>
                  </a:cubicBezTo>
                  <a:cubicBezTo>
                    <a:pt x="13" y="149"/>
                    <a:pt x="53" y="55"/>
                    <a:pt x="103" y="55"/>
                  </a:cubicBezTo>
                  <a:cubicBezTo>
                    <a:pt x="106" y="55"/>
                    <a:pt x="109" y="55"/>
                    <a:pt x="111" y="56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0" y="1"/>
                    <a:pt x="114" y="0"/>
                    <a:pt x="109" y="0"/>
                  </a:cubicBezTo>
                  <a:cubicBezTo>
                    <a:pt x="48" y="0"/>
                    <a:pt x="0" y="119"/>
                    <a:pt x="0" y="265"/>
                  </a:cubicBezTo>
                  <a:cubicBezTo>
                    <a:pt x="0" y="411"/>
                    <a:pt x="48" y="530"/>
                    <a:pt x="109" y="530"/>
                  </a:cubicBezTo>
                  <a:cubicBezTo>
                    <a:pt x="123" y="530"/>
                    <a:pt x="137" y="523"/>
                    <a:pt x="149" y="511"/>
                  </a:cubicBezTo>
                  <a:cubicBezTo>
                    <a:pt x="127" y="468"/>
                    <a:pt x="127" y="468"/>
                    <a:pt x="127" y="468"/>
                  </a:cubicBezTo>
                  <a:cubicBezTo>
                    <a:pt x="119" y="473"/>
                    <a:pt x="111" y="475"/>
                    <a:pt x="103" y="475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EE741A4A-A34E-F87D-488D-70248200A34A}"/>
                </a:ext>
              </a:extLst>
            </p:cNvPr>
            <p:cNvGrpSpPr/>
            <p:nvPr/>
          </p:nvGrpSpPr>
          <p:grpSpPr>
            <a:xfrm>
              <a:off x="-1" y="2042777"/>
              <a:ext cx="6403117" cy="1593319"/>
              <a:chOff x="0" y="1949450"/>
              <a:chExt cx="6130925" cy="1525588"/>
            </a:xfrm>
            <a:gradFill>
              <a:gsLst>
                <a:gs pos="24000">
                  <a:schemeClr val="accent1"/>
                </a:gs>
                <a:gs pos="90000">
                  <a:schemeClr val="accent2"/>
                </a:gs>
              </a:gsLst>
              <a:lin ang="0" scaled="1"/>
            </a:gradFill>
          </p:grpSpPr>
          <p:sp>
            <p:nvSpPr>
              <p:cNvPr id="47" name="Freeform 9">
                <a:extLst>
                  <a:ext uri="{FF2B5EF4-FFF2-40B4-BE49-F238E27FC236}">
                    <a16:creationId xmlns:a16="http://schemas.microsoft.com/office/drawing/2014/main" id="{99DDC743-66E8-D0BF-A5B5-2A5898D128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1949450"/>
                <a:ext cx="5724525" cy="1525588"/>
              </a:xfrm>
              <a:custGeom>
                <a:avLst/>
                <a:gdLst>
                  <a:gd name="T0" fmla="*/ 1509 w 2528"/>
                  <a:gd name="T1" fmla="*/ 667 h 674"/>
                  <a:gd name="T2" fmla="*/ 2528 w 2528"/>
                  <a:gd name="T3" fmla="*/ 557 h 674"/>
                  <a:gd name="T4" fmla="*/ 2528 w 2528"/>
                  <a:gd name="T5" fmla="*/ 366 h 674"/>
                  <a:gd name="T6" fmla="*/ 1509 w 2528"/>
                  <a:gd name="T7" fmla="*/ 624 h 674"/>
                  <a:gd name="T8" fmla="*/ 1509 w 2528"/>
                  <a:gd name="T9" fmla="*/ 624 h 674"/>
                  <a:gd name="T10" fmla="*/ 706 w 2528"/>
                  <a:gd name="T11" fmla="*/ 397 h 674"/>
                  <a:gd name="T12" fmla="*/ 0 w 2528"/>
                  <a:gd name="T13" fmla="*/ 0 h 674"/>
                  <a:gd name="T14" fmla="*/ 0 w 2528"/>
                  <a:gd name="T15" fmla="*/ 387 h 674"/>
                  <a:gd name="T16" fmla="*/ 610 w 2528"/>
                  <a:gd name="T17" fmla="*/ 552 h 674"/>
                  <a:gd name="T18" fmla="*/ 1509 w 2528"/>
                  <a:gd name="T19" fmla="*/ 667 h 6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528" h="674">
                    <a:moveTo>
                      <a:pt x="1509" y="667"/>
                    </a:moveTo>
                    <a:cubicBezTo>
                      <a:pt x="1796" y="661"/>
                      <a:pt x="2403" y="574"/>
                      <a:pt x="2528" y="557"/>
                    </a:cubicBezTo>
                    <a:cubicBezTo>
                      <a:pt x="2528" y="366"/>
                      <a:pt x="2528" y="366"/>
                      <a:pt x="2528" y="366"/>
                    </a:cubicBezTo>
                    <a:cubicBezTo>
                      <a:pt x="1992" y="533"/>
                      <a:pt x="1800" y="618"/>
                      <a:pt x="1509" y="624"/>
                    </a:cubicBezTo>
                    <a:cubicBezTo>
                      <a:pt x="1509" y="624"/>
                      <a:pt x="1509" y="624"/>
                      <a:pt x="1509" y="624"/>
                    </a:cubicBezTo>
                    <a:cubicBezTo>
                      <a:pt x="1358" y="624"/>
                      <a:pt x="1006" y="563"/>
                      <a:pt x="706" y="397"/>
                    </a:cubicBezTo>
                    <a:cubicBezTo>
                      <a:pt x="480" y="273"/>
                      <a:pt x="150" y="91"/>
                      <a:pt x="0" y="0"/>
                    </a:cubicBezTo>
                    <a:cubicBezTo>
                      <a:pt x="0" y="387"/>
                      <a:pt x="0" y="387"/>
                      <a:pt x="0" y="387"/>
                    </a:cubicBezTo>
                    <a:cubicBezTo>
                      <a:pt x="171" y="435"/>
                      <a:pt x="495" y="522"/>
                      <a:pt x="610" y="552"/>
                    </a:cubicBezTo>
                    <a:cubicBezTo>
                      <a:pt x="817" y="606"/>
                      <a:pt x="1237" y="674"/>
                      <a:pt x="1509" y="66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dirty="0"/>
              </a:p>
            </p:txBody>
          </p:sp>
          <p:sp>
            <p:nvSpPr>
              <p:cNvPr id="48" name="Freeform 11">
                <a:extLst>
                  <a:ext uri="{FF2B5EF4-FFF2-40B4-BE49-F238E27FC236}">
                    <a16:creationId xmlns:a16="http://schemas.microsoft.com/office/drawing/2014/main" id="{C6A23613-2AAA-1DE1-7C9E-EAF66E0CDF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76900" y="2714625"/>
                <a:ext cx="454025" cy="593725"/>
              </a:xfrm>
              <a:custGeom>
                <a:avLst/>
                <a:gdLst>
                  <a:gd name="T0" fmla="*/ 286 w 286"/>
                  <a:gd name="T1" fmla="*/ 63 h 374"/>
                  <a:gd name="T2" fmla="*/ 0 w 286"/>
                  <a:gd name="T3" fmla="*/ 0 h 374"/>
                  <a:gd name="T4" fmla="*/ 0 w 286"/>
                  <a:gd name="T5" fmla="*/ 374 h 374"/>
                  <a:gd name="T6" fmla="*/ 286 w 286"/>
                  <a:gd name="T7" fmla="*/ 63 h 3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6" h="374">
                    <a:moveTo>
                      <a:pt x="286" y="63"/>
                    </a:moveTo>
                    <a:lnTo>
                      <a:pt x="0" y="0"/>
                    </a:lnTo>
                    <a:lnTo>
                      <a:pt x="0" y="374"/>
                    </a:lnTo>
                    <a:lnTo>
                      <a:pt x="286" y="63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dirty="0"/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5FD69CC2-8EC2-06EA-2F7D-A69CC9F72F81}"/>
                </a:ext>
              </a:extLst>
            </p:cNvPr>
            <p:cNvGrpSpPr/>
            <p:nvPr/>
          </p:nvGrpSpPr>
          <p:grpSpPr>
            <a:xfrm>
              <a:off x="-1" y="3165230"/>
              <a:ext cx="5978674" cy="1077687"/>
              <a:chOff x="0" y="3024188"/>
              <a:chExt cx="5724525" cy="1031875"/>
            </a:xfrm>
            <a:gradFill>
              <a:gsLst>
                <a:gs pos="24000">
                  <a:schemeClr val="accent1"/>
                </a:gs>
                <a:gs pos="90000">
                  <a:schemeClr val="accent2"/>
                </a:gs>
              </a:gsLst>
              <a:lin ang="0" scaled="1"/>
            </a:gradFill>
          </p:grpSpPr>
          <p:sp>
            <p:nvSpPr>
              <p:cNvPr id="45" name="Freeform 10">
                <a:extLst>
                  <a:ext uri="{FF2B5EF4-FFF2-40B4-BE49-F238E27FC236}">
                    <a16:creationId xmlns:a16="http://schemas.microsoft.com/office/drawing/2014/main" id="{8ECFCAF4-3C32-51D3-89FF-FA9189B153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3024188"/>
                <a:ext cx="5432425" cy="1031875"/>
              </a:xfrm>
              <a:custGeom>
                <a:avLst/>
                <a:gdLst>
                  <a:gd name="T0" fmla="*/ 1454 w 2399"/>
                  <a:gd name="T1" fmla="*/ 247 h 455"/>
                  <a:gd name="T2" fmla="*/ 1510 w 2399"/>
                  <a:gd name="T3" fmla="*/ 248 h 455"/>
                  <a:gd name="T4" fmla="*/ 2399 w 2399"/>
                  <a:gd name="T5" fmla="*/ 302 h 455"/>
                  <a:gd name="T6" fmla="*/ 2399 w 2399"/>
                  <a:gd name="T7" fmla="*/ 153 h 455"/>
                  <a:gd name="T8" fmla="*/ 1510 w 2399"/>
                  <a:gd name="T9" fmla="*/ 207 h 455"/>
                  <a:gd name="T10" fmla="*/ 1454 w 2399"/>
                  <a:gd name="T11" fmla="*/ 208 h 455"/>
                  <a:gd name="T12" fmla="*/ 605 w 2399"/>
                  <a:gd name="T13" fmla="*/ 122 h 455"/>
                  <a:gd name="T14" fmla="*/ 0 w 2399"/>
                  <a:gd name="T15" fmla="*/ 0 h 455"/>
                  <a:gd name="T16" fmla="*/ 0 w 2399"/>
                  <a:gd name="T17" fmla="*/ 455 h 455"/>
                  <a:gd name="T18" fmla="*/ 605 w 2399"/>
                  <a:gd name="T19" fmla="*/ 332 h 455"/>
                  <a:gd name="T20" fmla="*/ 1454 w 2399"/>
                  <a:gd name="T21" fmla="*/ 247 h 4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99" h="455">
                    <a:moveTo>
                      <a:pt x="1454" y="247"/>
                    </a:moveTo>
                    <a:cubicBezTo>
                      <a:pt x="1473" y="247"/>
                      <a:pt x="1492" y="247"/>
                      <a:pt x="1510" y="248"/>
                    </a:cubicBezTo>
                    <a:cubicBezTo>
                      <a:pt x="1801" y="256"/>
                      <a:pt x="2262" y="289"/>
                      <a:pt x="2399" y="302"/>
                    </a:cubicBezTo>
                    <a:cubicBezTo>
                      <a:pt x="2399" y="153"/>
                      <a:pt x="2399" y="153"/>
                      <a:pt x="2399" y="153"/>
                    </a:cubicBezTo>
                    <a:cubicBezTo>
                      <a:pt x="2262" y="166"/>
                      <a:pt x="1801" y="199"/>
                      <a:pt x="1510" y="207"/>
                    </a:cubicBezTo>
                    <a:cubicBezTo>
                      <a:pt x="1492" y="207"/>
                      <a:pt x="1473" y="208"/>
                      <a:pt x="1454" y="208"/>
                    </a:cubicBezTo>
                    <a:cubicBezTo>
                      <a:pt x="1174" y="208"/>
                      <a:pt x="742" y="149"/>
                      <a:pt x="605" y="122"/>
                    </a:cubicBezTo>
                    <a:cubicBezTo>
                      <a:pt x="286" y="59"/>
                      <a:pt x="174" y="41"/>
                      <a:pt x="0" y="0"/>
                    </a:cubicBezTo>
                    <a:cubicBezTo>
                      <a:pt x="0" y="455"/>
                      <a:pt x="0" y="455"/>
                      <a:pt x="0" y="455"/>
                    </a:cubicBezTo>
                    <a:cubicBezTo>
                      <a:pt x="174" y="414"/>
                      <a:pt x="496" y="355"/>
                      <a:pt x="605" y="332"/>
                    </a:cubicBezTo>
                    <a:cubicBezTo>
                      <a:pt x="742" y="304"/>
                      <a:pt x="1174" y="247"/>
                      <a:pt x="1454" y="24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dirty="0"/>
              </a:p>
            </p:txBody>
          </p:sp>
          <p:sp>
            <p:nvSpPr>
              <p:cNvPr id="46" name="Freeform 14">
                <a:extLst>
                  <a:ext uri="{FF2B5EF4-FFF2-40B4-BE49-F238E27FC236}">
                    <a16:creationId xmlns:a16="http://schemas.microsoft.com/office/drawing/2014/main" id="{32C378A5-0653-46DB-9747-DF7AF07973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19725" y="3292475"/>
                <a:ext cx="304800" cy="495300"/>
              </a:xfrm>
              <a:custGeom>
                <a:avLst/>
                <a:gdLst>
                  <a:gd name="T0" fmla="*/ 192 w 192"/>
                  <a:gd name="T1" fmla="*/ 141 h 312"/>
                  <a:gd name="T2" fmla="*/ 0 w 192"/>
                  <a:gd name="T3" fmla="*/ 0 h 312"/>
                  <a:gd name="T4" fmla="*/ 0 w 192"/>
                  <a:gd name="T5" fmla="*/ 312 h 312"/>
                  <a:gd name="T6" fmla="*/ 192 w 192"/>
                  <a:gd name="T7" fmla="*/ 141 h 3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2" h="312">
                    <a:moveTo>
                      <a:pt x="192" y="141"/>
                    </a:moveTo>
                    <a:lnTo>
                      <a:pt x="0" y="0"/>
                    </a:lnTo>
                    <a:lnTo>
                      <a:pt x="0" y="312"/>
                    </a:lnTo>
                    <a:lnTo>
                      <a:pt x="192" y="14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dirty="0"/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DCA681D6-958F-1852-B705-450D99F8DA5F}"/>
                </a:ext>
              </a:extLst>
            </p:cNvPr>
            <p:cNvGrpSpPr/>
            <p:nvPr/>
          </p:nvGrpSpPr>
          <p:grpSpPr>
            <a:xfrm>
              <a:off x="-1" y="630179"/>
              <a:ext cx="5928936" cy="2864988"/>
              <a:chOff x="0" y="596900"/>
              <a:chExt cx="5676901" cy="2743200"/>
            </a:xfrm>
            <a:gradFill>
              <a:gsLst>
                <a:gs pos="24000">
                  <a:schemeClr val="accent1"/>
                </a:gs>
                <a:gs pos="90000">
                  <a:schemeClr val="accent2"/>
                </a:gs>
              </a:gsLst>
              <a:lin ang="0" scaled="1"/>
            </a:gradFill>
          </p:grpSpPr>
          <p:sp>
            <p:nvSpPr>
              <p:cNvPr id="43" name="Freeform 15">
                <a:extLst>
                  <a:ext uri="{FF2B5EF4-FFF2-40B4-BE49-F238E27FC236}">
                    <a16:creationId xmlns:a16="http://schemas.microsoft.com/office/drawing/2014/main" id="{FF0102E6-0210-2221-E775-AE502DEBA3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0338" y="2327275"/>
                <a:ext cx="436563" cy="541338"/>
              </a:xfrm>
              <a:custGeom>
                <a:avLst/>
                <a:gdLst>
                  <a:gd name="T0" fmla="*/ 275 w 275"/>
                  <a:gd name="T1" fmla="*/ 14 h 341"/>
                  <a:gd name="T2" fmla="*/ 0 w 275"/>
                  <a:gd name="T3" fmla="*/ 0 h 341"/>
                  <a:gd name="T4" fmla="*/ 0 w 275"/>
                  <a:gd name="T5" fmla="*/ 341 h 341"/>
                  <a:gd name="T6" fmla="*/ 275 w 275"/>
                  <a:gd name="T7" fmla="*/ 14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75" h="341">
                    <a:moveTo>
                      <a:pt x="275" y="14"/>
                    </a:moveTo>
                    <a:lnTo>
                      <a:pt x="0" y="0"/>
                    </a:lnTo>
                    <a:lnTo>
                      <a:pt x="0" y="341"/>
                    </a:lnTo>
                    <a:lnTo>
                      <a:pt x="275" y="14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dirty="0"/>
              </a:p>
            </p:txBody>
          </p:sp>
          <p:sp>
            <p:nvSpPr>
              <p:cNvPr id="44" name="Freeform 16">
                <a:extLst>
                  <a:ext uri="{FF2B5EF4-FFF2-40B4-BE49-F238E27FC236}">
                    <a16:creationId xmlns:a16="http://schemas.microsoft.com/office/drawing/2014/main" id="{5BF05BA9-62B6-E1FD-4396-DEA7712A7D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596900"/>
                <a:ext cx="5297488" cy="2743200"/>
              </a:xfrm>
              <a:custGeom>
                <a:avLst/>
                <a:gdLst>
                  <a:gd name="T0" fmla="*/ 1600 w 2339"/>
                  <a:gd name="T1" fmla="*/ 1156 h 1211"/>
                  <a:gd name="T2" fmla="*/ 878 w 2339"/>
                  <a:gd name="T3" fmla="*/ 868 h 1211"/>
                  <a:gd name="T4" fmla="*/ 0 w 2339"/>
                  <a:gd name="T5" fmla="*/ 0 h 1211"/>
                  <a:gd name="T6" fmla="*/ 0 w 2339"/>
                  <a:gd name="T7" fmla="*/ 482 h 1211"/>
                  <a:gd name="T8" fmla="*/ 723 w 2339"/>
                  <a:gd name="T9" fmla="*/ 966 h 1211"/>
                  <a:gd name="T10" fmla="*/ 1509 w 2339"/>
                  <a:gd name="T11" fmla="*/ 1206 h 1211"/>
                  <a:gd name="T12" fmla="*/ 1509 w 2339"/>
                  <a:gd name="T13" fmla="*/ 1206 h 1211"/>
                  <a:gd name="T14" fmla="*/ 2339 w 2339"/>
                  <a:gd name="T15" fmla="*/ 958 h 1211"/>
                  <a:gd name="T16" fmla="*/ 2339 w 2339"/>
                  <a:gd name="T17" fmla="*/ 786 h 1211"/>
                  <a:gd name="T18" fmla="*/ 1600 w 2339"/>
                  <a:gd name="T19" fmla="*/ 1156 h 1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339" h="1211">
                    <a:moveTo>
                      <a:pt x="1600" y="1156"/>
                    </a:moveTo>
                    <a:cubicBezTo>
                      <a:pt x="1369" y="1179"/>
                      <a:pt x="1097" y="1050"/>
                      <a:pt x="878" y="868"/>
                    </a:cubicBezTo>
                    <a:cubicBezTo>
                      <a:pt x="624" y="656"/>
                      <a:pt x="0" y="0"/>
                      <a:pt x="0" y="0"/>
                    </a:cubicBezTo>
                    <a:cubicBezTo>
                      <a:pt x="0" y="482"/>
                      <a:pt x="0" y="482"/>
                      <a:pt x="0" y="482"/>
                    </a:cubicBezTo>
                    <a:cubicBezTo>
                      <a:pt x="131" y="574"/>
                      <a:pt x="492" y="824"/>
                      <a:pt x="723" y="966"/>
                    </a:cubicBezTo>
                    <a:cubicBezTo>
                      <a:pt x="1022" y="1151"/>
                      <a:pt x="1383" y="1206"/>
                      <a:pt x="1509" y="1206"/>
                    </a:cubicBezTo>
                    <a:cubicBezTo>
                      <a:pt x="1509" y="1206"/>
                      <a:pt x="1509" y="1206"/>
                      <a:pt x="1509" y="1206"/>
                    </a:cubicBezTo>
                    <a:cubicBezTo>
                      <a:pt x="1668" y="1211"/>
                      <a:pt x="1866" y="1173"/>
                      <a:pt x="2339" y="958"/>
                    </a:cubicBezTo>
                    <a:cubicBezTo>
                      <a:pt x="2339" y="786"/>
                      <a:pt x="2339" y="786"/>
                      <a:pt x="2339" y="786"/>
                    </a:cubicBezTo>
                    <a:cubicBezTo>
                      <a:pt x="2187" y="885"/>
                      <a:pt x="1785" y="1137"/>
                      <a:pt x="1600" y="115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dirty="0"/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69EB8856-3FA5-BE5D-7902-204D960C8C8D}"/>
                </a:ext>
              </a:extLst>
            </p:cNvPr>
            <p:cNvGrpSpPr/>
            <p:nvPr/>
          </p:nvGrpSpPr>
          <p:grpSpPr>
            <a:xfrm>
              <a:off x="-1" y="3785314"/>
              <a:ext cx="6587153" cy="1619846"/>
              <a:chOff x="0" y="3617913"/>
              <a:chExt cx="6307138" cy="1550988"/>
            </a:xfrm>
            <a:gradFill>
              <a:gsLst>
                <a:gs pos="24000">
                  <a:schemeClr val="accent1"/>
                </a:gs>
                <a:gs pos="90000">
                  <a:schemeClr val="accent2"/>
                </a:gs>
              </a:gsLst>
              <a:lin ang="0" scaled="1"/>
            </a:gradFill>
          </p:grpSpPr>
          <p:sp>
            <p:nvSpPr>
              <p:cNvPr id="41" name="Freeform 12">
                <a:extLst>
                  <a:ext uri="{FF2B5EF4-FFF2-40B4-BE49-F238E27FC236}">
                    <a16:creationId xmlns:a16="http://schemas.microsoft.com/office/drawing/2014/main" id="{34DEA1DA-1342-D0F5-E332-32985D4BD1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22950" y="3814763"/>
                <a:ext cx="484188" cy="650875"/>
              </a:xfrm>
              <a:custGeom>
                <a:avLst/>
                <a:gdLst>
                  <a:gd name="T0" fmla="*/ 305 w 305"/>
                  <a:gd name="T1" fmla="*/ 234 h 410"/>
                  <a:gd name="T2" fmla="*/ 0 w 305"/>
                  <a:gd name="T3" fmla="*/ 0 h 410"/>
                  <a:gd name="T4" fmla="*/ 0 w 305"/>
                  <a:gd name="T5" fmla="*/ 410 h 410"/>
                  <a:gd name="T6" fmla="*/ 305 w 305"/>
                  <a:gd name="T7" fmla="*/ 234 h 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5" h="410">
                    <a:moveTo>
                      <a:pt x="305" y="234"/>
                    </a:moveTo>
                    <a:lnTo>
                      <a:pt x="0" y="0"/>
                    </a:lnTo>
                    <a:lnTo>
                      <a:pt x="0" y="410"/>
                    </a:lnTo>
                    <a:lnTo>
                      <a:pt x="305" y="234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dirty="0"/>
              </a:p>
            </p:txBody>
          </p:sp>
          <p:sp>
            <p:nvSpPr>
              <p:cNvPr id="42" name="Freeform 17">
                <a:extLst>
                  <a:ext uri="{FF2B5EF4-FFF2-40B4-BE49-F238E27FC236}">
                    <a16:creationId xmlns:a16="http://schemas.microsoft.com/office/drawing/2014/main" id="{BE433E9D-F293-7DAF-7E3A-B714A33F11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3617913"/>
                <a:ext cx="5856288" cy="1550988"/>
              </a:xfrm>
              <a:custGeom>
                <a:avLst/>
                <a:gdLst>
                  <a:gd name="T0" fmla="*/ 1509 w 2586"/>
                  <a:gd name="T1" fmla="*/ 0 h 685"/>
                  <a:gd name="T2" fmla="*/ 610 w 2586"/>
                  <a:gd name="T3" fmla="*/ 116 h 685"/>
                  <a:gd name="T4" fmla="*/ 0 w 2586"/>
                  <a:gd name="T5" fmla="*/ 281 h 685"/>
                  <a:gd name="T6" fmla="*/ 0 w 2586"/>
                  <a:gd name="T7" fmla="*/ 685 h 685"/>
                  <a:gd name="T8" fmla="*/ 706 w 2586"/>
                  <a:gd name="T9" fmla="*/ 264 h 685"/>
                  <a:gd name="T10" fmla="*/ 1509 w 2586"/>
                  <a:gd name="T11" fmla="*/ 43 h 685"/>
                  <a:gd name="T12" fmla="*/ 1509 w 2586"/>
                  <a:gd name="T13" fmla="*/ 43 h 685"/>
                  <a:gd name="T14" fmla="*/ 2586 w 2586"/>
                  <a:gd name="T15" fmla="*/ 338 h 685"/>
                  <a:gd name="T16" fmla="*/ 2586 w 2586"/>
                  <a:gd name="T17" fmla="*/ 124 h 685"/>
                  <a:gd name="T18" fmla="*/ 1509 w 2586"/>
                  <a:gd name="T19" fmla="*/ 0 h 6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586" h="685">
                    <a:moveTo>
                      <a:pt x="1509" y="0"/>
                    </a:moveTo>
                    <a:cubicBezTo>
                      <a:pt x="1200" y="0"/>
                      <a:pt x="817" y="62"/>
                      <a:pt x="610" y="116"/>
                    </a:cubicBezTo>
                    <a:cubicBezTo>
                      <a:pt x="495" y="146"/>
                      <a:pt x="171" y="232"/>
                      <a:pt x="0" y="281"/>
                    </a:cubicBezTo>
                    <a:cubicBezTo>
                      <a:pt x="0" y="685"/>
                      <a:pt x="0" y="685"/>
                      <a:pt x="0" y="685"/>
                    </a:cubicBezTo>
                    <a:cubicBezTo>
                      <a:pt x="150" y="594"/>
                      <a:pt x="480" y="389"/>
                      <a:pt x="706" y="264"/>
                    </a:cubicBezTo>
                    <a:cubicBezTo>
                      <a:pt x="1006" y="99"/>
                      <a:pt x="1358" y="43"/>
                      <a:pt x="1509" y="43"/>
                    </a:cubicBezTo>
                    <a:cubicBezTo>
                      <a:pt x="1509" y="43"/>
                      <a:pt x="1509" y="43"/>
                      <a:pt x="1509" y="43"/>
                    </a:cubicBezTo>
                    <a:cubicBezTo>
                      <a:pt x="1645" y="43"/>
                      <a:pt x="1942" y="58"/>
                      <a:pt x="2586" y="338"/>
                    </a:cubicBezTo>
                    <a:cubicBezTo>
                      <a:pt x="2586" y="124"/>
                      <a:pt x="2586" y="124"/>
                      <a:pt x="2586" y="124"/>
                    </a:cubicBezTo>
                    <a:cubicBezTo>
                      <a:pt x="2336" y="86"/>
                      <a:pt x="1764" y="0"/>
                      <a:pt x="1509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dirty="0"/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0E4E9ABB-9324-46EA-6CD6-5D76ED043F78}"/>
                </a:ext>
              </a:extLst>
            </p:cNvPr>
            <p:cNvGrpSpPr/>
            <p:nvPr/>
          </p:nvGrpSpPr>
          <p:grpSpPr>
            <a:xfrm>
              <a:off x="-1" y="3911321"/>
              <a:ext cx="5928936" cy="2878252"/>
              <a:chOff x="0" y="3738563"/>
              <a:chExt cx="5676901" cy="2755900"/>
            </a:xfrm>
            <a:gradFill>
              <a:gsLst>
                <a:gs pos="24000">
                  <a:schemeClr val="accent1"/>
                </a:gs>
                <a:gs pos="90000">
                  <a:schemeClr val="accent2"/>
                </a:gs>
              </a:gsLst>
              <a:lin ang="0" scaled="1"/>
            </a:gradFill>
          </p:grpSpPr>
          <p:sp>
            <p:nvSpPr>
              <p:cNvPr id="39" name="Freeform 13">
                <a:extLst>
                  <a:ext uri="{FF2B5EF4-FFF2-40B4-BE49-F238E27FC236}">
                    <a16:creationId xmlns:a16="http://schemas.microsoft.com/office/drawing/2014/main" id="{8247A65B-0E5A-544F-33E2-8A35B25F4F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6213" y="4189413"/>
                <a:ext cx="420688" cy="687388"/>
              </a:xfrm>
              <a:custGeom>
                <a:avLst/>
                <a:gdLst>
                  <a:gd name="T0" fmla="*/ 265 w 265"/>
                  <a:gd name="T1" fmla="*/ 406 h 433"/>
                  <a:gd name="T2" fmla="*/ 0 w 265"/>
                  <a:gd name="T3" fmla="*/ 0 h 433"/>
                  <a:gd name="T4" fmla="*/ 0 w 265"/>
                  <a:gd name="T5" fmla="*/ 433 h 433"/>
                  <a:gd name="T6" fmla="*/ 265 w 265"/>
                  <a:gd name="T7" fmla="*/ 406 h 4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5" h="433">
                    <a:moveTo>
                      <a:pt x="265" y="406"/>
                    </a:moveTo>
                    <a:lnTo>
                      <a:pt x="0" y="0"/>
                    </a:lnTo>
                    <a:lnTo>
                      <a:pt x="0" y="433"/>
                    </a:lnTo>
                    <a:lnTo>
                      <a:pt x="265" y="406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dirty="0"/>
              </a:p>
            </p:txBody>
          </p:sp>
          <p:sp>
            <p:nvSpPr>
              <p:cNvPr id="40" name="Freeform 18">
                <a:extLst>
                  <a:ext uri="{FF2B5EF4-FFF2-40B4-BE49-F238E27FC236}">
                    <a16:creationId xmlns:a16="http://schemas.microsoft.com/office/drawing/2014/main" id="{01DF99C1-11F5-B432-EBDC-65A489D632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3738563"/>
                <a:ext cx="5297488" cy="2755900"/>
              </a:xfrm>
              <a:custGeom>
                <a:avLst/>
                <a:gdLst>
                  <a:gd name="T0" fmla="*/ 1509 w 2339"/>
                  <a:gd name="T1" fmla="*/ 5 h 1217"/>
                  <a:gd name="T2" fmla="*/ 1509 w 2339"/>
                  <a:gd name="T3" fmla="*/ 5 h 1217"/>
                  <a:gd name="T4" fmla="*/ 723 w 2339"/>
                  <a:gd name="T5" fmla="*/ 245 h 1217"/>
                  <a:gd name="T6" fmla="*/ 0 w 2339"/>
                  <a:gd name="T7" fmla="*/ 747 h 1217"/>
                  <a:gd name="T8" fmla="*/ 0 w 2339"/>
                  <a:gd name="T9" fmla="*/ 1217 h 1217"/>
                  <a:gd name="T10" fmla="*/ 1501 w 2339"/>
                  <a:gd name="T11" fmla="*/ 49 h 1217"/>
                  <a:gd name="T12" fmla="*/ 2339 w 2339"/>
                  <a:gd name="T13" fmla="*/ 469 h 1217"/>
                  <a:gd name="T14" fmla="*/ 2339 w 2339"/>
                  <a:gd name="T15" fmla="*/ 259 h 1217"/>
                  <a:gd name="T16" fmla="*/ 1509 w 2339"/>
                  <a:gd name="T17" fmla="*/ 5 h 1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39" h="1217">
                    <a:moveTo>
                      <a:pt x="1509" y="5"/>
                    </a:moveTo>
                    <a:cubicBezTo>
                      <a:pt x="1509" y="5"/>
                      <a:pt x="1509" y="5"/>
                      <a:pt x="1509" y="5"/>
                    </a:cubicBezTo>
                    <a:cubicBezTo>
                      <a:pt x="1383" y="5"/>
                      <a:pt x="1022" y="61"/>
                      <a:pt x="723" y="245"/>
                    </a:cubicBezTo>
                    <a:cubicBezTo>
                      <a:pt x="492" y="387"/>
                      <a:pt x="131" y="655"/>
                      <a:pt x="0" y="747"/>
                    </a:cubicBezTo>
                    <a:cubicBezTo>
                      <a:pt x="0" y="1217"/>
                      <a:pt x="0" y="1217"/>
                      <a:pt x="0" y="1217"/>
                    </a:cubicBezTo>
                    <a:cubicBezTo>
                      <a:pt x="0" y="1217"/>
                      <a:pt x="924" y="49"/>
                      <a:pt x="1501" y="49"/>
                    </a:cubicBezTo>
                    <a:cubicBezTo>
                      <a:pt x="1838" y="49"/>
                      <a:pt x="2199" y="343"/>
                      <a:pt x="2339" y="469"/>
                    </a:cubicBezTo>
                    <a:cubicBezTo>
                      <a:pt x="2339" y="259"/>
                      <a:pt x="2339" y="259"/>
                      <a:pt x="2339" y="259"/>
                    </a:cubicBezTo>
                    <a:cubicBezTo>
                      <a:pt x="1839" y="29"/>
                      <a:pt x="1672" y="0"/>
                      <a:pt x="1509" y="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dirty="0"/>
              </a:p>
            </p:txBody>
          </p:sp>
        </p:grpSp>
        <p:sp>
          <p:nvSpPr>
            <p:cNvPr id="37" name="Freeform 19">
              <a:extLst>
                <a:ext uri="{FF2B5EF4-FFF2-40B4-BE49-F238E27FC236}">
                  <a16:creationId xmlns:a16="http://schemas.microsoft.com/office/drawing/2014/main" id="{3D346FDA-5C02-747C-C442-2A2B8316B0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9430" y="3090620"/>
              <a:ext cx="883704" cy="1253432"/>
            </a:xfrm>
            <a:custGeom>
              <a:avLst/>
              <a:gdLst>
                <a:gd name="T0" fmla="*/ 264 w 373"/>
                <a:gd name="T1" fmla="*/ 0 h 530"/>
                <a:gd name="T2" fmla="*/ 6 w 373"/>
                <a:gd name="T3" fmla="*/ 0 h 530"/>
                <a:gd name="T4" fmla="*/ 5 w 373"/>
                <a:gd name="T5" fmla="*/ 40 h 530"/>
                <a:gd name="T6" fmla="*/ 98 w 373"/>
                <a:gd name="T7" fmla="*/ 265 h 530"/>
                <a:gd name="T8" fmla="*/ 1 w 373"/>
                <a:gd name="T9" fmla="*/ 491 h 530"/>
                <a:gd name="T10" fmla="*/ 0 w 373"/>
                <a:gd name="T11" fmla="*/ 529 h 530"/>
                <a:gd name="T12" fmla="*/ 264 w 373"/>
                <a:gd name="T13" fmla="*/ 530 h 530"/>
                <a:gd name="T14" fmla="*/ 373 w 373"/>
                <a:gd name="T15" fmla="*/ 265 h 530"/>
                <a:gd name="T16" fmla="*/ 264 w 373"/>
                <a:gd name="T17" fmla="*/ 0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3" h="530">
                  <a:moveTo>
                    <a:pt x="264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5" y="40"/>
                    <a:pt x="5" y="40"/>
                    <a:pt x="5" y="40"/>
                  </a:cubicBezTo>
                  <a:cubicBezTo>
                    <a:pt x="57" y="46"/>
                    <a:pt x="98" y="144"/>
                    <a:pt x="98" y="265"/>
                  </a:cubicBezTo>
                  <a:cubicBezTo>
                    <a:pt x="98" y="389"/>
                    <a:pt x="54" y="490"/>
                    <a:pt x="1" y="491"/>
                  </a:cubicBezTo>
                  <a:cubicBezTo>
                    <a:pt x="0" y="529"/>
                    <a:pt x="0" y="529"/>
                    <a:pt x="0" y="529"/>
                  </a:cubicBezTo>
                  <a:cubicBezTo>
                    <a:pt x="264" y="530"/>
                    <a:pt x="264" y="530"/>
                    <a:pt x="264" y="530"/>
                  </a:cubicBezTo>
                  <a:cubicBezTo>
                    <a:pt x="324" y="530"/>
                    <a:pt x="373" y="411"/>
                    <a:pt x="373" y="265"/>
                  </a:cubicBezTo>
                  <a:cubicBezTo>
                    <a:pt x="373" y="119"/>
                    <a:pt x="324" y="0"/>
                    <a:pt x="264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38" name="Freeform 20">
              <a:extLst>
                <a:ext uri="{FF2B5EF4-FFF2-40B4-BE49-F238E27FC236}">
                  <a16:creationId xmlns:a16="http://schemas.microsoft.com/office/drawing/2014/main" id="{F45320CD-1002-1154-56B5-AE6622C4535B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6531" y="3090620"/>
              <a:ext cx="354808" cy="1253432"/>
            </a:xfrm>
            <a:custGeom>
              <a:avLst/>
              <a:gdLst>
                <a:gd name="T0" fmla="*/ 41 w 150"/>
                <a:gd name="T1" fmla="*/ 0 h 530"/>
                <a:gd name="T2" fmla="*/ 9 w 150"/>
                <a:gd name="T3" fmla="*/ 12 h 530"/>
                <a:gd name="T4" fmla="*/ 22 w 150"/>
                <a:gd name="T5" fmla="*/ 57 h 530"/>
                <a:gd name="T6" fmla="*/ 35 w 150"/>
                <a:gd name="T7" fmla="*/ 55 h 530"/>
                <a:gd name="T8" fmla="*/ 126 w 150"/>
                <a:gd name="T9" fmla="*/ 265 h 530"/>
                <a:gd name="T10" fmla="*/ 35 w 150"/>
                <a:gd name="T11" fmla="*/ 475 h 530"/>
                <a:gd name="T12" fmla="*/ 14 w 150"/>
                <a:gd name="T13" fmla="*/ 469 h 530"/>
                <a:gd name="T14" fmla="*/ 0 w 150"/>
                <a:gd name="T15" fmla="*/ 511 h 530"/>
                <a:gd name="T16" fmla="*/ 41 w 150"/>
                <a:gd name="T17" fmla="*/ 530 h 530"/>
                <a:gd name="T18" fmla="*/ 150 w 150"/>
                <a:gd name="T19" fmla="*/ 265 h 530"/>
                <a:gd name="T20" fmla="*/ 41 w 150"/>
                <a:gd name="T21" fmla="*/ 0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0" h="530">
                  <a:moveTo>
                    <a:pt x="41" y="0"/>
                  </a:moveTo>
                  <a:cubicBezTo>
                    <a:pt x="30" y="0"/>
                    <a:pt x="19" y="4"/>
                    <a:pt x="9" y="12"/>
                  </a:cubicBezTo>
                  <a:cubicBezTo>
                    <a:pt x="22" y="57"/>
                    <a:pt x="22" y="57"/>
                    <a:pt x="22" y="57"/>
                  </a:cubicBezTo>
                  <a:cubicBezTo>
                    <a:pt x="26" y="56"/>
                    <a:pt x="31" y="55"/>
                    <a:pt x="35" y="55"/>
                  </a:cubicBezTo>
                  <a:cubicBezTo>
                    <a:pt x="85" y="55"/>
                    <a:pt x="126" y="149"/>
                    <a:pt x="126" y="265"/>
                  </a:cubicBezTo>
                  <a:cubicBezTo>
                    <a:pt x="126" y="381"/>
                    <a:pt x="85" y="475"/>
                    <a:pt x="35" y="475"/>
                  </a:cubicBezTo>
                  <a:cubicBezTo>
                    <a:pt x="28" y="475"/>
                    <a:pt x="21" y="473"/>
                    <a:pt x="14" y="469"/>
                  </a:cubicBezTo>
                  <a:cubicBezTo>
                    <a:pt x="0" y="511"/>
                    <a:pt x="0" y="511"/>
                    <a:pt x="0" y="511"/>
                  </a:cubicBezTo>
                  <a:cubicBezTo>
                    <a:pt x="12" y="523"/>
                    <a:pt x="26" y="530"/>
                    <a:pt x="41" y="530"/>
                  </a:cubicBezTo>
                  <a:cubicBezTo>
                    <a:pt x="101" y="530"/>
                    <a:pt x="150" y="411"/>
                    <a:pt x="150" y="265"/>
                  </a:cubicBezTo>
                  <a:cubicBezTo>
                    <a:pt x="150" y="119"/>
                    <a:pt x="101" y="0"/>
                    <a:pt x="41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</p:grpSp>
    </p:spTree>
    <p:extLst>
      <p:ext uri="{BB962C8B-B14F-4D97-AF65-F5344CB8AC3E}">
        <p14:creationId xmlns:p14="http://schemas.microsoft.com/office/powerpoint/2010/main" val="9644401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6E43D4C-7DB5-2D9C-FA55-60BDF3177E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2480" y="1501953"/>
            <a:ext cx="6080594" cy="466595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Internal Tubing</a:t>
            </a:r>
          </a:p>
          <a:p>
            <a:pPr lvl="1"/>
            <a:r>
              <a:rPr lang="en-US" dirty="0"/>
              <a:t>After six months of use, internal tubing wears out and may start to leak</a:t>
            </a:r>
          </a:p>
          <a:p>
            <a:pPr lvl="1"/>
            <a:r>
              <a:rPr lang="en-US" dirty="0"/>
              <a:t>Users must buy a kit to replace tubing</a:t>
            </a:r>
          </a:p>
          <a:p>
            <a:pPr lvl="1"/>
            <a:r>
              <a:rPr lang="en-US" dirty="0"/>
              <a:t>Intensive, technical process that takes a long time </a:t>
            </a:r>
          </a:p>
          <a:p>
            <a:endParaRPr lang="en-US" dirty="0"/>
          </a:p>
          <a:p>
            <a:r>
              <a:rPr lang="en-US" dirty="0"/>
              <a:t>The entire stain pack needs to be replaced when one stain is consumed, stains cannot be replaced individually</a:t>
            </a:r>
          </a:p>
          <a:p>
            <a:endParaRPr lang="en-US" dirty="0"/>
          </a:p>
          <a:p>
            <a:r>
              <a:rPr lang="en-US" dirty="0"/>
              <a:t>Clean cannulas and internal mechanism</a:t>
            </a:r>
          </a:p>
          <a:p>
            <a:endParaRPr lang="en-US" dirty="0"/>
          </a:p>
          <a:p>
            <a:r>
              <a:rPr lang="en-US" dirty="0"/>
              <a:t>Maintenance of capillary tubes needed</a:t>
            </a:r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C4B2C-5205-487F-B75D-B7F0E9852BE5}" type="slidenum">
              <a:rPr lang="en-GB" smtClean="0"/>
              <a:pPr/>
              <a:t>19</a:t>
            </a:fld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Option 2: Hematek®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b="1" i="1" dirty="0"/>
              <a:t>Maintenance Highlights</a:t>
            </a:r>
          </a:p>
          <a:p>
            <a:endParaRPr lang="en-US" b="1" i="1" dirty="0"/>
          </a:p>
        </p:txBody>
      </p:sp>
      <p:pic>
        <p:nvPicPr>
          <p:cNvPr id="1026" name="Picture 2" descr="https://portal-images.azureedge.net/auctions-2021/ramco-10264/images/29f9f4e9-0247-42a5-aad8-ac8e00c881fa.jpg?w=540&amp;h=36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6481" y="2110154"/>
            <a:ext cx="4640879" cy="30939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19594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pload.wikimedia.org/wikipedia/commons/1/17/BlankMap-World-noborders.png"/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930"/>
          <a:stretch/>
        </p:blipFill>
        <p:spPr bwMode="auto">
          <a:xfrm>
            <a:off x="2126269" y="1669283"/>
            <a:ext cx="9273254" cy="4643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02C57ADE-3E4E-4C6B-80E3-4FF2BF75D5DD}"/>
              </a:ext>
            </a:extLst>
          </p:cNvPr>
          <p:cNvSpPr txBox="1">
            <a:spLocks/>
          </p:cNvSpPr>
          <p:nvPr/>
        </p:nvSpPr>
        <p:spPr>
          <a:xfrm>
            <a:off x="792478" y="1432374"/>
            <a:ext cx="10063354" cy="46656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​"/>
              <a:defRPr sz="24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​"/>
              <a:defRPr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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accent2"/>
              </a:buClr>
              <a:buFont typeface="Wingdings 2" panose="05020102010507070707" pitchFamily="18" charset="2"/>
              <a:buChar char=""/>
              <a:defRPr lang="en-US" sz="18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1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accent3"/>
              </a:buClr>
              <a:buFont typeface="Wingdings 2" panose="05020102010507070707" pitchFamily="18" charset="2"/>
              <a:buChar char=""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"/>
              <a:tabLst>
                <a:tab pos="3228975" algn="l"/>
              </a:tabLst>
              <a:defRPr lang="en-US" sz="2400" b="1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6pPr>
            <a:lvl7pPr marL="54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accent2"/>
              </a:buClr>
              <a:buFont typeface="Wingdings 2" panose="05020102010507070707" pitchFamily="18" charset="2"/>
              <a:buChar char=""/>
              <a:defRPr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81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accent3"/>
              </a:buClr>
              <a:buFont typeface="Wingdings 2" panose="05020102010507070707" pitchFamily="18" charset="2"/>
              <a:buChar char="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8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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arenR"/>
            </a:pPr>
            <a:r>
              <a:rPr lang="en-US" sz="2000" dirty="0"/>
              <a:t>About ELITechGroup Biomedical Systems</a:t>
            </a:r>
          </a:p>
          <a:p>
            <a:pPr marL="457200" indent="-457200">
              <a:buFont typeface="+mj-lt"/>
              <a:buAutoNum type="arabicParenR"/>
            </a:pPr>
            <a:r>
              <a:rPr lang="en-US" sz="2000" dirty="0"/>
              <a:t>Staining Methods</a:t>
            </a:r>
          </a:p>
          <a:p>
            <a:pPr marL="457200" indent="-457200">
              <a:buFont typeface="+mj-lt"/>
              <a:buAutoNum type="arabicParenR"/>
            </a:pPr>
            <a:r>
              <a:rPr lang="en-US" sz="2000" dirty="0"/>
              <a:t>Enhancing your staining workflow with Aerospray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®</a:t>
            </a:r>
          </a:p>
          <a:p>
            <a:pPr marL="457200" indent="-457200">
              <a:buFont typeface="+mj-lt"/>
              <a:buAutoNum type="arabicParenR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References </a:t>
            </a:r>
            <a:endParaRPr lang="en-US" sz="2000" dirty="0"/>
          </a:p>
          <a:p>
            <a:pPr>
              <a:buNone/>
            </a:pPr>
            <a:endParaRPr lang="en-US" sz="2000" b="0" dirty="0"/>
          </a:p>
          <a:p>
            <a:pPr>
              <a:buNone/>
            </a:pPr>
            <a:endParaRPr lang="en-US" b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C25400-8B36-14E3-C5F3-DC94053AD0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Contents</a:t>
            </a:r>
          </a:p>
        </p:txBody>
      </p:sp>
    </p:spTree>
    <p:extLst>
      <p:ext uri="{BB962C8B-B14F-4D97-AF65-F5344CB8AC3E}">
        <p14:creationId xmlns:p14="http://schemas.microsoft.com/office/powerpoint/2010/main" val="13472847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C7A52B1-0EAC-7821-8C4F-FBEC545FC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C4B2C-5205-487F-B75D-B7F0E9852BE5}" type="slidenum">
              <a:rPr lang="en-GB" smtClean="0"/>
              <a:pPr/>
              <a:t>20</a:t>
            </a:fld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E49614E-1DBE-4775-DA33-26A8BA8FDE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Maintenance Comparison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46B240-0D68-A44A-BFE8-4655C1ECD55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Aerospray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® vs </a:t>
            </a:r>
            <a:r>
              <a:rPr lang="en-US" dirty="0"/>
              <a:t>Hematek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®</a:t>
            </a:r>
            <a:r>
              <a:rPr lang="en-US" dirty="0"/>
              <a:t> </a:t>
            </a:r>
          </a:p>
        </p:txBody>
      </p:sp>
      <p:sp>
        <p:nvSpPr>
          <p:cNvPr id="7" name="Rounded Rectangle 17">
            <a:extLst>
              <a:ext uri="{FF2B5EF4-FFF2-40B4-BE49-F238E27FC236}">
                <a16:creationId xmlns:a16="http://schemas.microsoft.com/office/drawing/2014/main" id="{C30EEBA8-A288-F3FC-F690-1E5823B0E2B3}"/>
              </a:ext>
            </a:extLst>
          </p:cNvPr>
          <p:cNvSpPr/>
          <p:nvPr/>
        </p:nvSpPr>
        <p:spPr>
          <a:xfrm rot="5400000">
            <a:off x="7821381" y="1407018"/>
            <a:ext cx="485747" cy="1567741"/>
          </a:xfrm>
          <a:prstGeom prst="roundRect">
            <a:avLst>
              <a:gd name="adj" fmla="val 11742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180000" tIns="45720" rIns="180000" rtlCol="0" anchor="ctr"/>
          <a:lstStyle/>
          <a:p>
            <a:endParaRPr lang="en-US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Rounded Rectangle 17">
            <a:extLst>
              <a:ext uri="{FF2B5EF4-FFF2-40B4-BE49-F238E27FC236}">
                <a16:creationId xmlns:a16="http://schemas.microsoft.com/office/drawing/2014/main" id="{228BEC58-3FD1-9B6C-A41D-DA3A755FE75D}"/>
              </a:ext>
            </a:extLst>
          </p:cNvPr>
          <p:cNvSpPr/>
          <p:nvPr/>
        </p:nvSpPr>
        <p:spPr>
          <a:xfrm rot="5400000">
            <a:off x="9464695" y="1398800"/>
            <a:ext cx="485747" cy="1584177"/>
          </a:xfrm>
          <a:prstGeom prst="roundRect">
            <a:avLst>
              <a:gd name="adj" fmla="val 11742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180000" tIns="45720" rIns="180000" rtlCol="0" anchor="ctr"/>
          <a:lstStyle/>
          <a:p>
            <a:endParaRPr lang="en-US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57E36F-4E33-8B4F-8D4E-76E2FB556345}"/>
              </a:ext>
            </a:extLst>
          </p:cNvPr>
          <p:cNvSpPr txBox="1"/>
          <p:nvPr/>
        </p:nvSpPr>
        <p:spPr>
          <a:xfrm>
            <a:off x="7420839" y="2044943"/>
            <a:ext cx="1329643" cy="242041"/>
          </a:xfrm>
          <a:prstGeom prst="rect">
            <a:avLst/>
          </a:prstGeom>
          <a:noFill/>
        </p:spPr>
        <p:txBody>
          <a:bodyPr wrap="square" lIns="0" tIns="0" rIns="0" rtlCol="0" anchor="ctr">
            <a:spAutoFit/>
          </a:bodyPr>
          <a:lstStyle/>
          <a:p>
            <a:pPr algn="ctr"/>
            <a:r>
              <a:rPr lang="en-IN" sz="1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TIME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FA8784D-AF46-0AF9-44D3-B3BF592D8C1D}"/>
              </a:ext>
            </a:extLst>
          </p:cNvPr>
          <p:cNvSpPr txBox="1"/>
          <p:nvPr/>
        </p:nvSpPr>
        <p:spPr>
          <a:xfrm>
            <a:off x="9072370" y="2044943"/>
            <a:ext cx="1329643" cy="242041"/>
          </a:xfrm>
          <a:prstGeom prst="rect">
            <a:avLst/>
          </a:prstGeom>
          <a:noFill/>
        </p:spPr>
        <p:txBody>
          <a:bodyPr wrap="square" lIns="0" tIns="0" rIns="0" rtlCol="0" anchor="ctr">
            <a:spAutoFit/>
          </a:bodyPr>
          <a:lstStyle/>
          <a:p>
            <a:pPr algn="ctr"/>
            <a:r>
              <a:rPr lang="en-IN" sz="1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FREQUENCY</a:t>
            </a:r>
          </a:p>
        </p:txBody>
      </p:sp>
      <p:sp>
        <p:nvSpPr>
          <p:cNvPr id="12" name="Rounded Rectangle 17">
            <a:extLst>
              <a:ext uri="{FF2B5EF4-FFF2-40B4-BE49-F238E27FC236}">
                <a16:creationId xmlns:a16="http://schemas.microsoft.com/office/drawing/2014/main" id="{76E6B2B2-B799-D45A-A679-3D0F18BBD80E}"/>
              </a:ext>
            </a:extLst>
          </p:cNvPr>
          <p:cNvSpPr/>
          <p:nvPr/>
        </p:nvSpPr>
        <p:spPr>
          <a:xfrm rot="5400000">
            <a:off x="4541071" y="1407018"/>
            <a:ext cx="485747" cy="1567741"/>
          </a:xfrm>
          <a:prstGeom prst="roundRect">
            <a:avLst>
              <a:gd name="adj" fmla="val 11742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180000" tIns="45720" rIns="180000" rtlCol="0" anchor="ctr"/>
          <a:lstStyle/>
          <a:p>
            <a:endParaRPr lang="en-US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86D19ED-5DF8-46A4-8883-32622346E600}"/>
              </a:ext>
            </a:extLst>
          </p:cNvPr>
          <p:cNvSpPr txBox="1"/>
          <p:nvPr/>
        </p:nvSpPr>
        <p:spPr>
          <a:xfrm>
            <a:off x="4140529" y="2044943"/>
            <a:ext cx="1329643" cy="242041"/>
          </a:xfrm>
          <a:prstGeom prst="rect">
            <a:avLst/>
          </a:prstGeom>
          <a:noFill/>
        </p:spPr>
        <p:txBody>
          <a:bodyPr wrap="square" lIns="0" tIns="0" rIns="0" rtlCol="0" anchor="ctr">
            <a:spAutoFit/>
          </a:bodyPr>
          <a:lstStyle/>
          <a:p>
            <a:pPr algn="ctr"/>
            <a:r>
              <a:rPr lang="en-IN" sz="1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TIME</a:t>
            </a:r>
          </a:p>
        </p:txBody>
      </p:sp>
      <p:sp>
        <p:nvSpPr>
          <p:cNvPr id="14" name="Rounded Rectangle 17">
            <a:extLst>
              <a:ext uri="{FF2B5EF4-FFF2-40B4-BE49-F238E27FC236}">
                <a16:creationId xmlns:a16="http://schemas.microsoft.com/office/drawing/2014/main" id="{3BC6BE7D-29C8-512F-50FC-F6AD84A4AD5B}"/>
              </a:ext>
            </a:extLst>
          </p:cNvPr>
          <p:cNvSpPr/>
          <p:nvPr/>
        </p:nvSpPr>
        <p:spPr>
          <a:xfrm rot="5400000">
            <a:off x="6184385" y="1398800"/>
            <a:ext cx="485747" cy="1584177"/>
          </a:xfrm>
          <a:prstGeom prst="roundRect">
            <a:avLst>
              <a:gd name="adj" fmla="val 11742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180000" tIns="45720" rIns="180000" rtlCol="0" anchor="ctr"/>
          <a:lstStyle/>
          <a:p>
            <a:endParaRPr lang="en-US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2D4DBB2-B9F8-B6DA-8E41-E481BDF852D6}"/>
              </a:ext>
            </a:extLst>
          </p:cNvPr>
          <p:cNvSpPr txBox="1"/>
          <p:nvPr/>
        </p:nvSpPr>
        <p:spPr>
          <a:xfrm>
            <a:off x="5792060" y="2044943"/>
            <a:ext cx="1329643" cy="242041"/>
          </a:xfrm>
          <a:prstGeom prst="rect">
            <a:avLst/>
          </a:prstGeom>
          <a:noFill/>
        </p:spPr>
        <p:txBody>
          <a:bodyPr wrap="square" lIns="0" tIns="0" rIns="0" rtlCol="0" anchor="ctr">
            <a:spAutoFit/>
          </a:bodyPr>
          <a:lstStyle/>
          <a:p>
            <a:pPr algn="ctr"/>
            <a:r>
              <a:rPr lang="en-IN" sz="1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FREQUENCY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F0D78E1-455A-F439-CD1D-571E6A70E340}"/>
              </a:ext>
            </a:extLst>
          </p:cNvPr>
          <p:cNvSpPr/>
          <p:nvPr/>
        </p:nvSpPr>
        <p:spPr>
          <a:xfrm>
            <a:off x="7275293" y="2376783"/>
            <a:ext cx="3226970" cy="426015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>
            <a:noFill/>
          </a:ln>
          <a:effectLst>
            <a:outerShdw blurRad="127000" dist="12700" dir="10800000" algn="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CCA2A4E5-DD4D-8F7D-EA59-34AE8E2FC488}"/>
              </a:ext>
            </a:extLst>
          </p:cNvPr>
          <p:cNvSpPr/>
          <p:nvPr/>
        </p:nvSpPr>
        <p:spPr>
          <a:xfrm>
            <a:off x="1245732" y="2380939"/>
            <a:ext cx="2709823" cy="511240"/>
          </a:xfrm>
          <a:prstGeom prst="roundRect">
            <a:avLst>
              <a:gd name="adj" fmla="val 703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180000" rIns="180000" rtlCol="0" anchor="ctr"/>
          <a:lstStyle/>
          <a:p>
            <a:endParaRPr lang="en-US" sz="14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" name="Rounded Rectangle 15">
            <a:extLst>
              <a:ext uri="{FF2B5EF4-FFF2-40B4-BE49-F238E27FC236}">
                <a16:creationId xmlns:a16="http://schemas.microsoft.com/office/drawing/2014/main" id="{3FFD3BB5-36CA-6B53-6B12-E8F454E26A8F}"/>
              </a:ext>
            </a:extLst>
          </p:cNvPr>
          <p:cNvSpPr/>
          <p:nvPr/>
        </p:nvSpPr>
        <p:spPr>
          <a:xfrm>
            <a:off x="1245732" y="2917368"/>
            <a:ext cx="2709823" cy="511240"/>
          </a:xfrm>
          <a:prstGeom prst="roundRect">
            <a:avLst>
              <a:gd name="adj" fmla="val 703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180000" rIns="180000" rtlCol="0" anchor="ctr"/>
          <a:lstStyle/>
          <a:p>
            <a:endParaRPr lang="en-US" sz="14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8" name="Rounded Rectangle 15">
            <a:extLst>
              <a:ext uri="{FF2B5EF4-FFF2-40B4-BE49-F238E27FC236}">
                <a16:creationId xmlns:a16="http://schemas.microsoft.com/office/drawing/2014/main" id="{D1D30AB9-2AD0-2DAC-7EEC-3313CE1AF440}"/>
              </a:ext>
            </a:extLst>
          </p:cNvPr>
          <p:cNvSpPr/>
          <p:nvPr/>
        </p:nvSpPr>
        <p:spPr>
          <a:xfrm>
            <a:off x="1245732" y="3453798"/>
            <a:ext cx="2709823" cy="511240"/>
          </a:xfrm>
          <a:prstGeom prst="roundRect">
            <a:avLst>
              <a:gd name="adj" fmla="val 703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180000" rIns="180000" rtlCol="0" anchor="ctr"/>
          <a:lstStyle/>
          <a:p>
            <a:endParaRPr lang="en-US" sz="14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" name="Rounded Rectangle 15">
            <a:extLst>
              <a:ext uri="{FF2B5EF4-FFF2-40B4-BE49-F238E27FC236}">
                <a16:creationId xmlns:a16="http://schemas.microsoft.com/office/drawing/2014/main" id="{74C189B5-526A-18A2-0728-966B049478A2}"/>
              </a:ext>
            </a:extLst>
          </p:cNvPr>
          <p:cNvSpPr/>
          <p:nvPr/>
        </p:nvSpPr>
        <p:spPr>
          <a:xfrm>
            <a:off x="1245732" y="3990226"/>
            <a:ext cx="2709823" cy="511240"/>
          </a:xfrm>
          <a:prstGeom prst="roundRect">
            <a:avLst>
              <a:gd name="adj" fmla="val 703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180000" rIns="180000" rtlCol="0" anchor="ctr"/>
          <a:lstStyle/>
          <a:p>
            <a:endParaRPr lang="en-US" sz="14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60C48AB-7058-09C5-F904-5328B271286F}"/>
              </a:ext>
            </a:extLst>
          </p:cNvPr>
          <p:cNvSpPr/>
          <p:nvPr/>
        </p:nvSpPr>
        <p:spPr>
          <a:xfrm>
            <a:off x="4004968" y="2376783"/>
            <a:ext cx="3226970" cy="42601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noFill/>
          </a:ln>
          <a:effectLst>
            <a:outerShdw blurRad="127000" dist="12700" dir="10800000" algn="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7908D04-233F-F9A3-5E68-5EB2B7A39D93}"/>
              </a:ext>
            </a:extLst>
          </p:cNvPr>
          <p:cNvSpPr txBox="1"/>
          <p:nvPr/>
        </p:nvSpPr>
        <p:spPr>
          <a:xfrm>
            <a:off x="1440748" y="2574835"/>
            <a:ext cx="1099532" cy="123449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Nozzle Rinse </a:t>
            </a:r>
            <a:endParaRPr lang="en-IN" sz="14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B8ACD4F-954F-29FB-C10E-38B46AA6195C}"/>
              </a:ext>
            </a:extLst>
          </p:cNvPr>
          <p:cNvSpPr txBox="1"/>
          <p:nvPr/>
        </p:nvSpPr>
        <p:spPr>
          <a:xfrm>
            <a:off x="1440748" y="3111264"/>
            <a:ext cx="1567609" cy="123449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Stain Volume Tests</a:t>
            </a:r>
            <a:endParaRPr lang="en-IN" sz="14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105634C-6DCE-43E8-35F1-AC9F0A9F27A9}"/>
              </a:ext>
            </a:extLst>
          </p:cNvPr>
          <p:cNvSpPr txBox="1"/>
          <p:nvPr/>
        </p:nvSpPr>
        <p:spPr>
          <a:xfrm>
            <a:off x="1440747" y="3647692"/>
            <a:ext cx="1323952" cy="123449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Nozzle Cleaning</a:t>
            </a:r>
            <a:endParaRPr lang="en-IN" sz="14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AB7E03B-B8ED-4B33-8CB6-6DBF7927CB29}"/>
              </a:ext>
            </a:extLst>
          </p:cNvPr>
          <p:cNvSpPr txBox="1"/>
          <p:nvPr/>
        </p:nvSpPr>
        <p:spPr>
          <a:xfrm>
            <a:off x="1440747" y="4184122"/>
            <a:ext cx="1182888" cy="123449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Pump Purging</a:t>
            </a:r>
            <a:endParaRPr lang="en-IN" sz="14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0D14DEF-1AC3-61B4-2DE6-3CF492F9B615}"/>
              </a:ext>
            </a:extLst>
          </p:cNvPr>
          <p:cNvSpPr txBox="1"/>
          <p:nvPr/>
        </p:nvSpPr>
        <p:spPr>
          <a:xfrm>
            <a:off x="4212995" y="2469545"/>
            <a:ext cx="1292459" cy="322966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12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Automatic</a:t>
            </a:r>
          </a:p>
          <a:p>
            <a:pPr algn="ctr">
              <a:lnSpc>
                <a:spcPct val="90000"/>
              </a:lnSpc>
              <a:defRPr/>
            </a:pPr>
            <a:r>
              <a:rPr lang="en-US" sz="12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(no tech time)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24F7E4C-A0A4-C567-9CC0-AB7C9D46E011}"/>
              </a:ext>
            </a:extLst>
          </p:cNvPr>
          <p:cNvSpPr txBox="1"/>
          <p:nvPr/>
        </p:nvSpPr>
        <p:spPr>
          <a:xfrm>
            <a:off x="5739053" y="3096790"/>
            <a:ext cx="1292459" cy="148140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12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Weekly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C50A68B-F813-15F7-0AE9-8F7B9E6978FC}"/>
              </a:ext>
            </a:extLst>
          </p:cNvPr>
          <p:cNvSpPr txBox="1"/>
          <p:nvPr/>
        </p:nvSpPr>
        <p:spPr>
          <a:xfrm>
            <a:off x="4192424" y="3628832"/>
            <a:ext cx="1292459" cy="148140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12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5-10 minutes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5B4B8F5-7A32-419B-B38A-20A661D511E5}"/>
              </a:ext>
            </a:extLst>
          </p:cNvPr>
          <p:cNvSpPr txBox="1"/>
          <p:nvPr/>
        </p:nvSpPr>
        <p:spPr>
          <a:xfrm>
            <a:off x="5749312" y="4163370"/>
            <a:ext cx="1292459" cy="148140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12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Yearly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324B17F-4894-DC59-EC1A-D4E0DB0718B5}"/>
              </a:ext>
            </a:extLst>
          </p:cNvPr>
          <p:cNvSpPr txBox="1"/>
          <p:nvPr/>
        </p:nvSpPr>
        <p:spPr>
          <a:xfrm>
            <a:off x="5739053" y="2517388"/>
            <a:ext cx="1292459" cy="243373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12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After Each Stain Cycle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E440989-EAA0-85F2-1C9C-C4105BC90297}"/>
              </a:ext>
            </a:extLst>
          </p:cNvPr>
          <p:cNvSpPr txBox="1"/>
          <p:nvPr/>
        </p:nvSpPr>
        <p:spPr>
          <a:xfrm>
            <a:off x="4114661" y="3096790"/>
            <a:ext cx="1292459" cy="148140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12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2 minutes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700DE72-AF21-60CD-B70A-1C9C20122C78}"/>
              </a:ext>
            </a:extLst>
          </p:cNvPr>
          <p:cNvSpPr txBox="1"/>
          <p:nvPr/>
        </p:nvSpPr>
        <p:spPr>
          <a:xfrm>
            <a:off x="5723986" y="3628832"/>
            <a:ext cx="1292459" cy="148140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12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Monthly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50CD557-A2E4-3535-7AEE-4226314D80F4}"/>
              </a:ext>
            </a:extLst>
          </p:cNvPr>
          <p:cNvSpPr txBox="1"/>
          <p:nvPr/>
        </p:nvSpPr>
        <p:spPr>
          <a:xfrm>
            <a:off x="4134681" y="4163370"/>
            <a:ext cx="1292459" cy="148140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12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20-30 minutes</a:t>
            </a:r>
          </a:p>
        </p:txBody>
      </p:sp>
      <p:sp>
        <p:nvSpPr>
          <p:cNvPr id="33" name="Rounded Rectangle 15">
            <a:extLst>
              <a:ext uri="{FF2B5EF4-FFF2-40B4-BE49-F238E27FC236}">
                <a16:creationId xmlns:a16="http://schemas.microsoft.com/office/drawing/2014/main" id="{DFC2797E-C0EE-6835-0ABB-5FBC12C44C6E}"/>
              </a:ext>
            </a:extLst>
          </p:cNvPr>
          <p:cNvSpPr/>
          <p:nvPr/>
        </p:nvSpPr>
        <p:spPr>
          <a:xfrm>
            <a:off x="1245732" y="4520345"/>
            <a:ext cx="2709823" cy="511240"/>
          </a:xfrm>
          <a:prstGeom prst="roundRect">
            <a:avLst>
              <a:gd name="adj" fmla="val 703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180000" rIns="180000" rtlCol="0" anchor="ctr"/>
          <a:lstStyle/>
          <a:p>
            <a:endParaRPr lang="en-US" sz="14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1AE194C-0DE4-D657-6DE3-6DCF105F7481}"/>
              </a:ext>
            </a:extLst>
          </p:cNvPr>
          <p:cNvSpPr txBox="1"/>
          <p:nvPr/>
        </p:nvSpPr>
        <p:spPr>
          <a:xfrm>
            <a:off x="1440747" y="4558124"/>
            <a:ext cx="2514807" cy="43088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Daily Cleaning: tubes, waste, troughs, guide rails, etc.</a:t>
            </a:r>
            <a:endParaRPr lang="en-IN" sz="14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14235B32-6F40-B0E3-940F-3F02D3F9FBE6}"/>
              </a:ext>
            </a:extLst>
          </p:cNvPr>
          <p:cNvCxnSpPr>
            <a:cxnSpLocks/>
          </p:cNvCxnSpPr>
          <p:nvPr/>
        </p:nvCxnSpPr>
        <p:spPr>
          <a:xfrm>
            <a:off x="5609711" y="2531145"/>
            <a:ext cx="0" cy="3560161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A4CC8CF0-DCCD-B708-A143-1D864166223B}"/>
              </a:ext>
            </a:extLst>
          </p:cNvPr>
          <p:cNvCxnSpPr>
            <a:cxnSpLocks/>
          </p:cNvCxnSpPr>
          <p:nvPr/>
        </p:nvCxnSpPr>
        <p:spPr>
          <a:xfrm>
            <a:off x="8890987" y="2531145"/>
            <a:ext cx="0" cy="3560161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D23C1CEB-3813-0C89-17B5-EE980F34C1ED}"/>
              </a:ext>
            </a:extLst>
          </p:cNvPr>
          <p:cNvCxnSpPr>
            <a:cxnSpLocks/>
          </p:cNvCxnSpPr>
          <p:nvPr/>
        </p:nvCxnSpPr>
        <p:spPr>
          <a:xfrm>
            <a:off x="4087017" y="2901481"/>
            <a:ext cx="6348713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0BB354BA-2435-DB75-061B-281588137562}"/>
              </a:ext>
            </a:extLst>
          </p:cNvPr>
          <p:cNvCxnSpPr>
            <a:cxnSpLocks/>
          </p:cNvCxnSpPr>
          <p:nvPr/>
        </p:nvCxnSpPr>
        <p:spPr>
          <a:xfrm>
            <a:off x="4087017" y="3436019"/>
            <a:ext cx="6404788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C65E0BDE-4D61-CFDF-6A6B-E2A2A298F4D7}"/>
              </a:ext>
            </a:extLst>
          </p:cNvPr>
          <p:cNvCxnSpPr>
            <a:cxnSpLocks/>
          </p:cNvCxnSpPr>
          <p:nvPr/>
        </p:nvCxnSpPr>
        <p:spPr>
          <a:xfrm>
            <a:off x="4087017" y="3981143"/>
            <a:ext cx="6348713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F41801A5-4337-692E-2CE3-A9F24AEEFF25}"/>
              </a:ext>
            </a:extLst>
          </p:cNvPr>
          <p:cNvCxnSpPr>
            <a:cxnSpLocks/>
          </p:cNvCxnSpPr>
          <p:nvPr/>
        </p:nvCxnSpPr>
        <p:spPr>
          <a:xfrm>
            <a:off x="4087017" y="4511260"/>
            <a:ext cx="6348713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055CB0F5-4CB6-1AC9-DC6F-FEF7898E51A1}"/>
              </a:ext>
            </a:extLst>
          </p:cNvPr>
          <p:cNvSpPr txBox="1"/>
          <p:nvPr/>
        </p:nvSpPr>
        <p:spPr>
          <a:xfrm>
            <a:off x="5749312" y="4689551"/>
            <a:ext cx="1292459" cy="148140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12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N/A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BB10BE3-37E1-9C48-760A-50A254F009E5}"/>
              </a:ext>
            </a:extLst>
          </p:cNvPr>
          <p:cNvSpPr txBox="1"/>
          <p:nvPr/>
        </p:nvSpPr>
        <p:spPr>
          <a:xfrm>
            <a:off x="4134681" y="4689551"/>
            <a:ext cx="1292459" cy="148140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12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N/A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25F7CA0-1C30-91FB-4FAC-FA3EC1D65166}"/>
              </a:ext>
            </a:extLst>
          </p:cNvPr>
          <p:cNvSpPr txBox="1"/>
          <p:nvPr/>
        </p:nvSpPr>
        <p:spPr>
          <a:xfrm>
            <a:off x="9072654" y="2588232"/>
            <a:ext cx="1292459" cy="148140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12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N/A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9E6E183-00A3-37C4-6026-74FD37C6CD8D}"/>
              </a:ext>
            </a:extLst>
          </p:cNvPr>
          <p:cNvSpPr txBox="1"/>
          <p:nvPr/>
        </p:nvSpPr>
        <p:spPr>
          <a:xfrm>
            <a:off x="7458023" y="2588232"/>
            <a:ext cx="1292459" cy="148140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12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N/A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C7AA7BE-B435-CB70-B85F-618B007CB00A}"/>
              </a:ext>
            </a:extLst>
          </p:cNvPr>
          <p:cNvSpPr txBox="1"/>
          <p:nvPr/>
        </p:nvSpPr>
        <p:spPr>
          <a:xfrm>
            <a:off x="9072654" y="3087573"/>
            <a:ext cx="1292459" cy="148140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12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N/A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99251FA-5CFD-CFB6-3203-A59FF5A7E464}"/>
              </a:ext>
            </a:extLst>
          </p:cNvPr>
          <p:cNvSpPr txBox="1"/>
          <p:nvPr/>
        </p:nvSpPr>
        <p:spPr>
          <a:xfrm>
            <a:off x="7458023" y="3087573"/>
            <a:ext cx="1292459" cy="148140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12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N/A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8A8A4C4-8805-084A-9A9E-BB496573DEF7}"/>
              </a:ext>
            </a:extLst>
          </p:cNvPr>
          <p:cNvSpPr txBox="1"/>
          <p:nvPr/>
        </p:nvSpPr>
        <p:spPr>
          <a:xfrm>
            <a:off x="9072654" y="3617495"/>
            <a:ext cx="1292459" cy="148140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12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N/A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F0050DE-35FA-42FA-FB53-4C376C49A1DC}"/>
              </a:ext>
            </a:extLst>
          </p:cNvPr>
          <p:cNvSpPr txBox="1"/>
          <p:nvPr/>
        </p:nvSpPr>
        <p:spPr>
          <a:xfrm>
            <a:off x="7458023" y="3617495"/>
            <a:ext cx="1292459" cy="148140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12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N/A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EA96D16A-9DA9-C87C-5F76-39160F7B0086}"/>
              </a:ext>
            </a:extLst>
          </p:cNvPr>
          <p:cNvSpPr txBox="1"/>
          <p:nvPr/>
        </p:nvSpPr>
        <p:spPr>
          <a:xfrm>
            <a:off x="9072654" y="4184832"/>
            <a:ext cx="1292459" cy="148140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12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N/A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80B992A5-C2B8-2D4F-CFFD-CEF3E0FEC836}"/>
              </a:ext>
            </a:extLst>
          </p:cNvPr>
          <p:cNvSpPr txBox="1"/>
          <p:nvPr/>
        </p:nvSpPr>
        <p:spPr>
          <a:xfrm>
            <a:off x="7458023" y="4184832"/>
            <a:ext cx="1292459" cy="148140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12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N/A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C675C642-92EC-B209-3278-AE493A1F892B}"/>
              </a:ext>
            </a:extLst>
          </p:cNvPr>
          <p:cNvSpPr txBox="1"/>
          <p:nvPr/>
        </p:nvSpPr>
        <p:spPr>
          <a:xfrm>
            <a:off x="9072654" y="4665327"/>
            <a:ext cx="1292459" cy="196588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12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Daily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EBDB03A-E315-CA54-9417-63C8CAAC14E7}"/>
              </a:ext>
            </a:extLst>
          </p:cNvPr>
          <p:cNvSpPr txBox="1"/>
          <p:nvPr/>
        </p:nvSpPr>
        <p:spPr>
          <a:xfrm>
            <a:off x="7458023" y="4634355"/>
            <a:ext cx="1292459" cy="258532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12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45 minutes</a:t>
            </a:r>
          </a:p>
        </p:txBody>
      </p:sp>
      <p:sp>
        <p:nvSpPr>
          <p:cNvPr id="54" name="Rounded Rectangle 15">
            <a:extLst>
              <a:ext uri="{FF2B5EF4-FFF2-40B4-BE49-F238E27FC236}">
                <a16:creationId xmlns:a16="http://schemas.microsoft.com/office/drawing/2014/main" id="{AA639BE1-22DA-E840-18AC-13A8D4DB5022}"/>
              </a:ext>
            </a:extLst>
          </p:cNvPr>
          <p:cNvSpPr/>
          <p:nvPr/>
        </p:nvSpPr>
        <p:spPr>
          <a:xfrm>
            <a:off x="1245732" y="5050464"/>
            <a:ext cx="2709823" cy="511240"/>
          </a:xfrm>
          <a:prstGeom prst="roundRect">
            <a:avLst>
              <a:gd name="adj" fmla="val 703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180000" rIns="180000" rtlCol="0" anchor="ctr"/>
          <a:lstStyle/>
          <a:p>
            <a:endParaRPr lang="en-US" sz="14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6E8ADA3-3287-7F7E-9D96-1E1285779793}"/>
              </a:ext>
            </a:extLst>
          </p:cNvPr>
          <p:cNvSpPr txBox="1"/>
          <p:nvPr/>
        </p:nvSpPr>
        <p:spPr>
          <a:xfrm>
            <a:off x="1440747" y="5198362"/>
            <a:ext cx="1964384" cy="215444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Replace Internal Tubing</a:t>
            </a:r>
            <a:endParaRPr lang="en-IN" sz="14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F98EC286-46C6-FC61-A8CF-030CF3D8F07A}"/>
              </a:ext>
            </a:extLst>
          </p:cNvPr>
          <p:cNvCxnSpPr>
            <a:cxnSpLocks/>
          </p:cNvCxnSpPr>
          <p:nvPr/>
        </p:nvCxnSpPr>
        <p:spPr>
          <a:xfrm>
            <a:off x="4087017" y="5050464"/>
            <a:ext cx="6348713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7AB6769D-9476-BE5A-0AFC-912A87307F48}"/>
              </a:ext>
            </a:extLst>
          </p:cNvPr>
          <p:cNvSpPr txBox="1"/>
          <p:nvPr/>
        </p:nvSpPr>
        <p:spPr>
          <a:xfrm>
            <a:off x="5749312" y="5219668"/>
            <a:ext cx="1292459" cy="148140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12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N/A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3E37BB95-4AD6-A4E7-41C6-AE051B0E9225}"/>
              </a:ext>
            </a:extLst>
          </p:cNvPr>
          <p:cNvSpPr txBox="1"/>
          <p:nvPr/>
        </p:nvSpPr>
        <p:spPr>
          <a:xfrm>
            <a:off x="4134681" y="5219668"/>
            <a:ext cx="1292459" cy="148140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12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N/A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A5D7C12F-80D6-5F29-4AA8-EB90B4E7ACD3}"/>
              </a:ext>
            </a:extLst>
          </p:cNvPr>
          <p:cNvSpPr txBox="1"/>
          <p:nvPr/>
        </p:nvSpPr>
        <p:spPr>
          <a:xfrm>
            <a:off x="9072654" y="5195445"/>
            <a:ext cx="1292459" cy="196588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12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Every 6 months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BF2C423C-C3E5-7809-4D92-95552747E513}"/>
              </a:ext>
            </a:extLst>
          </p:cNvPr>
          <p:cNvSpPr txBox="1"/>
          <p:nvPr/>
        </p:nvSpPr>
        <p:spPr>
          <a:xfrm>
            <a:off x="7458023" y="5164473"/>
            <a:ext cx="1292459" cy="258532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12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1.5 hour</a:t>
            </a: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00246889-2836-BC63-7B8E-6BCAA71E5A1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50546" y="839563"/>
            <a:ext cx="1370403" cy="923959"/>
          </a:xfrm>
          <a:prstGeom prst="rect">
            <a:avLst/>
          </a:prstGeom>
          <a:noFill/>
        </p:spPr>
      </p:pic>
      <p:pic>
        <p:nvPicPr>
          <p:cNvPr id="62" name="Google Shape;465;p30">
            <a:extLst>
              <a:ext uri="{FF2B5EF4-FFF2-40B4-BE49-F238E27FC236}">
                <a16:creationId xmlns:a16="http://schemas.microsoft.com/office/drawing/2014/main" id="{0777EE77-F269-C3D1-9C43-926577299448}"/>
              </a:ext>
            </a:extLst>
          </p:cNvPr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43081" y="899751"/>
            <a:ext cx="1584177" cy="916564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F8BD5B0C-0D9B-8DBF-11DA-A86035094A33}"/>
              </a:ext>
            </a:extLst>
          </p:cNvPr>
          <p:cNvSpPr txBox="1"/>
          <p:nvPr/>
        </p:nvSpPr>
        <p:spPr>
          <a:xfrm>
            <a:off x="4928746" y="1727749"/>
            <a:ext cx="1329643" cy="230832"/>
          </a:xfrm>
          <a:prstGeom prst="rect">
            <a:avLst/>
          </a:prstGeom>
          <a:noFill/>
        </p:spPr>
        <p:txBody>
          <a:bodyPr wrap="square" lIns="0" tIns="0" rIns="0" rtlCol="0" anchor="ctr">
            <a:spAutoFit/>
          </a:bodyPr>
          <a:lstStyle/>
          <a:p>
            <a:pPr algn="ctr"/>
            <a:r>
              <a:rPr lang="en-IN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Aerospray</a:t>
            </a:r>
            <a:r>
              <a:rPr lang="en-IN" sz="1200" baseline="30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®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A2BAB112-AE4A-1D38-731F-193559C35538}"/>
              </a:ext>
            </a:extLst>
          </p:cNvPr>
          <p:cNvSpPr txBox="1"/>
          <p:nvPr/>
        </p:nvSpPr>
        <p:spPr>
          <a:xfrm>
            <a:off x="8234066" y="1748319"/>
            <a:ext cx="1329643" cy="230832"/>
          </a:xfrm>
          <a:prstGeom prst="rect">
            <a:avLst/>
          </a:prstGeom>
          <a:noFill/>
        </p:spPr>
        <p:txBody>
          <a:bodyPr wrap="square" lIns="0" tIns="0" rIns="0" rtlCol="0" anchor="ctr">
            <a:spAutoFit/>
          </a:bodyPr>
          <a:lstStyle/>
          <a:p>
            <a:pPr algn="ctr"/>
            <a:r>
              <a:rPr lang="en-IN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Hematek</a:t>
            </a:r>
            <a:r>
              <a:rPr lang="en-IN" sz="1200" baseline="30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®</a:t>
            </a:r>
          </a:p>
        </p:txBody>
      </p:sp>
      <p:sp>
        <p:nvSpPr>
          <p:cNvPr id="72" name="Rounded Rectangle 15">
            <a:extLst>
              <a:ext uri="{FF2B5EF4-FFF2-40B4-BE49-F238E27FC236}">
                <a16:creationId xmlns:a16="http://schemas.microsoft.com/office/drawing/2014/main" id="{A0DC6A37-F0CA-F8FA-FC03-43C1C7F683E2}"/>
              </a:ext>
            </a:extLst>
          </p:cNvPr>
          <p:cNvSpPr/>
          <p:nvPr/>
        </p:nvSpPr>
        <p:spPr>
          <a:xfrm>
            <a:off x="1245732" y="5588082"/>
            <a:ext cx="2709823" cy="511240"/>
          </a:xfrm>
          <a:prstGeom prst="roundRect">
            <a:avLst>
              <a:gd name="adj" fmla="val 703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180000" rIns="180000" rtlCol="0" anchor="ctr"/>
          <a:lstStyle/>
          <a:p>
            <a:endParaRPr lang="en-US" sz="14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FCAAA842-98E7-B91F-0B40-BF50BB01389D}"/>
              </a:ext>
            </a:extLst>
          </p:cNvPr>
          <p:cNvSpPr txBox="1"/>
          <p:nvPr/>
        </p:nvSpPr>
        <p:spPr>
          <a:xfrm>
            <a:off x="1440747" y="5735980"/>
            <a:ext cx="1548501" cy="215444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Replace Stain Pack</a:t>
            </a:r>
            <a:endParaRPr lang="en-IN" sz="14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9D6E34D5-1627-347D-3E3D-D8A2395E6D94}"/>
              </a:ext>
            </a:extLst>
          </p:cNvPr>
          <p:cNvSpPr txBox="1"/>
          <p:nvPr/>
        </p:nvSpPr>
        <p:spPr>
          <a:xfrm>
            <a:off x="5749312" y="5757286"/>
            <a:ext cx="1292459" cy="148140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12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N/A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3567F46C-AB2C-F346-9852-C44F5D353D2B}"/>
              </a:ext>
            </a:extLst>
          </p:cNvPr>
          <p:cNvSpPr txBox="1"/>
          <p:nvPr/>
        </p:nvSpPr>
        <p:spPr>
          <a:xfrm>
            <a:off x="4134681" y="5757286"/>
            <a:ext cx="1292459" cy="148140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12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N/A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4E41BD3E-0A8C-E035-1937-89F8B2E4BED2}"/>
              </a:ext>
            </a:extLst>
          </p:cNvPr>
          <p:cNvSpPr txBox="1"/>
          <p:nvPr/>
        </p:nvSpPr>
        <p:spPr>
          <a:xfrm>
            <a:off x="9072654" y="5702091"/>
            <a:ext cx="1292459" cy="258532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1200" b="1" i="0" dirty="0">
                <a:solidFill>
                  <a:srgbClr val="BDC1C6"/>
                </a:solidFill>
                <a:effectLst/>
                <a:latin typeface="Roboto" pitchFamily="2" charset="0"/>
              </a:rPr>
              <a:t>≈</a:t>
            </a:r>
            <a:r>
              <a:rPr lang="en-US" sz="1200" b="1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12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Monthly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4E6BC4C9-3599-552A-7BDF-C1B8B54C149A}"/>
              </a:ext>
            </a:extLst>
          </p:cNvPr>
          <p:cNvSpPr txBox="1"/>
          <p:nvPr/>
        </p:nvSpPr>
        <p:spPr>
          <a:xfrm>
            <a:off x="7458023" y="5702091"/>
            <a:ext cx="1292459" cy="258532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12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30 minutes</a:t>
            </a:r>
          </a:p>
        </p:txBody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DC74C253-661C-8449-BD1E-434D548891E3}"/>
              </a:ext>
            </a:extLst>
          </p:cNvPr>
          <p:cNvCxnSpPr>
            <a:cxnSpLocks/>
          </p:cNvCxnSpPr>
          <p:nvPr/>
        </p:nvCxnSpPr>
        <p:spPr>
          <a:xfrm>
            <a:off x="4087017" y="5565803"/>
            <a:ext cx="6348713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Rounded Rectangle 15">
            <a:extLst>
              <a:ext uri="{FF2B5EF4-FFF2-40B4-BE49-F238E27FC236}">
                <a16:creationId xmlns:a16="http://schemas.microsoft.com/office/drawing/2014/main" id="{3C45C31D-F941-8F61-3DEC-02021DF732D2}"/>
              </a:ext>
            </a:extLst>
          </p:cNvPr>
          <p:cNvSpPr/>
          <p:nvPr/>
        </p:nvSpPr>
        <p:spPr>
          <a:xfrm>
            <a:off x="1245732" y="6125700"/>
            <a:ext cx="2709823" cy="511240"/>
          </a:xfrm>
          <a:prstGeom prst="roundRect">
            <a:avLst>
              <a:gd name="adj" fmla="val 703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180000" rIns="180000" rtlCol="0" anchor="ctr"/>
          <a:lstStyle/>
          <a:p>
            <a:endParaRPr lang="en-US" sz="14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9ACF0CE2-E842-FD11-B6A8-88D66B2D428C}"/>
              </a:ext>
            </a:extLst>
          </p:cNvPr>
          <p:cNvSpPr txBox="1"/>
          <p:nvPr/>
        </p:nvSpPr>
        <p:spPr>
          <a:xfrm>
            <a:off x="1440747" y="6273598"/>
            <a:ext cx="2032544" cy="215444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AVERAGE WEEKLY TIME</a:t>
            </a:r>
            <a:endParaRPr lang="en-IN" sz="14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9FAA3A46-D78E-2DAD-01F2-3CBCD21ACD63}"/>
              </a:ext>
            </a:extLst>
          </p:cNvPr>
          <p:cNvSpPr txBox="1"/>
          <p:nvPr/>
        </p:nvSpPr>
        <p:spPr>
          <a:xfrm>
            <a:off x="8269250" y="6260252"/>
            <a:ext cx="1292459" cy="258532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1200" b="1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56 minutes</a:t>
            </a:r>
          </a:p>
        </p:txBody>
      </p: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DC3E9CF8-62AD-489C-52D2-4853B5835EC0}"/>
              </a:ext>
            </a:extLst>
          </p:cNvPr>
          <p:cNvCxnSpPr>
            <a:cxnSpLocks/>
          </p:cNvCxnSpPr>
          <p:nvPr/>
        </p:nvCxnSpPr>
        <p:spPr>
          <a:xfrm>
            <a:off x="4087017" y="6091306"/>
            <a:ext cx="6348713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extBox 84">
            <a:extLst>
              <a:ext uri="{FF2B5EF4-FFF2-40B4-BE49-F238E27FC236}">
                <a16:creationId xmlns:a16="http://schemas.microsoft.com/office/drawing/2014/main" id="{702791EA-62E4-E435-9920-C551289D8F3E}"/>
              </a:ext>
            </a:extLst>
          </p:cNvPr>
          <p:cNvSpPr txBox="1"/>
          <p:nvPr/>
        </p:nvSpPr>
        <p:spPr>
          <a:xfrm>
            <a:off x="4972223" y="6260252"/>
            <a:ext cx="1292459" cy="258532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1200" b="1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4.4 minutes</a:t>
            </a:r>
          </a:p>
        </p:txBody>
      </p:sp>
    </p:spTree>
    <p:extLst>
      <p:ext uri="{BB962C8B-B14F-4D97-AF65-F5344CB8AC3E}">
        <p14:creationId xmlns:p14="http://schemas.microsoft.com/office/powerpoint/2010/main" val="36233218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6E43D4C-7DB5-2D9C-FA55-60BDF3177E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92478" y="1641877"/>
            <a:ext cx="6471351" cy="4665600"/>
          </a:xfrm>
        </p:spPr>
        <p:txBody>
          <a:bodyPr/>
          <a:lstStyle/>
          <a:p>
            <a:r>
              <a:rPr lang="en-US" dirty="0"/>
              <a:t>Little to no staining program customization</a:t>
            </a:r>
          </a:p>
          <a:p>
            <a:endParaRPr lang="en-US" dirty="0"/>
          </a:p>
          <a:p>
            <a:r>
              <a:rPr lang="en-US" dirty="0"/>
              <a:t>No only knob adjustments - </a:t>
            </a:r>
            <a:r>
              <a:rPr lang="en-US" b="0" dirty="0"/>
              <a:t>Arbitrary in terms of what exactly is being adjusted in the staining process  </a:t>
            </a:r>
          </a:p>
          <a:p>
            <a:endParaRPr lang="en-US" dirty="0"/>
          </a:p>
          <a:p>
            <a:r>
              <a:rPr lang="en-US" dirty="0"/>
              <a:t>Only small adjustments can be made to stain intensity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C4B2C-5205-487F-B75D-B7F0E9852BE5}" type="slidenum">
              <a:rPr lang="en-GB" smtClean="0"/>
              <a:pPr/>
              <a:t>21</a:t>
            </a:fld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Option 2: Hematek®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Customization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402535-47FD-D791-E911-E92B2E9C1A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5975" y="1914313"/>
            <a:ext cx="3610479" cy="30293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04451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3D126CF-6484-A7AC-2763-A81D8BA7DE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6691" y="1589774"/>
            <a:ext cx="3478786" cy="2304494"/>
          </a:xfrm>
        </p:spPr>
        <p:txBody>
          <a:bodyPr>
            <a:normAutofit/>
          </a:bodyPr>
          <a:lstStyle/>
          <a:p>
            <a:r>
              <a:rPr lang="en-US" dirty="0"/>
              <a:t>Other pain points:</a:t>
            </a:r>
          </a:p>
          <a:p>
            <a:pPr lvl="1"/>
            <a:r>
              <a:rPr lang="en-US" dirty="0"/>
              <a:t>Consumes a large amount of bench space</a:t>
            </a:r>
          </a:p>
          <a:p>
            <a:pPr lvl="1"/>
            <a:r>
              <a:rPr lang="en-US" dirty="0"/>
              <a:t>Limited sample types</a:t>
            </a:r>
          </a:p>
          <a:p>
            <a:pPr lvl="1"/>
            <a:r>
              <a:rPr lang="en-US" dirty="0"/>
              <a:t>Intensive maintenance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624E51-6D74-FF40-B44E-3C24591DCB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5999" y="1589774"/>
            <a:ext cx="3996904" cy="4445936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Potential Problems</a:t>
            </a:r>
          </a:p>
          <a:p>
            <a:pPr lvl="1"/>
            <a:r>
              <a:rPr lang="en-US" dirty="0"/>
              <a:t>Stain variability from </a:t>
            </a:r>
            <a:br>
              <a:rPr lang="en-US" dirty="0"/>
            </a:br>
            <a:r>
              <a:rPr lang="en-US" dirty="0"/>
              <a:t>LOT to LOT</a:t>
            </a:r>
            <a:endParaRPr lang="en-US" i="1" dirty="0"/>
          </a:p>
          <a:p>
            <a:pPr lvl="1"/>
            <a:r>
              <a:rPr lang="en-US" dirty="0"/>
              <a:t>Potential cross-contamination between samples </a:t>
            </a:r>
            <a:r>
              <a:rPr lang="en-US" i="1" dirty="0"/>
              <a:t>(artifacts and precipitates)</a:t>
            </a:r>
          </a:p>
          <a:p>
            <a:pPr lvl="1"/>
            <a:r>
              <a:rPr lang="en-US" sz="2100" dirty="0"/>
              <a:t>High reagent and waste usage due to left over reagent being discarded after slides have been used</a:t>
            </a:r>
          </a:p>
          <a:p>
            <a:pPr lvl="1"/>
            <a:r>
              <a:rPr lang="en-US" sz="2100" dirty="0"/>
              <a:t>Less flexibility on </a:t>
            </a:r>
            <a:r>
              <a:rPr lang="en-US" dirty="0"/>
              <a:t>stain preference</a:t>
            </a:r>
          </a:p>
          <a:p>
            <a:pPr lvl="1"/>
            <a:r>
              <a:rPr lang="en-US" dirty="0"/>
              <a:t>Scratched slides and or specimen loss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E098CF-B3ED-B77F-42F8-215D57CF6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C4B2C-5205-487F-B75D-B7F0E9852BE5}" type="slidenum">
              <a:rPr lang="en-GB" smtClean="0"/>
              <a:pPr/>
              <a:t>22</a:t>
            </a:fld>
            <a:endParaRPr lang="en-GB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AD18677-D57E-E6AB-E9A4-DFDFF5F0D0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Option 2: Hematek®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493B9BC-1804-C075-CD35-EA2D49F9625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Problems and Errors</a:t>
            </a:r>
          </a:p>
        </p:txBody>
      </p:sp>
      <p:pic>
        <p:nvPicPr>
          <p:cNvPr id="1026" name="Picture 2" descr="Used HEMATEK Bayer Hema-tek 2000 Hematology 4488C w/ New Stain Pak &amp; Tubing  Slide Stainer For Sale - DOTmed Listing #2466478:">
            <a:extLst>
              <a:ext uri="{FF2B5EF4-FFF2-40B4-BE49-F238E27FC236}">
                <a16:creationId xmlns:a16="http://schemas.microsoft.com/office/drawing/2014/main" id="{6D27EC6F-C8BA-021E-BB3A-FA0B777A0C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7878" y="1889705"/>
            <a:ext cx="3197128" cy="24012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7622077-BD6A-8267-C9B2-913A4C798EEC}"/>
              </a:ext>
            </a:extLst>
          </p:cNvPr>
          <p:cNvSpPr txBox="1"/>
          <p:nvPr/>
        </p:nvSpPr>
        <p:spPr>
          <a:xfrm>
            <a:off x="8236260" y="1925586"/>
            <a:ext cx="380036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en-US" sz="1400" b="1" dirty="0" err="1">
                <a:solidFill>
                  <a:schemeClr val="bg1"/>
                </a:solidFill>
              </a:rPr>
              <a:t>Hematek</a:t>
            </a: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®</a:t>
            </a:r>
            <a:r>
              <a:rPr lang="en-US" sz="1400" b="1" dirty="0">
                <a:solidFill>
                  <a:schemeClr val="bg1"/>
                </a:solidFill>
              </a:rPr>
              <a:t> Stain Pack</a:t>
            </a:r>
          </a:p>
        </p:txBody>
      </p:sp>
    </p:spTree>
    <p:extLst>
      <p:ext uri="{BB962C8B-B14F-4D97-AF65-F5344CB8AC3E}">
        <p14:creationId xmlns:p14="http://schemas.microsoft.com/office/powerpoint/2010/main" val="15370796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AD2EEB8-A610-5DF4-BE8A-42BFE191DD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51986" y="940706"/>
            <a:ext cx="5226832" cy="3854789"/>
          </a:xfrm>
          <a:prstGeom prst="rect">
            <a:avLst/>
          </a:prstGeom>
          <a:noFill/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5911684-849F-3F13-DFC1-E271FA806E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92478" y="1622768"/>
            <a:ext cx="5829386" cy="466560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The </a:t>
            </a:r>
            <a:r>
              <a:rPr lang="en-US" sz="2000" dirty="0"/>
              <a:t>Midas III-Plus Automated Stainer is a fully automated, benchtop stainer</a:t>
            </a:r>
          </a:p>
          <a:p>
            <a:pPr>
              <a:spcAft>
                <a:spcPts val="600"/>
              </a:spcAft>
            </a:pPr>
            <a:endParaRPr lang="en-US" sz="2000" dirty="0"/>
          </a:p>
          <a:p>
            <a:pPr>
              <a:spcAft>
                <a:spcPts val="600"/>
              </a:spcAft>
            </a:pPr>
            <a:r>
              <a:rPr lang="en-US" sz="2000" dirty="0"/>
              <a:t>Instrument is also generically OEM’d</a:t>
            </a:r>
          </a:p>
          <a:p>
            <a:pPr>
              <a:spcAft>
                <a:spcPts val="600"/>
              </a:spcAft>
            </a:pPr>
            <a:endParaRPr lang="en-US" sz="2000" dirty="0"/>
          </a:p>
          <a:p>
            <a:pPr>
              <a:spcAft>
                <a:spcPts val="600"/>
              </a:spcAft>
            </a:pPr>
            <a:r>
              <a:rPr lang="en-US" sz="2000" dirty="0"/>
              <a:t>Utilizes the dip slide staining technique</a:t>
            </a:r>
          </a:p>
          <a:p>
            <a:endParaRPr lang="en-US" sz="2000" dirty="0"/>
          </a:p>
          <a:p>
            <a:r>
              <a:rPr lang="en-US" sz="2000" dirty="0"/>
              <a:t>Averages 60 slides per hour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304BFE-80EB-C24C-F48B-01BC242A9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16000" y="6415200"/>
            <a:ext cx="360000" cy="184666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7D7C4B2C-5205-487F-B75D-B7F0E9852BE5}" type="slidenum">
              <a:rPr lang="en-GB" smtClean="0"/>
              <a:pPr>
                <a:spcAft>
                  <a:spcPts val="600"/>
                </a:spcAft>
              </a:pPr>
              <a:t>23</a:t>
            </a:fld>
            <a:endParaRPr lang="en-GB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7F9586A-08CD-143C-9390-5C920931C0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478" y="353866"/>
            <a:ext cx="9418411" cy="443198"/>
          </a:xfrm>
        </p:spPr>
        <p:txBody>
          <a:bodyPr anchor="ctr">
            <a:normAutofit/>
          </a:bodyPr>
          <a:lstStyle/>
          <a:p>
            <a:r>
              <a:rPr lang="en-US" dirty="0"/>
              <a:t>Option 3: Midas® </a:t>
            </a:r>
            <a:endParaRPr lang="en-US" i="1" dirty="0">
              <a:solidFill>
                <a:srgbClr val="FF0000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B0ADE45-10BE-D971-50F3-1F4E2F0B340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3289" y="822290"/>
            <a:ext cx="9417600" cy="37080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Overview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0299" y="4543111"/>
            <a:ext cx="1990206" cy="174525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299107" y="6199756"/>
            <a:ext cx="1732590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en-US" sz="1400" dirty="0"/>
              <a:t>OEM Generic Version</a:t>
            </a:r>
          </a:p>
        </p:txBody>
      </p:sp>
    </p:spTree>
    <p:extLst>
      <p:ext uri="{BB962C8B-B14F-4D97-AF65-F5344CB8AC3E}">
        <p14:creationId xmlns:p14="http://schemas.microsoft.com/office/powerpoint/2010/main" val="27898400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5911684-849F-3F13-DFC1-E271FA806E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92478" y="1934266"/>
            <a:ext cx="5104800" cy="466560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Uses the most amount of stain compared to other analyzers in the market </a:t>
            </a:r>
          </a:p>
          <a:p>
            <a:pPr marL="0" indent="0">
              <a:spcAft>
                <a:spcPts val="600"/>
              </a:spcAft>
              <a:buNone/>
            </a:pPr>
            <a:endParaRPr lang="en-US" dirty="0"/>
          </a:p>
          <a:p>
            <a:pPr>
              <a:spcAft>
                <a:spcPts val="600"/>
              </a:spcAft>
            </a:pPr>
            <a:r>
              <a:rPr lang="en-US" dirty="0"/>
              <a:t>Prone to cross-contamination </a:t>
            </a:r>
            <a:r>
              <a:rPr lang="en-US" i="1" dirty="0"/>
              <a:t>(artifacts and precipitates left in the stain wells)</a:t>
            </a:r>
            <a:endParaRPr lang="en-US" i="1" dirty="0">
              <a:solidFill>
                <a:srgbClr val="FF0000"/>
              </a:solidFill>
            </a:endParaRPr>
          </a:p>
          <a:p>
            <a:pPr>
              <a:spcAft>
                <a:spcPts val="600"/>
              </a:spcAft>
            </a:pPr>
            <a:endParaRPr lang="en-US" dirty="0"/>
          </a:p>
        </p:txBody>
      </p:sp>
      <p:pic>
        <p:nvPicPr>
          <p:cNvPr id="6146" name="Picture 2" descr="Midas® III-Plus Automated Stainer - YouTube">
            <a:extLst>
              <a:ext uri="{FF2B5EF4-FFF2-40B4-BE49-F238E27FC236}">
                <a16:creationId xmlns:a16="http://schemas.microsoft.com/office/drawing/2014/main" id="{6EE19D49-D4C2-ACFB-C06E-4915D23369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55"/>
          <a:stretch/>
        </p:blipFill>
        <p:spPr bwMode="auto">
          <a:xfrm>
            <a:off x="6648812" y="1830563"/>
            <a:ext cx="4098932" cy="37462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304BFE-80EB-C24C-F48B-01BC242A9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16000" y="6415200"/>
            <a:ext cx="360000" cy="184666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7D7C4B2C-5205-487F-B75D-B7F0E9852BE5}" type="slidenum">
              <a:rPr lang="en-GB" smtClean="0"/>
              <a:pPr>
                <a:spcAft>
                  <a:spcPts val="600"/>
                </a:spcAft>
              </a:pPr>
              <a:t>24</a:t>
            </a:fld>
            <a:endParaRPr lang="en-GB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7F9586A-08CD-143C-9390-5C920931C0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478" y="353866"/>
            <a:ext cx="9418411" cy="443198"/>
          </a:xfrm>
        </p:spPr>
        <p:txBody>
          <a:bodyPr anchor="ctr">
            <a:normAutofit/>
          </a:bodyPr>
          <a:lstStyle/>
          <a:p>
            <a:r>
              <a:rPr lang="en-US" dirty="0"/>
              <a:t>Option 3: Midas®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B0ADE45-10BE-D971-50F3-1F4E2F0B340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3289" y="822290"/>
            <a:ext cx="9417600" cy="370800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dirty="0"/>
              <a:t>Risks with the dip staining method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6229285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6E43D4C-7DB5-2D9C-FA55-60BDF3177E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92000" y="1501200"/>
            <a:ext cx="10301380" cy="46656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dirty="0"/>
              <a:t>Bone marrow samples are thick and dip staining does not penetrate the sample, resulting in uneven staining</a:t>
            </a:r>
          </a:p>
          <a:p>
            <a:pPr>
              <a:spcAft>
                <a:spcPts val="600"/>
              </a:spcAft>
            </a:pPr>
            <a:endParaRPr lang="en-US" dirty="0"/>
          </a:p>
          <a:p>
            <a:pPr>
              <a:spcAft>
                <a:spcPts val="600"/>
              </a:spcAft>
            </a:pPr>
            <a:r>
              <a:rPr lang="en-US" dirty="0"/>
              <a:t>Cytocentrifugation must be performed on another instrument for non-blood samples</a:t>
            </a:r>
          </a:p>
          <a:p>
            <a:pPr marL="0" indent="0">
              <a:spcAft>
                <a:spcPts val="600"/>
              </a:spcAft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C4B2C-5205-487F-B75D-B7F0E9852BE5}" type="slidenum">
              <a:rPr lang="en-GB" smtClean="0"/>
              <a:pPr/>
              <a:t>25</a:t>
            </a:fld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Option 3: Midas® 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Limitations of Sample Types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66789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216000" y="6415200"/>
            <a:ext cx="360000" cy="184666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7D7C4B2C-5205-487F-B75D-B7F0E9852BE5}" type="slidenum">
              <a:rPr lang="en-GB" smtClean="0"/>
              <a:pPr>
                <a:spcAft>
                  <a:spcPts val="600"/>
                </a:spcAft>
              </a:pPr>
              <a:t>26</a:t>
            </a:fld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92478" y="353866"/>
            <a:ext cx="9418411" cy="443198"/>
          </a:xfrm>
        </p:spPr>
        <p:txBody>
          <a:bodyPr anchor="ctr">
            <a:normAutofit/>
          </a:bodyPr>
          <a:lstStyle/>
          <a:p>
            <a:r>
              <a:rPr lang="en-US" dirty="0"/>
              <a:t>Option 3: Midas® 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793289" y="822290"/>
            <a:ext cx="9417600" cy="370800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b="1" i="1" dirty="0"/>
              <a:t>Bottlenecks in laboratory workflow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b="1" i="1" dirty="0"/>
          </a:p>
        </p:txBody>
      </p:sp>
      <p:graphicFrame>
        <p:nvGraphicFramePr>
          <p:cNvPr id="9" name="Content Placeholder 6">
            <a:extLst>
              <a:ext uri="{FF2B5EF4-FFF2-40B4-BE49-F238E27FC236}">
                <a16:creationId xmlns:a16="http://schemas.microsoft.com/office/drawing/2014/main" id="{8E9E5BA1-2376-FA8C-79FA-0F52DABD9CE5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092715208"/>
              </p:ext>
            </p:extLst>
          </p:nvPr>
        </p:nvGraphicFramePr>
        <p:xfrm>
          <a:off x="6810978" y="1501200"/>
          <a:ext cx="4586621" cy="45345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10" name="Group 9">
            <a:extLst>
              <a:ext uri="{FF2B5EF4-FFF2-40B4-BE49-F238E27FC236}">
                <a16:creationId xmlns:a16="http://schemas.microsoft.com/office/drawing/2014/main" id="{4AB65D34-D607-A889-A408-1CE7AB176D5D}"/>
              </a:ext>
            </a:extLst>
          </p:cNvPr>
          <p:cNvGrpSpPr/>
          <p:nvPr/>
        </p:nvGrpSpPr>
        <p:grpSpPr>
          <a:xfrm>
            <a:off x="-1" y="630179"/>
            <a:ext cx="6587153" cy="6159394"/>
            <a:chOff x="-1" y="630179"/>
            <a:chExt cx="6587153" cy="6159394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0D6604D-B66E-B476-785E-DD7613C4B5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60629" y="3132070"/>
              <a:ext cx="460918" cy="1167217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796441CE-AC1B-A4F7-A366-3026060A2A79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5708" y="3090620"/>
              <a:ext cx="353150" cy="1253432"/>
            </a:xfrm>
            <a:custGeom>
              <a:avLst/>
              <a:gdLst>
                <a:gd name="T0" fmla="*/ 103 w 149"/>
                <a:gd name="T1" fmla="*/ 475 h 530"/>
                <a:gd name="T2" fmla="*/ 13 w 149"/>
                <a:gd name="T3" fmla="*/ 265 h 530"/>
                <a:gd name="T4" fmla="*/ 103 w 149"/>
                <a:gd name="T5" fmla="*/ 55 h 530"/>
                <a:gd name="T6" fmla="*/ 111 w 149"/>
                <a:gd name="T7" fmla="*/ 56 h 530"/>
                <a:gd name="T8" fmla="*/ 125 w 149"/>
                <a:gd name="T9" fmla="*/ 3 h 530"/>
                <a:gd name="T10" fmla="*/ 109 w 149"/>
                <a:gd name="T11" fmla="*/ 0 h 530"/>
                <a:gd name="T12" fmla="*/ 0 w 149"/>
                <a:gd name="T13" fmla="*/ 265 h 530"/>
                <a:gd name="T14" fmla="*/ 109 w 149"/>
                <a:gd name="T15" fmla="*/ 530 h 530"/>
                <a:gd name="T16" fmla="*/ 149 w 149"/>
                <a:gd name="T17" fmla="*/ 511 h 530"/>
                <a:gd name="T18" fmla="*/ 127 w 149"/>
                <a:gd name="T19" fmla="*/ 468 h 530"/>
                <a:gd name="T20" fmla="*/ 103 w 149"/>
                <a:gd name="T21" fmla="*/ 475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9" h="530">
                  <a:moveTo>
                    <a:pt x="103" y="475"/>
                  </a:moveTo>
                  <a:cubicBezTo>
                    <a:pt x="53" y="475"/>
                    <a:pt x="13" y="381"/>
                    <a:pt x="13" y="265"/>
                  </a:cubicBezTo>
                  <a:cubicBezTo>
                    <a:pt x="13" y="149"/>
                    <a:pt x="53" y="55"/>
                    <a:pt x="103" y="55"/>
                  </a:cubicBezTo>
                  <a:cubicBezTo>
                    <a:pt x="106" y="55"/>
                    <a:pt x="109" y="55"/>
                    <a:pt x="111" y="56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0" y="1"/>
                    <a:pt x="114" y="0"/>
                    <a:pt x="109" y="0"/>
                  </a:cubicBezTo>
                  <a:cubicBezTo>
                    <a:pt x="48" y="0"/>
                    <a:pt x="0" y="119"/>
                    <a:pt x="0" y="265"/>
                  </a:cubicBezTo>
                  <a:cubicBezTo>
                    <a:pt x="0" y="411"/>
                    <a:pt x="48" y="530"/>
                    <a:pt x="109" y="530"/>
                  </a:cubicBezTo>
                  <a:cubicBezTo>
                    <a:pt x="123" y="530"/>
                    <a:pt x="137" y="523"/>
                    <a:pt x="149" y="511"/>
                  </a:cubicBezTo>
                  <a:cubicBezTo>
                    <a:pt x="127" y="468"/>
                    <a:pt x="127" y="468"/>
                    <a:pt x="127" y="468"/>
                  </a:cubicBezTo>
                  <a:cubicBezTo>
                    <a:pt x="119" y="473"/>
                    <a:pt x="111" y="475"/>
                    <a:pt x="103" y="475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34930E58-848C-0483-02EE-5ED187C3CAF4}"/>
                </a:ext>
              </a:extLst>
            </p:cNvPr>
            <p:cNvGrpSpPr/>
            <p:nvPr/>
          </p:nvGrpSpPr>
          <p:grpSpPr>
            <a:xfrm>
              <a:off x="-1" y="2042777"/>
              <a:ext cx="6403117" cy="1593319"/>
              <a:chOff x="0" y="1949450"/>
              <a:chExt cx="6130925" cy="1525588"/>
            </a:xfrm>
            <a:gradFill>
              <a:gsLst>
                <a:gs pos="24000">
                  <a:schemeClr val="accent1"/>
                </a:gs>
                <a:gs pos="90000">
                  <a:schemeClr val="accent2"/>
                </a:gs>
              </a:gsLst>
              <a:lin ang="0" scaled="1"/>
            </a:gradFill>
          </p:grpSpPr>
          <p:sp>
            <p:nvSpPr>
              <p:cNvPr id="29" name="Freeform 9">
                <a:extLst>
                  <a:ext uri="{FF2B5EF4-FFF2-40B4-BE49-F238E27FC236}">
                    <a16:creationId xmlns:a16="http://schemas.microsoft.com/office/drawing/2014/main" id="{A31098C0-2DF1-B511-52BE-2145392062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1949450"/>
                <a:ext cx="5724525" cy="1525588"/>
              </a:xfrm>
              <a:custGeom>
                <a:avLst/>
                <a:gdLst>
                  <a:gd name="T0" fmla="*/ 1509 w 2528"/>
                  <a:gd name="T1" fmla="*/ 667 h 674"/>
                  <a:gd name="T2" fmla="*/ 2528 w 2528"/>
                  <a:gd name="T3" fmla="*/ 557 h 674"/>
                  <a:gd name="T4" fmla="*/ 2528 w 2528"/>
                  <a:gd name="T5" fmla="*/ 366 h 674"/>
                  <a:gd name="T6" fmla="*/ 1509 w 2528"/>
                  <a:gd name="T7" fmla="*/ 624 h 674"/>
                  <a:gd name="T8" fmla="*/ 1509 w 2528"/>
                  <a:gd name="T9" fmla="*/ 624 h 674"/>
                  <a:gd name="T10" fmla="*/ 706 w 2528"/>
                  <a:gd name="T11" fmla="*/ 397 h 674"/>
                  <a:gd name="T12" fmla="*/ 0 w 2528"/>
                  <a:gd name="T13" fmla="*/ 0 h 674"/>
                  <a:gd name="T14" fmla="*/ 0 w 2528"/>
                  <a:gd name="T15" fmla="*/ 387 h 674"/>
                  <a:gd name="T16" fmla="*/ 610 w 2528"/>
                  <a:gd name="T17" fmla="*/ 552 h 674"/>
                  <a:gd name="T18" fmla="*/ 1509 w 2528"/>
                  <a:gd name="T19" fmla="*/ 667 h 6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528" h="674">
                    <a:moveTo>
                      <a:pt x="1509" y="667"/>
                    </a:moveTo>
                    <a:cubicBezTo>
                      <a:pt x="1796" y="661"/>
                      <a:pt x="2403" y="574"/>
                      <a:pt x="2528" y="557"/>
                    </a:cubicBezTo>
                    <a:cubicBezTo>
                      <a:pt x="2528" y="366"/>
                      <a:pt x="2528" y="366"/>
                      <a:pt x="2528" y="366"/>
                    </a:cubicBezTo>
                    <a:cubicBezTo>
                      <a:pt x="1992" y="533"/>
                      <a:pt x="1800" y="618"/>
                      <a:pt x="1509" y="624"/>
                    </a:cubicBezTo>
                    <a:cubicBezTo>
                      <a:pt x="1509" y="624"/>
                      <a:pt x="1509" y="624"/>
                      <a:pt x="1509" y="624"/>
                    </a:cubicBezTo>
                    <a:cubicBezTo>
                      <a:pt x="1358" y="624"/>
                      <a:pt x="1006" y="563"/>
                      <a:pt x="706" y="397"/>
                    </a:cubicBezTo>
                    <a:cubicBezTo>
                      <a:pt x="480" y="273"/>
                      <a:pt x="150" y="91"/>
                      <a:pt x="0" y="0"/>
                    </a:cubicBezTo>
                    <a:cubicBezTo>
                      <a:pt x="0" y="387"/>
                      <a:pt x="0" y="387"/>
                      <a:pt x="0" y="387"/>
                    </a:cubicBezTo>
                    <a:cubicBezTo>
                      <a:pt x="171" y="435"/>
                      <a:pt x="495" y="522"/>
                      <a:pt x="610" y="552"/>
                    </a:cubicBezTo>
                    <a:cubicBezTo>
                      <a:pt x="817" y="606"/>
                      <a:pt x="1237" y="674"/>
                      <a:pt x="1509" y="66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dirty="0"/>
              </a:p>
            </p:txBody>
          </p:sp>
          <p:sp>
            <p:nvSpPr>
              <p:cNvPr id="30" name="Freeform 11">
                <a:extLst>
                  <a:ext uri="{FF2B5EF4-FFF2-40B4-BE49-F238E27FC236}">
                    <a16:creationId xmlns:a16="http://schemas.microsoft.com/office/drawing/2014/main" id="{4D6B305E-10D7-0C00-D21C-F8DE6CDD76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76900" y="2714625"/>
                <a:ext cx="454025" cy="593725"/>
              </a:xfrm>
              <a:custGeom>
                <a:avLst/>
                <a:gdLst>
                  <a:gd name="T0" fmla="*/ 286 w 286"/>
                  <a:gd name="T1" fmla="*/ 63 h 374"/>
                  <a:gd name="T2" fmla="*/ 0 w 286"/>
                  <a:gd name="T3" fmla="*/ 0 h 374"/>
                  <a:gd name="T4" fmla="*/ 0 w 286"/>
                  <a:gd name="T5" fmla="*/ 374 h 374"/>
                  <a:gd name="T6" fmla="*/ 286 w 286"/>
                  <a:gd name="T7" fmla="*/ 63 h 3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6" h="374">
                    <a:moveTo>
                      <a:pt x="286" y="63"/>
                    </a:moveTo>
                    <a:lnTo>
                      <a:pt x="0" y="0"/>
                    </a:lnTo>
                    <a:lnTo>
                      <a:pt x="0" y="374"/>
                    </a:lnTo>
                    <a:lnTo>
                      <a:pt x="286" y="63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dirty="0"/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458A4D21-75DC-EE0F-78F0-DC59F34A1F59}"/>
                </a:ext>
              </a:extLst>
            </p:cNvPr>
            <p:cNvGrpSpPr/>
            <p:nvPr/>
          </p:nvGrpSpPr>
          <p:grpSpPr>
            <a:xfrm>
              <a:off x="-1" y="3165230"/>
              <a:ext cx="5978674" cy="1077687"/>
              <a:chOff x="0" y="3024188"/>
              <a:chExt cx="5724525" cy="1031875"/>
            </a:xfrm>
            <a:gradFill>
              <a:gsLst>
                <a:gs pos="24000">
                  <a:schemeClr val="accent1"/>
                </a:gs>
                <a:gs pos="90000">
                  <a:schemeClr val="accent2"/>
                </a:gs>
              </a:gsLst>
              <a:lin ang="0" scaled="1"/>
            </a:gradFill>
          </p:grpSpPr>
          <p:sp>
            <p:nvSpPr>
              <p:cNvPr id="27" name="Freeform 10">
                <a:extLst>
                  <a:ext uri="{FF2B5EF4-FFF2-40B4-BE49-F238E27FC236}">
                    <a16:creationId xmlns:a16="http://schemas.microsoft.com/office/drawing/2014/main" id="{A1AEA816-476E-6B1F-EFD6-6FDB04AFB4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3024188"/>
                <a:ext cx="5432425" cy="1031875"/>
              </a:xfrm>
              <a:custGeom>
                <a:avLst/>
                <a:gdLst>
                  <a:gd name="T0" fmla="*/ 1454 w 2399"/>
                  <a:gd name="T1" fmla="*/ 247 h 455"/>
                  <a:gd name="T2" fmla="*/ 1510 w 2399"/>
                  <a:gd name="T3" fmla="*/ 248 h 455"/>
                  <a:gd name="T4" fmla="*/ 2399 w 2399"/>
                  <a:gd name="T5" fmla="*/ 302 h 455"/>
                  <a:gd name="T6" fmla="*/ 2399 w 2399"/>
                  <a:gd name="T7" fmla="*/ 153 h 455"/>
                  <a:gd name="T8" fmla="*/ 1510 w 2399"/>
                  <a:gd name="T9" fmla="*/ 207 h 455"/>
                  <a:gd name="T10" fmla="*/ 1454 w 2399"/>
                  <a:gd name="T11" fmla="*/ 208 h 455"/>
                  <a:gd name="T12" fmla="*/ 605 w 2399"/>
                  <a:gd name="T13" fmla="*/ 122 h 455"/>
                  <a:gd name="T14" fmla="*/ 0 w 2399"/>
                  <a:gd name="T15" fmla="*/ 0 h 455"/>
                  <a:gd name="T16" fmla="*/ 0 w 2399"/>
                  <a:gd name="T17" fmla="*/ 455 h 455"/>
                  <a:gd name="T18" fmla="*/ 605 w 2399"/>
                  <a:gd name="T19" fmla="*/ 332 h 455"/>
                  <a:gd name="T20" fmla="*/ 1454 w 2399"/>
                  <a:gd name="T21" fmla="*/ 247 h 4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99" h="455">
                    <a:moveTo>
                      <a:pt x="1454" y="247"/>
                    </a:moveTo>
                    <a:cubicBezTo>
                      <a:pt x="1473" y="247"/>
                      <a:pt x="1492" y="247"/>
                      <a:pt x="1510" y="248"/>
                    </a:cubicBezTo>
                    <a:cubicBezTo>
                      <a:pt x="1801" y="256"/>
                      <a:pt x="2262" y="289"/>
                      <a:pt x="2399" y="302"/>
                    </a:cubicBezTo>
                    <a:cubicBezTo>
                      <a:pt x="2399" y="153"/>
                      <a:pt x="2399" y="153"/>
                      <a:pt x="2399" y="153"/>
                    </a:cubicBezTo>
                    <a:cubicBezTo>
                      <a:pt x="2262" y="166"/>
                      <a:pt x="1801" y="199"/>
                      <a:pt x="1510" y="207"/>
                    </a:cubicBezTo>
                    <a:cubicBezTo>
                      <a:pt x="1492" y="207"/>
                      <a:pt x="1473" y="208"/>
                      <a:pt x="1454" y="208"/>
                    </a:cubicBezTo>
                    <a:cubicBezTo>
                      <a:pt x="1174" y="208"/>
                      <a:pt x="742" y="149"/>
                      <a:pt x="605" y="122"/>
                    </a:cubicBezTo>
                    <a:cubicBezTo>
                      <a:pt x="286" y="59"/>
                      <a:pt x="174" y="41"/>
                      <a:pt x="0" y="0"/>
                    </a:cubicBezTo>
                    <a:cubicBezTo>
                      <a:pt x="0" y="455"/>
                      <a:pt x="0" y="455"/>
                      <a:pt x="0" y="455"/>
                    </a:cubicBezTo>
                    <a:cubicBezTo>
                      <a:pt x="174" y="414"/>
                      <a:pt x="496" y="355"/>
                      <a:pt x="605" y="332"/>
                    </a:cubicBezTo>
                    <a:cubicBezTo>
                      <a:pt x="742" y="304"/>
                      <a:pt x="1174" y="247"/>
                      <a:pt x="1454" y="24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dirty="0"/>
              </a:p>
            </p:txBody>
          </p:sp>
          <p:sp>
            <p:nvSpPr>
              <p:cNvPr id="28" name="Freeform 14">
                <a:extLst>
                  <a:ext uri="{FF2B5EF4-FFF2-40B4-BE49-F238E27FC236}">
                    <a16:creationId xmlns:a16="http://schemas.microsoft.com/office/drawing/2014/main" id="{A1EF72E1-248B-F762-0A46-5561D36FF6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19725" y="3292475"/>
                <a:ext cx="304800" cy="495300"/>
              </a:xfrm>
              <a:custGeom>
                <a:avLst/>
                <a:gdLst>
                  <a:gd name="T0" fmla="*/ 192 w 192"/>
                  <a:gd name="T1" fmla="*/ 141 h 312"/>
                  <a:gd name="T2" fmla="*/ 0 w 192"/>
                  <a:gd name="T3" fmla="*/ 0 h 312"/>
                  <a:gd name="T4" fmla="*/ 0 w 192"/>
                  <a:gd name="T5" fmla="*/ 312 h 312"/>
                  <a:gd name="T6" fmla="*/ 192 w 192"/>
                  <a:gd name="T7" fmla="*/ 141 h 3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2" h="312">
                    <a:moveTo>
                      <a:pt x="192" y="141"/>
                    </a:moveTo>
                    <a:lnTo>
                      <a:pt x="0" y="0"/>
                    </a:lnTo>
                    <a:lnTo>
                      <a:pt x="0" y="312"/>
                    </a:lnTo>
                    <a:lnTo>
                      <a:pt x="192" y="14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dirty="0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FE476838-C5B5-822C-FA15-DA3DFF17AD78}"/>
                </a:ext>
              </a:extLst>
            </p:cNvPr>
            <p:cNvGrpSpPr/>
            <p:nvPr/>
          </p:nvGrpSpPr>
          <p:grpSpPr>
            <a:xfrm>
              <a:off x="-1" y="630179"/>
              <a:ext cx="5928936" cy="2864988"/>
              <a:chOff x="0" y="596900"/>
              <a:chExt cx="5676901" cy="2743200"/>
            </a:xfrm>
            <a:gradFill>
              <a:gsLst>
                <a:gs pos="24000">
                  <a:schemeClr val="accent1"/>
                </a:gs>
                <a:gs pos="90000">
                  <a:schemeClr val="accent2"/>
                </a:gs>
              </a:gsLst>
              <a:lin ang="0" scaled="1"/>
            </a:gradFill>
          </p:grpSpPr>
          <p:sp>
            <p:nvSpPr>
              <p:cNvPr id="25" name="Freeform 15">
                <a:extLst>
                  <a:ext uri="{FF2B5EF4-FFF2-40B4-BE49-F238E27FC236}">
                    <a16:creationId xmlns:a16="http://schemas.microsoft.com/office/drawing/2014/main" id="{F471CB5D-DB24-3F41-854D-466D7CCC42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0338" y="2327275"/>
                <a:ext cx="436563" cy="541338"/>
              </a:xfrm>
              <a:custGeom>
                <a:avLst/>
                <a:gdLst>
                  <a:gd name="T0" fmla="*/ 275 w 275"/>
                  <a:gd name="T1" fmla="*/ 14 h 341"/>
                  <a:gd name="T2" fmla="*/ 0 w 275"/>
                  <a:gd name="T3" fmla="*/ 0 h 341"/>
                  <a:gd name="T4" fmla="*/ 0 w 275"/>
                  <a:gd name="T5" fmla="*/ 341 h 341"/>
                  <a:gd name="T6" fmla="*/ 275 w 275"/>
                  <a:gd name="T7" fmla="*/ 14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75" h="341">
                    <a:moveTo>
                      <a:pt x="275" y="14"/>
                    </a:moveTo>
                    <a:lnTo>
                      <a:pt x="0" y="0"/>
                    </a:lnTo>
                    <a:lnTo>
                      <a:pt x="0" y="341"/>
                    </a:lnTo>
                    <a:lnTo>
                      <a:pt x="275" y="14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dirty="0"/>
              </a:p>
            </p:txBody>
          </p:sp>
          <p:sp>
            <p:nvSpPr>
              <p:cNvPr id="26" name="Freeform 16">
                <a:extLst>
                  <a:ext uri="{FF2B5EF4-FFF2-40B4-BE49-F238E27FC236}">
                    <a16:creationId xmlns:a16="http://schemas.microsoft.com/office/drawing/2014/main" id="{0E6FC641-1ED7-9739-90C3-E2CC6A372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596900"/>
                <a:ext cx="5297488" cy="2743200"/>
              </a:xfrm>
              <a:custGeom>
                <a:avLst/>
                <a:gdLst>
                  <a:gd name="T0" fmla="*/ 1600 w 2339"/>
                  <a:gd name="T1" fmla="*/ 1156 h 1211"/>
                  <a:gd name="T2" fmla="*/ 878 w 2339"/>
                  <a:gd name="T3" fmla="*/ 868 h 1211"/>
                  <a:gd name="T4" fmla="*/ 0 w 2339"/>
                  <a:gd name="T5" fmla="*/ 0 h 1211"/>
                  <a:gd name="T6" fmla="*/ 0 w 2339"/>
                  <a:gd name="T7" fmla="*/ 482 h 1211"/>
                  <a:gd name="T8" fmla="*/ 723 w 2339"/>
                  <a:gd name="T9" fmla="*/ 966 h 1211"/>
                  <a:gd name="T10" fmla="*/ 1509 w 2339"/>
                  <a:gd name="T11" fmla="*/ 1206 h 1211"/>
                  <a:gd name="T12" fmla="*/ 1509 w 2339"/>
                  <a:gd name="T13" fmla="*/ 1206 h 1211"/>
                  <a:gd name="T14" fmla="*/ 2339 w 2339"/>
                  <a:gd name="T15" fmla="*/ 958 h 1211"/>
                  <a:gd name="T16" fmla="*/ 2339 w 2339"/>
                  <a:gd name="T17" fmla="*/ 786 h 1211"/>
                  <a:gd name="T18" fmla="*/ 1600 w 2339"/>
                  <a:gd name="T19" fmla="*/ 1156 h 1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339" h="1211">
                    <a:moveTo>
                      <a:pt x="1600" y="1156"/>
                    </a:moveTo>
                    <a:cubicBezTo>
                      <a:pt x="1369" y="1179"/>
                      <a:pt x="1097" y="1050"/>
                      <a:pt x="878" y="868"/>
                    </a:cubicBezTo>
                    <a:cubicBezTo>
                      <a:pt x="624" y="656"/>
                      <a:pt x="0" y="0"/>
                      <a:pt x="0" y="0"/>
                    </a:cubicBezTo>
                    <a:cubicBezTo>
                      <a:pt x="0" y="482"/>
                      <a:pt x="0" y="482"/>
                      <a:pt x="0" y="482"/>
                    </a:cubicBezTo>
                    <a:cubicBezTo>
                      <a:pt x="131" y="574"/>
                      <a:pt x="492" y="824"/>
                      <a:pt x="723" y="966"/>
                    </a:cubicBezTo>
                    <a:cubicBezTo>
                      <a:pt x="1022" y="1151"/>
                      <a:pt x="1383" y="1206"/>
                      <a:pt x="1509" y="1206"/>
                    </a:cubicBezTo>
                    <a:cubicBezTo>
                      <a:pt x="1509" y="1206"/>
                      <a:pt x="1509" y="1206"/>
                      <a:pt x="1509" y="1206"/>
                    </a:cubicBezTo>
                    <a:cubicBezTo>
                      <a:pt x="1668" y="1211"/>
                      <a:pt x="1866" y="1173"/>
                      <a:pt x="2339" y="958"/>
                    </a:cubicBezTo>
                    <a:cubicBezTo>
                      <a:pt x="2339" y="786"/>
                      <a:pt x="2339" y="786"/>
                      <a:pt x="2339" y="786"/>
                    </a:cubicBezTo>
                    <a:cubicBezTo>
                      <a:pt x="2187" y="885"/>
                      <a:pt x="1785" y="1137"/>
                      <a:pt x="1600" y="115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dirty="0"/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EB999D14-5740-777C-B27F-6908B4C4B35F}"/>
                </a:ext>
              </a:extLst>
            </p:cNvPr>
            <p:cNvGrpSpPr/>
            <p:nvPr/>
          </p:nvGrpSpPr>
          <p:grpSpPr>
            <a:xfrm>
              <a:off x="-1" y="3785314"/>
              <a:ext cx="6587153" cy="1619846"/>
              <a:chOff x="0" y="3617913"/>
              <a:chExt cx="6307138" cy="1550988"/>
            </a:xfrm>
            <a:gradFill>
              <a:gsLst>
                <a:gs pos="24000">
                  <a:schemeClr val="accent1"/>
                </a:gs>
                <a:gs pos="90000">
                  <a:schemeClr val="accent2"/>
                </a:gs>
              </a:gsLst>
              <a:lin ang="0" scaled="1"/>
            </a:gradFill>
          </p:grpSpPr>
          <p:sp>
            <p:nvSpPr>
              <p:cNvPr id="23" name="Freeform 12">
                <a:extLst>
                  <a:ext uri="{FF2B5EF4-FFF2-40B4-BE49-F238E27FC236}">
                    <a16:creationId xmlns:a16="http://schemas.microsoft.com/office/drawing/2014/main" id="{81E27429-2B28-73ED-940C-86F27799F9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22950" y="3814763"/>
                <a:ext cx="484188" cy="650875"/>
              </a:xfrm>
              <a:custGeom>
                <a:avLst/>
                <a:gdLst>
                  <a:gd name="T0" fmla="*/ 305 w 305"/>
                  <a:gd name="T1" fmla="*/ 234 h 410"/>
                  <a:gd name="T2" fmla="*/ 0 w 305"/>
                  <a:gd name="T3" fmla="*/ 0 h 410"/>
                  <a:gd name="T4" fmla="*/ 0 w 305"/>
                  <a:gd name="T5" fmla="*/ 410 h 410"/>
                  <a:gd name="T6" fmla="*/ 305 w 305"/>
                  <a:gd name="T7" fmla="*/ 234 h 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5" h="410">
                    <a:moveTo>
                      <a:pt x="305" y="234"/>
                    </a:moveTo>
                    <a:lnTo>
                      <a:pt x="0" y="0"/>
                    </a:lnTo>
                    <a:lnTo>
                      <a:pt x="0" y="410"/>
                    </a:lnTo>
                    <a:lnTo>
                      <a:pt x="305" y="234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dirty="0"/>
              </a:p>
            </p:txBody>
          </p:sp>
          <p:sp>
            <p:nvSpPr>
              <p:cNvPr id="24" name="Freeform 17">
                <a:extLst>
                  <a:ext uri="{FF2B5EF4-FFF2-40B4-BE49-F238E27FC236}">
                    <a16:creationId xmlns:a16="http://schemas.microsoft.com/office/drawing/2014/main" id="{5BE1AF34-92B6-DCF5-8825-BF7068BA21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3617913"/>
                <a:ext cx="5856288" cy="1550988"/>
              </a:xfrm>
              <a:custGeom>
                <a:avLst/>
                <a:gdLst>
                  <a:gd name="T0" fmla="*/ 1509 w 2586"/>
                  <a:gd name="T1" fmla="*/ 0 h 685"/>
                  <a:gd name="T2" fmla="*/ 610 w 2586"/>
                  <a:gd name="T3" fmla="*/ 116 h 685"/>
                  <a:gd name="T4" fmla="*/ 0 w 2586"/>
                  <a:gd name="T5" fmla="*/ 281 h 685"/>
                  <a:gd name="T6" fmla="*/ 0 w 2586"/>
                  <a:gd name="T7" fmla="*/ 685 h 685"/>
                  <a:gd name="T8" fmla="*/ 706 w 2586"/>
                  <a:gd name="T9" fmla="*/ 264 h 685"/>
                  <a:gd name="T10" fmla="*/ 1509 w 2586"/>
                  <a:gd name="T11" fmla="*/ 43 h 685"/>
                  <a:gd name="T12" fmla="*/ 1509 w 2586"/>
                  <a:gd name="T13" fmla="*/ 43 h 685"/>
                  <a:gd name="T14" fmla="*/ 2586 w 2586"/>
                  <a:gd name="T15" fmla="*/ 338 h 685"/>
                  <a:gd name="T16" fmla="*/ 2586 w 2586"/>
                  <a:gd name="T17" fmla="*/ 124 h 685"/>
                  <a:gd name="T18" fmla="*/ 1509 w 2586"/>
                  <a:gd name="T19" fmla="*/ 0 h 6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586" h="685">
                    <a:moveTo>
                      <a:pt x="1509" y="0"/>
                    </a:moveTo>
                    <a:cubicBezTo>
                      <a:pt x="1200" y="0"/>
                      <a:pt x="817" y="62"/>
                      <a:pt x="610" y="116"/>
                    </a:cubicBezTo>
                    <a:cubicBezTo>
                      <a:pt x="495" y="146"/>
                      <a:pt x="171" y="232"/>
                      <a:pt x="0" y="281"/>
                    </a:cubicBezTo>
                    <a:cubicBezTo>
                      <a:pt x="0" y="685"/>
                      <a:pt x="0" y="685"/>
                      <a:pt x="0" y="685"/>
                    </a:cubicBezTo>
                    <a:cubicBezTo>
                      <a:pt x="150" y="594"/>
                      <a:pt x="480" y="389"/>
                      <a:pt x="706" y="264"/>
                    </a:cubicBezTo>
                    <a:cubicBezTo>
                      <a:pt x="1006" y="99"/>
                      <a:pt x="1358" y="43"/>
                      <a:pt x="1509" y="43"/>
                    </a:cubicBezTo>
                    <a:cubicBezTo>
                      <a:pt x="1509" y="43"/>
                      <a:pt x="1509" y="43"/>
                      <a:pt x="1509" y="43"/>
                    </a:cubicBezTo>
                    <a:cubicBezTo>
                      <a:pt x="1645" y="43"/>
                      <a:pt x="1942" y="58"/>
                      <a:pt x="2586" y="338"/>
                    </a:cubicBezTo>
                    <a:cubicBezTo>
                      <a:pt x="2586" y="124"/>
                      <a:pt x="2586" y="124"/>
                      <a:pt x="2586" y="124"/>
                    </a:cubicBezTo>
                    <a:cubicBezTo>
                      <a:pt x="2336" y="86"/>
                      <a:pt x="1764" y="0"/>
                      <a:pt x="1509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dirty="0"/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7789C0A4-716F-F2F5-FD37-EB45F07B63AD}"/>
                </a:ext>
              </a:extLst>
            </p:cNvPr>
            <p:cNvGrpSpPr/>
            <p:nvPr/>
          </p:nvGrpSpPr>
          <p:grpSpPr>
            <a:xfrm>
              <a:off x="-1" y="3911321"/>
              <a:ext cx="5928936" cy="2878252"/>
              <a:chOff x="0" y="3738563"/>
              <a:chExt cx="5676901" cy="2755900"/>
            </a:xfrm>
            <a:gradFill>
              <a:gsLst>
                <a:gs pos="24000">
                  <a:schemeClr val="accent1"/>
                </a:gs>
                <a:gs pos="90000">
                  <a:schemeClr val="accent2"/>
                </a:gs>
              </a:gsLst>
              <a:lin ang="0" scaled="1"/>
            </a:gradFill>
          </p:grpSpPr>
          <p:sp>
            <p:nvSpPr>
              <p:cNvPr id="21" name="Freeform 13">
                <a:extLst>
                  <a:ext uri="{FF2B5EF4-FFF2-40B4-BE49-F238E27FC236}">
                    <a16:creationId xmlns:a16="http://schemas.microsoft.com/office/drawing/2014/main" id="{0E21460D-FDF4-91F7-3958-55E8135474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6213" y="4189413"/>
                <a:ext cx="420688" cy="687388"/>
              </a:xfrm>
              <a:custGeom>
                <a:avLst/>
                <a:gdLst>
                  <a:gd name="T0" fmla="*/ 265 w 265"/>
                  <a:gd name="T1" fmla="*/ 406 h 433"/>
                  <a:gd name="T2" fmla="*/ 0 w 265"/>
                  <a:gd name="T3" fmla="*/ 0 h 433"/>
                  <a:gd name="T4" fmla="*/ 0 w 265"/>
                  <a:gd name="T5" fmla="*/ 433 h 433"/>
                  <a:gd name="T6" fmla="*/ 265 w 265"/>
                  <a:gd name="T7" fmla="*/ 406 h 4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5" h="433">
                    <a:moveTo>
                      <a:pt x="265" y="406"/>
                    </a:moveTo>
                    <a:lnTo>
                      <a:pt x="0" y="0"/>
                    </a:lnTo>
                    <a:lnTo>
                      <a:pt x="0" y="433"/>
                    </a:lnTo>
                    <a:lnTo>
                      <a:pt x="265" y="406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dirty="0"/>
              </a:p>
            </p:txBody>
          </p:sp>
          <p:sp>
            <p:nvSpPr>
              <p:cNvPr id="22" name="Freeform 18">
                <a:extLst>
                  <a:ext uri="{FF2B5EF4-FFF2-40B4-BE49-F238E27FC236}">
                    <a16:creationId xmlns:a16="http://schemas.microsoft.com/office/drawing/2014/main" id="{726CABF8-B215-2084-3020-42F4DEAA5C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3738563"/>
                <a:ext cx="5297488" cy="2755900"/>
              </a:xfrm>
              <a:custGeom>
                <a:avLst/>
                <a:gdLst>
                  <a:gd name="T0" fmla="*/ 1509 w 2339"/>
                  <a:gd name="T1" fmla="*/ 5 h 1217"/>
                  <a:gd name="T2" fmla="*/ 1509 w 2339"/>
                  <a:gd name="T3" fmla="*/ 5 h 1217"/>
                  <a:gd name="T4" fmla="*/ 723 w 2339"/>
                  <a:gd name="T5" fmla="*/ 245 h 1217"/>
                  <a:gd name="T6" fmla="*/ 0 w 2339"/>
                  <a:gd name="T7" fmla="*/ 747 h 1217"/>
                  <a:gd name="T8" fmla="*/ 0 w 2339"/>
                  <a:gd name="T9" fmla="*/ 1217 h 1217"/>
                  <a:gd name="T10" fmla="*/ 1501 w 2339"/>
                  <a:gd name="T11" fmla="*/ 49 h 1217"/>
                  <a:gd name="T12" fmla="*/ 2339 w 2339"/>
                  <a:gd name="T13" fmla="*/ 469 h 1217"/>
                  <a:gd name="T14" fmla="*/ 2339 w 2339"/>
                  <a:gd name="T15" fmla="*/ 259 h 1217"/>
                  <a:gd name="T16" fmla="*/ 1509 w 2339"/>
                  <a:gd name="T17" fmla="*/ 5 h 1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39" h="1217">
                    <a:moveTo>
                      <a:pt x="1509" y="5"/>
                    </a:moveTo>
                    <a:cubicBezTo>
                      <a:pt x="1509" y="5"/>
                      <a:pt x="1509" y="5"/>
                      <a:pt x="1509" y="5"/>
                    </a:cubicBezTo>
                    <a:cubicBezTo>
                      <a:pt x="1383" y="5"/>
                      <a:pt x="1022" y="61"/>
                      <a:pt x="723" y="245"/>
                    </a:cubicBezTo>
                    <a:cubicBezTo>
                      <a:pt x="492" y="387"/>
                      <a:pt x="131" y="655"/>
                      <a:pt x="0" y="747"/>
                    </a:cubicBezTo>
                    <a:cubicBezTo>
                      <a:pt x="0" y="1217"/>
                      <a:pt x="0" y="1217"/>
                      <a:pt x="0" y="1217"/>
                    </a:cubicBezTo>
                    <a:cubicBezTo>
                      <a:pt x="0" y="1217"/>
                      <a:pt x="924" y="49"/>
                      <a:pt x="1501" y="49"/>
                    </a:cubicBezTo>
                    <a:cubicBezTo>
                      <a:pt x="1838" y="49"/>
                      <a:pt x="2199" y="343"/>
                      <a:pt x="2339" y="469"/>
                    </a:cubicBezTo>
                    <a:cubicBezTo>
                      <a:pt x="2339" y="259"/>
                      <a:pt x="2339" y="259"/>
                      <a:pt x="2339" y="259"/>
                    </a:cubicBezTo>
                    <a:cubicBezTo>
                      <a:pt x="1839" y="29"/>
                      <a:pt x="1672" y="0"/>
                      <a:pt x="1509" y="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dirty="0"/>
              </a:p>
            </p:txBody>
          </p:sp>
        </p:grpSp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5027E0D9-6F26-414B-A74E-E667DDA7279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9430" y="3090620"/>
              <a:ext cx="883704" cy="1253432"/>
            </a:xfrm>
            <a:custGeom>
              <a:avLst/>
              <a:gdLst>
                <a:gd name="T0" fmla="*/ 264 w 373"/>
                <a:gd name="T1" fmla="*/ 0 h 530"/>
                <a:gd name="T2" fmla="*/ 6 w 373"/>
                <a:gd name="T3" fmla="*/ 0 h 530"/>
                <a:gd name="T4" fmla="*/ 5 w 373"/>
                <a:gd name="T5" fmla="*/ 40 h 530"/>
                <a:gd name="T6" fmla="*/ 98 w 373"/>
                <a:gd name="T7" fmla="*/ 265 h 530"/>
                <a:gd name="T8" fmla="*/ 1 w 373"/>
                <a:gd name="T9" fmla="*/ 491 h 530"/>
                <a:gd name="T10" fmla="*/ 0 w 373"/>
                <a:gd name="T11" fmla="*/ 529 h 530"/>
                <a:gd name="T12" fmla="*/ 264 w 373"/>
                <a:gd name="T13" fmla="*/ 530 h 530"/>
                <a:gd name="T14" fmla="*/ 373 w 373"/>
                <a:gd name="T15" fmla="*/ 265 h 530"/>
                <a:gd name="T16" fmla="*/ 264 w 373"/>
                <a:gd name="T17" fmla="*/ 0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3" h="530">
                  <a:moveTo>
                    <a:pt x="264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5" y="40"/>
                    <a:pt x="5" y="40"/>
                    <a:pt x="5" y="40"/>
                  </a:cubicBezTo>
                  <a:cubicBezTo>
                    <a:pt x="57" y="46"/>
                    <a:pt x="98" y="144"/>
                    <a:pt x="98" y="265"/>
                  </a:cubicBezTo>
                  <a:cubicBezTo>
                    <a:pt x="98" y="389"/>
                    <a:pt x="54" y="490"/>
                    <a:pt x="1" y="491"/>
                  </a:cubicBezTo>
                  <a:cubicBezTo>
                    <a:pt x="0" y="529"/>
                    <a:pt x="0" y="529"/>
                    <a:pt x="0" y="529"/>
                  </a:cubicBezTo>
                  <a:cubicBezTo>
                    <a:pt x="264" y="530"/>
                    <a:pt x="264" y="530"/>
                    <a:pt x="264" y="530"/>
                  </a:cubicBezTo>
                  <a:cubicBezTo>
                    <a:pt x="324" y="530"/>
                    <a:pt x="373" y="411"/>
                    <a:pt x="373" y="265"/>
                  </a:cubicBezTo>
                  <a:cubicBezTo>
                    <a:pt x="373" y="119"/>
                    <a:pt x="324" y="0"/>
                    <a:pt x="264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EE7B206A-1EF7-7141-6F85-F3155B8FA998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6531" y="3090620"/>
              <a:ext cx="354808" cy="1253432"/>
            </a:xfrm>
            <a:custGeom>
              <a:avLst/>
              <a:gdLst>
                <a:gd name="T0" fmla="*/ 41 w 150"/>
                <a:gd name="T1" fmla="*/ 0 h 530"/>
                <a:gd name="T2" fmla="*/ 9 w 150"/>
                <a:gd name="T3" fmla="*/ 12 h 530"/>
                <a:gd name="T4" fmla="*/ 22 w 150"/>
                <a:gd name="T5" fmla="*/ 57 h 530"/>
                <a:gd name="T6" fmla="*/ 35 w 150"/>
                <a:gd name="T7" fmla="*/ 55 h 530"/>
                <a:gd name="T8" fmla="*/ 126 w 150"/>
                <a:gd name="T9" fmla="*/ 265 h 530"/>
                <a:gd name="T10" fmla="*/ 35 w 150"/>
                <a:gd name="T11" fmla="*/ 475 h 530"/>
                <a:gd name="T12" fmla="*/ 14 w 150"/>
                <a:gd name="T13" fmla="*/ 469 h 530"/>
                <a:gd name="T14" fmla="*/ 0 w 150"/>
                <a:gd name="T15" fmla="*/ 511 h 530"/>
                <a:gd name="T16" fmla="*/ 41 w 150"/>
                <a:gd name="T17" fmla="*/ 530 h 530"/>
                <a:gd name="T18" fmla="*/ 150 w 150"/>
                <a:gd name="T19" fmla="*/ 265 h 530"/>
                <a:gd name="T20" fmla="*/ 41 w 150"/>
                <a:gd name="T21" fmla="*/ 0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0" h="530">
                  <a:moveTo>
                    <a:pt x="41" y="0"/>
                  </a:moveTo>
                  <a:cubicBezTo>
                    <a:pt x="30" y="0"/>
                    <a:pt x="19" y="4"/>
                    <a:pt x="9" y="12"/>
                  </a:cubicBezTo>
                  <a:cubicBezTo>
                    <a:pt x="22" y="57"/>
                    <a:pt x="22" y="57"/>
                    <a:pt x="22" y="57"/>
                  </a:cubicBezTo>
                  <a:cubicBezTo>
                    <a:pt x="26" y="56"/>
                    <a:pt x="31" y="55"/>
                    <a:pt x="35" y="55"/>
                  </a:cubicBezTo>
                  <a:cubicBezTo>
                    <a:pt x="85" y="55"/>
                    <a:pt x="126" y="149"/>
                    <a:pt x="126" y="265"/>
                  </a:cubicBezTo>
                  <a:cubicBezTo>
                    <a:pt x="126" y="381"/>
                    <a:pt x="85" y="475"/>
                    <a:pt x="35" y="475"/>
                  </a:cubicBezTo>
                  <a:cubicBezTo>
                    <a:pt x="28" y="475"/>
                    <a:pt x="21" y="473"/>
                    <a:pt x="14" y="469"/>
                  </a:cubicBezTo>
                  <a:cubicBezTo>
                    <a:pt x="0" y="511"/>
                    <a:pt x="0" y="511"/>
                    <a:pt x="0" y="511"/>
                  </a:cubicBezTo>
                  <a:cubicBezTo>
                    <a:pt x="12" y="523"/>
                    <a:pt x="26" y="530"/>
                    <a:pt x="41" y="530"/>
                  </a:cubicBezTo>
                  <a:cubicBezTo>
                    <a:pt x="101" y="530"/>
                    <a:pt x="150" y="411"/>
                    <a:pt x="150" y="265"/>
                  </a:cubicBezTo>
                  <a:cubicBezTo>
                    <a:pt x="150" y="119"/>
                    <a:pt x="101" y="0"/>
                    <a:pt x="41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</p:grpSp>
    </p:spTree>
    <p:extLst>
      <p:ext uri="{BB962C8B-B14F-4D97-AF65-F5344CB8AC3E}">
        <p14:creationId xmlns:p14="http://schemas.microsoft.com/office/powerpoint/2010/main" val="34737162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6E43D4C-7DB5-2D9C-FA55-60BDF3177E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Must clean out all the pots and refill them with new stain </a:t>
            </a:r>
            <a:r>
              <a:rPr lang="en-US" dirty="0">
                <a:solidFill>
                  <a:schemeClr val="tx2"/>
                </a:solidFill>
              </a:rPr>
              <a:t>weekly</a:t>
            </a:r>
          </a:p>
          <a:p>
            <a:endParaRPr lang="en-US" dirty="0"/>
          </a:p>
          <a:p>
            <a:r>
              <a:rPr lang="en-US" dirty="0"/>
              <a:t>2-3 hours a week of maintenance, 20-30 minutes daily</a:t>
            </a:r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C4B2C-5205-487F-B75D-B7F0E9852BE5}" type="slidenum">
              <a:rPr lang="en-GB" smtClean="0"/>
              <a:pPr/>
              <a:t>27</a:t>
            </a:fld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Option 3: Midas®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b="1" i="1" dirty="0"/>
              <a:t>Maintenance Highlights</a:t>
            </a:r>
          </a:p>
        </p:txBody>
      </p:sp>
      <p:pic>
        <p:nvPicPr>
          <p:cNvPr id="2050" name="Picture 2" descr="Laboratory technician in lab cleaning object stock photo - OFFSE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01"/>
          <a:stretch/>
        </p:blipFill>
        <p:spPr bwMode="auto">
          <a:xfrm>
            <a:off x="3287015" y="3018607"/>
            <a:ext cx="4765916" cy="31492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27102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ounded Rectangle 15">
            <a:extLst>
              <a:ext uri="{FF2B5EF4-FFF2-40B4-BE49-F238E27FC236}">
                <a16:creationId xmlns:a16="http://schemas.microsoft.com/office/drawing/2014/main" id="{309F95FC-B1FC-2914-1CFD-1007D1CCE49C}"/>
              </a:ext>
            </a:extLst>
          </p:cNvPr>
          <p:cNvSpPr/>
          <p:nvPr/>
        </p:nvSpPr>
        <p:spPr>
          <a:xfrm>
            <a:off x="1245732" y="6118678"/>
            <a:ext cx="2709823" cy="594466"/>
          </a:xfrm>
          <a:prstGeom prst="roundRect">
            <a:avLst>
              <a:gd name="adj" fmla="val 703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180000" rIns="180000" rtlCol="0" anchor="ctr"/>
          <a:lstStyle/>
          <a:p>
            <a:endParaRPr lang="en-US" sz="14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C7A52B1-0EAC-7821-8C4F-FBEC545FC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C4B2C-5205-487F-B75D-B7F0E9852BE5}" type="slidenum">
              <a:rPr lang="en-GB" smtClean="0"/>
              <a:pPr/>
              <a:t>28</a:t>
            </a:fld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E49614E-1DBE-4775-DA33-26A8BA8FDE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Maintenance Comparison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46B240-0D68-A44A-BFE8-4655C1ECD55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Aerospray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® vs Midas®</a:t>
            </a:r>
            <a:r>
              <a:rPr lang="en-US" dirty="0"/>
              <a:t> </a:t>
            </a:r>
          </a:p>
        </p:txBody>
      </p:sp>
      <p:sp>
        <p:nvSpPr>
          <p:cNvPr id="37" name="Rounded Rectangle 17">
            <a:extLst>
              <a:ext uri="{FF2B5EF4-FFF2-40B4-BE49-F238E27FC236}">
                <a16:creationId xmlns:a16="http://schemas.microsoft.com/office/drawing/2014/main" id="{3290FCDF-D294-8022-5835-0942CF302130}"/>
              </a:ext>
            </a:extLst>
          </p:cNvPr>
          <p:cNvSpPr/>
          <p:nvPr/>
        </p:nvSpPr>
        <p:spPr>
          <a:xfrm rot="5400000">
            <a:off x="7821381" y="1407018"/>
            <a:ext cx="485747" cy="1567741"/>
          </a:xfrm>
          <a:prstGeom prst="roundRect">
            <a:avLst>
              <a:gd name="adj" fmla="val 11742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180000" tIns="45720" rIns="180000" rtlCol="0" anchor="ctr"/>
          <a:lstStyle/>
          <a:p>
            <a:endParaRPr lang="en-US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9" name="Rounded Rectangle 17">
            <a:extLst>
              <a:ext uri="{FF2B5EF4-FFF2-40B4-BE49-F238E27FC236}">
                <a16:creationId xmlns:a16="http://schemas.microsoft.com/office/drawing/2014/main" id="{8C31F131-1B1A-BFA7-2D78-C9EEB67C5E1B}"/>
              </a:ext>
            </a:extLst>
          </p:cNvPr>
          <p:cNvSpPr/>
          <p:nvPr/>
        </p:nvSpPr>
        <p:spPr>
          <a:xfrm rot="5400000">
            <a:off x="9464695" y="1398800"/>
            <a:ext cx="485747" cy="1584177"/>
          </a:xfrm>
          <a:prstGeom prst="roundRect">
            <a:avLst>
              <a:gd name="adj" fmla="val 11742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180000" tIns="45720" rIns="180000" rtlCol="0" anchor="ctr"/>
          <a:lstStyle/>
          <a:p>
            <a:endParaRPr lang="en-US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F92FB614-9545-F056-A786-73D1718723E3}"/>
              </a:ext>
            </a:extLst>
          </p:cNvPr>
          <p:cNvSpPr/>
          <p:nvPr/>
        </p:nvSpPr>
        <p:spPr>
          <a:xfrm>
            <a:off x="7275293" y="2376784"/>
            <a:ext cx="3226970" cy="43363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noFill/>
          </a:ln>
          <a:effectLst>
            <a:outerShdw blurRad="127000" dist="12700" dir="10800000" algn="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399B20F-C166-767D-661C-AC756CF2A7E8}"/>
              </a:ext>
            </a:extLst>
          </p:cNvPr>
          <p:cNvSpPr txBox="1"/>
          <p:nvPr/>
        </p:nvSpPr>
        <p:spPr>
          <a:xfrm>
            <a:off x="7420839" y="2044943"/>
            <a:ext cx="1329643" cy="242041"/>
          </a:xfrm>
          <a:prstGeom prst="rect">
            <a:avLst/>
          </a:prstGeom>
          <a:noFill/>
        </p:spPr>
        <p:txBody>
          <a:bodyPr wrap="square" lIns="0" tIns="0" rIns="0" rtlCol="0" anchor="ctr">
            <a:spAutoFit/>
          </a:bodyPr>
          <a:lstStyle/>
          <a:p>
            <a:pPr algn="ctr"/>
            <a:r>
              <a:rPr lang="en-IN" sz="1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TIME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D515D7F-951E-F241-92A1-A4E124BE2F77}"/>
              </a:ext>
            </a:extLst>
          </p:cNvPr>
          <p:cNvSpPr txBox="1"/>
          <p:nvPr/>
        </p:nvSpPr>
        <p:spPr>
          <a:xfrm>
            <a:off x="9072370" y="2044943"/>
            <a:ext cx="1329643" cy="242041"/>
          </a:xfrm>
          <a:prstGeom prst="rect">
            <a:avLst/>
          </a:prstGeom>
          <a:noFill/>
        </p:spPr>
        <p:txBody>
          <a:bodyPr wrap="square" lIns="0" tIns="0" rIns="0" rtlCol="0" anchor="ctr">
            <a:spAutoFit/>
          </a:bodyPr>
          <a:lstStyle/>
          <a:p>
            <a:pPr algn="ctr"/>
            <a:r>
              <a:rPr lang="en-IN" sz="1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FREQUENCY</a:t>
            </a:r>
          </a:p>
        </p:txBody>
      </p:sp>
      <p:sp>
        <p:nvSpPr>
          <p:cNvPr id="6" name="Rounded Rectangle 17">
            <a:extLst>
              <a:ext uri="{FF2B5EF4-FFF2-40B4-BE49-F238E27FC236}">
                <a16:creationId xmlns:a16="http://schemas.microsoft.com/office/drawing/2014/main" id="{FB5A42C7-C4EF-6436-0023-4641CBA22B3B}"/>
              </a:ext>
            </a:extLst>
          </p:cNvPr>
          <p:cNvSpPr/>
          <p:nvPr/>
        </p:nvSpPr>
        <p:spPr>
          <a:xfrm rot="5400000">
            <a:off x="4541071" y="1407018"/>
            <a:ext cx="485747" cy="1567741"/>
          </a:xfrm>
          <a:prstGeom prst="roundRect">
            <a:avLst>
              <a:gd name="adj" fmla="val 11742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180000" tIns="45720" rIns="180000" rtlCol="0" anchor="ctr"/>
          <a:lstStyle/>
          <a:p>
            <a:endParaRPr lang="en-US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BAE9BE-72FC-FBAE-46D3-BC18054B027B}"/>
              </a:ext>
            </a:extLst>
          </p:cNvPr>
          <p:cNvSpPr txBox="1"/>
          <p:nvPr/>
        </p:nvSpPr>
        <p:spPr>
          <a:xfrm>
            <a:off x="4140529" y="2044943"/>
            <a:ext cx="1329643" cy="242041"/>
          </a:xfrm>
          <a:prstGeom prst="rect">
            <a:avLst/>
          </a:prstGeom>
          <a:noFill/>
        </p:spPr>
        <p:txBody>
          <a:bodyPr wrap="square" lIns="0" tIns="0" rIns="0" rtlCol="0" anchor="ctr">
            <a:spAutoFit/>
          </a:bodyPr>
          <a:lstStyle/>
          <a:p>
            <a:pPr algn="ctr"/>
            <a:r>
              <a:rPr lang="en-IN" sz="1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TIME</a:t>
            </a:r>
          </a:p>
        </p:txBody>
      </p:sp>
      <p:sp>
        <p:nvSpPr>
          <p:cNvPr id="8" name="Rounded Rectangle 17">
            <a:extLst>
              <a:ext uri="{FF2B5EF4-FFF2-40B4-BE49-F238E27FC236}">
                <a16:creationId xmlns:a16="http://schemas.microsoft.com/office/drawing/2014/main" id="{C85DDE37-F30D-A43B-CE64-A617979BF01B}"/>
              </a:ext>
            </a:extLst>
          </p:cNvPr>
          <p:cNvSpPr/>
          <p:nvPr/>
        </p:nvSpPr>
        <p:spPr>
          <a:xfrm rot="5400000">
            <a:off x="6184385" y="1398800"/>
            <a:ext cx="485747" cy="1584177"/>
          </a:xfrm>
          <a:prstGeom prst="roundRect">
            <a:avLst>
              <a:gd name="adj" fmla="val 11742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180000" tIns="45720" rIns="180000" rtlCol="0" anchor="ctr"/>
          <a:lstStyle/>
          <a:p>
            <a:endParaRPr lang="en-US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9BFDAE9-1BF2-B44C-2E46-F8AB32B53798}"/>
              </a:ext>
            </a:extLst>
          </p:cNvPr>
          <p:cNvSpPr txBox="1"/>
          <p:nvPr/>
        </p:nvSpPr>
        <p:spPr>
          <a:xfrm>
            <a:off x="5792060" y="2044943"/>
            <a:ext cx="1329643" cy="242041"/>
          </a:xfrm>
          <a:prstGeom prst="rect">
            <a:avLst/>
          </a:prstGeom>
          <a:noFill/>
        </p:spPr>
        <p:txBody>
          <a:bodyPr wrap="square" lIns="0" tIns="0" rIns="0" rtlCol="0" anchor="ctr">
            <a:spAutoFit/>
          </a:bodyPr>
          <a:lstStyle/>
          <a:p>
            <a:pPr algn="ctr"/>
            <a:r>
              <a:rPr lang="en-IN" sz="1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FREQUENCY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42A01C1-ADD8-37C2-7A23-57914E923152}"/>
              </a:ext>
            </a:extLst>
          </p:cNvPr>
          <p:cNvSpPr/>
          <p:nvPr/>
        </p:nvSpPr>
        <p:spPr>
          <a:xfrm>
            <a:off x="4004968" y="2376784"/>
            <a:ext cx="3226970" cy="43363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noFill/>
          </a:ln>
          <a:effectLst>
            <a:outerShdw blurRad="127000" dist="12700" dir="10800000" algn="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ounded Rectangle 15">
            <a:extLst>
              <a:ext uri="{FF2B5EF4-FFF2-40B4-BE49-F238E27FC236}">
                <a16:creationId xmlns:a16="http://schemas.microsoft.com/office/drawing/2014/main" id="{AE4E5266-5895-B272-7ECB-1D8A22712950}"/>
              </a:ext>
            </a:extLst>
          </p:cNvPr>
          <p:cNvSpPr/>
          <p:nvPr/>
        </p:nvSpPr>
        <p:spPr>
          <a:xfrm>
            <a:off x="1245732" y="2382248"/>
            <a:ext cx="2709823" cy="594466"/>
          </a:xfrm>
          <a:prstGeom prst="roundRect">
            <a:avLst>
              <a:gd name="adj" fmla="val 703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180000" rIns="180000" rtlCol="0" anchor="ctr"/>
          <a:lstStyle/>
          <a:p>
            <a:endParaRPr lang="en-US" sz="14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Rounded Rectangle 15">
            <a:extLst>
              <a:ext uri="{FF2B5EF4-FFF2-40B4-BE49-F238E27FC236}">
                <a16:creationId xmlns:a16="http://schemas.microsoft.com/office/drawing/2014/main" id="{A6A3E496-1D06-BF31-EE84-2583D2BC6A9B}"/>
              </a:ext>
            </a:extLst>
          </p:cNvPr>
          <p:cNvSpPr/>
          <p:nvPr/>
        </p:nvSpPr>
        <p:spPr>
          <a:xfrm>
            <a:off x="1245732" y="3006003"/>
            <a:ext cx="2709823" cy="594466"/>
          </a:xfrm>
          <a:prstGeom prst="roundRect">
            <a:avLst>
              <a:gd name="adj" fmla="val 703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180000" rIns="180000" rtlCol="0" anchor="ctr"/>
          <a:lstStyle/>
          <a:p>
            <a:endParaRPr lang="en-US" sz="14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Rounded Rectangle 15">
            <a:extLst>
              <a:ext uri="{FF2B5EF4-FFF2-40B4-BE49-F238E27FC236}">
                <a16:creationId xmlns:a16="http://schemas.microsoft.com/office/drawing/2014/main" id="{A39DDB5E-4AEE-6DB0-4B77-A9E0F7AE612E}"/>
              </a:ext>
            </a:extLst>
          </p:cNvPr>
          <p:cNvSpPr/>
          <p:nvPr/>
        </p:nvSpPr>
        <p:spPr>
          <a:xfrm>
            <a:off x="1245732" y="3629759"/>
            <a:ext cx="2709823" cy="594466"/>
          </a:xfrm>
          <a:prstGeom prst="roundRect">
            <a:avLst>
              <a:gd name="adj" fmla="val 703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180000" rIns="180000" rtlCol="0" anchor="ctr"/>
          <a:lstStyle/>
          <a:p>
            <a:endParaRPr lang="en-US" sz="14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Rounded Rectangle 15">
            <a:extLst>
              <a:ext uri="{FF2B5EF4-FFF2-40B4-BE49-F238E27FC236}">
                <a16:creationId xmlns:a16="http://schemas.microsoft.com/office/drawing/2014/main" id="{E5947196-169D-F296-58DD-E2B3B148920D}"/>
              </a:ext>
            </a:extLst>
          </p:cNvPr>
          <p:cNvSpPr/>
          <p:nvPr/>
        </p:nvSpPr>
        <p:spPr>
          <a:xfrm>
            <a:off x="1245732" y="4253515"/>
            <a:ext cx="2709823" cy="594466"/>
          </a:xfrm>
          <a:prstGeom prst="roundRect">
            <a:avLst>
              <a:gd name="adj" fmla="val 703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180000" rIns="180000" rtlCol="0" anchor="ctr"/>
          <a:lstStyle/>
          <a:p>
            <a:endParaRPr lang="en-US" sz="14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BB50431-6A72-D7E8-BF59-B5BBFDD0301C}"/>
              </a:ext>
            </a:extLst>
          </p:cNvPr>
          <p:cNvSpPr txBox="1"/>
          <p:nvPr/>
        </p:nvSpPr>
        <p:spPr>
          <a:xfrm>
            <a:off x="1440748" y="2607709"/>
            <a:ext cx="1099532" cy="143546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Nozzle Rinse </a:t>
            </a:r>
            <a:endParaRPr lang="en-IN" sz="14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BEB9345-835D-17AD-7BDB-D421081A126A}"/>
              </a:ext>
            </a:extLst>
          </p:cNvPr>
          <p:cNvSpPr txBox="1"/>
          <p:nvPr/>
        </p:nvSpPr>
        <p:spPr>
          <a:xfrm>
            <a:off x="1440748" y="3231464"/>
            <a:ext cx="1567609" cy="143546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Stain Volume Tests</a:t>
            </a:r>
            <a:endParaRPr lang="en-IN" sz="14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F44BC21-E806-AC1C-E7E2-C9B7C029605B}"/>
              </a:ext>
            </a:extLst>
          </p:cNvPr>
          <p:cNvSpPr txBox="1"/>
          <p:nvPr/>
        </p:nvSpPr>
        <p:spPr>
          <a:xfrm>
            <a:off x="1440747" y="3855218"/>
            <a:ext cx="1323952" cy="143546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Nozzle Cleaning</a:t>
            </a:r>
            <a:endParaRPr lang="en-IN" sz="14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B0190F6-FF75-72CA-B93B-1DCC2AE5921A}"/>
              </a:ext>
            </a:extLst>
          </p:cNvPr>
          <p:cNvSpPr txBox="1"/>
          <p:nvPr/>
        </p:nvSpPr>
        <p:spPr>
          <a:xfrm>
            <a:off x="1440747" y="4478974"/>
            <a:ext cx="1182888" cy="143546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Pump Purging</a:t>
            </a:r>
            <a:endParaRPr lang="en-IN" sz="14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BB84CC9-9D69-0320-6C31-F54D64E0E1BA}"/>
              </a:ext>
            </a:extLst>
          </p:cNvPr>
          <p:cNvSpPr txBox="1"/>
          <p:nvPr/>
        </p:nvSpPr>
        <p:spPr>
          <a:xfrm>
            <a:off x="4212995" y="2531554"/>
            <a:ext cx="1292459" cy="282992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12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Automatic</a:t>
            </a:r>
          </a:p>
          <a:p>
            <a:pPr algn="ctr">
              <a:lnSpc>
                <a:spcPct val="90000"/>
              </a:lnSpc>
              <a:defRPr/>
            </a:pPr>
            <a:r>
              <a:rPr lang="en-US" sz="12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(no tech time).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D6025B4-16BE-66AF-25B4-CCB9A6840140}"/>
              </a:ext>
            </a:extLst>
          </p:cNvPr>
          <p:cNvSpPr txBox="1"/>
          <p:nvPr/>
        </p:nvSpPr>
        <p:spPr>
          <a:xfrm>
            <a:off x="5739053" y="3214633"/>
            <a:ext cx="1292459" cy="172256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12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Weekly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9F21AA7-9E49-5143-C409-E805AED256DD}"/>
              </a:ext>
            </a:extLst>
          </p:cNvPr>
          <p:cNvSpPr txBox="1"/>
          <p:nvPr/>
        </p:nvSpPr>
        <p:spPr>
          <a:xfrm>
            <a:off x="4192424" y="3833288"/>
            <a:ext cx="1292459" cy="172256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12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5-10 minutes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FA8C2D1-CE4A-CB26-D375-B43DF52FE2FB}"/>
              </a:ext>
            </a:extLst>
          </p:cNvPr>
          <p:cNvSpPr txBox="1"/>
          <p:nvPr/>
        </p:nvSpPr>
        <p:spPr>
          <a:xfrm>
            <a:off x="5749312" y="4454845"/>
            <a:ext cx="1292459" cy="172256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12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Yearly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9B6EC9B-8571-7960-6900-9FE4882F493A}"/>
              </a:ext>
            </a:extLst>
          </p:cNvPr>
          <p:cNvSpPr txBox="1"/>
          <p:nvPr/>
        </p:nvSpPr>
        <p:spPr>
          <a:xfrm>
            <a:off x="5739053" y="2540910"/>
            <a:ext cx="1292459" cy="282992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12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After Each Stain Cycle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8CFF4BC-920A-C56D-4AFC-8AD9CB744214}"/>
              </a:ext>
            </a:extLst>
          </p:cNvPr>
          <p:cNvSpPr txBox="1"/>
          <p:nvPr/>
        </p:nvSpPr>
        <p:spPr>
          <a:xfrm>
            <a:off x="4114661" y="3214633"/>
            <a:ext cx="1292459" cy="172256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12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2 minutes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14863B7-F94A-40C4-1791-AAEBFA6DD42D}"/>
              </a:ext>
            </a:extLst>
          </p:cNvPr>
          <p:cNvSpPr txBox="1"/>
          <p:nvPr/>
        </p:nvSpPr>
        <p:spPr>
          <a:xfrm>
            <a:off x="5723986" y="3833288"/>
            <a:ext cx="1292459" cy="172256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12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Monthly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5C5DAF5-8ADD-F123-7977-4594EF907C28}"/>
              </a:ext>
            </a:extLst>
          </p:cNvPr>
          <p:cNvSpPr txBox="1"/>
          <p:nvPr/>
        </p:nvSpPr>
        <p:spPr>
          <a:xfrm>
            <a:off x="4134681" y="4454845"/>
            <a:ext cx="1292459" cy="172256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12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20-30 minutes</a:t>
            </a:r>
          </a:p>
        </p:txBody>
      </p:sp>
      <p:sp>
        <p:nvSpPr>
          <p:cNvPr id="32" name="Rounded Rectangle 15">
            <a:extLst>
              <a:ext uri="{FF2B5EF4-FFF2-40B4-BE49-F238E27FC236}">
                <a16:creationId xmlns:a16="http://schemas.microsoft.com/office/drawing/2014/main" id="{C914569E-D71E-44CE-B1FE-9F820D028E57}"/>
              </a:ext>
            </a:extLst>
          </p:cNvPr>
          <p:cNvSpPr/>
          <p:nvPr/>
        </p:nvSpPr>
        <p:spPr>
          <a:xfrm>
            <a:off x="1245732" y="4869932"/>
            <a:ext cx="2709823" cy="594466"/>
          </a:xfrm>
          <a:prstGeom prst="roundRect">
            <a:avLst>
              <a:gd name="adj" fmla="val 703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180000" rIns="180000" rtlCol="0" anchor="ctr"/>
          <a:lstStyle/>
          <a:p>
            <a:endParaRPr lang="en-US" sz="14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1BE0BD0-A8D0-0BFD-290D-2DD75D911230}"/>
              </a:ext>
            </a:extLst>
          </p:cNvPr>
          <p:cNvSpPr txBox="1"/>
          <p:nvPr/>
        </p:nvSpPr>
        <p:spPr>
          <a:xfrm>
            <a:off x="1440747" y="5095392"/>
            <a:ext cx="1344920" cy="143546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Clean Stain Pots</a:t>
            </a:r>
            <a:endParaRPr lang="en-IN" sz="14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1FCEB30-E4A2-8668-1690-69E07603571A}"/>
              </a:ext>
            </a:extLst>
          </p:cNvPr>
          <p:cNvCxnSpPr>
            <a:cxnSpLocks/>
          </p:cNvCxnSpPr>
          <p:nvPr/>
        </p:nvCxnSpPr>
        <p:spPr>
          <a:xfrm>
            <a:off x="5609711" y="2556906"/>
            <a:ext cx="0" cy="3523907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5FA14584-14BB-22FA-6DDF-04CD7D30E3A8}"/>
              </a:ext>
            </a:extLst>
          </p:cNvPr>
          <p:cNvCxnSpPr>
            <a:cxnSpLocks/>
          </p:cNvCxnSpPr>
          <p:nvPr/>
        </p:nvCxnSpPr>
        <p:spPr>
          <a:xfrm>
            <a:off x="8890987" y="2556906"/>
            <a:ext cx="0" cy="3523907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E4EACA3-A8E3-DB62-9F2E-DC448DC82D6D}"/>
              </a:ext>
            </a:extLst>
          </p:cNvPr>
          <p:cNvCxnSpPr>
            <a:cxnSpLocks/>
          </p:cNvCxnSpPr>
          <p:nvPr/>
        </p:nvCxnSpPr>
        <p:spPr>
          <a:xfrm>
            <a:off x="4087017" y="2987530"/>
            <a:ext cx="6348713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C66AD7D-31D3-C9EF-9133-B40DA7DE1FB0}"/>
              </a:ext>
            </a:extLst>
          </p:cNvPr>
          <p:cNvCxnSpPr>
            <a:cxnSpLocks/>
          </p:cNvCxnSpPr>
          <p:nvPr/>
        </p:nvCxnSpPr>
        <p:spPr>
          <a:xfrm>
            <a:off x="4087017" y="3609086"/>
            <a:ext cx="6404788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6391B80-0A87-3C7B-6E08-31A5B304B22C}"/>
              </a:ext>
            </a:extLst>
          </p:cNvPr>
          <p:cNvCxnSpPr>
            <a:cxnSpLocks/>
          </p:cNvCxnSpPr>
          <p:nvPr/>
        </p:nvCxnSpPr>
        <p:spPr>
          <a:xfrm>
            <a:off x="4087017" y="4242952"/>
            <a:ext cx="6348713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57E222D1-60E5-B386-9138-ADEC1EE0EFEA}"/>
              </a:ext>
            </a:extLst>
          </p:cNvPr>
          <p:cNvCxnSpPr>
            <a:cxnSpLocks/>
          </p:cNvCxnSpPr>
          <p:nvPr/>
        </p:nvCxnSpPr>
        <p:spPr>
          <a:xfrm>
            <a:off x="4087017" y="4859369"/>
            <a:ext cx="6348713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6CA1E356-B74A-E854-6537-0469AB66675B}"/>
              </a:ext>
            </a:extLst>
          </p:cNvPr>
          <p:cNvSpPr txBox="1"/>
          <p:nvPr/>
        </p:nvSpPr>
        <p:spPr>
          <a:xfrm>
            <a:off x="5749312" y="5066683"/>
            <a:ext cx="1292459" cy="172256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12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N/A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88D176B-0BC3-BAA3-C0F0-5D738816AFC0}"/>
              </a:ext>
            </a:extLst>
          </p:cNvPr>
          <p:cNvSpPr txBox="1"/>
          <p:nvPr/>
        </p:nvSpPr>
        <p:spPr>
          <a:xfrm>
            <a:off x="4134681" y="5066683"/>
            <a:ext cx="1292459" cy="172256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12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N/A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A7203073-E81D-65C1-1B8C-DD73642C3CB8}"/>
              </a:ext>
            </a:extLst>
          </p:cNvPr>
          <p:cNvSpPr txBox="1"/>
          <p:nvPr/>
        </p:nvSpPr>
        <p:spPr>
          <a:xfrm>
            <a:off x="9072654" y="2623286"/>
            <a:ext cx="1292459" cy="172256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12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N/A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1D87CB7-30F6-0C75-530F-C4C559F2D236}"/>
              </a:ext>
            </a:extLst>
          </p:cNvPr>
          <p:cNvSpPr txBox="1"/>
          <p:nvPr/>
        </p:nvSpPr>
        <p:spPr>
          <a:xfrm>
            <a:off x="7458023" y="2623286"/>
            <a:ext cx="1292459" cy="172256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12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N/A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EFF0715E-29F9-E928-91C6-3FAB35D5017F}"/>
              </a:ext>
            </a:extLst>
          </p:cNvPr>
          <p:cNvSpPr txBox="1"/>
          <p:nvPr/>
        </p:nvSpPr>
        <p:spPr>
          <a:xfrm>
            <a:off x="9072654" y="3203916"/>
            <a:ext cx="1292459" cy="172256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12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N/A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1EB11AF5-D89E-C159-A9C1-4DE98A814880}"/>
              </a:ext>
            </a:extLst>
          </p:cNvPr>
          <p:cNvSpPr txBox="1"/>
          <p:nvPr/>
        </p:nvSpPr>
        <p:spPr>
          <a:xfrm>
            <a:off x="7458023" y="3203916"/>
            <a:ext cx="1292459" cy="172256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12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N/A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34498D23-EAC5-D7B6-02D5-3BAC5DB37393}"/>
              </a:ext>
            </a:extLst>
          </p:cNvPr>
          <p:cNvSpPr txBox="1"/>
          <p:nvPr/>
        </p:nvSpPr>
        <p:spPr>
          <a:xfrm>
            <a:off x="9072654" y="3820105"/>
            <a:ext cx="1292459" cy="172256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12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N/A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A174975-6E86-CA00-EB25-C0CC9B862372}"/>
              </a:ext>
            </a:extLst>
          </p:cNvPr>
          <p:cNvSpPr txBox="1"/>
          <p:nvPr/>
        </p:nvSpPr>
        <p:spPr>
          <a:xfrm>
            <a:off x="7458023" y="3820105"/>
            <a:ext cx="1292459" cy="172256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12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N/A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7D4F7DD9-D8D5-93D9-095D-44A5941FBD30}"/>
              </a:ext>
            </a:extLst>
          </p:cNvPr>
          <p:cNvSpPr txBox="1"/>
          <p:nvPr/>
        </p:nvSpPr>
        <p:spPr>
          <a:xfrm>
            <a:off x="9072654" y="4479800"/>
            <a:ext cx="1292459" cy="172256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12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N/A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9F6D0478-E09B-FC50-AE87-48A46CD70151}"/>
              </a:ext>
            </a:extLst>
          </p:cNvPr>
          <p:cNvSpPr txBox="1"/>
          <p:nvPr/>
        </p:nvSpPr>
        <p:spPr>
          <a:xfrm>
            <a:off x="7458023" y="4479800"/>
            <a:ext cx="1292459" cy="172256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12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N/A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DCDE9674-BBF1-5703-562A-7E108C33EA4E}"/>
              </a:ext>
            </a:extLst>
          </p:cNvPr>
          <p:cNvSpPr txBox="1"/>
          <p:nvPr/>
        </p:nvSpPr>
        <p:spPr>
          <a:xfrm>
            <a:off x="9072654" y="5047066"/>
            <a:ext cx="1292459" cy="211492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12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Weekly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F0C11F8A-7331-025F-783D-9C26EE73882B}"/>
              </a:ext>
            </a:extLst>
          </p:cNvPr>
          <p:cNvSpPr txBox="1"/>
          <p:nvPr/>
        </p:nvSpPr>
        <p:spPr>
          <a:xfrm>
            <a:off x="7458023" y="5047066"/>
            <a:ext cx="1292459" cy="211492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12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1 hour</a:t>
            </a:r>
          </a:p>
        </p:txBody>
      </p:sp>
      <p:sp>
        <p:nvSpPr>
          <p:cNvPr id="65" name="Rounded Rectangle 15">
            <a:extLst>
              <a:ext uri="{FF2B5EF4-FFF2-40B4-BE49-F238E27FC236}">
                <a16:creationId xmlns:a16="http://schemas.microsoft.com/office/drawing/2014/main" id="{2DDA2B86-9E13-5CCC-ADA0-25584A2A8C5A}"/>
              </a:ext>
            </a:extLst>
          </p:cNvPr>
          <p:cNvSpPr/>
          <p:nvPr/>
        </p:nvSpPr>
        <p:spPr>
          <a:xfrm>
            <a:off x="1245732" y="5486350"/>
            <a:ext cx="2709823" cy="594466"/>
          </a:xfrm>
          <a:prstGeom prst="roundRect">
            <a:avLst>
              <a:gd name="adj" fmla="val 703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180000" rIns="180000" rtlCol="0" anchor="ctr"/>
          <a:lstStyle/>
          <a:p>
            <a:endParaRPr lang="en-US" sz="14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D4566BE4-1929-C51B-D4A6-5BBBA5686149}"/>
              </a:ext>
            </a:extLst>
          </p:cNvPr>
          <p:cNvSpPr txBox="1"/>
          <p:nvPr/>
        </p:nvSpPr>
        <p:spPr>
          <a:xfrm>
            <a:off x="1440747" y="5688337"/>
            <a:ext cx="2514343" cy="190493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Drain and refill the water bath</a:t>
            </a:r>
            <a:endParaRPr lang="en-IN" sz="14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7112DACB-0ECC-99E9-1552-5FDC72EF5D28}"/>
              </a:ext>
            </a:extLst>
          </p:cNvPr>
          <p:cNvCxnSpPr>
            <a:cxnSpLocks/>
          </p:cNvCxnSpPr>
          <p:nvPr/>
        </p:nvCxnSpPr>
        <p:spPr>
          <a:xfrm>
            <a:off x="4087017" y="5486350"/>
            <a:ext cx="6348713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>
            <a:extLst>
              <a:ext uri="{FF2B5EF4-FFF2-40B4-BE49-F238E27FC236}">
                <a16:creationId xmlns:a16="http://schemas.microsoft.com/office/drawing/2014/main" id="{A71CE9A8-5630-4658-A2D6-4E2507C6117E}"/>
              </a:ext>
            </a:extLst>
          </p:cNvPr>
          <p:cNvSpPr txBox="1"/>
          <p:nvPr/>
        </p:nvSpPr>
        <p:spPr>
          <a:xfrm>
            <a:off x="5749312" y="5683100"/>
            <a:ext cx="1292459" cy="172256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12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N/A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6879344-9327-C545-A6EF-E0EEB98AC1FB}"/>
              </a:ext>
            </a:extLst>
          </p:cNvPr>
          <p:cNvSpPr txBox="1"/>
          <p:nvPr/>
        </p:nvSpPr>
        <p:spPr>
          <a:xfrm>
            <a:off x="4134681" y="5683100"/>
            <a:ext cx="1292459" cy="172256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12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N/A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2E374E86-6F81-602D-963E-120FECD24F80}"/>
              </a:ext>
            </a:extLst>
          </p:cNvPr>
          <p:cNvSpPr txBox="1"/>
          <p:nvPr/>
        </p:nvSpPr>
        <p:spPr>
          <a:xfrm>
            <a:off x="9072654" y="5663482"/>
            <a:ext cx="1292459" cy="211492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12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Daily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0BBF300F-FE2E-B925-8C0C-F1C6B8951133}"/>
              </a:ext>
            </a:extLst>
          </p:cNvPr>
          <p:cNvSpPr txBox="1"/>
          <p:nvPr/>
        </p:nvSpPr>
        <p:spPr>
          <a:xfrm>
            <a:off x="7458023" y="5663482"/>
            <a:ext cx="1292459" cy="211492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12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30 minutes</a:t>
            </a:r>
          </a:p>
        </p:txBody>
      </p:sp>
      <p:pic>
        <p:nvPicPr>
          <p:cNvPr id="74" name="Picture 73">
            <a:extLst>
              <a:ext uri="{FF2B5EF4-FFF2-40B4-BE49-F238E27FC236}">
                <a16:creationId xmlns:a16="http://schemas.microsoft.com/office/drawing/2014/main" id="{41193501-7BDE-4EFF-9297-8CC73DB9689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47934" y="937918"/>
            <a:ext cx="1055210" cy="778216"/>
          </a:xfrm>
          <a:prstGeom prst="rect">
            <a:avLst/>
          </a:prstGeom>
          <a:noFill/>
        </p:spPr>
      </p:pic>
      <p:pic>
        <p:nvPicPr>
          <p:cNvPr id="75" name="Google Shape;465;p30">
            <a:extLst>
              <a:ext uri="{FF2B5EF4-FFF2-40B4-BE49-F238E27FC236}">
                <a16:creationId xmlns:a16="http://schemas.microsoft.com/office/drawing/2014/main" id="{8320981D-6744-B42A-C989-855228DE5408}"/>
              </a:ext>
            </a:extLst>
          </p:cNvPr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43081" y="899751"/>
            <a:ext cx="1584177" cy="916564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TextBox 76">
            <a:extLst>
              <a:ext uri="{FF2B5EF4-FFF2-40B4-BE49-F238E27FC236}">
                <a16:creationId xmlns:a16="http://schemas.microsoft.com/office/drawing/2014/main" id="{68C726D3-3D87-E06B-ED26-3DC319D579A5}"/>
              </a:ext>
            </a:extLst>
          </p:cNvPr>
          <p:cNvSpPr txBox="1"/>
          <p:nvPr/>
        </p:nvSpPr>
        <p:spPr>
          <a:xfrm>
            <a:off x="4928746" y="1727749"/>
            <a:ext cx="1329643" cy="230832"/>
          </a:xfrm>
          <a:prstGeom prst="rect">
            <a:avLst/>
          </a:prstGeom>
          <a:noFill/>
        </p:spPr>
        <p:txBody>
          <a:bodyPr wrap="square" lIns="0" tIns="0" rIns="0" rtlCol="0" anchor="ctr">
            <a:spAutoFit/>
          </a:bodyPr>
          <a:lstStyle/>
          <a:p>
            <a:pPr algn="ctr"/>
            <a:r>
              <a:rPr lang="en-IN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Aerospray</a:t>
            </a:r>
            <a:r>
              <a:rPr lang="en-IN" sz="1200" baseline="30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®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7B169413-793C-731E-656B-66B9FA3460C7}"/>
              </a:ext>
            </a:extLst>
          </p:cNvPr>
          <p:cNvSpPr txBox="1"/>
          <p:nvPr/>
        </p:nvSpPr>
        <p:spPr>
          <a:xfrm>
            <a:off x="8177555" y="1727749"/>
            <a:ext cx="1329643" cy="230832"/>
          </a:xfrm>
          <a:prstGeom prst="rect">
            <a:avLst/>
          </a:prstGeom>
          <a:noFill/>
        </p:spPr>
        <p:txBody>
          <a:bodyPr wrap="square" lIns="0" tIns="0" rIns="0" rtlCol="0" anchor="ctr">
            <a:spAutoFit/>
          </a:bodyPr>
          <a:lstStyle/>
          <a:p>
            <a:pPr algn="ctr"/>
            <a:r>
              <a:rPr lang="en-IN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Midas</a:t>
            </a:r>
            <a:r>
              <a:rPr lang="en-IN" sz="1200" baseline="30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®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75ED5DD8-163A-B5FD-A64D-6FDD235F5A15}"/>
              </a:ext>
            </a:extLst>
          </p:cNvPr>
          <p:cNvSpPr txBox="1"/>
          <p:nvPr/>
        </p:nvSpPr>
        <p:spPr>
          <a:xfrm>
            <a:off x="1440747" y="6317142"/>
            <a:ext cx="2032544" cy="215444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AVERAGE WEEKLY TIME</a:t>
            </a:r>
            <a:endParaRPr lang="en-IN" sz="14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A025A4D8-E1DF-5351-1BC6-88AFD468EC1E}"/>
              </a:ext>
            </a:extLst>
          </p:cNvPr>
          <p:cNvSpPr txBox="1"/>
          <p:nvPr/>
        </p:nvSpPr>
        <p:spPr>
          <a:xfrm>
            <a:off x="8269250" y="6303796"/>
            <a:ext cx="1292459" cy="258532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1200" b="1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270 minutes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455F80A1-0CED-C26E-0229-32D45A4F7AD5}"/>
              </a:ext>
            </a:extLst>
          </p:cNvPr>
          <p:cNvSpPr txBox="1"/>
          <p:nvPr/>
        </p:nvSpPr>
        <p:spPr>
          <a:xfrm>
            <a:off x="4972223" y="6303796"/>
            <a:ext cx="1292459" cy="258532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1200" b="1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4.4 minutes</a:t>
            </a:r>
          </a:p>
        </p:txBody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B42EE3B1-AC9F-EF28-C6B0-0C263911FA6A}"/>
              </a:ext>
            </a:extLst>
          </p:cNvPr>
          <p:cNvCxnSpPr>
            <a:cxnSpLocks/>
          </p:cNvCxnSpPr>
          <p:nvPr/>
        </p:nvCxnSpPr>
        <p:spPr>
          <a:xfrm>
            <a:off x="4087017" y="6080813"/>
            <a:ext cx="6348713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03654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6E43D4C-7DB5-2D9C-FA55-60BDF3177E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2478" y="1721602"/>
            <a:ext cx="5888020" cy="4665950"/>
          </a:xfrm>
        </p:spPr>
        <p:txBody>
          <a:bodyPr/>
          <a:lstStyle/>
          <a:p>
            <a:r>
              <a:rPr lang="en-US" dirty="0"/>
              <a:t>No staining program customization</a:t>
            </a:r>
          </a:p>
          <a:p>
            <a:endParaRPr lang="en-US" dirty="0"/>
          </a:p>
          <a:p>
            <a:r>
              <a:rPr lang="en-US" dirty="0"/>
              <a:t>Old dot-matrix display</a:t>
            </a:r>
          </a:p>
          <a:p>
            <a:endParaRPr lang="en-US" dirty="0"/>
          </a:p>
          <a:p>
            <a:r>
              <a:rPr lang="en-US" dirty="0"/>
              <a:t>Only able to change the duration in stain pots</a:t>
            </a:r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C4B2C-5205-487F-B75D-B7F0E9852BE5}" type="slidenum">
              <a:rPr lang="en-GB" smtClean="0"/>
              <a:pPr/>
              <a:t>29</a:t>
            </a:fld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Option 3: Midas®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b="1" i="1" dirty="0"/>
              <a:t>Customization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DF823F1-C332-43A4-A735-44A030B6E5F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70" b="4170"/>
          <a:stretch/>
        </p:blipFill>
        <p:spPr>
          <a:xfrm>
            <a:off x="7425732" y="1962276"/>
            <a:ext cx="3660369" cy="37880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222005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EAD81F-9BDE-46C8-8C35-99BD191196F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About ELITechGroup Biomedical Systems</a:t>
            </a:r>
          </a:p>
        </p:txBody>
      </p:sp>
    </p:spTree>
    <p:extLst>
      <p:ext uri="{BB962C8B-B14F-4D97-AF65-F5344CB8AC3E}">
        <p14:creationId xmlns:p14="http://schemas.microsoft.com/office/powerpoint/2010/main" val="30726820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624E51-6D74-FF40-B44E-3C24591DCB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06259" y="1641877"/>
            <a:ext cx="3801515" cy="3758462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Potential Problems</a:t>
            </a:r>
          </a:p>
          <a:p>
            <a:pPr lvl="1"/>
            <a:r>
              <a:rPr lang="en-US" dirty="0"/>
              <a:t>Instability of reagents </a:t>
            </a:r>
            <a:r>
              <a:rPr lang="en-US" i="1" dirty="0"/>
              <a:t>(need to be changed weekly)</a:t>
            </a:r>
          </a:p>
          <a:p>
            <a:pPr lvl="1"/>
            <a:r>
              <a:rPr lang="en-US" dirty="0"/>
              <a:t>Potential cross-contamination between samples </a:t>
            </a:r>
            <a:r>
              <a:rPr lang="en-US" i="1" dirty="0"/>
              <a:t>(artifacts and precipitates)</a:t>
            </a:r>
          </a:p>
          <a:p>
            <a:pPr lvl="1"/>
            <a:r>
              <a:rPr lang="en-US" dirty="0"/>
              <a:t>High reagent and waste usage</a:t>
            </a:r>
          </a:p>
          <a:p>
            <a:pPr lvl="1"/>
            <a:r>
              <a:rPr lang="en-US" dirty="0"/>
              <a:t>Long runtime</a:t>
            </a:r>
          </a:p>
          <a:p>
            <a:pPr lvl="1"/>
            <a:r>
              <a:rPr lang="en-US" dirty="0"/>
              <a:t>Less flexibility on stain preference</a:t>
            </a:r>
          </a:p>
          <a:p>
            <a:pPr lvl="1"/>
            <a:r>
              <a:rPr lang="en-US" dirty="0"/>
              <a:t>Waste disposal (filtrate that comes out of the stain)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E098CF-B3ED-B77F-42F8-215D57CF6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C4B2C-5205-487F-B75D-B7F0E9852BE5}" type="slidenum">
              <a:rPr lang="en-GB" smtClean="0"/>
              <a:pPr/>
              <a:t>30</a:t>
            </a:fld>
            <a:endParaRPr lang="en-GB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AD18677-D57E-E6AB-E9A4-DFDFF5F0D0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Option 3: Midas®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493B9BC-1804-C075-CD35-EA2D49F9625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Problems and Errors</a:t>
            </a:r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2532A5D9-AE87-CAA3-5715-748793AFDE10}"/>
              </a:ext>
            </a:extLst>
          </p:cNvPr>
          <p:cNvSpPr txBox="1">
            <a:spLocks/>
          </p:cNvSpPr>
          <p:nvPr/>
        </p:nvSpPr>
        <p:spPr>
          <a:xfrm>
            <a:off x="5318452" y="1655922"/>
            <a:ext cx="3332387" cy="4015413"/>
          </a:xfrm>
          <a:prstGeom prst="rect">
            <a:avLst/>
          </a:prstGeom>
        </p:spPr>
        <p:txBody>
          <a:bodyPr vert="horz" lIns="0" tIns="0" rIns="0" bIns="0" rtlCol="0">
            <a:normAutofit fontScale="77500" lnSpcReduction="20000"/>
          </a:bodyPr>
          <a:lstStyle>
            <a:lvl1pPr marL="27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ct val="125000"/>
              <a:buFont typeface="Arial" panose="020B0604020202020204" pitchFamily="34" charset="0"/>
              <a:buChar char="•"/>
              <a:defRPr sz="24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540000" indent="-270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2pPr>
            <a:lvl3pPr marL="81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accent3"/>
              </a:buClr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8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SzPct val="125000"/>
              <a:buFont typeface="Arial" panose="020B0604020202020204" pitchFamily="34" charset="0"/>
              <a:buChar char="•"/>
              <a:defRPr lang="en-US" sz="18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5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accent2"/>
              </a:buClr>
              <a:buSzPct val="125000"/>
              <a:buFont typeface="Arial" panose="020B0604020202020204" pitchFamily="34" charset="0"/>
              <a:buChar char="•"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" indent="-3429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25000"/>
              <a:buFont typeface="Arial" panose="020B0604020202020204" pitchFamily="34" charset="0"/>
              <a:buChar char="•"/>
              <a:tabLst>
                <a:tab pos="3228975" algn="l"/>
              </a:tabLst>
              <a:defRPr lang="en-US" sz="2400" b="1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6pPr>
            <a:lvl7pPr marL="342900" indent="-342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accent2"/>
              </a:buClr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What if an error occurs and the slide is unusable? </a:t>
            </a:r>
          </a:p>
          <a:p>
            <a:pPr lvl="1"/>
            <a:r>
              <a:rPr lang="en-US" dirty="0"/>
              <a:t>Re-stain a new slide </a:t>
            </a:r>
            <a:r>
              <a:rPr lang="en-US" i="1" dirty="0"/>
              <a:t>(more time and money)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r>
              <a:rPr lang="en-US" dirty="0"/>
              <a:t>Other pain points:</a:t>
            </a:r>
          </a:p>
          <a:p>
            <a:pPr lvl="1"/>
            <a:r>
              <a:rPr lang="en-US" dirty="0"/>
              <a:t>Occupies a large amount of bench space</a:t>
            </a:r>
          </a:p>
          <a:p>
            <a:pPr lvl="1"/>
            <a:r>
              <a:rPr lang="en-US" dirty="0"/>
              <a:t>Need </a:t>
            </a:r>
            <a:r>
              <a:rPr lang="en-US" sz="2100" dirty="0"/>
              <a:t>a sink for providing water line for staining</a:t>
            </a:r>
          </a:p>
          <a:p>
            <a:pPr lvl="1"/>
            <a:r>
              <a:rPr lang="en-US" sz="2100" dirty="0"/>
              <a:t>Limited sample types per run</a:t>
            </a:r>
          </a:p>
          <a:p>
            <a:pPr lvl="1"/>
            <a:r>
              <a:rPr lang="en-US" dirty="0"/>
              <a:t>Intensive maintenance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9822BF6-DBF8-8197-C011-2C05154428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9426" y="3823100"/>
            <a:ext cx="2385155" cy="1410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024948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Option 4: Sysmex Instruments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7D7C4B2C-5205-487F-B75D-B7F0E9852BE5}" type="slidenum">
              <a:rPr lang="en-GB" noProof="0" smtClean="0"/>
              <a:pPr lvl="0"/>
              <a:t>31</a:t>
            </a:fld>
            <a:endParaRPr lang="en-GB" noProof="0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14008" t="35799" b="11197"/>
          <a:stretch/>
        </p:blipFill>
        <p:spPr>
          <a:xfrm>
            <a:off x="6475206" y="3807528"/>
            <a:ext cx="4407488" cy="24446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913464" y="1518848"/>
            <a:ext cx="5182536" cy="362406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marR="0" lvl="0" indent="-2700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rgbClr val="7AB929"/>
              </a:buClr>
              <a:buSzPct val="12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3A5B73"/>
                </a:solidFill>
                <a:effectLst/>
                <a:uLnTx/>
                <a:uFillTx/>
                <a:latin typeface="Arial"/>
              </a:rPr>
              <a:t>Multi-component systems</a:t>
            </a:r>
            <a:endParaRPr lang="en-US" b="1" dirty="0">
              <a:solidFill>
                <a:srgbClr val="3A5B73"/>
              </a:solidFill>
              <a:latin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rgbClr val="7AB929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3A5B73"/>
                </a:solidFill>
                <a:effectLst/>
                <a:uLnTx/>
                <a:uFillTx/>
                <a:latin typeface="Arial"/>
              </a:rPr>
              <a:t>Down a full day for </a:t>
            </a:r>
            <a:b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3A5B73"/>
                </a:solidFill>
                <a:effectLst/>
                <a:uLnTx/>
                <a:uFillTx/>
                <a:latin typeface="Arial"/>
              </a:rPr>
            </a:br>
            <a:r>
              <a:rPr lang="en-US" b="1" dirty="0">
                <a:solidFill>
                  <a:srgbClr val="3A5B73"/>
                </a:solidFill>
                <a:latin typeface="Arial"/>
              </a:rPr>
              <a:t>maintenance 3-4 times a year</a:t>
            </a:r>
          </a:p>
          <a:p>
            <a:pPr marL="285750" indent="-285750">
              <a:spcBef>
                <a:spcPts val="300"/>
              </a:spcBef>
              <a:spcAft>
                <a:spcPts val="600"/>
              </a:spcAft>
              <a:buClr>
                <a:srgbClr val="7AB929"/>
              </a:buClr>
              <a:buFont typeface="Arial" panose="020B0604020202020204" pitchFamily="34" charset="0"/>
              <a:buChar char="•"/>
              <a:defRPr/>
            </a:pPr>
            <a:r>
              <a:rPr lang="en-US" b="1" dirty="0">
                <a:solidFill>
                  <a:srgbClr val="3A5B73"/>
                </a:solidFill>
                <a:latin typeface="Arial"/>
              </a:rPr>
              <a:t>Staining is not ideal for bone marrow and body fluid samples due to lack of custom staining options</a:t>
            </a:r>
          </a:p>
          <a:p>
            <a:pPr marL="285750" indent="-285750">
              <a:spcBef>
                <a:spcPts val="300"/>
              </a:spcBef>
              <a:spcAft>
                <a:spcPts val="600"/>
              </a:spcAft>
              <a:buClr>
                <a:srgbClr val="7AB929"/>
              </a:buClr>
              <a:buFont typeface="Arial" panose="020B0604020202020204" pitchFamily="34" charset="0"/>
              <a:buChar char="•"/>
              <a:defRPr/>
            </a:pPr>
            <a:r>
              <a:rPr lang="en-US" b="1" dirty="0">
                <a:solidFill>
                  <a:srgbClr val="3A5B73"/>
                </a:solidFill>
                <a:latin typeface="Arial"/>
              </a:rPr>
              <a:t>10-15% of samples need to stained offline</a:t>
            </a:r>
          </a:p>
          <a:p>
            <a:pPr marL="285750" indent="-285750">
              <a:spcBef>
                <a:spcPts val="300"/>
              </a:spcBef>
              <a:spcAft>
                <a:spcPts val="600"/>
              </a:spcAft>
              <a:buClr>
                <a:srgbClr val="7AB929"/>
              </a:buClr>
              <a:buFont typeface="Arial" panose="020B0604020202020204" pitchFamily="34" charset="0"/>
              <a:buChar char="•"/>
              <a:defRPr/>
            </a:pPr>
            <a:r>
              <a:rPr kumimoji="0" lang="en-US" b="1" i="1" u="none" strike="noStrike" kern="1200" cap="none" spc="0" normalizeH="0" baseline="0" noProof="0" dirty="0">
                <a:ln>
                  <a:noFill/>
                </a:ln>
                <a:solidFill>
                  <a:srgbClr val="3A5B73"/>
                </a:solidFill>
                <a:effectLst/>
                <a:uLnTx/>
                <a:uFillTx/>
                <a:latin typeface="Arial"/>
              </a:rPr>
              <a:t>The Aerospray® </a:t>
            </a:r>
            <a:r>
              <a:rPr lang="en-US" b="1" i="1" dirty="0">
                <a:solidFill>
                  <a:srgbClr val="3A5B73"/>
                </a:solidFill>
                <a:latin typeface="Arial"/>
              </a:rPr>
              <a:t>Pro</a:t>
            </a:r>
            <a:r>
              <a:rPr kumimoji="0" lang="en-US" b="1" i="1" u="none" strike="noStrike" kern="1200" cap="none" spc="0" normalizeH="0" baseline="0" noProof="0" dirty="0">
                <a:ln>
                  <a:noFill/>
                </a:ln>
                <a:solidFill>
                  <a:srgbClr val="3A5B73"/>
                </a:solidFill>
                <a:effectLst/>
                <a:uLnTx/>
                <a:uFillTx/>
                <a:latin typeface="Arial"/>
              </a:rPr>
              <a:t> is the perfect compliment for when </a:t>
            </a:r>
            <a:br>
              <a:rPr kumimoji="0" lang="en-US" b="1" i="1" u="none" strike="noStrike" kern="1200" cap="none" spc="0" normalizeH="0" baseline="0" noProof="0" dirty="0">
                <a:ln>
                  <a:noFill/>
                </a:ln>
                <a:solidFill>
                  <a:srgbClr val="3A5B73"/>
                </a:solidFill>
                <a:effectLst/>
                <a:uLnTx/>
                <a:uFillTx/>
                <a:latin typeface="Arial"/>
              </a:rPr>
            </a:br>
            <a:r>
              <a:rPr kumimoji="0" lang="en-US" b="1" i="1" u="none" strike="noStrike" kern="1200" cap="none" spc="0" normalizeH="0" baseline="0" noProof="0" dirty="0">
                <a:ln>
                  <a:noFill/>
                </a:ln>
                <a:solidFill>
                  <a:srgbClr val="3A5B73"/>
                </a:solidFill>
                <a:effectLst/>
                <a:uLnTx/>
                <a:uFillTx/>
                <a:latin typeface="Arial"/>
              </a:rPr>
              <a:t>the line is down for fixes or maintenance</a:t>
            </a:r>
          </a:p>
          <a:p>
            <a:pPr marL="285750" indent="-285750">
              <a:spcBef>
                <a:spcPts val="300"/>
              </a:spcBef>
              <a:spcAft>
                <a:spcPts val="600"/>
              </a:spcAft>
              <a:buClr>
                <a:srgbClr val="7AB929"/>
              </a:buClr>
              <a:buFont typeface="Arial" panose="020B0604020202020204" pitchFamily="34" charset="0"/>
              <a:buChar char="•"/>
              <a:defRPr/>
            </a:pPr>
            <a:endParaRPr lang="en-US" b="1" dirty="0">
              <a:solidFill>
                <a:srgbClr val="3A5B73"/>
              </a:solidFill>
              <a:latin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571CB9D-197D-CADF-3673-12483C442B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749" t="36543" r="12157" b="7500"/>
          <a:stretch/>
        </p:blipFill>
        <p:spPr>
          <a:xfrm>
            <a:off x="6475206" y="1193090"/>
            <a:ext cx="1040860" cy="23624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7ACE1C6-2808-CCA5-BB56-260CECEA3C4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7922" t="33729" r="2249" b="8011"/>
          <a:stretch/>
        </p:blipFill>
        <p:spPr>
          <a:xfrm>
            <a:off x="8736540" y="1193090"/>
            <a:ext cx="2120630" cy="23624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700692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7C4B2C-5205-487F-B75D-B7F0E9852BE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Option 4: Sysmex Instruments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Configuration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1327" y="1433834"/>
            <a:ext cx="3145167" cy="42219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7161" y="1433834"/>
            <a:ext cx="4255727" cy="405508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BDD43E7-1844-B9F5-2DAB-A1E076EBF385}"/>
              </a:ext>
            </a:extLst>
          </p:cNvPr>
          <p:cNvSpPr txBox="1"/>
          <p:nvPr/>
        </p:nvSpPr>
        <p:spPr>
          <a:xfrm>
            <a:off x="792478" y="1601684"/>
            <a:ext cx="3145166" cy="466848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marL="285750" marR="0" lvl="0" indent="-2700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rgbClr val="7AB929"/>
              </a:buClr>
              <a:buSzPct val="12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A5B7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CBC analyzers only</a:t>
            </a:r>
          </a:p>
          <a:p>
            <a:pPr marL="285750" marR="0" lvl="0" indent="-2700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rgbClr val="7AB929"/>
              </a:buClr>
              <a:buSzPct val="12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A5B7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 inline staining</a:t>
            </a:r>
          </a:p>
          <a:p>
            <a:pPr marL="285750" marR="0" lvl="0" indent="-2700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rgbClr val="7AB929"/>
              </a:buClr>
              <a:buSzPct val="12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A5B7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Flagged samples are pulled off and 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A5B7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A5B7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stained offline</a:t>
            </a:r>
          </a:p>
          <a:p>
            <a:pPr marL="285750" marR="0" lvl="0" indent="-2700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rgbClr val="7AB929"/>
              </a:buClr>
              <a:buSzPct val="12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3A5B7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Aerospray® </a:t>
            </a:r>
            <a:r>
              <a:rPr lang="en-US" sz="2000" b="1" i="1" dirty="0">
                <a:solidFill>
                  <a:srgbClr val="3A5B73"/>
                </a:solidFill>
                <a:latin typeface="Arial"/>
              </a:rPr>
              <a:t>Pro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3A5B7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is the stainer of choice with this </a:t>
            </a:r>
            <a:r>
              <a:rPr lang="en-US" sz="2000" b="1" i="1" dirty="0">
                <a:solidFill>
                  <a:srgbClr val="3A5B73"/>
                </a:solidFill>
                <a:latin typeface="Arial"/>
              </a:rPr>
              <a:t>option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3A5B7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700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rgbClr val="7AB929"/>
              </a:buClr>
              <a:buSzPct val="125000"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3A5B7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70044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2BD516E-BF6B-348B-BE9B-B61ABD0FD4FA}"/>
              </a:ext>
            </a:extLst>
          </p:cNvPr>
          <p:cNvSpPr txBox="1"/>
          <p:nvPr/>
        </p:nvSpPr>
        <p:spPr>
          <a:xfrm>
            <a:off x="11201400" y="6415200"/>
            <a:ext cx="990600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l"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</a:pPr>
            <a:endParaRPr lang="en-US" dirty="0" err="1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AC0876-A11C-B1A5-0057-070FAA8AB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7C4B2C-5205-487F-B75D-B7F0E9852BE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3FAE308-CDFF-123C-273B-9BE8237F3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Option 4: Sysmex Instruments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102B85-9B59-3F1F-E332-A17235589CD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Configuration (cont.)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1F4C0DE-21C4-F6FF-71EE-6C3599AAE1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3486" y="1193090"/>
            <a:ext cx="6268457" cy="5640762"/>
          </a:xfrm>
          <a:prstGeom prst="rect">
            <a:avLst/>
          </a:prstGeom>
        </p:spPr>
      </p:pic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D422E36D-9CC2-F6C9-8F6C-C2F3FF961B70}"/>
              </a:ext>
            </a:extLst>
          </p:cNvPr>
          <p:cNvSpPr txBox="1">
            <a:spLocks/>
          </p:cNvSpPr>
          <p:nvPr/>
        </p:nvSpPr>
        <p:spPr>
          <a:xfrm>
            <a:off x="792478" y="1501953"/>
            <a:ext cx="3971546" cy="466595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7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ct val="125000"/>
              <a:buFont typeface="Arial" panose="020B0604020202020204" pitchFamily="34" charset="0"/>
              <a:buChar char="•"/>
              <a:defRPr sz="24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540000" indent="-270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2pPr>
            <a:lvl3pPr marL="81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accent3"/>
              </a:buClr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8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SzPct val="125000"/>
              <a:buFont typeface="Arial" panose="020B0604020202020204" pitchFamily="34" charset="0"/>
              <a:buChar char="•"/>
              <a:defRPr lang="en-US" sz="18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5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accent2"/>
              </a:buClr>
              <a:buSzPct val="125000"/>
              <a:buFont typeface="Arial" panose="020B0604020202020204" pitchFamily="34" charset="0"/>
              <a:buChar char="•"/>
              <a:defRPr 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" indent="-3429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25000"/>
              <a:buFont typeface="Arial" panose="020B0604020202020204" pitchFamily="34" charset="0"/>
              <a:buChar char="•"/>
              <a:tabLst>
                <a:tab pos="3228975" algn="l"/>
              </a:tabLst>
              <a:defRPr lang="en-US" sz="2400" b="1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6pPr>
            <a:lvl7pPr marL="342900" indent="-342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accent2"/>
              </a:buClr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CBC</a:t>
            </a:r>
          </a:p>
          <a:p>
            <a:pPr lvl="1"/>
            <a:r>
              <a:rPr lang="en-US" sz="1600" dirty="0"/>
              <a:t>WBC done with Fluorescent Flow Cytometry</a:t>
            </a:r>
          </a:p>
          <a:p>
            <a:pPr marL="540000" lvl="2" indent="0">
              <a:buNone/>
            </a:pPr>
            <a:r>
              <a:rPr lang="en-US" sz="1400" dirty="0">
                <a:hlinkClick r:id="rId3"/>
              </a:rPr>
              <a:t>More about FFC</a:t>
            </a:r>
            <a:endParaRPr lang="en-US" sz="1400" dirty="0"/>
          </a:p>
          <a:p>
            <a:pPr lvl="1"/>
            <a:r>
              <a:rPr lang="en-US" sz="1600" dirty="0"/>
              <a:t>RBC / PLT done with DC-sheath-flow detection method</a:t>
            </a:r>
          </a:p>
          <a:p>
            <a:pPr marL="540000" lvl="2" indent="0">
              <a:buNone/>
            </a:pPr>
            <a:r>
              <a:rPr lang="en-US" sz="1400" dirty="0">
                <a:hlinkClick r:id="rId4"/>
              </a:rPr>
              <a:t>More about DC sheath flow detection</a:t>
            </a:r>
            <a:endParaRPr lang="en-US" sz="1400" dirty="0"/>
          </a:p>
          <a:p>
            <a:pPr marL="540000" lvl="2" indent="0">
              <a:buNone/>
            </a:pPr>
            <a:endParaRPr lang="en-US" sz="2000" dirty="0"/>
          </a:p>
          <a:p>
            <a:r>
              <a:rPr lang="en-US" sz="2000" dirty="0"/>
              <a:t>Inline stainer</a:t>
            </a:r>
          </a:p>
          <a:p>
            <a:pPr lvl="1"/>
            <a:r>
              <a:rPr lang="en-US" sz="1600" dirty="0"/>
              <a:t>SP-50 </a:t>
            </a:r>
            <a:r>
              <a:rPr lang="en-US" sz="1600" dirty="0" err="1"/>
              <a:t>Slidemaker</a:t>
            </a:r>
            <a:r>
              <a:rPr lang="en-US" sz="1600" dirty="0"/>
              <a:t> / Stainer</a:t>
            </a:r>
          </a:p>
          <a:p>
            <a:pPr marL="270000" lvl="1" indent="0">
              <a:buNone/>
            </a:pPr>
            <a:endParaRPr lang="en-US" sz="1600" dirty="0"/>
          </a:p>
          <a:p>
            <a:r>
              <a:rPr lang="en-US" sz="2000" dirty="0"/>
              <a:t>CellaVision® Analyzer</a:t>
            </a:r>
          </a:p>
        </p:txBody>
      </p:sp>
    </p:spTree>
    <p:extLst>
      <p:ext uri="{BB962C8B-B14F-4D97-AF65-F5344CB8AC3E}">
        <p14:creationId xmlns:p14="http://schemas.microsoft.com/office/powerpoint/2010/main" val="25044738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7C4B2C-5205-487F-B75D-B7F0E9852BE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Option 4: Sysmex Instruments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b="1" i="1" dirty="0"/>
              <a:t>Sample Processing Overview</a:t>
            </a:r>
          </a:p>
          <a:p>
            <a:endParaRPr lang="en-US" b="1" i="1" dirty="0"/>
          </a:p>
        </p:txBody>
      </p: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AF2F59DB-37FD-5DF3-39C7-A9E71EF8EB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92000" y="1501200"/>
            <a:ext cx="5304000" cy="3266743"/>
          </a:xfrm>
        </p:spPr>
        <p:txBody>
          <a:bodyPr>
            <a:normAutofit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1800" dirty="0"/>
              <a:t>Onboard CBC is done</a:t>
            </a:r>
          </a:p>
          <a:p>
            <a:pPr marL="727200" lvl="1" indent="-457200">
              <a:buFont typeface="+mj-lt"/>
              <a:buAutoNum type="romanLcPeriod"/>
            </a:pPr>
            <a:r>
              <a:rPr lang="en-US" sz="1600" dirty="0"/>
              <a:t>10-15% of CBC samples come </a:t>
            </a:r>
            <a:br>
              <a:rPr lang="en-US" sz="1600" dirty="0"/>
            </a:br>
            <a:r>
              <a:rPr lang="en-US" sz="1600" dirty="0"/>
              <a:t>back abnormal</a:t>
            </a:r>
          </a:p>
          <a:p>
            <a:pPr marL="727200" lvl="1" indent="-457200">
              <a:buFont typeface="+mj-lt"/>
              <a:buAutoNum type="romanLcPeriod"/>
            </a:pPr>
            <a:r>
              <a:rPr lang="en-US" sz="1600" dirty="0"/>
              <a:t>Abnormal samples are taken off </a:t>
            </a:r>
            <a:br>
              <a:rPr lang="en-US" sz="1600" dirty="0"/>
            </a:br>
            <a:r>
              <a:rPr lang="en-US" sz="1600" dirty="0"/>
              <a:t>and stained on another machine</a:t>
            </a:r>
          </a:p>
          <a:p>
            <a:pPr marL="727200" lvl="1" indent="-457200">
              <a:buFont typeface="+mj-lt"/>
              <a:buAutoNum type="romanLcPeriod"/>
            </a:pPr>
            <a:r>
              <a:rPr lang="en-US" sz="1600" dirty="0"/>
              <a:t>Slides are re-examined under </a:t>
            </a:r>
            <a:br>
              <a:rPr lang="en-US" sz="1600" dirty="0"/>
            </a:br>
            <a:r>
              <a:rPr lang="en-US" sz="1600" dirty="0"/>
              <a:t>the microscope</a:t>
            </a:r>
          </a:p>
          <a:p>
            <a:pPr marL="270000" lvl="1" indent="0">
              <a:buNone/>
            </a:pPr>
            <a:endParaRPr lang="en-US" sz="1600" dirty="0"/>
          </a:p>
          <a:p>
            <a:pPr marL="457200" indent="-457200">
              <a:buFont typeface="+mj-lt"/>
              <a:buAutoNum type="arabicPeriod"/>
            </a:pPr>
            <a:r>
              <a:rPr lang="en-US" sz="1800" dirty="0"/>
              <a:t>Sysmex inline stainer (SP-50 Slide maker/Stainer) makes and stains slides</a:t>
            </a:r>
          </a:p>
          <a:p>
            <a:pPr marL="270000" lvl="1" indent="0">
              <a:buNone/>
            </a:pPr>
            <a:endParaRPr lang="en-US" sz="1600" dirty="0"/>
          </a:p>
          <a:p>
            <a:pPr marL="457200" indent="-457200">
              <a:buFont typeface="+mj-lt"/>
              <a:buAutoNum type="arabicPeriod"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ADDD644-59C6-1914-8738-46681E9F52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7062" y="4829948"/>
            <a:ext cx="1415149" cy="16413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D9AD5CF6-BF86-F129-D744-12106CFF3709}"/>
              </a:ext>
            </a:extLst>
          </p:cNvPr>
          <p:cNvSpPr txBox="1">
            <a:spLocks/>
          </p:cNvSpPr>
          <p:nvPr/>
        </p:nvSpPr>
        <p:spPr>
          <a:xfrm>
            <a:off x="6485297" y="1501200"/>
            <a:ext cx="5304000" cy="3084412"/>
          </a:xfrm>
          <a:prstGeom prst="rect">
            <a:avLst/>
          </a:prstGeom>
        </p:spPr>
        <p:txBody>
          <a:bodyPr vert="horz" lIns="0" tIns="0" rIns="0" bIns="0" rtlCol="0">
            <a:normAutofit fontScale="77500" lnSpcReduction="20000"/>
          </a:bodyPr>
          <a:lstStyle>
            <a:lvl1pPr marL="27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ct val="125000"/>
              <a:buFont typeface="Arial" panose="020B0604020202020204" pitchFamily="34" charset="0"/>
              <a:buChar char="•"/>
              <a:defRPr sz="24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540000" indent="-270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2pPr>
            <a:lvl3pPr marL="81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accent3"/>
              </a:buClr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8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SzPct val="125000"/>
              <a:buFont typeface="Arial" panose="020B0604020202020204" pitchFamily="34" charset="0"/>
              <a:buChar char="•"/>
              <a:defRPr lang="en-US" sz="18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5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accent2"/>
              </a:buClr>
              <a:buSzPct val="125000"/>
              <a:buFont typeface="Arial" panose="020B0604020202020204" pitchFamily="34" charset="0"/>
              <a:buChar char="•"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" indent="-3429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25000"/>
              <a:buFont typeface="Arial" panose="020B0604020202020204" pitchFamily="34" charset="0"/>
              <a:buChar char="•"/>
              <a:tabLst>
                <a:tab pos="3228975" algn="l"/>
              </a:tabLst>
              <a:defRPr lang="en-US" sz="2400" b="1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6pPr>
            <a:lvl7pPr marL="342900" indent="-342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accent2"/>
              </a:buClr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 startAt="3"/>
            </a:pPr>
            <a:r>
              <a:rPr lang="en-US" dirty="0"/>
              <a:t>Cytocentrifugation is separately managed for certain samples</a:t>
            </a:r>
          </a:p>
          <a:p>
            <a:pPr marL="457200" indent="-457200">
              <a:buFont typeface="+mj-lt"/>
              <a:buAutoNum type="arabicPeriod" startAt="3"/>
            </a:pPr>
            <a:endParaRPr lang="en-US" dirty="0"/>
          </a:p>
          <a:p>
            <a:pPr marL="784350" lvl="1" indent="-514350">
              <a:buFont typeface="+mj-lt"/>
              <a:buAutoNum type="romanLcPeriod"/>
            </a:pPr>
            <a:r>
              <a:rPr lang="en-US" dirty="0"/>
              <a:t>The most common samples types that require cytocentrifugation are:</a:t>
            </a:r>
          </a:p>
          <a:p>
            <a:pPr marL="784350" lvl="1" indent="-514350">
              <a:buFont typeface="+mj-lt"/>
              <a:buAutoNum type="romanLcPeriod"/>
            </a:pPr>
            <a:r>
              <a:rPr lang="en-US" dirty="0"/>
              <a:t>Body Fluids (intravascular, interstitial, and intracellular)</a:t>
            </a:r>
          </a:p>
          <a:p>
            <a:pPr marL="784350" lvl="1" indent="-514350">
              <a:buFont typeface="+mj-lt"/>
              <a:buAutoNum type="romanLcPeriod"/>
            </a:pPr>
            <a:r>
              <a:rPr lang="en-US" dirty="0"/>
              <a:t>Cerebrospinal Fluid</a:t>
            </a:r>
          </a:p>
          <a:p>
            <a:pPr marL="784350" lvl="1" indent="-514350">
              <a:buFont typeface="+mj-lt"/>
              <a:buAutoNum type="romanLcPeriod"/>
            </a:pPr>
            <a:r>
              <a:rPr lang="en-US" dirty="0"/>
              <a:t>Urine</a:t>
            </a:r>
          </a:p>
          <a:p>
            <a:pPr marL="784350" lvl="1" indent="-514350">
              <a:buFont typeface="+mj-lt"/>
              <a:buAutoNum type="romanLcPeriod"/>
            </a:pPr>
            <a:r>
              <a:rPr lang="en-US" dirty="0"/>
              <a:t>Washes</a:t>
            </a:r>
          </a:p>
          <a:p>
            <a:pPr marL="457200" indent="-457200">
              <a:buFont typeface="+mj-lt"/>
              <a:buAutoNum type="arabicPeriod" startAt="3"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B1C4D52-B7EE-99D3-B270-42268C6B03AC}"/>
              </a:ext>
            </a:extLst>
          </p:cNvPr>
          <p:cNvSpPr txBox="1"/>
          <p:nvPr/>
        </p:nvSpPr>
        <p:spPr>
          <a:xfrm>
            <a:off x="9611119" y="5282661"/>
            <a:ext cx="2029922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en-US" sz="1100" i="1" dirty="0"/>
              <a:t>Buccal cells may need cytocentrifugation, but won’t be stained on the Sysmex.</a:t>
            </a:r>
          </a:p>
        </p:txBody>
      </p:sp>
      <p:pic>
        <p:nvPicPr>
          <p:cNvPr id="15" name="Picture 2" descr="Buccal Epithelial Cells | Nikon's MicroscopyU">
            <a:extLst>
              <a:ext uri="{FF2B5EF4-FFF2-40B4-BE49-F238E27FC236}">
                <a16:creationId xmlns:a16="http://schemas.microsoft.com/office/drawing/2014/main" id="{3024DD6F-7FCF-7B52-C9D7-7247E97C5C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1836" y="4731156"/>
            <a:ext cx="2237280" cy="16108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2695125-1B0A-15EC-5F5B-DBD45128EF39}"/>
              </a:ext>
            </a:extLst>
          </p:cNvPr>
          <p:cNvSpPr txBox="1"/>
          <p:nvPr/>
        </p:nvSpPr>
        <p:spPr>
          <a:xfrm>
            <a:off x="3008203" y="5536576"/>
            <a:ext cx="2029922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en-US" sz="1100" i="1" dirty="0"/>
              <a:t>SP-50 </a:t>
            </a:r>
            <a:r>
              <a:rPr lang="en-US" sz="1100" i="1" dirty="0" err="1"/>
              <a:t>Slidemaker</a:t>
            </a:r>
            <a:r>
              <a:rPr lang="en-US" sz="1100" i="1" dirty="0"/>
              <a:t>/Stainer</a:t>
            </a:r>
          </a:p>
        </p:txBody>
      </p:sp>
    </p:spTree>
    <p:extLst>
      <p:ext uri="{BB962C8B-B14F-4D97-AF65-F5344CB8AC3E}">
        <p14:creationId xmlns:p14="http://schemas.microsoft.com/office/powerpoint/2010/main" val="4351353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7C4B2C-5205-487F-B75D-B7F0E9852BE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Option 4: Sysmex Instruments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b="1" i="1" dirty="0"/>
              <a:t>Inline Staining with Sysmex</a:t>
            </a:r>
          </a:p>
          <a:p>
            <a:endParaRPr lang="en-US" b="1" i="1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792478" y="1706683"/>
            <a:ext cx="4807416" cy="5024291"/>
          </a:xfrm>
        </p:spPr>
        <p:txBody>
          <a:bodyPr>
            <a:normAutofit/>
          </a:bodyPr>
          <a:lstStyle/>
          <a:p>
            <a:r>
              <a:rPr lang="en-US" sz="2000" dirty="0"/>
              <a:t>Can be an inline stainer with the Sysmex line, or a stand alone stainer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SzPts val="2800"/>
            </a:pPr>
            <a:r>
              <a:rPr lang="en-US" sz="2000" dirty="0"/>
              <a:t>Uses an automated wedge method for blood films complimented with a injection staining method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SzPts val="2800"/>
            </a:pPr>
            <a:r>
              <a:rPr lang="en-US" sz="2000" dirty="0"/>
              <a:t>Bone marrow samples are thicker and better stained offline</a:t>
            </a:r>
          </a:p>
          <a:p>
            <a:pPr marL="270000" lvl="1" indent="0">
              <a:lnSpc>
                <a:spcPct val="90000"/>
              </a:lnSpc>
              <a:buSzPts val="2800"/>
              <a:buNone/>
            </a:pPr>
            <a:r>
              <a:rPr lang="en-US" sz="1800" i="1" dirty="0"/>
              <a:t>Aerospray® Pro penetrates </a:t>
            </a:r>
            <a:br>
              <a:rPr lang="en-US" sz="1800" i="1" dirty="0"/>
            </a:br>
            <a:r>
              <a:rPr lang="en-US" sz="1800" i="1" dirty="0"/>
              <a:t>the samples better for a </a:t>
            </a:r>
            <a:br>
              <a:rPr lang="en-US" sz="1800" i="1" dirty="0"/>
            </a:br>
            <a:r>
              <a:rPr lang="en-US" sz="1800" i="1" dirty="0"/>
              <a:t>pathologist’s review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SzPts val="2800"/>
            </a:pPr>
            <a:r>
              <a:rPr lang="en-US" sz="2000" dirty="0"/>
              <a:t>Aerospray® Pro can be used as a back-up when the SP-50 breakdowns or needs maintenance</a:t>
            </a:r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t="-343" r="42057" b="1"/>
          <a:stretch/>
        </p:blipFill>
        <p:spPr>
          <a:xfrm>
            <a:off x="7081960" y="4044593"/>
            <a:ext cx="3025696" cy="23706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8144" y="1147372"/>
            <a:ext cx="1932773" cy="2383046"/>
          </a:xfrm>
          <a:prstGeom prst="rect">
            <a:avLst/>
          </a:prstGeom>
        </p:spPr>
      </p:pic>
      <p:pic>
        <p:nvPicPr>
          <p:cNvPr id="12" name="Picture 2" descr="https://www.sysmex.se/fileadmin/_processed_/8/d/csm_SP-50_SA_left_be5cce8a32.png">
            <a:extLst>
              <a:ext uri="{FF2B5EF4-FFF2-40B4-BE49-F238E27FC236}">
                <a16:creationId xmlns:a16="http://schemas.microsoft.com/office/drawing/2014/main" id="{C4E96DDC-0837-72C2-F59E-D24907BF5A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8948" y="1147372"/>
            <a:ext cx="4762500" cy="255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954212B-804F-063B-4BA6-27C2F810FC44}"/>
              </a:ext>
            </a:extLst>
          </p:cNvPr>
          <p:cNvSpPr/>
          <p:nvPr/>
        </p:nvSpPr>
        <p:spPr>
          <a:xfrm>
            <a:off x="6329851" y="3464123"/>
            <a:ext cx="250421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SP-50TM Slidemaker/Stainer</a:t>
            </a:r>
          </a:p>
        </p:txBody>
      </p:sp>
    </p:spTree>
    <p:extLst>
      <p:ext uri="{BB962C8B-B14F-4D97-AF65-F5344CB8AC3E}">
        <p14:creationId xmlns:p14="http://schemas.microsoft.com/office/powerpoint/2010/main" val="18853019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D87361BA-79C2-DCAA-440E-AC303EA64B4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000" dirty="0"/>
              <a:t>Abnormal specimens are generally  taken off the line and stained on another machine to be further examined under a microscope</a:t>
            </a:r>
          </a:p>
          <a:p>
            <a:pPr marL="270000" lvl="1" indent="0">
              <a:buNone/>
            </a:pPr>
            <a:r>
              <a:rPr lang="en-US" sz="1800" i="1" dirty="0"/>
              <a:t>EX: Aerospray®, Midas®, or </a:t>
            </a:r>
            <a:r>
              <a:rPr lang="en-US" sz="1800" i="1" dirty="0" err="1"/>
              <a:t>Hematek</a:t>
            </a:r>
            <a:r>
              <a:rPr lang="en-US" sz="1800" i="1" dirty="0"/>
              <a:t>®</a:t>
            </a:r>
          </a:p>
          <a:p>
            <a:pPr marL="270000" lvl="1" indent="0">
              <a:buNone/>
            </a:pPr>
            <a:endParaRPr lang="en-US" sz="100" i="1" dirty="0"/>
          </a:p>
          <a:p>
            <a:r>
              <a:rPr lang="en-US" sz="2000" dirty="0"/>
              <a:t>Must run manual differential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7C4B2C-5205-487F-B75D-B7F0E9852BE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Option 4: Sysmex Instruments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5932DC5-35F5-DFDB-8307-0A92D5A536F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3289" y="822290"/>
            <a:ext cx="9417600" cy="370800"/>
          </a:xfrm>
        </p:spPr>
        <p:txBody>
          <a:bodyPr/>
          <a:lstStyle/>
          <a:p>
            <a:r>
              <a:rPr lang="en-US" dirty="0"/>
              <a:t>Offline Staining with Sysmex</a:t>
            </a:r>
          </a:p>
        </p:txBody>
      </p:sp>
      <p:pic>
        <p:nvPicPr>
          <p:cNvPr id="3" name="Picture 2" descr="Blasts — CORPath">
            <a:extLst>
              <a:ext uri="{FF2B5EF4-FFF2-40B4-BE49-F238E27FC236}">
                <a16:creationId xmlns:a16="http://schemas.microsoft.com/office/drawing/2014/main" id="{BF028114-4604-F14C-2BC0-5818384D39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9" r="5181"/>
          <a:stretch/>
        </p:blipFill>
        <p:spPr bwMode="auto">
          <a:xfrm>
            <a:off x="6819397" y="2002076"/>
            <a:ext cx="4106851" cy="3753511"/>
          </a:xfrm>
          <a:prstGeom prst="rect">
            <a:avLst/>
          </a:prstGeom>
          <a:solidFill>
            <a:srgbClr val="FFFFFF"/>
          </a:solidFill>
          <a:effectLst>
            <a:softEdge rad="6350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2FF9C34-518E-E5C0-54B6-D9C99EBEC94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18344" y="4333751"/>
            <a:ext cx="1898929" cy="1400460"/>
          </a:xfrm>
          <a:prstGeom prst="rect">
            <a:avLst/>
          </a:prstGeom>
          <a:noFill/>
        </p:spPr>
      </p:pic>
      <p:pic>
        <p:nvPicPr>
          <p:cNvPr id="16" name="Google Shape;465;p30">
            <a:extLst>
              <a:ext uri="{FF2B5EF4-FFF2-40B4-BE49-F238E27FC236}">
                <a16:creationId xmlns:a16="http://schemas.microsoft.com/office/drawing/2014/main" id="{485B14B6-E0CB-E958-3BB2-9DC53D734541}"/>
              </a:ext>
            </a:extLst>
          </p:cNvPr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7863" y="3825718"/>
            <a:ext cx="2074343" cy="1016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394BB0C-8267-04E5-85EE-5815782ED8F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9512" y="3536254"/>
            <a:ext cx="2143958" cy="1447171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A45CB5B-8419-2C7B-8D07-CCC1BED61456}"/>
              </a:ext>
            </a:extLst>
          </p:cNvPr>
          <p:cNvSpPr txBox="1"/>
          <p:nvPr/>
        </p:nvSpPr>
        <p:spPr>
          <a:xfrm>
            <a:off x="7594121" y="1725077"/>
            <a:ext cx="251208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en-US" dirty="0"/>
              <a:t>Abnormal Blood Slide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607F8BC-A8C5-13EC-721F-2C470F2D1EC3}"/>
              </a:ext>
            </a:extLst>
          </p:cNvPr>
          <p:cNvSpPr txBox="1"/>
          <p:nvPr/>
        </p:nvSpPr>
        <p:spPr>
          <a:xfrm>
            <a:off x="1873190" y="5687561"/>
            <a:ext cx="2868301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en-US" sz="1400" i="1" dirty="0"/>
              <a:t>Off-System Slide Stainer Options</a:t>
            </a:r>
          </a:p>
        </p:txBody>
      </p:sp>
    </p:spTree>
    <p:extLst>
      <p:ext uri="{BB962C8B-B14F-4D97-AF65-F5344CB8AC3E}">
        <p14:creationId xmlns:p14="http://schemas.microsoft.com/office/powerpoint/2010/main" val="351596343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F7AD9E-FBBC-AEB7-BD25-A7AB5CFCC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16000" y="5656917"/>
            <a:ext cx="360000" cy="184666"/>
          </a:xfrm>
        </p:spPr>
        <p:txBody>
          <a:bodyPr/>
          <a:lstStyle/>
          <a:p>
            <a:fld id="{7D7C4B2C-5205-487F-B75D-B7F0E9852BE5}" type="slidenum">
              <a:rPr lang="en-GB" smtClean="0"/>
              <a:pPr/>
              <a:t>37</a:t>
            </a:fld>
            <a:endParaRPr lang="en-GB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C6682E1-6FEB-2C66-9D10-AC27E117C9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Option 4: Sysmex Instruments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630E022-541C-3014-FD83-AA355E78D23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Abnormal Blood</a:t>
            </a:r>
          </a:p>
        </p:txBody>
      </p:sp>
      <p:sp>
        <p:nvSpPr>
          <p:cNvPr id="8" name="Google Shape;582;gfca19244fd_1_535">
            <a:extLst>
              <a:ext uri="{FF2B5EF4-FFF2-40B4-BE49-F238E27FC236}">
                <a16:creationId xmlns:a16="http://schemas.microsoft.com/office/drawing/2014/main" id="{EB7A886F-40C2-7609-448E-8F25C889E2F9}"/>
              </a:ext>
            </a:extLst>
          </p:cNvPr>
          <p:cNvSpPr/>
          <p:nvPr/>
        </p:nvSpPr>
        <p:spPr>
          <a:xfrm>
            <a:off x="4006027" y="2823176"/>
            <a:ext cx="1211647" cy="1211648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5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587;gfca19244fd_1_535">
            <a:extLst>
              <a:ext uri="{FF2B5EF4-FFF2-40B4-BE49-F238E27FC236}">
                <a16:creationId xmlns:a16="http://schemas.microsoft.com/office/drawing/2014/main" id="{B829BBD5-0EAC-B0A1-4E4E-B07279D45083}"/>
              </a:ext>
            </a:extLst>
          </p:cNvPr>
          <p:cNvSpPr txBox="1"/>
          <p:nvPr/>
        </p:nvSpPr>
        <p:spPr>
          <a:xfrm>
            <a:off x="4006024" y="4121246"/>
            <a:ext cx="1174077" cy="374571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0" tIns="0" rIns="0" bIns="0" anchor="ctr" anchorCtr="1">
            <a:spAutoFit/>
          </a:bodyPr>
          <a:lstStyle>
            <a:defPPr>
              <a:defRPr lang="LID4096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kumimoji="0" sz="1100" b="1" i="0" u="none" strike="noStrike" kern="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>
                <a:sym typeface="Arial"/>
              </a:rPr>
              <a:t>Sysmex CBC</a:t>
            </a:r>
          </a:p>
          <a:p>
            <a:endParaRPr dirty="0">
              <a:sym typeface="Arial"/>
            </a:endParaRPr>
          </a:p>
        </p:txBody>
      </p:sp>
      <p:pic>
        <p:nvPicPr>
          <p:cNvPr id="10" name="Google Shape;597;gfca19244fd_1_535">
            <a:extLst>
              <a:ext uri="{FF2B5EF4-FFF2-40B4-BE49-F238E27FC236}">
                <a16:creationId xmlns:a16="http://schemas.microsoft.com/office/drawing/2014/main" id="{335A80E7-7D40-5E75-F329-A67D33AB7501}"/>
              </a:ext>
            </a:extLst>
          </p:cNvPr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75244" y="2919781"/>
            <a:ext cx="1059745" cy="1039271"/>
          </a:xfrm>
          <a:prstGeom prst="ellipse">
            <a:avLst/>
          </a:prstGeom>
          <a:noFill/>
          <a:ln>
            <a:noFill/>
          </a:ln>
        </p:spPr>
      </p:pic>
      <p:sp>
        <p:nvSpPr>
          <p:cNvPr id="11" name="Google Shape;585;gfca19244fd_1_535">
            <a:extLst>
              <a:ext uri="{FF2B5EF4-FFF2-40B4-BE49-F238E27FC236}">
                <a16:creationId xmlns:a16="http://schemas.microsoft.com/office/drawing/2014/main" id="{B080EAFC-1E9B-1D49-DC94-30B1C18E8295}"/>
              </a:ext>
            </a:extLst>
          </p:cNvPr>
          <p:cNvSpPr/>
          <p:nvPr/>
        </p:nvSpPr>
        <p:spPr>
          <a:xfrm>
            <a:off x="8656695" y="2823176"/>
            <a:ext cx="1211647" cy="1211648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5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590;gfca19244fd_1_535">
            <a:extLst>
              <a:ext uri="{FF2B5EF4-FFF2-40B4-BE49-F238E27FC236}">
                <a16:creationId xmlns:a16="http://schemas.microsoft.com/office/drawing/2014/main" id="{BB951DFD-AEE7-F6A0-62BF-DED20EF7FDD8}"/>
              </a:ext>
            </a:extLst>
          </p:cNvPr>
          <p:cNvSpPr txBox="1"/>
          <p:nvPr/>
        </p:nvSpPr>
        <p:spPr>
          <a:xfrm>
            <a:off x="8656843" y="4121248"/>
            <a:ext cx="1174077" cy="374571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0" tIns="0" rIns="0" bIns="0" anchor="ctr" anchorCtr="1">
            <a:noAutofit/>
          </a:bodyPr>
          <a:lstStyle>
            <a:defPPr>
              <a:defRPr lang="LID4096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kumimoji="0" sz="1100" b="1" i="0" u="none" strike="noStrike" kern="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>
                <a:sym typeface="Arial"/>
              </a:rPr>
              <a:t>Perform Manual Differential</a:t>
            </a:r>
          </a:p>
        </p:txBody>
      </p:sp>
      <p:pic>
        <p:nvPicPr>
          <p:cNvPr id="13" name="Google Shape;598;gfca19244fd_1_535">
            <a:extLst>
              <a:ext uri="{FF2B5EF4-FFF2-40B4-BE49-F238E27FC236}">
                <a16:creationId xmlns:a16="http://schemas.microsoft.com/office/drawing/2014/main" id="{38B92D08-1AF6-3DBC-CE11-3605BC85C543}"/>
              </a:ext>
            </a:extLst>
          </p:cNvPr>
          <p:cNvPicPr preferRelativeResize="0"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" b="93"/>
          <a:stretch/>
        </p:blipFill>
        <p:spPr>
          <a:xfrm>
            <a:off x="8755161" y="2922466"/>
            <a:ext cx="1014710" cy="1012832"/>
          </a:xfrm>
          <a:prstGeom prst="ellipse">
            <a:avLst/>
          </a:prstGeom>
          <a:noFill/>
          <a:ln>
            <a:noFill/>
          </a:ln>
        </p:spPr>
      </p:pic>
      <p:sp>
        <p:nvSpPr>
          <p:cNvPr id="14" name="Google Shape;584;gfca19244fd_1_535">
            <a:extLst>
              <a:ext uri="{FF2B5EF4-FFF2-40B4-BE49-F238E27FC236}">
                <a16:creationId xmlns:a16="http://schemas.microsoft.com/office/drawing/2014/main" id="{C8628C8A-330A-F9C1-E640-40C2FC09DB5E}"/>
              </a:ext>
            </a:extLst>
          </p:cNvPr>
          <p:cNvSpPr/>
          <p:nvPr/>
        </p:nvSpPr>
        <p:spPr>
          <a:xfrm>
            <a:off x="7102931" y="2817558"/>
            <a:ext cx="1211647" cy="1211648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5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589;gfca19244fd_1_535">
            <a:extLst>
              <a:ext uri="{FF2B5EF4-FFF2-40B4-BE49-F238E27FC236}">
                <a16:creationId xmlns:a16="http://schemas.microsoft.com/office/drawing/2014/main" id="{E8845A0A-CDE5-3F19-97CF-C1AA459528DE}"/>
              </a:ext>
            </a:extLst>
          </p:cNvPr>
          <p:cNvSpPr txBox="1"/>
          <p:nvPr/>
        </p:nvSpPr>
        <p:spPr>
          <a:xfrm>
            <a:off x="7155582" y="4031284"/>
            <a:ext cx="1174077" cy="507831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0" tIns="0" rIns="0" bIns="0" anchor="ctr" anchorCtr="1">
            <a:noAutofit/>
          </a:bodyPr>
          <a:lstStyle>
            <a:defPPr>
              <a:defRPr lang="LID4096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kumimoji="0" sz="1100" b="1" i="0" u="none" strike="noStrike" kern="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>
                <a:sym typeface="Arial"/>
              </a:rPr>
              <a:t>Sample Re-stained Off Machine</a:t>
            </a:r>
            <a:endParaRPr dirty="0">
              <a:sym typeface="Arial"/>
            </a:endParaRPr>
          </a:p>
        </p:txBody>
      </p:sp>
      <p:pic>
        <p:nvPicPr>
          <p:cNvPr id="16" name="Google Shape;599;gfca19244fd_1_535">
            <a:extLst>
              <a:ext uri="{FF2B5EF4-FFF2-40B4-BE49-F238E27FC236}">
                <a16:creationId xmlns:a16="http://schemas.microsoft.com/office/drawing/2014/main" id="{9861E493-181B-B7C2-D42D-EDAB7A26F571}"/>
              </a:ext>
            </a:extLst>
          </p:cNvPr>
          <p:cNvPicPr preferRelativeResize="0"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21" r="15321"/>
          <a:stretch/>
        </p:blipFill>
        <p:spPr>
          <a:xfrm>
            <a:off x="7198649" y="2913419"/>
            <a:ext cx="1037284" cy="1045633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8819A40D-3DA8-F704-2E12-E6B980151CDF}"/>
              </a:ext>
            </a:extLst>
          </p:cNvPr>
          <p:cNvGrpSpPr/>
          <p:nvPr/>
        </p:nvGrpSpPr>
        <p:grpSpPr>
          <a:xfrm>
            <a:off x="5564100" y="2823176"/>
            <a:ext cx="1211647" cy="1672641"/>
            <a:chOff x="4789465" y="2534987"/>
            <a:chExt cx="1211647" cy="1672641"/>
          </a:xfrm>
        </p:grpSpPr>
        <p:sp>
          <p:nvSpPr>
            <p:cNvPr id="17" name="Google Shape;583;gfca19244fd_1_535">
              <a:extLst>
                <a:ext uri="{FF2B5EF4-FFF2-40B4-BE49-F238E27FC236}">
                  <a16:creationId xmlns:a16="http://schemas.microsoft.com/office/drawing/2014/main" id="{70FADEE8-017F-49A2-8A22-7110F6892AB0}"/>
                </a:ext>
              </a:extLst>
            </p:cNvPr>
            <p:cNvSpPr/>
            <p:nvPr/>
          </p:nvSpPr>
          <p:spPr>
            <a:xfrm>
              <a:off x="4789465" y="2534987"/>
              <a:ext cx="1211647" cy="1211648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275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588;gfca19244fd_1_535">
              <a:extLst>
                <a:ext uri="{FF2B5EF4-FFF2-40B4-BE49-F238E27FC236}">
                  <a16:creationId xmlns:a16="http://schemas.microsoft.com/office/drawing/2014/main" id="{E0257CC2-D61E-C621-E886-20957DAB516A}"/>
                </a:ext>
              </a:extLst>
            </p:cNvPr>
            <p:cNvSpPr txBox="1"/>
            <p:nvPr/>
          </p:nvSpPr>
          <p:spPr>
            <a:xfrm>
              <a:off x="4820800" y="3833057"/>
              <a:ext cx="1174077" cy="374571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Detect Abnormal Slides (10-15%)</a:t>
              </a: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19" name="Google Shape;600;gfca19244fd_1_535">
              <a:extLst>
                <a:ext uri="{FF2B5EF4-FFF2-40B4-BE49-F238E27FC236}">
                  <a16:creationId xmlns:a16="http://schemas.microsoft.com/office/drawing/2014/main" id="{A17446AA-99B2-7470-3650-E9C217C92205}"/>
                </a:ext>
              </a:extLst>
            </p:cNvPr>
            <p:cNvPicPr preferRelativeResize="0"/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54" r="11654"/>
            <a:stretch/>
          </p:blipFill>
          <p:spPr>
            <a:xfrm>
              <a:off x="4892678" y="2631592"/>
              <a:ext cx="1023510" cy="1053369"/>
            </a:xfrm>
            <a:prstGeom prst="ellipse">
              <a:avLst/>
            </a:prstGeom>
            <a:noFill/>
            <a:ln>
              <a:noFill/>
            </a:ln>
          </p:spPr>
        </p:pic>
      </p:grpSp>
      <p:sp>
        <p:nvSpPr>
          <p:cNvPr id="20" name="Google Shape;592;gfca19244fd_1_535">
            <a:extLst>
              <a:ext uri="{FF2B5EF4-FFF2-40B4-BE49-F238E27FC236}">
                <a16:creationId xmlns:a16="http://schemas.microsoft.com/office/drawing/2014/main" id="{0E84BCDE-A6CF-1B3C-23C1-1E49299009C6}"/>
              </a:ext>
            </a:extLst>
          </p:cNvPr>
          <p:cNvSpPr/>
          <p:nvPr/>
        </p:nvSpPr>
        <p:spPr>
          <a:xfrm>
            <a:off x="10164442" y="2823176"/>
            <a:ext cx="1211647" cy="1211648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5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" name="Google Shape;601;gfca19244fd_1_535">
            <a:extLst>
              <a:ext uri="{FF2B5EF4-FFF2-40B4-BE49-F238E27FC236}">
                <a16:creationId xmlns:a16="http://schemas.microsoft.com/office/drawing/2014/main" id="{830D38A3-75DE-1CC8-6587-AC30655D94CA}"/>
              </a:ext>
            </a:extLst>
          </p:cNvPr>
          <p:cNvPicPr preferRelativeResize="0"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3" b="1943"/>
          <a:stretch/>
        </p:blipFill>
        <p:spPr>
          <a:xfrm>
            <a:off x="10233185" y="2915404"/>
            <a:ext cx="1060006" cy="10304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2" name="Google Shape;604;gfca19244fd_1_535">
            <a:extLst>
              <a:ext uri="{FF2B5EF4-FFF2-40B4-BE49-F238E27FC236}">
                <a16:creationId xmlns:a16="http://schemas.microsoft.com/office/drawing/2014/main" id="{DD74B972-A675-C7AD-EF4F-D2AF68D8649A}"/>
              </a:ext>
            </a:extLst>
          </p:cNvPr>
          <p:cNvSpPr txBox="1"/>
          <p:nvPr/>
        </p:nvSpPr>
        <p:spPr>
          <a:xfrm>
            <a:off x="10115861" y="4131930"/>
            <a:ext cx="1339561" cy="374571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0" tIns="0" rIns="0" bIns="0" anchor="ctr" anchorCtr="1">
            <a:noAutofit/>
          </a:bodyPr>
          <a:lstStyle>
            <a:defPPr>
              <a:defRPr lang="LID4096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kumimoji="0" sz="1100" b="1" i="0" u="none" strike="noStrike" kern="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>
                <a:sym typeface="Arial"/>
              </a:rPr>
              <a:t>Pathologist Verification</a:t>
            </a:r>
          </a:p>
        </p:txBody>
      </p:sp>
      <p:sp>
        <p:nvSpPr>
          <p:cNvPr id="23" name="Google Shape;581;gfca19244fd_1_535">
            <a:extLst>
              <a:ext uri="{FF2B5EF4-FFF2-40B4-BE49-F238E27FC236}">
                <a16:creationId xmlns:a16="http://schemas.microsoft.com/office/drawing/2014/main" id="{DA198B2E-7CCE-505D-0D84-410D306FF6D3}"/>
              </a:ext>
            </a:extLst>
          </p:cNvPr>
          <p:cNvSpPr/>
          <p:nvPr/>
        </p:nvSpPr>
        <p:spPr>
          <a:xfrm>
            <a:off x="2575481" y="2823176"/>
            <a:ext cx="1211647" cy="1211648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5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586;gfca19244fd_1_535">
            <a:extLst>
              <a:ext uri="{FF2B5EF4-FFF2-40B4-BE49-F238E27FC236}">
                <a16:creationId xmlns:a16="http://schemas.microsoft.com/office/drawing/2014/main" id="{AB00B2C5-60A9-06ED-D6B1-3219A450ABA5}"/>
              </a:ext>
            </a:extLst>
          </p:cNvPr>
          <p:cNvSpPr txBox="1"/>
          <p:nvPr/>
        </p:nvSpPr>
        <p:spPr>
          <a:xfrm>
            <a:off x="2594109" y="4121246"/>
            <a:ext cx="1174077" cy="374571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0" tIns="0" rIns="0" bIns="0" anchor="ctr" anchorCtr="1">
            <a:spAutoFit/>
          </a:bodyPr>
          <a:lstStyle>
            <a:defPPr>
              <a:defRPr lang="LID4096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kumimoji="0" sz="1100" b="1" i="0" u="none" strike="noStrike" kern="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>
                <a:sym typeface="Arial"/>
              </a:rPr>
              <a:t>Sysmex Slide Making/Staining</a:t>
            </a:r>
            <a:endParaRPr dirty="0">
              <a:sym typeface="Arial"/>
            </a:endParaRPr>
          </a:p>
        </p:txBody>
      </p:sp>
      <p:pic>
        <p:nvPicPr>
          <p:cNvPr id="25" name="Google Shape;605;gfca19244fd_1_535">
            <a:extLst>
              <a:ext uri="{FF2B5EF4-FFF2-40B4-BE49-F238E27FC236}">
                <a16:creationId xmlns:a16="http://schemas.microsoft.com/office/drawing/2014/main" id="{C82A1679-DF30-195E-8480-621E952E18AB}"/>
              </a:ext>
            </a:extLst>
          </p:cNvPr>
          <p:cNvPicPr preferRelativeResize="0"/>
          <p:nvPr/>
        </p:nvPicPr>
        <p:blipFill rotWithShape="1"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59832" y="2924307"/>
            <a:ext cx="1042912" cy="1042912"/>
          </a:xfrm>
          <a:prstGeom prst="ellipse">
            <a:avLst/>
          </a:prstGeom>
          <a:noFill/>
          <a:ln>
            <a:noFill/>
          </a:ln>
        </p:spPr>
      </p:pic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66D7E263-2DFE-E207-CB24-3CCC69A07B74}"/>
              </a:ext>
            </a:extLst>
          </p:cNvPr>
          <p:cNvCxnSpPr>
            <a:cxnSpLocks/>
            <a:stCxn id="23" idx="6"/>
            <a:endCxn id="8" idx="2"/>
          </p:cNvCxnSpPr>
          <p:nvPr/>
        </p:nvCxnSpPr>
        <p:spPr>
          <a:xfrm>
            <a:off x="3787128" y="3429000"/>
            <a:ext cx="21889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2EEF77F2-8C29-F7D1-DCCC-95A97D7D4058}"/>
              </a:ext>
            </a:extLst>
          </p:cNvPr>
          <p:cNvCxnSpPr>
            <a:cxnSpLocks/>
            <a:stCxn id="8" idx="6"/>
            <a:endCxn id="17" idx="2"/>
          </p:cNvCxnSpPr>
          <p:nvPr/>
        </p:nvCxnSpPr>
        <p:spPr>
          <a:xfrm>
            <a:off x="5217674" y="3429000"/>
            <a:ext cx="34642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16D83D6-B9F2-011D-305D-8FADDA68F21C}"/>
              </a:ext>
            </a:extLst>
          </p:cNvPr>
          <p:cNvCxnSpPr>
            <a:cxnSpLocks/>
            <a:stCxn id="11" idx="6"/>
            <a:endCxn id="20" idx="2"/>
          </p:cNvCxnSpPr>
          <p:nvPr/>
        </p:nvCxnSpPr>
        <p:spPr>
          <a:xfrm>
            <a:off x="9868342" y="3429000"/>
            <a:ext cx="2961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320EFAF-1BE2-B337-04FF-4279F1056176}"/>
              </a:ext>
            </a:extLst>
          </p:cNvPr>
          <p:cNvGrpSpPr/>
          <p:nvPr/>
        </p:nvGrpSpPr>
        <p:grpSpPr>
          <a:xfrm>
            <a:off x="1144938" y="2823176"/>
            <a:ext cx="1211647" cy="1636624"/>
            <a:chOff x="860598" y="4087033"/>
            <a:chExt cx="1211647" cy="1636624"/>
          </a:xfrm>
        </p:grpSpPr>
        <p:sp>
          <p:nvSpPr>
            <p:cNvPr id="32" name="Google Shape;581;gfca19244fd_1_535">
              <a:extLst>
                <a:ext uri="{FF2B5EF4-FFF2-40B4-BE49-F238E27FC236}">
                  <a16:creationId xmlns:a16="http://schemas.microsoft.com/office/drawing/2014/main" id="{C9E0B192-9C25-CA03-CBCA-07B2FAE8CD25}"/>
                </a:ext>
              </a:extLst>
            </p:cNvPr>
            <p:cNvSpPr/>
            <p:nvPr/>
          </p:nvSpPr>
          <p:spPr>
            <a:xfrm>
              <a:off x="860598" y="4087033"/>
              <a:ext cx="1211647" cy="121164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275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5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Google Shape;586;gfca19244fd_1_535">
              <a:extLst>
                <a:ext uri="{FF2B5EF4-FFF2-40B4-BE49-F238E27FC236}">
                  <a16:creationId xmlns:a16="http://schemas.microsoft.com/office/drawing/2014/main" id="{819F6D82-0BA3-5B4A-6AC7-42AD994F975A}"/>
                </a:ext>
              </a:extLst>
            </p:cNvPr>
            <p:cNvSpPr txBox="1"/>
            <p:nvPr/>
          </p:nvSpPr>
          <p:spPr>
            <a:xfrm>
              <a:off x="879226" y="5385103"/>
              <a:ext cx="1174077" cy="338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Bone Marrow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off-loaded</a:t>
              </a:r>
              <a:endParaRPr kumimoji="0" sz="1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34" name="Google Shape;605;gfca19244fd_1_535">
              <a:extLst>
                <a:ext uri="{FF2B5EF4-FFF2-40B4-BE49-F238E27FC236}">
                  <a16:creationId xmlns:a16="http://schemas.microsoft.com/office/drawing/2014/main" id="{21FB5452-9AD3-2CFD-44D7-FE68855398C7}"/>
                </a:ext>
              </a:extLst>
            </p:cNvPr>
            <p:cNvPicPr preferRelativeResize="0"/>
            <p:nvPr/>
          </p:nvPicPr>
          <p:blipFill rotWithShape="1"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75" r="21875"/>
            <a:stretch/>
          </p:blipFill>
          <p:spPr>
            <a:xfrm>
              <a:off x="944949" y="4188164"/>
              <a:ext cx="1042912" cy="1042912"/>
            </a:xfrm>
            <a:prstGeom prst="rect">
              <a:avLst/>
            </a:prstGeom>
          </p:spPr>
        </p:pic>
      </p:grpSp>
      <p:sp>
        <p:nvSpPr>
          <p:cNvPr id="41" name="Left Bracket 40">
            <a:extLst>
              <a:ext uri="{FF2B5EF4-FFF2-40B4-BE49-F238E27FC236}">
                <a16:creationId xmlns:a16="http://schemas.microsoft.com/office/drawing/2014/main" id="{2F5C8F25-045A-B9D4-3759-26FE5DEB568C}"/>
              </a:ext>
            </a:extLst>
          </p:cNvPr>
          <p:cNvSpPr/>
          <p:nvPr/>
        </p:nvSpPr>
        <p:spPr>
          <a:xfrm rot="5400000">
            <a:off x="4307679" y="553838"/>
            <a:ext cx="746760" cy="4124092"/>
          </a:xfrm>
          <a:prstGeom prst="lef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Google Shape;586;gfca19244fd_1_535">
            <a:extLst>
              <a:ext uri="{FF2B5EF4-FFF2-40B4-BE49-F238E27FC236}">
                <a16:creationId xmlns:a16="http://schemas.microsoft.com/office/drawing/2014/main" id="{43D9B8AB-F022-29EC-F1B0-D4FEF8E273CC}"/>
              </a:ext>
            </a:extLst>
          </p:cNvPr>
          <p:cNvSpPr txBox="1"/>
          <p:nvPr/>
        </p:nvSpPr>
        <p:spPr>
          <a:xfrm>
            <a:off x="3734611" y="1897110"/>
            <a:ext cx="1829489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On the Sysmex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cxnSp>
        <p:nvCxnSpPr>
          <p:cNvPr id="77" name="Connector: Elbow 76">
            <a:extLst>
              <a:ext uri="{FF2B5EF4-FFF2-40B4-BE49-F238E27FC236}">
                <a16:creationId xmlns:a16="http://schemas.microsoft.com/office/drawing/2014/main" id="{500D2F3C-48C4-0803-87B8-D3FCD0EE455D}"/>
              </a:ext>
            </a:extLst>
          </p:cNvPr>
          <p:cNvCxnSpPr>
            <a:cxnSpLocks/>
            <a:stCxn id="33" idx="2"/>
          </p:cNvCxnSpPr>
          <p:nvPr/>
        </p:nvCxnSpPr>
        <p:spPr>
          <a:xfrm rot="16200000" flipH="1">
            <a:off x="4344577" y="1865827"/>
            <a:ext cx="814295" cy="6002239"/>
          </a:xfrm>
          <a:prstGeom prst="bent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015E3E42-1166-0875-0232-34C7D46B0491}"/>
              </a:ext>
            </a:extLst>
          </p:cNvPr>
          <p:cNvCxnSpPr>
            <a:cxnSpLocks/>
          </p:cNvCxnSpPr>
          <p:nvPr/>
        </p:nvCxnSpPr>
        <p:spPr>
          <a:xfrm flipV="1">
            <a:off x="7752842" y="4634418"/>
            <a:ext cx="0" cy="6396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18C298E1-A54F-A51C-8B5F-2CF9D38A35D4}"/>
              </a:ext>
            </a:extLst>
          </p:cNvPr>
          <p:cNvCxnSpPr>
            <a:cxnSpLocks/>
            <a:stCxn id="17" idx="6"/>
            <a:endCxn id="14" idx="2"/>
          </p:cNvCxnSpPr>
          <p:nvPr/>
        </p:nvCxnSpPr>
        <p:spPr>
          <a:xfrm flipV="1">
            <a:off x="6775747" y="3423382"/>
            <a:ext cx="327184" cy="56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EC4E0E84-DC3B-00ED-1B5E-E1A42BD06377}"/>
              </a:ext>
            </a:extLst>
          </p:cNvPr>
          <p:cNvCxnSpPr>
            <a:cxnSpLocks/>
            <a:stCxn id="14" idx="6"/>
            <a:endCxn id="11" idx="2"/>
          </p:cNvCxnSpPr>
          <p:nvPr/>
        </p:nvCxnSpPr>
        <p:spPr>
          <a:xfrm>
            <a:off x="8314578" y="3423382"/>
            <a:ext cx="342117" cy="56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357992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EAD81F-9BDE-46C8-8C35-99BD191196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2000" y="4595423"/>
            <a:ext cx="6924710" cy="1107996"/>
          </a:xfrm>
        </p:spPr>
        <p:txBody>
          <a:bodyPr/>
          <a:lstStyle/>
          <a:p>
            <a:r>
              <a:rPr lang="en-US" dirty="0"/>
              <a:t>Enhancing your staining workflow with:</a:t>
            </a:r>
            <a:br>
              <a:rPr lang="en-US" dirty="0"/>
            </a:br>
            <a:r>
              <a:rPr lang="en-US" b="0" dirty="0"/>
              <a:t>Aerospray</a:t>
            </a: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® Hematology Pro </a:t>
            </a:r>
            <a:b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Slide Stainer/Cytocentrifuge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362017785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A3DC0044-9A79-4446-AA85-11DB65DD9607}"/>
              </a:ext>
            </a:extLst>
          </p:cNvPr>
          <p:cNvSpPr/>
          <p:nvPr/>
        </p:nvSpPr>
        <p:spPr>
          <a:xfrm>
            <a:off x="7954342" y="4204692"/>
            <a:ext cx="3315522" cy="1797876"/>
          </a:xfrm>
          <a:prstGeom prst="rect">
            <a:avLst/>
          </a:prstGeom>
          <a:solidFill>
            <a:schemeClr val="accent4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A543A9-66AD-477B-A2FC-A069E19DA0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571" y="353866"/>
            <a:ext cx="10046943" cy="865664"/>
          </a:xfr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>
              <a:buSzPts val="3200"/>
            </a:pPr>
            <a:r>
              <a:rPr lang="en-US" dirty="0"/>
              <a:t>Aerospray® Hematology Pro Slide Stainer/Cytocentrifuge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6FDD67E7-E4A1-4A89-AFDB-3FF3313E0EC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78538" y="1620656"/>
            <a:ext cx="6066359" cy="4911933"/>
          </a:xfrm>
          <a:prstGeom prst="rect">
            <a:avLst/>
          </a:prstGeom>
        </p:spPr>
        <p:txBody>
          <a:bodyPr vert="horz" lIns="0" tIns="0" rIns="0" bIns="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400" b="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accent2"/>
              </a:buClr>
              <a:buFont typeface="Wingdings 2" panose="05020102010507070707" pitchFamily="18" charset="2"/>
              <a:buNone/>
              <a:defRPr lang="en-US"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00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accent3"/>
              </a:buClr>
              <a:buFont typeface="Wingdings 2" panose="05020102010507070707" pitchFamily="18" charset="2"/>
              <a:buNone/>
              <a:defRPr 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"/>
              <a:tabLst>
                <a:tab pos="3228975" algn="l"/>
              </a:tabLst>
              <a:defRPr lang="en-US" sz="2400" b="1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6pPr>
            <a:lvl7pPr marL="54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accent2"/>
              </a:buClr>
              <a:buFont typeface="Wingdings 2" panose="05020102010507070707" pitchFamily="18" charset="2"/>
              <a:buChar char=""/>
              <a:defRPr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81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accent3"/>
              </a:buClr>
              <a:buFont typeface="Wingdings 2" panose="05020102010507070707" pitchFamily="18" charset="2"/>
              <a:buChar char="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8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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accent1"/>
                </a:solidFill>
              </a:rPr>
              <a:t>The </a:t>
            </a:r>
            <a:r>
              <a:rPr lang="en-US" sz="2400" b="1" dirty="0">
                <a:solidFill>
                  <a:schemeClr val="accent1"/>
                </a:solidFill>
              </a:rPr>
              <a:t>only slide stainer with built-in  cytocentrifugation </a:t>
            </a:r>
            <a:r>
              <a:rPr lang="en-US" sz="2400" b="1" u="sng" dirty="0">
                <a:solidFill>
                  <a:schemeClr val="accent1"/>
                </a:solidFill>
              </a:rPr>
              <a:t>and</a:t>
            </a:r>
            <a:r>
              <a:rPr lang="en-US" sz="2400" b="1" dirty="0">
                <a:solidFill>
                  <a:schemeClr val="accent1"/>
                </a:solidFill>
              </a:rPr>
              <a:t> programmable staining capabilities.</a:t>
            </a:r>
          </a:p>
          <a:p>
            <a:endParaRPr lang="en-US" sz="1200" b="1" u="sng" dirty="0">
              <a:solidFill>
                <a:schemeClr val="accent1"/>
              </a:solidFill>
            </a:endParaRPr>
          </a:p>
          <a:p>
            <a:endParaRPr lang="en-US" sz="500" b="1" dirty="0">
              <a:solidFill>
                <a:schemeClr val="bg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b="1" dirty="0">
                <a:solidFill>
                  <a:schemeClr val="accent2"/>
                </a:solidFill>
              </a:rPr>
              <a:t>Results in 3-15 minutes with an easy-to-use process</a:t>
            </a:r>
          </a:p>
          <a:p>
            <a:endParaRPr lang="en-US" sz="1700" b="1" dirty="0">
              <a:solidFill>
                <a:schemeClr val="accent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b="1" dirty="0">
                <a:solidFill>
                  <a:schemeClr val="accent2"/>
                </a:solidFill>
              </a:rPr>
              <a:t>Consistent, reliable, and standardized staining results across multiple labs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700" b="1" dirty="0">
              <a:solidFill>
                <a:schemeClr val="accent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b="1" dirty="0">
                <a:solidFill>
                  <a:schemeClr val="accent2"/>
                </a:solidFill>
              </a:rPr>
              <a:t>Reduced cross-contamination with a fresh application of stain applied to every slide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700" b="1" dirty="0">
              <a:solidFill>
                <a:schemeClr val="accent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b="1" dirty="0">
                <a:solidFill>
                  <a:schemeClr val="accent2"/>
                </a:solidFill>
              </a:rPr>
              <a:t>Minimized stain waste with an 18-month reagent </a:t>
            </a:r>
            <a:br>
              <a:rPr lang="en-US" sz="1700" b="1" dirty="0">
                <a:solidFill>
                  <a:schemeClr val="accent2"/>
                </a:solidFill>
              </a:rPr>
            </a:br>
            <a:r>
              <a:rPr lang="en-US" sz="1700" b="1" dirty="0">
                <a:solidFill>
                  <a:schemeClr val="accent2"/>
                </a:solidFill>
              </a:rPr>
              <a:t>shelf-life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700" b="1" dirty="0">
              <a:solidFill>
                <a:schemeClr val="accent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b="1" dirty="0">
                <a:solidFill>
                  <a:schemeClr val="accent2"/>
                </a:solidFill>
              </a:rPr>
              <a:t>Programming capabilities designed for preferences</a:t>
            </a:r>
          </a:p>
          <a:p>
            <a:endParaRPr lang="en-US" sz="1700" b="1" dirty="0">
              <a:solidFill>
                <a:schemeClr val="accent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b="1" dirty="0">
                <a:solidFill>
                  <a:schemeClr val="accent2"/>
                </a:solidFill>
              </a:rPr>
              <a:t>Built-in cytocentrifuge for increased cell concentration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700" b="1" dirty="0">
              <a:solidFill>
                <a:schemeClr val="accent2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0AAAD6B-3459-44A7-8D6B-A018E592ECFF}"/>
              </a:ext>
            </a:extLst>
          </p:cNvPr>
          <p:cNvSpPr/>
          <p:nvPr/>
        </p:nvSpPr>
        <p:spPr>
          <a:xfrm>
            <a:off x="10610440" y="3429000"/>
            <a:ext cx="1292341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1" u="none" strike="noStrike" kern="1200" cap="none" spc="0" normalizeH="0" baseline="0" noProof="0" dirty="0">
                <a:ln w="0">
                  <a:noFill/>
                </a:ln>
                <a:solidFill>
                  <a:srgbClr val="3A5B73"/>
                </a:solidFill>
                <a:effectLst/>
                <a:uLnTx/>
                <a:uFillTx/>
                <a:latin typeface="Arial"/>
                <a:ea typeface="Open Sans" panose="020B0606030504020204" pitchFamily="34" charset="0"/>
                <a:cs typeface="Open Sans" panose="020B0606030504020204" pitchFamily="34" charset="0"/>
              </a:rPr>
              <a:t>CytoPro® Rotor</a:t>
            </a:r>
            <a:r>
              <a:rPr kumimoji="0" lang="en-US" sz="1100" b="0" i="1" u="none" strike="noStrike" kern="1200" cap="none" spc="0" normalizeH="0" baseline="0" noProof="0" dirty="0">
                <a:ln w="0">
                  <a:noFill/>
                </a:ln>
                <a:solidFill>
                  <a:srgbClr val="3A5B73"/>
                </a:solidFill>
                <a:effectLst/>
                <a:uLnTx/>
                <a:uFillTx/>
                <a:latin typeface="Arial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sp>
        <p:nvSpPr>
          <p:cNvPr id="9" name="Content Placeholder 15">
            <a:extLst>
              <a:ext uri="{FF2B5EF4-FFF2-40B4-BE49-F238E27FC236}">
                <a16:creationId xmlns:a16="http://schemas.microsoft.com/office/drawing/2014/main" id="{1F15B0AF-6CB6-465A-A119-D077E8E11C76}"/>
              </a:ext>
            </a:extLst>
          </p:cNvPr>
          <p:cNvSpPr txBox="1">
            <a:spLocks/>
          </p:cNvSpPr>
          <p:nvPr/>
        </p:nvSpPr>
        <p:spPr>
          <a:xfrm>
            <a:off x="8084321" y="4586770"/>
            <a:ext cx="1784809" cy="1517395"/>
          </a:xfrm>
          <a:prstGeom prst="rect">
            <a:avLst/>
          </a:prstGeom>
          <a:noFill/>
          <a:ln w="6350"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◆"/>
              <a:defRPr sz="24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◆"/>
              <a:defRPr sz="20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◆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◆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◆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​"/>
              <a:defRPr sz="24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​"/>
              <a:defRPr sz="20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◆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ts val="1800"/>
              <a:buFont typeface="Noto Sans Symbols"/>
              <a:buChar char="◆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AB929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3A5B7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Bone Marrow</a:t>
            </a: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AB929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3A5B7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Body Fluids</a:t>
            </a: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AB929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3A5B7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Cerebrospinal Fluid</a:t>
            </a: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AB929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3A5B7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Urine</a:t>
            </a: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AB929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3A5B7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Washes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AB929"/>
              </a:buClr>
              <a:buSzPct val="100000"/>
              <a:buNone/>
              <a:tabLst/>
              <a:defRPr/>
            </a:pP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rgbClr val="7AB92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929"/>
              </a:buClr>
              <a:buSzPct val="100000"/>
              <a:buFont typeface="Noto Sans Symbols"/>
              <a:buChar char="◆"/>
              <a:tabLst/>
              <a:defRPr/>
            </a:pP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rgbClr val="7AB92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2B5E16D-DEF8-4043-B128-CEDEA57351A9}"/>
              </a:ext>
            </a:extLst>
          </p:cNvPr>
          <p:cNvSpPr/>
          <p:nvPr/>
        </p:nvSpPr>
        <p:spPr>
          <a:xfrm>
            <a:off x="7997666" y="4244447"/>
            <a:ext cx="201967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sng" strike="noStrike" kern="1200" cap="none" spc="0" normalizeH="0" baseline="0" noProof="0" dirty="0">
                <a:ln w="0">
                  <a:noFill/>
                </a:ln>
                <a:solidFill>
                  <a:srgbClr val="7AB929"/>
                </a:solidFill>
                <a:effectLst/>
                <a:uLnTx/>
                <a:uFillTx/>
                <a:latin typeface="Arial"/>
                <a:ea typeface="Open Sans" panose="020B0606030504020204" pitchFamily="34" charset="0"/>
                <a:cs typeface="Open Sans" panose="020B0606030504020204" pitchFamily="34" charset="0"/>
              </a:rPr>
              <a:t>Sample Types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sng" strike="noStrike" kern="1200" cap="none" spc="0" normalizeH="0" baseline="0" noProof="0" dirty="0">
              <a:ln w="0">
                <a:noFill/>
              </a:ln>
              <a:solidFill>
                <a:srgbClr val="7AB929"/>
              </a:solidFill>
              <a:effectLst/>
              <a:uLnTx/>
              <a:uFillTx/>
              <a:latin typeface="Arial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20" name="Google Shape;461;p30">
            <a:extLst>
              <a:ext uri="{FF2B5EF4-FFF2-40B4-BE49-F238E27FC236}">
                <a16:creationId xmlns:a16="http://schemas.microsoft.com/office/drawing/2014/main" id="{E3C729E2-6B8D-40CF-9AFF-7E513B476341}"/>
              </a:ext>
            </a:extLst>
          </p:cNvPr>
          <p:cNvGrpSpPr/>
          <p:nvPr/>
        </p:nvGrpSpPr>
        <p:grpSpPr>
          <a:xfrm>
            <a:off x="7127320" y="614096"/>
            <a:ext cx="4858915" cy="3238391"/>
            <a:chOff x="852875" y="1114338"/>
            <a:chExt cx="5706301" cy="3803161"/>
          </a:xfrm>
        </p:grpSpPr>
        <p:pic>
          <p:nvPicPr>
            <p:cNvPr id="24" name="Google Shape;462;p30">
              <a:extLst>
                <a:ext uri="{FF2B5EF4-FFF2-40B4-BE49-F238E27FC236}">
                  <a16:creationId xmlns:a16="http://schemas.microsoft.com/office/drawing/2014/main" id="{2F452136-B41F-43BF-ACC4-216B42CA4EAB}"/>
                </a:ext>
              </a:extLst>
            </p:cNvPr>
            <p:cNvPicPr preferRelativeResize="0"/>
            <p:nvPr/>
          </p:nvPicPr>
          <p:blipFill rotWithShape="1">
            <a:blip r:embed="rId2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230700" y="3569250"/>
              <a:ext cx="2089324" cy="13482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" name="Google Shape;463;p30">
              <a:extLst>
                <a:ext uri="{FF2B5EF4-FFF2-40B4-BE49-F238E27FC236}">
                  <a16:creationId xmlns:a16="http://schemas.microsoft.com/office/drawing/2014/main" id="{368FEB19-5E1E-40DB-8A85-2C9DB1F9A062}"/>
                </a:ext>
              </a:extLst>
            </p:cNvPr>
            <p:cNvPicPr preferRelativeResize="0"/>
            <p:nvPr/>
          </p:nvPicPr>
          <p:blipFill rotWithShape="1">
            <a:blip r:embed="rId3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05825" y="3366125"/>
              <a:ext cx="1992602" cy="12768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" name="Google Shape;464;p30">
              <a:extLst>
                <a:ext uri="{FF2B5EF4-FFF2-40B4-BE49-F238E27FC236}">
                  <a16:creationId xmlns:a16="http://schemas.microsoft.com/office/drawing/2014/main" id="{2E610FF8-69FA-4770-9572-541A3E538D93}"/>
                </a:ext>
              </a:extLst>
            </p:cNvPr>
            <p:cNvPicPr preferRelativeResize="0"/>
            <p:nvPr/>
          </p:nvPicPr>
          <p:blipFill rotWithShape="1">
            <a:blip r:embed="rId4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52875" y="1374400"/>
              <a:ext cx="1345198" cy="18877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" name="Google Shape;465;p30">
              <a:extLst>
                <a:ext uri="{FF2B5EF4-FFF2-40B4-BE49-F238E27FC236}">
                  <a16:creationId xmlns:a16="http://schemas.microsoft.com/office/drawing/2014/main" id="{74DD34C1-0EE6-4B87-A824-BC52F3B10976}"/>
                </a:ext>
              </a:extLst>
            </p:cNvPr>
            <p:cNvPicPr preferRelativeResize="0"/>
            <p:nvPr/>
          </p:nvPicPr>
          <p:blipFill rotWithShape="1">
            <a:blip r:embed="rId5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42773" y="1114338"/>
              <a:ext cx="4816403" cy="287150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9" name="Content Placeholder 15">
            <a:extLst>
              <a:ext uri="{FF2B5EF4-FFF2-40B4-BE49-F238E27FC236}">
                <a16:creationId xmlns:a16="http://schemas.microsoft.com/office/drawing/2014/main" id="{9C32C9D8-E7E3-1D4F-E354-AF8B84E2ED0C}"/>
              </a:ext>
            </a:extLst>
          </p:cNvPr>
          <p:cNvSpPr txBox="1">
            <a:spLocks/>
          </p:cNvSpPr>
          <p:nvPr/>
        </p:nvSpPr>
        <p:spPr>
          <a:xfrm>
            <a:off x="10090824" y="4583630"/>
            <a:ext cx="1322638" cy="1243196"/>
          </a:xfrm>
          <a:prstGeom prst="rect">
            <a:avLst/>
          </a:prstGeom>
          <a:noFill/>
          <a:ln w="6350"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◆"/>
              <a:defRPr sz="24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◆"/>
              <a:defRPr sz="20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◆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◆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◆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​"/>
              <a:defRPr sz="24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​"/>
              <a:defRPr sz="20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◆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ts val="1800"/>
              <a:buFont typeface="Noto Sans Symbols"/>
              <a:buChar char="◆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AB929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3A5B7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Blood</a:t>
            </a: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AB929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3A5B7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Sputum</a:t>
            </a: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AB929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3A5B7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Aspirates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AB929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3A5B7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Synovial</a:t>
            </a: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rgbClr val="7AB92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AB929"/>
              </a:buClr>
              <a:buSzPct val="100000"/>
              <a:buFont typeface="Noto Sans Symbols"/>
              <a:buChar char="◆"/>
              <a:tabLst/>
              <a:defRPr/>
            </a:pP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rgbClr val="7AB92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929"/>
              </a:buClr>
              <a:buSzPct val="100000"/>
              <a:buFont typeface="Noto Sans Symbols"/>
              <a:buChar char="◆"/>
              <a:tabLst/>
              <a:defRPr/>
            </a:pP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rgbClr val="7AB92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464640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FF94B005-E9C2-5274-EDF0-BA743B67C52A}"/>
              </a:ext>
            </a:extLst>
          </p:cNvPr>
          <p:cNvGrpSpPr/>
          <p:nvPr/>
        </p:nvGrpSpPr>
        <p:grpSpPr>
          <a:xfrm>
            <a:off x="7634514" y="1944915"/>
            <a:ext cx="3672115" cy="3432206"/>
            <a:chOff x="3240388" y="1307798"/>
            <a:chExt cx="5298495" cy="4864402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D94ABEF-37A4-B812-6045-A5301BD44DAF}"/>
                </a:ext>
              </a:extLst>
            </p:cNvPr>
            <p:cNvGrpSpPr/>
            <p:nvPr/>
          </p:nvGrpSpPr>
          <p:grpSpPr>
            <a:xfrm>
              <a:off x="3888877" y="1681865"/>
              <a:ext cx="4142527" cy="4142522"/>
              <a:chOff x="4287582" y="1752600"/>
              <a:chExt cx="3359643" cy="3359643"/>
            </a:xfrm>
          </p:grpSpPr>
          <p:sp>
            <p:nvSpPr>
              <p:cNvPr id="112" name="Oval 111">
                <a:extLst>
                  <a:ext uri="{FF2B5EF4-FFF2-40B4-BE49-F238E27FC236}">
                    <a16:creationId xmlns:a16="http://schemas.microsoft.com/office/drawing/2014/main" id="{83A43AF6-95D8-E6C6-25C6-CD15307CA3D3}"/>
                  </a:ext>
                </a:extLst>
              </p:cNvPr>
              <p:cNvSpPr/>
              <p:nvPr/>
            </p:nvSpPr>
            <p:spPr>
              <a:xfrm>
                <a:off x="4287582" y="1752600"/>
                <a:ext cx="3359643" cy="3359643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 w="25400" cap="flat" cmpd="sng" algn="ctr">
                <a:noFill/>
                <a:prstDash val="solid"/>
              </a:ln>
              <a:effectLst/>
              <a:scene3d>
                <a:camera prst="orthographicFront"/>
                <a:lightRig rig="balanced" dir="t"/>
              </a:scene3d>
              <a:sp3d prstMaterial="powder">
                <a:bevelT w="1270000" h="1270000"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113" name="Group 179">
                <a:extLst>
                  <a:ext uri="{FF2B5EF4-FFF2-40B4-BE49-F238E27FC236}">
                    <a16:creationId xmlns:a16="http://schemas.microsoft.com/office/drawing/2014/main" id="{602A3103-B610-8387-48E3-8AFF53EDE413}"/>
                  </a:ext>
                </a:extLst>
              </p:cNvPr>
              <p:cNvGrpSpPr/>
              <p:nvPr/>
            </p:nvGrpSpPr>
            <p:grpSpPr>
              <a:xfrm>
                <a:off x="4907270" y="1752649"/>
                <a:ext cx="2714681" cy="3261816"/>
                <a:chOff x="3522141" y="1504950"/>
                <a:chExt cx="2269059" cy="2726273"/>
              </a:xfrm>
              <a:solidFill>
                <a:schemeClr val="bg1">
                  <a:lumMod val="65000"/>
                </a:schemeClr>
              </a:solidFill>
            </p:grpSpPr>
            <p:sp>
              <p:nvSpPr>
                <p:cNvPr id="171" name="Freeform 162">
                  <a:extLst>
                    <a:ext uri="{FF2B5EF4-FFF2-40B4-BE49-F238E27FC236}">
                      <a16:creationId xmlns:a16="http://schemas.microsoft.com/office/drawing/2014/main" id="{96A87A37-92A5-6AD6-7959-934851FE1986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522141" y="1772184"/>
                  <a:ext cx="2163762" cy="2459039"/>
                </a:xfrm>
                <a:custGeom>
                  <a:avLst/>
                  <a:gdLst/>
                  <a:ahLst/>
                  <a:cxnLst>
                    <a:cxn ang="0">
                      <a:pos x="782" y="897"/>
                    </a:cxn>
                    <a:cxn ang="0">
                      <a:pos x="586" y="158"/>
                    </a:cxn>
                    <a:cxn ang="0">
                      <a:pos x="232" y="0"/>
                    </a:cxn>
                    <a:cxn ang="0">
                      <a:pos x="289" y="51"/>
                    </a:cxn>
                    <a:cxn ang="0">
                      <a:pos x="376" y="78"/>
                    </a:cxn>
                    <a:cxn ang="0">
                      <a:pos x="458" y="132"/>
                    </a:cxn>
                    <a:cxn ang="0">
                      <a:pos x="545" y="128"/>
                    </a:cxn>
                    <a:cxn ang="0">
                      <a:pos x="553" y="51"/>
                    </a:cxn>
                    <a:cxn ang="0">
                      <a:pos x="615" y="130"/>
                    </a:cxn>
                    <a:cxn ang="0">
                      <a:pos x="631" y="133"/>
                    </a:cxn>
                    <a:cxn ang="0">
                      <a:pos x="604" y="179"/>
                    </a:cxn>
                    <a:cxn ang="0">
                      <a:pos x="573" y="211"/>
                    </a:cxn>
                    <a:cxn ang="0">
                      <a:pos x="574" y="302"/>
                    </a:cxn>
                    <a:cxn ang="0">
                      <a:pos x="712" y="381"/>
                    </a:cxn>
                    <a:cxn ang="0">
                      <a:pos x="745" y="364"/>
                    </a:cxn>
                    <a:cxn ang="0">
                      <a:pos x="713" y="225"/>
                    </a:cxn>
                    <a:cxn ang="0">
                      <a:pos x="792" y="209"/>
                    </a:cxn>
                    <a:cxn ang="0">
                      <a:pos x="835" y="246"/>
                    </a:cxn>
                    <a:cxn ang="0">
                      <a:pos x="869" y="234"/>
                    </a:cxn>
                    <a:cxn ang="0">
                      <a:pos x="934" y="306"/>
                    </a:cxn>
                    <a:cxn ang="0">
                      <a:pos x="897" y="394"/>
                    </a:cxn>
                    <a:cxn ang="0">
                      <a:pos x="914" y="427"/>
                    </a:cxn>
                    <a:cxn ang="0">
                      <a:pos x="919" y="498"/>
                    </a:cxn>
                    <a:cxn ang="0">
                      <a:pos x="861" y="637"/>
                    </a:cxn>
                    <a:cxn ang="0">
                      <a:pos x="860" y="686"/>
                    </a:cxn>
                    <a:cxn ang="0">
                      <a:pos x="812" y="760"/>
                    </a:cxn>
                    <a:cxn ang="0">
                      <a:pos x="800" y="920"/>
                    </a:cxn>
                    <a:cxn ang="0">
                      <a:pos x="716" y="841"/>
                    </a:cxn>
                    <a:cxn ang="0">
                      <a:pos x="630" y="860"/>
                    </a:cxn>
                    <a:cxn ang="0">
                      <a:pos x="547" y="851"/>
                    </a:cxn>
                    <a:cxn ang="0">
                      <a:pos x="495" y="946"/>
                    </a:cxn>
                    <a:cxn ang="0">
                      <a:pos x="625" y="1046"/>
                    </a:cxn>
                    <a:cxn ang="0">
                      <a:pos x="675" y="1075"/>
                    </a:cxn>
                    <a:cxn ang="0">
                      <a:pos x="761" y="1164"/>
                    </a:cxn>
                    <a:cxn ang="0">
                      <a:pos x="927" y="1156"/>
                    </a:cxn>
                    <a:cxn ang="0">
                      <a:pos x="1036" y="1130"/>
                    </a:cxn>
                    <a:cxn ang="0">
                      <a:pos x="1117" y="1100"/>
                    </a:cxn>
                    <a:cxn ang="0">
                      <a:pos x="1220" y="1115"/>
                    </a:cxn>
                    <a:cxn ang="0">
                      <a:pos x="1253" y="1165"/>
                    </a:cxn>
                    <a:cxn ang="0">
                      <a:pos x="1307" y="1135"/>
                    </a:cxn>
                    <a:cxn ang="0">
                      <a:pos x="853" y="1549"/>
                    </a:cxn>
                    <a:cxn ang="0">
                      <a:pos x="835" y="1436"/>
                    </a:cxn>
                    <a:cxn ang="0">
                      <a:pos x="818" y="1351"/>
                    </a:cxn>
                    <a:cxn ang="0">
                      <a:pos x="870" y="1232"/>
                    </a:cxn>
                    <a:cxn ang="0">
                      <a:pos x="787" y="1231"/>
                    </a:cxn>
                    <a:cxn ang="0">
                      <a:pos x="685" y="1167"/>
                    </a:cxn>
                    <a:cxn ang="0">
                      <a:pos x="541" y="1110"/>
                    </a:cxn>
                    <a:cxn ang="0">
                      <a:pos x="374" y="1056"/>
                    </a:cxn>
                    <a:cxn ang="0">
                      <a:pos x="310" y="935"/>
                    </a:cxn>
                    <a:cxn ang="0">
                      <a:pos x="231" y="793"/>
                    </a:cxn>
                    <a:cxn ang="0">
                      <a:pos x="231" y="856"/>
                    </a:cxn>
                    <a:cxn ang="0">
                      <a:pos x="232" y="886"/>
                    </a:cxn>
                    <a:cxn ang="0">
                      <a:pos x="177" y="746"/>
                    </a:cxn>
                    <a:cxn ang="0">
                      <a:pos x="121" y="586"/>
                    </a:cxn>
                    <a:cxn ang="0">
                      <a:pos x="188" y="427"/>
                    </a:cxn>
                    <a:cxn ang="0">
                      <a:pos x="171" y="358"/>
                    </a:cxn>
                    <a:cxn ang="0">
                      <a:pos x="185" y="277"/>
                    </a:cxn>
                    <a:cxn ang="0">
                      <a:pos x="190" y="212"/>
                    </a:cxn>
                    <a:cxn ang="0">
                      <a:pos x="169" y="172"/>
                    </a:cxn>
                    <a:cxn ang="0">
                      <a:pos x="113" y="133"/>
                    </a:cxn>
                    <a:cxn ang="0">
                      <a:pos x="28" y="149"/>
                    </a:cxn>
                    <a:cxn ang="0">
                      <a:pos x="75" y="84"/>
                    </a:cxn>
                    <a:cxn ang="0">
                      <a:pos x="162" y="20"/>
                    </a:cxn>
                  </a:cxnLst>
                  <a:rect l="0" t="0" r="r" b="b"/>
                  <a:pathLst>
                    <a:path w="1363" h="1549">
                      <a:moveTo>
                        <a:pt x="1254" y="1171"/>
                      </a:moveTo>
                      <a:lnTo>
                        <a:pt x="1253" y="1173"/>
                      </a:lnTo>
                      <a:lnTo>
                        <a:pt x="1253" y="1175"/>
                      </a:lnTo>
                      <a:lnTo>
                        <a:pt x="1254" y="1176"/>
                      </a:lnTo>
                      <a:lnTo>
                        <a:pt x="1256" y="1176"/>
                      </a:lnTo>
                      <a:lnTo>
                        <a:pt x="1257" y="1175"/>
                      </a:lnTo>
                      <a:lnTo>
                        <a:pt x="1260" y="1173"/>
                      </a:lnTo>
                      <a:lnTo>
                        <a:pt x="1258" y="1174"/>
                      </a:lnTo>
                      <a:lnTo>
                        <a:pt x="1257" y="1174"/>
                      </a:lnTo>
                      <a:lnTo>
                        <a:pt x="1256" y="1174"/>
                      </a:lnTo>
                      <a:lnTo>
                        <a:pt x="1255" y="1173"/>
                      </a:lnTo>
                      <a:lnTo>
                        <a:pt x="1254" y="1172"/>
                      </a:lnTo>
                      <a:lnTo>
                        <a:pt x="1254" y="1172"/>
                      </a:lnTo>
                      <a:lnTo>
                        <a:pt x="1254" y="1171"/>
                      </a:lnTo>
                      <a:close/>
                      <a:moveTo>
                        <a:pt x="765" y="1160"/>
                      </a:moveTo>
                      <a:lnTo>
                        <a:pt x="765" y="1161"/>
                      </a:lnTo>
                      <a:lnTo>
                        <a:pt x="765" y="1160"/>
                      </a:lnTo>
                      <a:close/>
                      <a:moveTo>
                        <a:pt x="981" y="1148"/>
                      </a:moveTo>
                      <a:lnTo>
                        <a:pt x="981" y="1150"/>
                      </a:lnTo>
                      <a:lnTo>
                        <a:pt x="979" y="1152"/>
                      </a:lnTo>
                      <a:lnTo>
                        <a:pt x="977" y="1154"/>
                      </a:lnTo>
                      <a:lnTo>
                        <a:pt x="973" y="1161"/>
                      </a:lnTo>
                      <a:lnTo>
                        <a:pt x="972" y="1165"/>
                      </a:lnTo>
                      <a:lnTo>
                        <a:pt x="972" y="1169"/>
                      </a:lnTo>
                      <a:lnTo>
                        <a:pt x="973" y="1171"/>
                      </a:lnTo>
                      <a:lnTo>
                        <a:pt x="976" y="1173"/>
                      </a:lnTo>
                      <a:lnTo>
                        <a:pt x="980" y="1175"/>
                      </a:lnTo>
                      <a:lnTo>
                        <a:pt x="983" y="1174"/>
                      </a:lnTo>
                      <a:lnTo>
                        <a:pt x="987" y="1172"/>
                      </a:lnTo>
                      <a:lnTo>
                        <a:pt x="990" y="1169"/>
                      </a:lnTo>
                      <a:lnTo>
                        <a:pt x="991" y="1165"/>
                      </a:lnTo>
                      <a:lnTo>
                        <a:pt x="991" y="1161"/>
                      </a:lnTo>
                      <a:lnTo>
                        <a:pt x="989" y="1158"/>
                      </a:lnTo>
                      <a:lnTo>
                        <a:pt x="986" y="1155"/>
                      </a:lnTo>
                      <a:lnTo>
                        <a:pt x="983" y="1152"/>
                      </a:lnTo>
                      <a:lnTo>
                        <a:pt x="981" y="1148"/>
                      </a:lnTo>
                      <a:close/>
                      <a:moveTo>
                        <a:pt x="1102" y="1104"/>
                      </a:moveTo>
                      <a:lnTo>
                        <a:pt x="1101" y="1105"/>
                      </a:lnTo>
                      <a:lnTo>
                        <a:pt x="1100" y="1105"/>
                      </a:lnTo>
                      <a:lnTo>
                        <a:pt x="1102" y="1104"/>
                      </a:lnTo>
                      <a:close/>
                      <a:moveTo>
                        <a:pt x="1103" y="1104"/>
                      </a:moveTo>
                      <a:lnTo>
                        <a:pt x="1103" y="1104"/>
                      </a:lnTo>
                      <a:lnTo>
                        <a:pt x="1102" y="1104"/>
                      </a:lnTo>
                      <a:lnTo>
                        <a:pt x="1103" y="1104"/>
                      </a:lnTo>
                      <a:close/>
                      <a:moveTo>
                        <a:pt x="784" y="894"/>
                      </a:moveTo>
                      <a:lnTo>
                        <a:pt x="783" y="895"/>
                      </a:lnTo>
                      <a:lnTo>
                        <a:pt x="783" y="895"/>
                      </a:lnTo>
                      <a:lnTo>
                        <a:pt x="782" y="897"/>
                      </a:lnTo>
                      <a:lnTo>
                        <a:pt x="782" y="897"/>
                      </a:lnTo>
                      <a:lnTo>
                        <a:pt x="783" y="896"/>
                      </a:lnTo>
                      <a:lnTo>
                        <a:pt x="784" y="895"/>
                      </a:lnTo>
                      <a:lnTo>
                        <a:pt x="784" y="895"/>
                      </a:lnTo>
                      <a:lnTo>
                        <a:pt x="784" y="894"/>
                      </a:lnTo>
                      <a:lnTo>
                        <a:pt x="784" y="894"/>
                      </a:lnTo>
                      <a:close/>
                      <a:moveTo>
                        <a:pt x="797" y="850"/>
                      </a:moveTo>
                      <a:lnTo>
                        <a:pt x="797" y="851"/>
                      </a:lnTo>
                      <a:lnTo>
                        <a:pt x="797" y="852"/>
                      </a:lnTo>
                      <a:lnTo>
                        <a:pt x="797" y="853"/>
                      </a:lnTo>
                      <a:lnTo>
                        <a:pt x="798" y="854"/>
                      </a:lnTo>
                      <a:lnTo>
                        <a:pt x="798" y="855"/>
                      </a:lnTo>
                      <a:lnTo>
                        <a:pt x="800" y="857"/>
                      </a:lnTo>
                      <a:lnTo>
                        <a:pt x="801" y="860"/>
                      </a:lnTo>
                      <a:lnTo>
                        <a:pt x="802" y="862"/>
                      </a:lnTo>
                      <a:lnTo>
                        <a:pt x="800" y="856"/>
                      </a:lnTo>
                      <a:lnTo>
                        <a:pt x="797" y="850"/>
                      </a:lnTo>
                      <a:close/>
                      <a:moveTo>
                        <a:pt x="852" y="610"/>
                      </a:moveTo>
                      <a:lnTo>
                        <a:pt x="850" y="614"/>
                      </a:lnTo>
                      <a:lnTo>
                        <a:pt x="849" y="619"/>
                      </a:lnTo>
                      <a:lnTo>
                        <a:pt x="851" y="614"/>
                      </a:lnTo>
                      <a:lnTo>
                        <a:pt x="852" y="610"/>
                      </a:lnTo>
                      <a:close/>
                      <a:moveTo>
                        <a:pt x="731" y="397"/>
                      </a:moveTo>
                      <a:lnTo>
                        <a:pt x="730" y="398"/>
                      </a:lnTo>
                      <a:lnTo>
                        <a:pt x="729" y="399"/>
                      </a:lnTo>
                      <a:lnTo>
                        <a:pt x="727" y="399"/>
                      </a:lnTo>
                      <a:lnTo>
                        <a:pt x="727" y="400"/>
                      </a:lnTo>
                      <a:lnTo>
                        <a:pt x="726" y="401"/>
                      </a:lnTo>
                      <a:lnTo>
                        <a:pt x="727" y="402"/>
                      </a:lnTo>
                      <a:lnTo>
                        <a:pt x="727" y="402"/>
                      </a:lnTo>
                      <a:lnTo>
                        <a:pt x="730" y="400"/>
                      </a:lnTo>
                      <a:lnTo>
                        <a:pt x="730" y="399"/>
                      </a:lnTo>
                      <a:lnTo>
                        <a:pt x="731" y="398"/>
                      </a:lnTo>
                      <a:lnTo>
                        <a:pt x="731" y="397"/>
                      </a:lnTo>
                      <a:close/>
                      <a:moveTo>
                        <a:pt x="563" y="179"/>
                      </a:moveTo>
                      <a:lnTo>
                        <a:pt x="563" y="181"/>
                      </a:lnTo>
                      <a:lnTo>
                        <a:pt x="564" y="184"/>
                      </a:lnTo>
                      <a:lnTo>
                        <a:pt x="564" y="184"/>
                      </a:lnTo>
                      <a:lnTo>
                        <a:pt x="569" y="185"/>
                      </a:lnTo>
                      <a:lnTo>
                        <a:pt x="574" y="186"/>
                      </a:lnTo>
                      <a:lnTo>
                        <a:pt x="570" y="181"/>
                      </a:lnTo>
                      <a:lnTo>
                        <a:pt x="567" y="180"/>
                      </a:lnTo>
                      <a:lnTo>
                        <a:pt x="563" y="179"/>
                      </a:lnTo>
                      <a:lnTo>
                        <a:pt x="563" y="179"/>
                      </a:lnTo>
                      <a:close/>
                      <a:moveTo>
                        <a:pt x="583" y="150"/>
                      </a:moveTo>
                      <a:lnTo>
                        <a:pt x="581" y="150"/>
                      </a:lnTo>
                      <a:lnTo>
                        <a:pt x="581" y="152"/>
                      </a:lnTo>
                      <a:lnTo>
                        <a:pt x="586" y="158"/>
                      </a:lnTo>
                      <a:lnTo>
                        <a:pt x="589" y="161"/>
                      </a:lnTo>
                      <a:lnTo>
                        <a:pt x="592" y="163"/>
                      </a:lnTo>
                      <a:lnTo>
                        <a:pt x="595" y="163"/>
                      </a:lnTo>
                      <a:lnTo>
                        <a:pt x="597" y="162"/>
                      </a:lnTo>
                      <a:lnTo>
                        <a:pt x="599" y="161"/>
                      </a:lnTo>
                      <a:lnTo>
                        <a:pt x="602" y="161"/>
                      </a:lnTo>
                      <a:lnTo>
                        <a:pt x="609" y="161"/>
                      </a:lnTo>
                      <a:lnTo>
                        <a:pt x="611" y="161"/>
                      </a:lnTo>
                      <a:lnTo>
                        <a:pt x="612" y="161"/>
                      </a:lnTo>
                      <a:lnTo>
                        <a:pt x="609" y="160"/>
                      </a:lnTo>
                      <a:lnTo>
                        <a:pt x="606" y="157"/>
                      </a:lnTo>
                      <a:lnTo>
                        <a:pt x="601" y="153"/>
                      </a:lnTo>
                      <a:lnTo>
                        <a:pt x="596" y="151"/>
                      </a:lnTo>
                      <a:lnTo>
                        <a:pt x="593" y="151"/>
                      </a:lnTo>
                      <a:lnTo>
                        <a:pt x="586" y="150"/>
                      </a:lnTo>
                      <a:lnTo>
                        <a:pt x="583" y="150"/>
                      </a:lnTo>
                      <a:close/>
                      <a:moveTo>
                        <a:pt x="88" y="92"/>
                      </a:moveTo>
                      <a:lnTo>
                        <a:pt x="86" y="93"/>
                      </a:lnTo>
                      <a:lnTo>
                        <a:pt x="87" y="93"/>
                      </a:lnTo>
                      <a:lnTo>
                        <a:pt x="88" y="92"/>
                      </a:lnTo>
                      <a:close/>
                      <a:moveTo>
                        <a:pt x="340" y="66"/>
                      </a:moveTo>
                      <a:lnTo>
                        <a:pt x="334" y="67"/>
                      </a:lnTo>
                      <a:lnTo>
                        <a:pt x="320" y="70"/>
                      </a:lnTo>
                      <a:lnTo>
                        <a:pt x="314" y="71"/>
                      </a:lnTo>
                      <a:lnTo>
                        <a:pt x="311" y="72"/>
                      </a:lnTo>
                      <a:lnTo>
                        <a:pt x="311" y="73"/>
                      </a:lnTo>
                      <a:lnTo>
                        <a:pt x="311" y="75"/>
                      </a:lnTo>
                      <a:lnTo>
                        <a:pt x="311" y="75"/>
                      </a:lnTo>
                      <a:lnTo>
                        <a:pt x="316" y="75"/>
                      </a:lnTo>
                      <a:lnTo>
                        <a:pt x="321" y="73"/>
                      </a:lnTo>
                      <a:lnTo>
                        <a:pt x="327" y="71"/>
                      </a:lnTo>
                      <a:lnTo>
                        <a:pt x="335" y="68"/>
                      </a:lnTo>
                      <a:lnTo>
                        <a:pt x="340" y="66"/>
                      </a:lnTo>
                      <a:close/>
                      <a:moveTo>
                        <a:pt x="182" y="28"/>
                      </a:moveTo>
                      <a:lnTo>
                        <a:pt x="181" y="30"/>
                      </a:lnTo>
                      <a:lnTo>
                        <a:pt x="180" y="32"/>
                      </a:lnTo>
                      <a:lnTo>
                        <a:pt x="178" y="35"/>
                      </a:lnTo>
                      <a:lnTo>
                        <a:pt x="177" y="37"/>
                      </a:lnTo>
                      <a:lnTo>
                        <a:pt x="177" y="39"/>
                      </a:lnTo>
                      <a:lnTo>
                        <a:pt x="179" y="39"/>
                      </a:lnTo>
                      <a:lnTo>
                        <a:pt x="181" y="37"/>
                      </a:lnTo>
                      <a:lnTo>
                        <a:pt x="182" y="33"/>
                      </a:lnTo>
                      <a:lnTo>
                        <a:pt x="183" y="30"/>
                      </a:lnTo>
                      <a:lnTo>
                        <a:pt x="183" y="29"/>
                      </a:lnTo>
                      <a:lnTo>
                        <a:pt x="183" y="29"/>
                      </a:lnTo>
                      <a:lnTo>
                        <a:pt x="182" y="29"/>
                      </a:lnTo>
                      <a:lnTo>
                        <a:pt x="182" y="28"/>
                      </a:lnTo>
                      <a:close/>
                      <a:moveTo>
                        <a:pt x="232" y="0"/>
                      </a:moveTo>
                      <a:lnTo>
                        <a:pt x="233" y="0"/>
                      </a:lnTo>
                      <a:lnTo>
                        <a:pt x="234" y="0"/>
                      </a:lnTo>
                      <a:lnTo>
                        <a:pt x="234" y="2"/>
                      </a:lnTo>
                      <a:lnTo>
                        <a:pt x="235" y="2"/>
                      </a:lnTo>
                      <a:lnTo>
                        <a:pt x="235" y="4"/>
                      </a:lnTo>
                      <a:lnTo>
                        <a:pt x="235" y="4"/>
                      </a:lnTo>
                      <a:lnTo>
                        <a:pt x="236" y="5"/>
                      </a:lnTo>
                      <a:lnTo>
                        <a:pt x="238" y="5"/>
                      </a:lnTo>
                      <a:lnTo>
                        <a:pt x="241" y="5"/>
                      </a:lnTo>
                      <a:lnTo>
                        <a:pt x="242" y="4"/>
                      </a:lnTo>
                      <a:lnTo>
                        <a:pt x="244" y="4"/>
                      </a:lnTo>
                      <a:lnTo>
                        <a:pt x="245" y="3"/>
                      </a:lnTo>
                      <a:lnTo>
                        <a:pt x="245" y="2"/>
                      </a:lnTo>
                      <a:lnTo>
                        <a:pt x="244" y="1"/>
                      </a:lnTo>
                      <a:lnTo>
                        <a:pt x="244" y="1"/>
                      </a:lnTo>
                      <a:lnTo>
                        <a:pt x="250" y="2"/>
                      </a:lnTo>
                      <a:lnTo>
                        <a:pt x="256" y="4"/>
                      </a:lnTo>
                      <a:lnTo>
                        <a:pt x="262" y="6"/>
                      </a:lnTo>
                      <a:lnTo>
                        <a:pt x="262" y="7"/>
                      </a:lnTo>
                      <a:lnTo>
                        <a:pt x="261" y="7"/>
                      </a:lnTo>
                      <a:lnTo>
                        <a:pt x="260" y="7"/>
                      </a:lnTo>
                      <a:lnTo>
                        <a:pt x="256" y="7"/>
                      </a:lnTo>
                      <a:lnTo>
                        <a:pt x="255" y="8"/>
                      </a:lnTo>
                      <a:lnTo>
                        <a:pt x="255" y="8"/>
                      </a:lnTo>
                      <a:lnTo>
                        <a:pt x="255" y="9"/>
                      </a:lnTo>
                      <a:lnTo>
                        <a:pt x="257" y="11"/>
                      </a:lnTo>
                      <a:lnTo>
                        <a:pt x="260" y="12"/>
                      </a:lnTo>
                      <a:lnTo>
                        <a:pt x="263" y="13"/>
                      </a:lnTo>
                      <a:lnTo>
                        <a:pt x="266" y="15"/>
                      </a:lnTo>
                      <a:lnTo>
                        <a:pt x="266" y="16"/>
                      </a:lnTo>
                      <a:lnTo>
                        <a:pt x="264" y="16"/>
                      </a:lnTo>
                      <a:lnTo>
                        <a:pt x="263" y="17"/>
                      </a:lnTo>
                      <a:lnTo>
                        <a:pt x="260" y="17"/>
                      </a:lnTo>
                      <a:lnTo>
                        <a:pt x="259" y="18"/>
                      </a:lnTo>
                      <a:lnTo>
                        <a:pt x="259" y="20"/>
                      </a:lnTo>
                      <a:lnTo>
                        <a:pt x="260" y="20"/>
                      </a:lnTo>
                      <a:lnTo>
                        <a:pt x="262" y="22"/>
                      </a:lnTo>
                      <a:lnTo>
                        <a:pt x="263" y="22"/>
                      </a:lnTo>
                      <a:lnTo>
                        <a:pt x="264" y="22"/>
                      </a:lnTo>
                      <a:lnTo>
                        <a:pt x="265" y="23"/>
                      </a:lnTo>
                      <a:lnTo>
                        <a:pt x="267" y="23"/>
                      </a:lnTo>
                      <a:lnTo>
                        <a:pt x="269" y="24"/>
                      </a:lnTo>
                      <a:lnTo>
                        <a:pt x="271" y="28"/>
                      </a:lnTo>
                      <a:lnTo>
                        <a:pt x="274" y="34"/>
                      </a:lnTo>
                      <a:lnTo>
                        <a:pt x="276" y="38"/>
                      </a:lnTo>
                      <a:lnTo>
                        <a:pt x="281" y="44"/>
                      </a:lnTo>
                      <a:lnTo>
                        <a:pt x="287" y="49"/>
                      </a:lnTo>
                      <a:lnTo>
                        <a:pt x="289" y="51"/>
                      </a:lnTo>
                      <a:lnTo>
                        <a:pt x="292" y="53"/>
                      </a:lnTo>
                      <a:lnTo>
                        <a:pt x="293" y="54"/>
                      </a:lnTo>
                      <a:lnTo>
                        <a:pt x="293" y="56"/>
                      </a:lnTo>
                      <a:lnTo>
                        <a:pt x="292" y="57"/>
                      </a:lnTo>
                      <a:lnTo>
                        <a:pt x="292" y="57"/>
                      </a:lnTo>
                      <a:lnTo>
                        <a:pt x="292" y="59"/>
                      </a:lnTo>
                      <a:lnTo>
                        <a:pt x="295" y="65"/>
                      </a:lnTo>
                      <a:lnTo>
                        <a:pt x="301" y="71"/>
                      </a:lnTo>
                      <a:lnTo>
                        <a:pt x="301" y="68"/>
                      </a:lnTo>
                      <a:lnTo>
                        <a:pt x="301" y="68"/>
                      </a:lnTo>
                      <a:lnTo>
                        <a:pt x="321" y="66"/>
                      </a:lnTo>
                      <a:lnTo>
                        <a:pt x="334" y="63"/>
                      </a:lnTo>
                      <a:lnTo>
                        <a:pt x="347" y="62"/>
                      </a:lnTo>
                      <a:lnTo>
                        <a:pt x="347" y="62"/>
                      </a:lnTo>
                      <a:lnTo>
                        <a:pt x="347" y="62"/>
                      </a:lnTo>
                      <a:lnTo>
                        <a:pt x="346" y="63"/>
                      </a:lnTo>
                      <a:lnTo>
                        <a:pt x="345" y="65"/>
                      </a:lnTo>
                      <a:lnTo>
                        <a:pt x="348" y="64"/>
                      </a:lnTo>
                      <a:lnTo>
                        <a:pt x="353" y="62"/>
                      </a:lnTo>
                      <a:lnTo>
                        <a:pt x="356" y="61"/>
                      </a:lnTo>
                      <a:lnTo>
                        <a:pt x="358" y="60"/>
                      </a:lnTo>
                      <a:lnTo>
                        <a:pt x="360" y="62"/>
                      </a:lnTo>
                      <a:lnTo>
                        <a:pt x="360" y="64"/>
                      </a:lnTo>
                      <a:lnTo>
                        <a:pt x="357" y="73"/>
                      </a:lnTo>
                      <a:lnTo>
                        <a:pt x="356" y="76"/>
                      </a:lnTo>
                      <a:lnTo>
                        <a:pt x="356" y="77"/>
                      </a:lnTo>
                      <a:lnTo>
                        <a:pt x="358" y="79"/>
                      </a:lnTo>
                      <a:lnTo>
                        <a:pt x="358" y="79"/>
                      </a:lnTo>
                      <a:lnTo>
                        <a:pt x="359" y="79"/>
                      </a:lnTo>
                      <a:lnTo>
                        <a:pt x="362" y="78"/>
                      </a:lnTo>
                      <a:lnTo>
                        <a:pt x="364" y="75"/>
                      </a:lnTo>
                      <a:lnTo>
                        <a:pt x="366" y="73"/>
                      </a:lnTo>
                      <a:lnTo>
                        <a:pt x="369" y="71"/>
                      </a:lnTo>
                      <a:lnTo>
                        <a:pt x="372" y="70"/>
                      </a:lnTo>
                      <a:lnTo>
                        <a:pt x="373" y="71"/>
                      </a:lnTo>
                      <a:lnTo>
                        <a:pt x="372" y="73"/>
                      </a:lnTo>
                      <a:lnTo>
                        <a:pt x="370" y="74"/>
                      </a:lnTo>
                      <a:lnTo>
                        <a:pt x="366" y="78"/>
                      </a:lnTo>
                      <a:lnTo>
                        <a:pt x="365" y="80"/>
                      </a:lnTo>
                      <a:lnTo>
                        <a:pt x="365" y="81"/>
                      </a:lnTo>
                      <a:lnTo>
                        <a:pt x="366" y="81"/>
                      </a:lnTo>
                      <a:lnTo>
                        <a:pt x="367" y="82"/>
                      </a:lnTo>
                      <a:lnTo>
                        <a:pt x="368" y="82"/>
                      </a:lnTo>
                      <a:lnTo>
                        <a:pt x="369" y="81"/>
                      </a:lnTo>
                      <a:lnTo>
                        <a:pt x="370" y="81"/>
                      </a:lnTo>
                      <a:lnTo>
                        <a:pt x="373" y="80"/>
                      </a:lnTo>
                      <a:lnTo>
                        <a:pt x="375" y="78"/>
                      </a:lnTo>
                      <a:lnTo>
                        <a:pt x="376" y="78"/>
                      </a:lnTo>
                      <a:lnTo>
                        <a:pt x="377" y="77"/>
                      </a:lnTo>
                      <a:lnTo>
                        <a:pt x="378" y="76"/>
                      </a:lnTo>
                      <a:lnTo>
                        <a:pt x="380" y="76"/>
                      </a:lnTo>
                      <a:lnTo>
                        <a:pt x="382" y="77"/>
                      </a:lnTo>
                      <a:lnTo>
                        <a:pt x="384" y="78"/>
                      </a:lnTo>
                      <a:lnTo>
                        <a:pt x="385" y="79"/>
                      </a:lnTo>
                      <a:lnTo>
                        <a:pt x="389" y="82"/>
                      </a:lnTo>
                      <a:lnTo>
                        <a:pt x="390" y="84"/>
                      </a:lnTo>
                      <a:lnTo>
                        <a:pt x="391" y="85"/>
                      </a:lnTo>
                      <a:lnTo>
                        <a:pt x="390" y="86"/>
                      </a:lnTo>
                      <a:lnTo>
                        <a:pt x="389" y="86"/>
                      </a:lnTo>
                      <a:lnTo>
                        <a:pt x="388" y="87"/>
                      </a:lnTo>
                      <a:lnTo>
                        <a:pt x="388" y="88"/>
                      </a:lnTo>
                      <a:lnTo>
                        <a:pt x="389" y="89"/>
                      </a:lnTo>
                      <a:lnTo>
                        <a:pt x="392" y="90"/>
                      </a:lnTo>
                      <a:lnTo>
                        <a:pt x="397" y="93"/>
                      </a:lnTo>
                      <a:lnTo>
                        <a:pt x="404" y="96"/>
                      </a:lnTo>
                      <a:lnTo>
                        <a:pt x="407" y="96"/>
                      </a:lnTo>
                      <a:lnTo>
                        <a:pt x="410" y="96"/>
                      </a:lnTo>
                      <a:lnTo>
                        <a:pt x="413" y="96"/>
                      </a:lnTo>
                      <a:lnTo>
                        <a:pt x="416" y="96"/>
                      </a:lnTo>
                      <a:lnTo>
                        <a:pt x="418" y="98"/>
                      </a:lnTo>
                      <a:lnTo>
                        <a:pt x="418" y="101"/>
                      </a:lnTo>
                      <a:lnTo>
                        <a:pt x="416" y="104"/>
                      </a:lnTo>
                      <a:lnTo>
                        <a:pt x="412" y="107"/>
                      </a:lnTo>
                      <a:lnTo>
                        <a:pt x="410" y="109"/>
                      </a:lnTo>
                      <a:lnTo>
                        <a:pt x="410" y="112"/>
                      </a:lnTo>
                      <a:lnTo>
                        <a:pt x="411" y="115"/>
                      </a:lnTo>
                      <a:lnTo>
                        <a:pt x="413" y="116"/>
                      </a:lnTo>
                      <a:lnTo>
                        <a:pt x="417" y="116"/>
                      </a:lnTo>
                      <a:lnTo>
                        <a:pt x="420" y="116"/>
                      </a:lnTo>
                      <a:lnTo>
                        <a:pt x="423" y="117"/>
                      </a:lnTo>
                      <a:lnTo>
                        <a:pt x="437" y="121"/>
                      </a:lnTo>
                      <a:lnTo>
                        <a:pt x="451" y="125"/>
                      </a:lnTo>
                      <a:lnTo>
                        <a:pt x="451" y="125"/>
                      </a:lnTo>
                      <a:lnTo>
                        <a:pt x="452" y="124"/>
                      </a:lnTo>
                      <a:lnTo>
                        <a:pt x="453" y="122"/>
                      </a:lnTo>
                      <a:lnTo>
                        <a:pt x="453" y="121"/>
                      </a:lnTo>
                      <a:lnTo>
                        <a:pt x="453" y="121"/>
                      </a:lnTo>
                      <a:lnTo>
                        <a:pt x="453" y="121"/>
                      </a:lnTo>
                      <a:lnTo>
                        <a:pt x="455" y="126"/>
                      </a:lnTo>
                      <a:lnTo>
                        <a:pt x="456" y="136"/>
                      </a:lnTo>
                      <a:lnTo>
                        <a:pt x="458" y="141"/>
                      </a:lnTo>
                      <a:lnTo>
                        <a:pt x="459" y="142"/>
                      </a:lnTo>
                      <a:lnTo>
                        <a:pt x="459" y="140"/>
                      </a:lnTo>
                      <a:lnTo>
                        <a:pt x="458" y="138"/>
                      </a:lnTo>
                      <a:lnTo>
                        <a:pt x="458" y="135"/>
                      </a:lnTo>
                      <a:lnTo>
                        <a:pt x="458" y="132"/>
                      </a:lnTo>
                      <a:lnTo>
                        <a:pt x="458" y="130"/>
                      </a:lnTo>
                      <a:lnTo>
                        <a:pt x="462" y="124"/>
                      </a:lnTo>
                      <a:lnTo>
                        <a:pt x="467" y="120"/>
                      </a:lnTo>
                      <a:lnTo>
                        <a:pt x="472" y="116"/>
                      </a:lnTo>
                      <a:lnTo>
                        <a:pt x="473" y="115"/>
                      </a:lnTo>
                      <a:lnTo>
                        <a:pt x="474" y="113"/>
                      </a:lnTo>
                      <a:lnTo>
                        <a:pt x="476" y="113"/>
                      </a:lnTo>
                      <a:lnTo>
                        <a:pt x="477" y="112"/>
                      </a:lnTo>
                      <a:lnTo>
                        <a:pt x="478" y="111"/>
                      </a:lnTo>
                      <a:lnTo>
                        <a:pt x="479" y="110"/>
                      </a:lnTo>
                      <a:lnTo>
                        <a:pt x="479" y="109"/>
                      </a:lnTo>
                      <a:lnTo>
                        <a:pt x="479" y="108"/>
                      </a:lnTo>
                      <a:lnTo>
                        <a:pt x="478" y="108"/>
                      </a:lnTo>
                      <a:lnTo>
                        <a:pt x="478" y="109"/>
                      </a:lnTo>
                      <a:lnTo>
                        <a:pt x="477" y="109"/>
                      </a:lnTo>
                      <a:lnTo>
                        <a:pt x="474" y="112"/>
                      </a:lnTo>
                      <a:lnTo>
                        <a:pt x="472" y="113"/>
                      </a:lnTo>
                      <a:lnTo>
                        <a:pt x="467" y="115"/>
                      </a:lnTo>
                      <a:lnTo>
                        <a:pt x="462" y="115"/>
                      </a:lnTo>
                      <a:lnTo>
                        <a:pt x="458" y="113"/>
                      </a:lnTo>
                      <a:lnTo>
                        <a:pt x="457" y="113"/>
                      </a:lnTo>
                      <a:lnTo>
                        <a:pt x="457" y="112"/>
                      </a:lnTo>
                      <a:lnTo>
                        <a:pt x="458" y="111"/>
                      </a:lnTo>
                      <a:lnTo>
                        <a:pt x="458" y="110"/>
                      </a:lnTo>
                      <a:lnTo>
                        <a:pt x="459" y="109"/>
                      </a:lnTo>
                      <a:lnTo>
                        <a:pt x="460" y="108"/>
                      </a:lnTo>
                      <a:lnTo>
                        <a:pt x="464" y="106"/>
                      </a:lnTo>
                      <a:lnTo>
                        <a:pt x="468" y="104"/>
                      </a:lnTo>
                      <a:lnTo>
                        <a:pt x="473" y="104"/>
                      </a:lnTo>
                      <a:lnTo>
                        <a:pt x="476" y="105"/>
                      </a:lnTo>
                      <a:lnTo>
                        <a:pt x="479" y="107"/>
                      </a:lnTo>
                      <a:lnTo>
                        <a:pt x="480" y="109"/>
                      </a:lnTo>
                      <a:lnTo>
                        <a:pt x="481" y="112"/>
                      </a:lnTo>
                      <a:lnTo>
                        <a:pt x="483" y="116"/>
                      </a:lnTo>
                      <a:lnTo>
                        <a:pt x="485" y="118"/>
                      </a:lnTo>
                      <a:lnTo>
                        <a:pt x="490" y="121"/>
                      </a:lnTo>
                      <a:lnTo>
                        <a:pt x="500" y="124"/>
                      </a:lnTo>
                      <a:lnTo>
                        <a:pt x="506" y="125"/>
                      </a:lnTo>
                      <a:lnTo>
                        <a:pt x="511" y="123"/>
                      </a:lnTo>
                      <a:lnTo>
                        <a:pt x="517" y="120"/>
                      </a:lnTo>
                      <a:lnTo>
                        <a:pt x="522" y="117"/>
                      </a:lnTo>
                      <a:lnTo>
                        <a:pt x="528" y="115"/>
                      </a:lnTo>
                      <a:lnTo>
                        <a:pt x="534" y="113"/>
                      </a:lnTo>
                      <a:lnTo>
                        <a:pt x="537" y="115"/>
                      </a:lnTo>
                      <a:lnTo>
                        <a:pt x="540" y="118"/>
                      </a:lnTo>
                      <a:lnTo>
                        <a:pt x="543" y="121"/>
                      </a:lnTo>
                      <a:lnTo>
                        <a:pt x="545" y="125"/>
                      </a:lnTo>
                      <a:lnTo>
                        <a:pt x="545" y="128"/>
                      </a:lnTo>
                      <a:lnTo>
                        <a:pt x="544" y="131"/>
                      </a:lnTo>
                      <a:lnTo>
                        <a:pt x="544" y="132"/>
                      </a:lnTo>
                      <a:lnTo>
                        <a:pt x="544" y="132"/>
                      </a:lnTo>
                      <a:lnTo>
                        <a:pt x="547" y="133"/>
                      </a:lnTo>
                      <a:lnTo>
                        <a:pt x="549" y="132"/>
                      </a:lnTo>
                      <a:lnTo>
                        <a:pt x="550" y="130"/>
                      </a:lnTo>
                      <a:lnTo>
                        <a:pt x="550" y="122"/>
                      </a:lnTo>
                      <a:lnTo>
                        <a:pt x="551" y="121"/>
                      </a:lnTo>
                      <a:lnTo>
                        <a:pt x="554" y="118"/>
                      </a:lnTo>
                      <a:lnTo>
                        <a:pt x="563" y="115"/>
                      </a:lnTo>
                      <a:lnTo>
                        <a:pt x="566" y="112"/>
                      </a:lnTo>
                      <a:lnTo>
                        <a:pt x="567" y="110"/>
                      </a:lnTo>
                      <a:lnTo>
                        <a:pt x="567" y="108"/>
                      </a:lnTo>
                      <a:lnTo>
                        <a:pt x="565" y="107"/>
                      </a:lnTo>
                      <a:lnTo>
                        <a:pt x="563" y="106"/>
                      </a:lnTo>
                      <a:lnTo>
                        <a:pt x="561" y="106"/>
                      </a:lnTo>
                      <a:lnTo>
                        <a:pt x="559" y="104"/>
                      </a:lnTo>
                      <a:lnTo>
                        <a:pt x="559" y="103"/>
                      </a:lnTo>
                      <a:lnTo>
                        <a:pt x="560" y="102"/>
                      </a:lnTo>
                      <a:lnTo>
                        <a:pt x="561" y="102"/>
                      </a:lnTo>
                      <a:lnTo>
                        <a:pt x="563" y="102"/>
                      </a:lnTo>
                      <a:lnTo>
                        <a:pt x="564" y="101"/>
                      </a:lnTo>
                      <a:lnTo>
                        <a:pt x="565" y="101"/>
                      </a:lnTo>
                      <a:lnTo>
                        <a:pt x="565" y="101"/>
                      </a:lnTo>
                      <a:lnTo>
                        <a:pt x="560" y="98"/>
                      </a:lnTo>
                      <a:lnTo>
                        <a:pt x="555" y="96"/>
                      </a:lnTo>
                      <a:lnTo>
                        <a:pt x="549" y="94"/>
                      </a:lnTo>
                      <a:lnTo>
                        <a:pt x="545" y="91"/>
                      </a:lnTo>
                      <a:lnTo>
                        <a:pt x="544" y="91"/>
                      </a:lnTo>
                      <a:lnTo>
                        <a:pt x="545" y="90"/>
                      </a:lnTo>
                      <a:lnTo>
                        <a:pt x="546" y="89"/>
                      </a:lnTo>
                      <a:lnTo>
                        <a:pt x="548" y="89"/>
                      </a:lnTo>
                      <a:lnTo>
                        <a:pt x="549" y="87"/>
                      </a:lnTo>
                      <a:lnTo>
                        <a:pt x="550" y="86"/>
                      </a:lnTo>
                      <a:lnTo>
                        <a:pt x="550" y="85"/>
                      </a:lnTo>
                      <a:lnTo>
                        <a:pt x="549" y="85"/>
                      </a:lnTo>
                      <a:lnTo>
                        <a:pt x="548" y="84"/>
                      </a:lnTo>
                      <a:lnTo>
                        <a:pt x="545" y="83"/>
                      </a:lnTo>
                      <a:lnTo>
                        <a:pt x="545" y="82"/>
                      </a:lnTo>
                      <a:lnTo>
                        <a:pt x="545" y="78"/>
                      </a:lnTo>
                      <a:lnTo>
                        <a:pt x="548" y="74"/>
                      </a:lnTo>
                      <a:lnTo>
                        <a:pt x="551" y="70"/>
                      </a:lnTo>
                      <a:lnTo>
                        <a:pt x="555" y="68"/>
                      </a:lnTo>
                      <a:lnTo>
                        <a:pt x="554" y="67"/>
                      </a:lnTo>
                      <a:lnTo>
                        <a:pt x="554" y="67"/>
                      </a:lnTo>
                      <a:lnTo>
                        <a:pt x="552" y="62"/>
                      </a:lnTo>
                      <a:lnTo>
                        <a:pt x="552" y="56"/>
                      </a:lnTo>
                      <a:lnTo>
                        <a:pt x="553" y="51"/>
                      </a:lnTo>
                      <a:lnTo>
                        <a:pt x="554" y="46"/>
                      </a:lnTo>
                      <a:lnTo>
                        <a:pt x="555" y="41"/>
                      </a:lnTo>
                      <a:lnTo>
                        <a:pt x="559" y="44"/>
                      </a:lnTo>
                      <a:lnTo>
                        <a:pt x="567" y="50"/>
                      </a:lnTo>
                      <a:lnTo>
                        <a:pt x="570" y="53"/>
                      </a:lnTo>
                      <a:lnTo>
                        <a:pt x="572" y="57"/>
                      </a:lnTo>
                      <a:lnTo>
                        <a:pt x="572" y="59"/>
                      </a:lnTo>
                      <a:lnTo>
                        <a:pt x="568" y="62"/>
                      </a:lnTo>
                      <a:lnTo>
                        <a:pt x="565" y="64"/>
                      </a:lnTo>
                      <a:lnTo>
                        <a:pt x="561" y="67"/>
                      </a:lnTo>
                      <a:lnTo>
                        <a:pt x="563" y="69"/>
                      </a:lnTo>
                      <a:lnTo>
                        <a:pt x="565" y="75"/>
                      </a:lnTo>
                      <a:lnTo>
                        <a:pt x="566" y="80"/>
                      </a:lnTo>
                      <a:lnTo>
                        <a:pt x="567" y="87"/>
                      </a:lnTo>
                      <a:lnTo>
                        <a:pt x="568" y="92"/>
                      </a:lnTo>
                      <a:lnTo>
                        <a:pt x="568" y="96"/>
                      </a:lnTo>
                      <a:lnTo>
                        <a:pt x="568" y="98"/>
                      </a:lnTo>
                      <a:lnTo>
                        <a:pt x="569" y="99"/>
                      </a:lnTo>
                      <a:lnTo>
                        <a:pt x="570" y="99"/>
                      </a:lnTo>
                      <a:lnTo>
                        <a:pt x="573" y="99"/>
                      </a:lnTo>
                      <a:lnTo>
                        <a:pt x="574" y="100"/>
                      </a:lnTo>
                      <a:lnTo>
                        <a:pt x="575" y="100"/>
                      </a:lnTo>
                      <a:lnTo>
                        <a:pt x="576" y="101"/>
                      </a:lnTo>
                      <a:lnTo>
                        <a:pt x="582" y="104"/>
                      </a:lnTo>
                      <a:lnTo>
                        <a:pt x="587" y="109"/>
                      </a:lnTo>
                      <a:lnTo>
                        <a:pt x="587" y="111"/>
                      </a:lnTo>
                      <a:lnTo>
                        <a:pt x="587" y="116"/>
                      </a:lnTo>
                      <a:lnTo>
                        <a:pt x="588" y="118"/>
                      </a:lnTo>
                      <a:lnTo>
                        <a:pt x="589" y="118"/>
                      </a:lnTo>
                      <a:lnTo>
                        <a:pt x="590" y="116"/>
                      </a:lnTo>
                      <a:lnTo>
                        <a:pt x="591" y="113"/>
                      </a:lnTo>
                      <a:lnTo>
                        <a:pt x="592" y="110"/>
                      </a:lnTo>
                      <a:lnTo>
                        <a:pt x="593" y="107"/>
                      </a:lnTo>
                      <a:lnTo>
                        <a:pt x="594" y="104"/>
                      </a:lnTo>
                      <a:lnTo>
                        <a:pt x="596" y="103"/>
                      </a:lnTo>
                      <a:lnTo>
                        <a:pt x="599" y="104"/>
                      </a:lnTo>
                      <a:lnTo>
                        <a:pt x="602" y="107"/>
                      </a:lnTo>
                      <a:lnTo>
                        <a:pt x="604" y="111"/>
                      </a:lnTo>
                      <a:lnTo>
                        <a:pt x="606" y="115"/>
                      </a:lnTo>
                      <a:lnTo>
                        <a:pt x="606" y="116"/>
                      </a:lnTo>
                      <a:lnTo>
                        <a:pt x="603" y="116"/>
                      </a:lnTo>
                      <a:lnTo>
                        <a:pt x="602" y="116"/>
                      </a:lnTo>
                      <a:lnTo>
                        <a:pt x="602" y="116"/>
                      </a:lnTo>
                      <a:lnTo>
                        <a:pt x="602" y="117"/>
                      </a:lnTo>
                      <a:lnTo>
                        <a:pt x="607" y="124"/>
                      </a:lnTo>
                      <a:lnTo>
                        <a:pt x="614" y="131"/>
                      </a:lnTo>
                      <a:lnTo>
                        <a:pt x="615" y="131"/>
                      </a:lnTo>
                      <a:lnTo>
                        <a:pt x="615" y="130"/>
                      </a:lnTo>
                      <a:lnTo>
                        <a:pt x="616" y="129"/>
                      </a:lnTo>
                      <a:lnTo>
                        <a:pt x="616" y="129"/>
                      </a:lnTo>
                      <a:lnTo>
                        <a:pt x="617" y="129"/>
                      </a:lnTo>
                      <a:lnTo>
                        <a:pt x="617" y="129"/>
                      </a:lnTo>
                      <a:lnTo>
                        <a:pt x="618" y="130"/>
                      </a:lnTo>
                      <a:lnTo>
                        <a:pt x="618" y="129"/>
                      </a:lnTo>
                      <a:lnTo>
                        <a:pt x="617" y="128"/>
                      </a:lnTo>
                      <a:lnTo>
                        <a:pt x="617" y="126"/>
                      </a:lnTo>
                      <a:lnTo>
                        <a:pt x="617" y="125"/>
                      </a:lnTo>
                      <a:lnTo>
                        <a:pt x="617" y="124"/>
                      </a:lnTo>
                      <a:lnTo>
                        <a:pt x="619" y="118"/>
                      </a:lnTo>
                      <a:lnTo>
                        <a:pt x="621" y="111"/>
                      </a:lnTo>
                      <a:lnTo>
                        <a:pt x="623" y="105"/>
                      </a:lnTo>
                      <a:lnTo>
                        <a:pt x="626" y="99"/>
                      </a:lnTo>
                      <a:lnTo>
                        <a:pt x="630" y="95"/>
                      </a:lnTo>
                      <a:lnTo>
                        <a:pt x="634" y="94"/>
                      </a:lnTo>
                      <a:lnTo>
                        <a:pt x="637" y="94"/>
                      </a:lnTo>
                      <a:lnTo>
                        <a:pt x="641" y="96"/>
                      </a:lnTo>
                      <a:lnTo>
                        <a:pt x="645" y="98"/>
                      </a:lnTo>
                      <a:lnTo>
                        <a:pt x="648" y="101"/>
                      </a:lnTo>
                      <a:lnTo>
                        <a:pt x="649" y="101"/>
                      </a:lnTo>
                      <a:lnTo>
                        <a:pt x="648" y="102"/>
                      </a:lnTo>
                      <a:lnTo>
                        <a:pt x="646" y="103"/>
                      </a:lnTo>
                      <a:lnTo>
                        <a:pt x="645" y="105"/>
                      </a:lnTo>
                      <a:lnTo>
                        <a:pt x="645" y="106"/>
                      </a:lnTo>
                      <a:lnTo>
                        <a:pt x="645" y="106"/>
                      </a:lnTo>
                      <a:lnTo>
                        <a:pt x="646" y="107"/>
                      </a:lnTo>
                      <a:lnTo>
                        <a:pt x="647" y="107"/>
                      </a:lnTo>
                      <a:lnTo>
                        <a:pt x="648" y="107"/>
                      </a:lnTo>
                      <a:lnTo>
                        <a:pt x="649" y="107"/>
                      </a:lnTo>
                      <a:lnTo>
                        <a:pt x="650" y="108"/>
                      </a:lnTo>
                      <a:lnTo>
                        <a:pt x="651" y="108"/>
                      </a:lnTo>
                      <a:lnTo>
                        <a:pt x="653" y="112"/>
                      </a:lnTo>
                      <a:lnTo>
                        <a:pt x="655" y="117"/>
                      </a:lnTo>
                      <a:lnTo>
                        <a:pt x="656" y="122"/>
                      </a:lnTo>
                      <a:lnTo>
                        <a:pt x="656" y="128"/>
                      </a:lnTo>
                      <a:lnTo>
                        <a:pt x="656" y="133"/>
                      </a:lnTo>
                      <a:lnTo>
                        <a:pt x="654" y="137"/>
                      </a:lnTo>
                      <a:lnTo>
                        <a:pt x="650" y="140"/>
                      </a:lnTo>
                      <a:lnTo>
                        <a:pt x="645" y="143"/>
                      </a:lnTo>
                      <a:lnTo>
                        <a:pt x="644" y="143"/>
                      </a:lnTo>
                      <a:lnTo>
                        <a:pt x="643" y="142"/>
                      </a:lnTo>
                      <a:lnTo>
                        <a:pt x="641" y="139"/>
                      </a:lnTo>
                      <a:lnTo>
                        <a:pt x="641" y="138"/>
                      </a:lnTo>
                      <a:lnTo>
                        <a:pt x="640" y="136"/>
                      </a:lnTo>
                      <a:lnTo>
                        <a:pt x="639" y="135"/>
                      </a:lnTo>
                      <a:lnTo>
                        <a:pt x="634" y="134"/>
                      </a:lnTo>
                      <a:lnTo>
                        <a:pt x="631" y="133"/>
                      </a:lnTo>
                      <a:lnTo>
                        <a:pt x="629" y="134"/>
                      </a:lnTo>
                      <a:lnTo>
                        <a:pt x="629" y="135"/>
                      </a:lnTo>
                      <a:lnTo>
                        <a:pt x="631" y="138"/>
                      </a:lnTo>
                      <a:lnTo>
                        <a:pt x="635" y="140"/>
                      </a:lnTo>
                      <a:lnTo>
                        <a:pt x="639" y="143"/>
                      </a:lnTo>
                      <a:lnTo>
                        <a:pt x="643" y="145"/>
                      </a:lnTo>
                      <a:lnTo>
                        <a:pt x="642" y="145"/>
                      </a:lnTo>
                      <a:lnTo>
                        <a:pt x="641" y="145"/>
                      </a:lnTo>
                      <a:lnTo>
                        <a:pt x="640" y="144"/>
                      </a:lnTo>
                      <a:lnTo>
                        <a:pt x="639" y="143"/>
                      </a:lnTo>
                      <a:lnTo>
                        <a:pt x="638" y="143"/>
                      </a:lnTo>
                      <a:lnTo>
                        <a:pt x="637" y="143"/>
                      </a:lnTo>
                      <a:lnTo>
                        <a:pt x="635" y="143"/>
                      </a:lnTo>
                      <a:lnTo>
                        <a:pt x="636" y="143"/>
                      </a:lnTo>
                      <a:lnTo>
                        <a:pt x="636" y="144"/>
                      </a:lnTo>
                      <a:lnTo>
                        <a:pt x="637" y="144"/>
                      </a:lnTo>
                      <a:lnTo>
                        <a:pt x="638" y="145"/>
                      </a:lnTo>
                      <a:lnTo>
                        <a:pt x="638" y="146"/>
                      </a:lnTo>
                      <a:lnTo>
                        <a:pt x="636" y="147"/>
                      </a:lnTo>
                      <a:lnTo>
                        <a:pt x="634" y="146"/>
                      </a:lnTo>
                      <a:lnTo>
                        <a:pt x="632" y="146"/>
                      </a:lnTo>
                      <a:lnTo>
                        <a:pt x="631" y="145"/>
                      </a:lnTo>
                      <a:lnTo>
                        <a:pt x="630" y="144"/>
                      </a:lnTo>
                      <a:lnTo>
                        <a:pt x="629" y="142"/>
                      </a:lnTo>
                      <a:lnTo>
                        <a:pt x="629" y="142"/>
                      </a:lnTo>
                      <a:lnTo>
                        <a:pt x="629" y="140"/>
                      </a:lnTo>
                      <a:lnTo>
                        <a:pt x="628" y="140"/>
                      </a:lnTo>
                      <a:lnTo>
                        <a:pt x="627" y="140"/>
                      </a:lnTo>
                      <a:lnTo>
                        <a:pt x="624" y="145"/>
                      </a:lnTo>
                      <a:lnTo>
                        <a:pt x="621" y="150"/>
                      </a:lnTo>
                      <a:lnTo>
                        <a:pt x="619" y="156"/>
                      </a:lnTo>
                      <a:lnTo>
                        <a:pt x="616" y="160"/>
                      </a:lnTo>
                      <a:lnTo>
                        <a:pt x="615" y="161"/>
                      </a:lnTo>
                      <a:lnTo>
                        <a:pt x="614" y="161"/>
                      </a:lnTo>
                      <a:lnTo>
                        <a:pt x="616" y="161"/>
                      </a:lnTo>
                      <a:lnTo>
                        <a:pt x="617" y="162"/>
                      </a:lnTo>
                      <a:lnTo>
                        <a:pt x="618" y="162"/>
                      </a:lnTo>
                      <a:lnTo>
                        <a:pt x="619" y="163"/>
                      </a:lnTo>
                      <a:lnTo>
                        <a:pt x="620" y="164"/>
                      </a:lnTo>
                      <a:lnTo>
                        <a:pt x="620" y="167"/>
                      </a:lnTo>
                      <a:lnTo>
                        <a:pt x="619" y="170"/>
                      </a:lnTo>
                      <a:lnTo>
                        <a:pt x="617" y="174"/>
                      </a:lnTo>
                      <a:lnTo>
                        <a:pt x="613" y="178"/>
                      </a:lnTo>
                      <a:lnTo>
                        <a:pt x="610" y="180"/>
                      </a:lnTo>
                      <a:lnTo>
                        <a:pt x="607" y="181"/>
                      </a:lnTo>
                      <a:lnTo>
                        <a:pt x="606" y="181"/>
                      </a:lnTo>
                      <a:lnTo>
                        <a:pt x="605" y="180"/>
                      </a:lnTo>
                      <a:lnTo>
                        <a:pt x="604" y="179"/>
                      </a:lnTo>
                      <a:lnTo>
                        <a:pt x="603" y="179"/>
                      </a:lnTo>
                      <a:lnTo>
                        <a:pt x="602" y="179"/>
                      </a:lnTo>
                      <a:lnTo>
                        <a:pt x="602" y="179"/>
                      </a:lnTo>
                      <a:lnTo>
                        <a:pt x="603" y="180"/>
                      </a:lnTo>
                      <a:lnTo>
                        <a:pt x="604" y="181"/>
                      </a:lnTo>
                      <a:lnTo>
                        <a:pt x="605" y="181"/>
                      </a:lnTo>
                      <a:lnTo>
                        <a:pt x="605" y="182"/>
                      </a:lnTo>
                      <a:lnTo>
                        <a:pt x="603" y="181"/>
                      </a:lnTo>
                      <a:lnTo>
                        <a:pt x="600" y="180"/>
                      </a:lnTo>
                      <a:lnTo>
                        <a:pt x="598" y="179"/>
                      </a:lnTo>
                      <a:lnTo>
                        <a:pt x="596" y="179"/>
                      </a:lnTo>
                      <a:lnTo>
                        <a:pt x="595" y="180"/>
                      </a:lnTo>
                      <a:lnTo>
                        <a:pt x="595" y="181"/>
                      </a:lnTo>
                      <a:lnTo>
                        <a:pt x="595" y="182"/>
                      </a:lnTo>
                      <a:lnTo>
                        <a:pt x="595" y="183"/>
                      </a:lnTo>
                      <a:lnTo>
                        <a:pt x="595" y="184"/>
                      </a:lnTo>
                      <a:lnTo>
                        <a:pt x="596" y="185"/>
                      </a:lnTo>
                      <a:lnTo>
                        <a:pt x="596" y="186"/>
                      </a:lnTo>
                      <a:lnTo>
                        <a:pt x="595" y="188"/>
                      </a:lnTo>
                      <a:lnTo>
                        <a:pt x="594" y="188"/>
                      </a:lnTo>
                      <a:lnTo>
                        <a:pt x="593" y="189"/>
                      </a:lnTo>
                      <a:lnTo>
                        <a:pt x="580" y="189"/>
                      </a:lnTo>
                      <a:lnTo>
                        <a:pt x="577" y="188"/>
                      </a:lnTo>
                      <a:lnTo>
                        <a:pt x="577" y="188"/>
                      </a:lnTo>
                      <a:lnTo>
                        <a:pt x="576" y="189"/>
                      </a:lnTo>
                      <a:lnTo>
                        <a:pt x="575" y="189"/>
                      </a:lnTo>
                      <a:lnTo>
                        <a:pt x="575" y="189"/>
                      </a:lnTo>
                      <a:lnTo>
                        <a:pt x="575" y="190"/>
                      </a:lnTo>
                      <a:lnTo>
                        <a:pt x="579" y="192"/>
                      </a:lnTo>
                      <a:lnTo>
                        <a:pt x="583" y="193"/>
                      </a:lnTo>
                      <a:lnTo>
                        <a:pt x="588" y="194"/>
                      </a:lnTo>
                      <a:lnTo>
                        <a:pt x="592" y="197"/>
                      </a:lnTo>
                      <a:lnTo>
                        <a:pt x="592" y="198"/>
                      </a:lnTo>
                      <a:lnTo>
                        <a:pt x="591" y="199"/>
                      </a:lnTo>
                      <a:lnTo>
                        <a:pt x="589" y="200"/>
                      </a:lnTo>
                      <a:lnTo>
                        <a:pt x="588" y="200"/>
                      </a:lnTo>
                      <a:lnTo>
                        <a:pt x="587" y="201"/>
                      </a:lnTo>
                      <a:lnTo>
                        <a:pt x="586" y="201"/>
                      </a:lnTo>
                      <a:lnTo>
                        <a:pt x="581" y="203"/>
                      </a:lnTo>
                      <a:lnTo>
                        <a:pt x="577" y="204"/>
                      </a:lnTo>
                      <a:lnTo>
                        <a:pt x="572" y="206"/>
                      </a:lnTo>
                      <a:lnTo>
                        <a:pt x="568" y="208"/>
                      </a:lnTo>
                      <a:lnTo>
                        <a:pt x="568" y="209"/>
                      </a:lnTo>
                      <a:lnTo>
                        <a:pt x="569" y="209"/>
                      </a:lnTo>
                      <a:lnTo>
                        <a:pt x="570" y="209"/>
                      </a:lnTo>
                      <a:lnTo>
                        <a:pt x="572" y="210"/>
                      </a:lnTo>
                      <a:lnTo>
                        <a:pt x="572" y="210"/>
                      </a:lnTo>
                      <a:lnTo>
                        <a:pt x="573" y="211"/>
                      </a:lnTo>
                      <a:lnTo>
                        <a:pt x="573" y="211"/>
                      </a:lnTo>
                      <a:lnTo>
                        <a:pt x="572" y="212"/>
                      </a:lnTo>
                      <a:lnTo>
                        <a:pt x="571" y="213"/>
                      </a:lnTo>
                      <a:lnTo>
                        <a:pt x="569" y="213"/>
                      </a:lnTo>
                      <a:lnTo>
                        <a:pt x="568" y="213"/>
                      </a:lnTo>
                      <a:lnTo>
                        <a:pt x="567" y="214"/>
                      </a:lnTo>
                      <a:lnTo>
                        <a:pt x="566" y="214"/>
                      </a:lnTo>
                      <a:lnTo>
                        <a:pt x="565" y="215"/>
                      </a:lnTo>
                      <a:lnTo>
                        <a:pt x="565" y="216"/>
                      </a:lnTo>
                      <a:lnTo>
                        <a:pt x="565" y="216"/>
                      </a:lnTo>
                      <a:lnTo>
                        <a:pt x="566" y="217"/>
                      </a:lnTo>
                      <a:lnTo>
                        <a:pt x="567" y="217"/>
                      </a:lnTo>
                      <a:lnTo>
                        <a:pt x="568" y="217"/>
                      </a:lnTo>
                      <a:lnTo>
                        <a:pt x="568" y="218"/>
                      </a:lnTo>
                      <a:lnTo>
                        <a:pt x="568" y="218"/>
                      </a:lnTo>
                      <a:lnTo>
                        <a:pt x="567" y="220"/>
                      </a:lnTo>
                      <a:lnTo>
                        <a:pt x="565" y="222"/>
                      </a:lnTo>
                      <a:lnTo>
                        <a:pt x="562" y="224"/>
                      </a:lnTo>
                      <a:lnTo>
                        <a:pt x="560" y="227"/>
                      </a:lnTo>
                      <a:lnTo>
                        <a:pt x="556" y="232"/>
                      </a:lnTo>
                      <a:lnTo>
                        <a:pt x="553" y="239"/>
                      </a:lnTo>
                      <a:lnTo>
                        <a:pt x="553" y="240"/>
                      </a:lnTo>
                      <a:lnTo>
                        <a:pt x="554" y="241"/>
                      </a:lnTo>
                      <a:lnTo>
                        <a:pt x="555" y="241"/>
                      </a:lnTo>
                      <a:lnTo>
                        <a:pt x="555" y="241"/>
                      </a:lnTo>
                      <a:lnTo>
                        <a:pt x="556" y="257"/>
                      </a:lnTo>
                      <a:lnTo>
                        <a:pt x="558" y="274"/>
                      </a:lnTo>
                      <a:lnTo>
                        <a:pt x="559" y="273"/>
                      </a:lnTo>
                      <a:lnTo>
                        <a:pt x="559" y="270"/>
                      </a:lnTo>
                      <a:lnTo>
                        <a:pt x="560" y="269"/>
                      </a:lnTo>
                      <a:lnTo>
                        <a:pt x="563" y="268"/>
                      </a:lnTo>
                      <a:lnTo>
                        <a:pt x="566" y="268"/>
                      </a:lnTo>
                      <a:lnTo>
                        <a:pt x="569" y="269"/>
                      </a:lnTo>
                      <a:lnTo>
                        <a:pt x="570" y="270"/>
                      </a:lnTo>
                      <a:lnTo>
                        <a:pt x="570" y="271"/>
                      </a:lnTo>
                      <a:lnTo>
                        <a:pt x="571" y="272"/>
                      </a:lnTo>
                      <a:lnTo>
                        <a:pt x="571" y="274"/>
                      </a:lnTo>
                      <a:lnTo>
                        <a:pt x="572" y="275"/>
                      </a:lnTo>
                      <a:lnTo>
                        <a:pt x="574" y="281"/>
                      </a:lnTo>
                      <a:lnTo>
                        <a:pt x="577" y="288"/>
                      </a:lnTo>
                      <a:lnTo>
                        <a:pt x="579" y="294"/>
                      </a:lnTo>
                      <a:lnTo>
                        <a:pt x="578" y="295"/>
                      </a:lnTo>
                      <a:lnTo>
                        <a:pt x="578" y="297"/>
                      </a:lnTo>
                      <a:lnTo>
                        <a:pt x="576" y="298"/>
                      </a:lnTo>
                      <a:lnTo>
                        <a:pt x="574" y="300"/>
                      </a:lnTo>
                      <a:lnTo>
                        <a:pt x="574" y="301"/>
                      </a:lnTo>
                      <a:lnTo>
                        <a:pt x="574" y="302"/>
                      </a:lnTo>
                      <a:lnTo>
                        <a:pt x="574" y="302"/>
                      </a:lnTo>
                      <a:lnTo>
                        <a:pt x="576" y="302"/>
                      </a:lnTo>
                      <a:lnTo>
                        <a:pt x="577" y="302"/>
                      </a:lnTo>
                      <a:lnTo>
                        <a:pt x="579" y="299"/>
                      </a:lnTo>
                      <a:lnTo>
                        <a:pt x="580" y="299"/>
                      </a:lnTo>
                      <a:lnTo>
                        <a:pt x="587" y="297"/>
                      </a:lnTo>
                      <a:lnTo>
                        <a:pt x="594" y="295"/>
                      </a:lnTo>
                      <a:lnTo>
                        <a:pt x="597" y="295"/>
                      </a:lnTo>
                      <a:lnTo>
                        <a:pt x="599" y="296"/>
                      </a:lnTo>
                      <a:lnTo>
                        <a:pt x="601" y="297"/>
                      </a:lnTo>
                      <a:lnTo>
                        <a:pt x="603" y="298"/>
                      </a:lnTo>
                      <a:lnTo>
                        <a:pt x="606" y="299"/>
                      </a:lnTo>
                      <a:lnTo>
                        <a:pt x="610" y="300"/>
                      </a:lnTo>
                      <a:lnTo>
                        <a:pt x="615" y="301"/>
                      </a:lnTo>
                      <a:lnTo>
                        <a:pt x="619" y="302"/>
                      </a:lnTo>
                      <a:lnTo>
                        <a:pt x="624" y="304"/>
                      </a:lnTo>
                      <a:lnTo>
                        <a:pt x="626" y="306"/>
                      </a:lnTo>
                      <a:lnTo>
                        <a:pt x="628" y="308"/>
                      </a:lnTo>
                      <a:lnTo>
                        <a:pt x="630" y="310"/>
                      </a:lnTo>
                      <a:lnTo>
                        <a:pt x="631" y="313"/>
                      </a:lnTo>
                      <a:lnTo>
                        <a:pt x="634" y="316"/>
                      </a:lnTo>
                      <a:lnTo>
                        <a:pt x="634" y="316"/>
                      </a:lnTo>
                      <a:lnTo>
                        <a:pt x="634" y="315"/>
                      </a:lnTo>
                      <a:lnTo>
                        <a:pt x="642" y="317"/>
                      </a:lnTo>
                      <a:lnTo>
                        <a:pt x="656" y="323"/>
                      </a:lnTo>
                      <a:lnTo>
                        <a:pt x="663" y="326"/>
                      </a:lnTo>
                      <a:lnTo>
                        <a:pt x="664" y="327"/>
                      </a:lnTo>
                      <a:lnTo>
                        <a:pt x="664" y="328"/>
                      </a:lnTo>
                      <a:lnTo>
                        <a:pt x="663" y="328"/>
                      </a:lnTo>
                      <a:lnTo>
                        <a:pt x="662" y="330"/>
                      </a:lnTo>
                      <a:lnTo>
                        <a:pt x="661" y="332"/>
                      </a:lnTo>
                      <a:lnTo>
                        <a:pt x="661" y="333"/>
                      </a:lnTo>
                      <a:lnTo>
                        <a:pt x="661" y="333"/>
                      </a:lnTo>
                      <a:lnTo>
                        <a:pt x="669" y="333"/>
                      </a:lnTo>
                      <a:lnTo>
                        <a:pt x="676" y="332"/>
                      </a:lnTo>
                      <a:lnTo>
                        <a:pt x="684" y="331"/>
                      </a:lnTo>
                      <a:lnTo>
                        <a:pt x="691" y="331"/>
                      </a:lnTo>
                      <a:lnTo>
                        <a:pt x="698" y="332"/>
                      </a:lnTo>
                      <a:lnTo>
                        <a:pt x="701" y="335"/>
                      </a:lnTo>
                      <a:lnTo>
                        <a:pt x="702" y="340"/>
                      </a:lnTo>
                      <a:lnTo>
                        <a:pt x="703" y="346"/>
                      </a:lnTo>
                      <a:lnTo>
                        <a:pt x="703" y="352"/>
                      </a:lnTo>
                      <a:lnTo>
                        <a:pt x="703" y="359"/>
                      </a:lnTo>
                      <a:lnTo>
                        <a:pt x="704" y="364"/>
                      </a:lnTo>
                      <a:lnTo>
                        <a:pt x="704" y="367"/>
                      </a:lnTo>
                      <a:lnTo>
                        <a:pt x="706" y="374"/>
                      </a:lnTo>
                      <a:lnTo>
                        <a:pt x="708" y="378"/>
                      </a:lnTo>
                      <a:lnTo>
                        <a:pt x="710" y="380"/>
                      </a:lnTo>
                      <a:lnTo>
                        <a:pt x="712" y="381"/>
                      </a:lnTo>
                      <a:lnTo>
                        <a:pt x="715" y="381"/>
                      </a:lnTo>
                      <a:lnTo>
                        <a:pt x="717" y="382"/>
                      </a:lnTo>
                      <a:lnTo>
                        <a:pt x="720" y="383"/>
                      </a:lnTo>
                      <a:lnTo>
                        <a:pt x="724" y="385"/>
                      </a:lnTo>
                      <a:lnTo>
                        <a:pt x="730" y="388"/>
                      </a:lnTo>
                      <a:lnTo>
                        <a:pt x="732" y="391"/>
                      </a:lnTo>
                      <a:lnTo>
                        <a:pt x="733" y="394"/>
                      </a:lnTo>
                      <a:lnTo>
                        <a:pt x="733" y="396"/>
                      </a:lnTo>
                      <a:lnTo>
                        <a:pt x="733" y="395"/>
                      </a:lnTo>
                      <a:lnTo>
                        <a:pt x="737" y="396"/>
                      </a:lnTo>
                      <a:lnTo>
                        <a:pt x="741" y="398"/>
                      </a:lnTo>
                      <a:lnTo>
                        <a:pt x="744" y="400"/>
                      </a:lnTo>
                      <a:lnTo>
                        <a:pt x="746" y="402"/>
                      </a:lnTo>
                      <a:lnTo>
                        <a:pt x="747" y="402"/>
                      </a:lnTo>
                      <a:lnTo>
                        <a:pt x="747" y="404"/>
                      </a:lnTo>
                      <a:lnTo>
                        <a:pt x="748" y="405"/>
                      </a:lnTo>
                      <a:lnTo>
                        <a:pt x="749" y="406"/>
                      </a:lnTo>
                      <a:lnTo>
                        <a:pt x="749" y="406"/>
                      </a:lnTo>
                      <a:lnTo>
                        <a:pt x="749" y="406"/>
                      </a:lnTo>
                      <a:lnTo>
                        <a:pt x="747" y="401"/>
                      </a:lnTo>
                      <a:lnTo>
                        <a:pt x="744" y="397"/>
                      </a:lnTo>
                      <a:lnTo>
                        <a:pt x="741" y="393"/>
                      </a:lnTo>
                      <a:lnTo>
                        <a:pt x="741" y="391"/>
                      </a:lnTo>
                      <a:lnTo>
                        <a:pt x="742" y="389"/>
                      </a:lnTo>
                      <a:lnTo>
                        <a:pt x="744" y="387"/>
                      </a:lnTo>
                      <a:lnTo>
                        <a:pt x="745" y="387"/>
                      </a:lnTo>
                      <a:lnTo>
                        <a:pt x="747" y="389"/>
                      </a:lnTo>
                      <a:lnTo>
                        <a:pt x="750" y="394"/>
                      </a:lnTo>
                      <a:lnTo>
                        <a:pt x="752" y="396"/>
                      </a:lnTo>
                      <a:lnTo>
                        <a:pt x="753" y="396"/>
                      </a:lnTo>
                      <a:lnTo>
                        <a:pt x="753" y="395"/>
                      </a:lnTo>
                      <a:lnTo>
                        <a:pt x="754" y="394"/>
                      </a:lnTo>
                      <a:lnTo>
                        <a:pt x="754" y="391"/>
                      </a:lnTo>
                      <a:lnTo>
                        <a:pt x="753" y="389"/>
                      </a:lnTo>
                      <a:lnTo>
                        <a:pt x="752" y="388"/>
                      </a:lnTo>
                      <a:lnTo>
                        <a:pt x="751" y="388"/>
                      </a:lnTo>
                      <a:lnTo>
                        <a:pt x="750" y="387"/>
                      </a:lnTo>
                      <a:lnTo>
                        <a:pt x="749" y="386"/>
                      </a:lnTo>
                      <a:lnTo>
                        <a:pt x="749" y="386"/>
                      </a:lnTo>
                      <a:lnTo>
                        <a:pt x="748" y="385"/>
                      </a:lnTo>
                      <a:lnTo>
                        <a:pt x="749" y="382"/>
                      </a:lnTo>
                      <a:lnTo>
                        <a:pt x="751" y="380"/>
                      </a:lnTo>
                      <a:lnTo>
                        <a:pt x="752" y="378"/>
                      </a:lnTo>
                      <a:lnTo>
                        <a:pt x="753" y="375"/>
                      </a:lnTo>
                      <a:lnTo>
                        <a:pt x="752" y="373"/>
                      </a:lnTo>
                      <a:lnTo>
                        <a:pt x="750" y="370"/>
                      </a:lnTo>
                      <a:lnTo>
                        <a:pt x="747" y="367"/>
                      </a:lnTo>
                      <a:lnTo>
                        <a:pt x="745" y="364"/>
                      </a:lnTo>
                      <a:lnTo>
                        <a:pt x="743" y="362"/>
                      </a:lnTo>
                      <a:lnTo>
                        <a:pt x="742" y="358"/>
                      </a:lnTo>
                      <a:lnTo>
                        <a:pt x="741" y="353"/>
                      </a:lnTo>
                      <a:lnTo>
                        <a:pt x="740" y="349"/>
                      </a:lnTo>
                      <a:lnTo>
                        <a:pt x="739" y="344"/>
                      </a:lnTo>
                      <a:lnTo>
                        <a:pt x="737" y="341"/>
                      </a:lnTo>
                      <a:lnTo>
                        <a:pt x="732" y="337"/>
                      </a:lnTo>
                      <a:lnTo>
                        <a:pt x="726" y="333"/>
                      </a:lnTo>
                      <a:lnTo>
                        <a:pt x="726" y="332"/>
                      </a:lnTo>
                      <a:lnTo>
                        <a:pt x="727" y="332"/>
                      </a:lnTo>
                      <a:lnTo>
                        <a:pt x="728" y="332"/>
                      </a:lnTo>
                      <a:lnTo>
                        <a:pt x="735" y="328"/>
                      </a:lnTo>
                      <a:lnTo>
                        <a:pt x="741" y="324"/>
                      </a:lnTo>
                      <a:lnTo>
                        <a:pt x="746" y="319"/>
                      </a:lnTo>
                      <a:lnTo>
                        <a:pt x="750" y="313"/>
                      </a:lnTo>
                      <a:lnTo>
                        <a:pt x="753" y="306"/>
                      </a:lnTo>
                      <a:lnTo>
                        <a:pt x="753" y="299"/>
                      </a:lnTo>
                      <a:lnTo>
                        <a:pt x="752" y="290"/>
                      </a:lnTo>
                      <a:lnTo>
                        <a:pt x="748" y="283"/>
                      </a:lnTo>
                      <a:lnTo>
                        <a:pt x="745" y="276"/>
                      </a:lnTo>
                      <a:lnTo>
                        <a:pt x="741" y="272"/>
                      </a:lnTo>
                      <a:lnTo>
                        <a:pt x="738" y="270"/>
                      </a:lnTo>
                      <a:lnTo>
                        <a:pt x="736" y="269"/>
                      </a:lnTo>
                      <a:lnTo>
                        <a:pt x="733" y="269"/>
                      </a:lnTo>
                      <a:lnTo>
                        <a:pt x="730" y="268"/>
                      </a:lnTo>
                      <a:lnTo>
                        <a:pt x="725" y="266"/>
                      </a:lnTo>
                      <a:lnTo>
                        <a:pt x="720" y="262"/>
                      </a:lnTo>
                      <a:lnTo>
                        <a:pt x="719" y="259"/>
                      </a:lnTo>
                      <a:lnTo>
                        <a:pt x="719" y="255"/>
                      </a:lnTo>
                      <a:lnTo>
                        <a:pt x="720" y="250"/>
                      </a:lnTo>
                      <a:lnTo>
                        <a:pt x="723" y="245"/>
                      </a:lnTo>
                      <a:lnTo>
                        <a:pt x="725" y="241"/>
                      </a:lnTo>
                      <a:lnTo>
                        <a:pt x="726" y="236"/>
                      </a:lnTo>
                      <a:lnTo>
                        <a:pt x="726" y="235"/>
                      </a:lnTo>
                      <a:lnTo>
                        <a:pt x="725" y="235"/>
                      </a:lnTo>
                      <a:lnTo>
                        <a:pt x="725" y="236"/>
                      </a:lnTo>
                      <a:lnTo>
                        <a:pt x="724" y="236"/>
                      </a:lnTo>
                      <a:lnTo>
                        <a:pt x="723" y="236"/>
                      </a:lnTo>
                      <a:lnTo>
                        <a:pt x="722" y="236"/>
                      </a:lnTo>
                      <a:lnTo>
                        <a:pt x="722" y="235"/>
                      </a:lnTo>
                      <a:lnTo>
                        <a:pt x="722" y="233"/>
                      </a:lnTo>
                      <a:lnTo>
                        <a:pt x="722" y="232"/>
                      </a:lnTo>
                      <a:lnTo>
                        <a:pt x="722" y="229"/>
                      </a:lnTo>
                      <a:lnTo>
                        <a:pt x="722" y="228"/>
                      </a:lnTo>
                      <a:lnTo>
                        <a:pt x="720" y="227"/>
                      </a:lnTo>
                      <a:lnTo>
                        <a:pt x="717" y="227"/>
                      </a:lnTo>
                      <a:lnTo>
                        <a:pt x="715" y="226"/>
                      </a:lnTo>
                      <a:lnTo>
                        <a:pt x="713" y="225"/>
                      </a:lnTo>
                      <a:lnTo>
                        <a:pt x="713" y="222"/>
                      </a:lnTo>
                      <a:lnTo>
                        <a:pt x="715" y="218"/>
                      </a:lnTo>
                      <a:lnTo>
                        <a:pt x="716" y="215"/>
                      </a:lnTo>
                      <a:lnTo>
                        <a:pt x="716" y="212"/>
                      </a:lnTo>
                      <a:lnTo>
                        <a:pt x="715" y="208"/>
                      </a:lnTo>
                      <a:lnTo>
                        <a:pt x="710" y="203"/>
                      </a:lnTo>
                      <a:lnTo>
                        <a:pt x="708" y="202"/>
                      </a:lnTo>
                      <a:lnTo>
                        <a:pt x="706" y="201"/>
                      </a:lnTo>
                      <a:lnTo>
                        <a:pt x="706" y="200"/>
                      </a:lnTo>
                      <a:lnTo>
                        <a:pt x="707" y="198"/>
                      </a:lnTo>
                      <a:lnTo>
                        <a:pt x="710" y="195"/>
                      </a:lnTo>
                      <a:lnTo>
                        <a:pt x="711" y="195"/>
                      </a:lnTo>
                      <a:lnTo>
                        <a:pt x="711" y="195"/>
                      </a:lnTo>
                      <a:lnTo>
                        <a:pt x="711" y="195"/>
                      </a:lnTo>
                      <a:lnTo>
                        <a:pt x="728" y="198"/>
                      </a:lnTo>
                      <a:lnTo>
                        <a:pt x="728" y="198"/>
                      </a:lnTo>
                      <a:lnTo>
                        <a:pt x="727" y="199"/>
                      </a:lnTo>
                      <a:lnTo>
                        <a:pt x="727" y="199"/>
                      </a:lnTo>
                      <a:lnTo>
                        <a:pt x="726" y="200"/>
                      </a:lnTo>
                      <a:lnTo>
                        <a:pt x="732" y="198"/>
                      </a:lnTo>
                      <a:lnTo>
                        <a:pt x="737" y="194"/>
                      </a:lnTo>
                      <a:lnTo>
                        <a:pt x="743" y="192"/>
                      </a:lnTo>
                      <a:lnTo>
                        <a:pt x="744" y="192"/>
                      </a:lnTo>
                      <a:lnTo>
                        <a:pt x="746" y="192"/>
                      </a:lnTo>
                      <a:lnTo>
                        <a:pt x="748" y="194"/>
                      </a:lnTo>
                      <a:lnTo>
                        <a:pt x="749" y="195"/>
                      </a:lnTo>
                      <a:lnTo>
                        <a:pt x="755" y="198"/>
                      </a:lnTo>
                      <a:lnTo>
                        <a:pt x="762" y="201"/>
                      </a:lnTo>
                      <a:lnTo>
                        <a:pt x="762" y="203"/>
                      </a:lnTo>
                      <a:lnTo>
                        <a:pt x="761" y="204"/>
                      </a:lnTo>
                      <a:lnTo>
                        <a:pt x="761" y="204"/>
                      </a:lnTo>
                      <a:lnTo>
                        <a:pt x="762" y="204"/>
                      </a:lnTo>
                      <a:lnTo>
                        <a:pt x="764" y="204"/>
                      </a:lnTo>
                      <a:lnTo>
                        <a:pt x="765" y="203"/>
                      </a:lnTo>
                      <a:lnTo>
                        <a:pt x="767" y="203"/>
                      </a:lnTo>
                      <a:lnTo>
                        <a:pt x="768" y="205"/>
                      </a:lnTo>
                      <a:lnTo>
                        <a:pt x="768" y="206"/>
                      </a:lnTo>
                      <a:lnTo>
                        <a:pt x="769" y="207"/>
                      </a:lnTo>
                      <a:lnTo>
                        <a:pt x="769" y="208"/>
                      </a:lnTo>
                      <a:lnTo>
                        <a:pt x="769" y="209"/>
                      </a:lnTo>
                      <a:lnTo>
                        <a:pt x="770" y="210"/>
                      </a:lnTo>
                      <a:lnTo>
                        <a:pt x="773" y="211"/>
                      </a:lnTo>
                      <a:lnTo>
                        <a:pt x="777" y="210"/>
                      </a:lnTo>
                      <a:lnTo>
                        <a:pt x="780" y="209"/>
                      </a:lnTo>
                      <a:lnTo>
                        <a:pt x="783" y="208"/>
                      </a:lnTo>
                      <a:lnTo>
                        <a:pt x="786" y="208"/>
                      </a:lnTo>
                      <a:lnTo>
                        <a:pt x="789" y="208"/>
                      </a:lnTo>
                      <a:lnTo>
                        <a:pt x="792" y="209"/>
                      </a:lnTo>
                      <a:lnTo>
                        <a:pt x="794" y="212"/>
                      </a:lnTo>
                      <a:lnTo>
                        <a:pt x="795" y="217"/>
                      </a:lnTo>
                      <a:lnTo>
                        <a:pt x="795" y="223"/>
                      </a:lnTo>
                      <a:lnTo>
                        <a:pt x="795" y="225"/>
                      </a:lnTo>
                      <a:lnTo>
                        <a:pt x="793" y="226"/>
                      </a:lnTo>
                      <a:lnTo>
                        <a:pt x="790" y="226"/>
                      </a:lnTo>
                      <a:lnTo>
                        <a:pt x="787" y="225"/>
                      </a:lnTo>
                      <a:lnTo>
                        <a:pt x="783" y="225"/>
                      </a:lnTo>
                      <a:lnTo>
                        <a:pt x="783" y="226"/>
                      </a:lnTo>
                      <a:lnTo>
                        <a:pt x="786" y="232"/>
                      </a:lnTo>
                      <a:lnTo>
                        <a:pt x="789" y="235"/>
                      </a:lnTo>
                      <a:lnTo>
                        <a:pt x="793" y="236"/>
                      </a:lnTo>
                      <a:lnTo>
                        <a:pt x="796" y="236"/>
                      </a:lnTo>
                      <a:lnTo>
                        <a:pt x="805" y="235"/>
                      </a:lnTo>
                      <a:lnTo>
                        <a:pt x="809" y="235"/>
                      </a:lnTo>
                      <a:lnTo>
                        <a:pt x="813" y="237"/>
                      </a:lnTo>
                      <a:lnTo>
                        <a:pt x="817" y="240"/>
                      </a:lnTo>
                      <a:lnTo>
                        <a:pt x="820" y="245"/>
                      </a:lnTo>
                      <a:lnTo>
                        <a:pt x="820" y="249"/>
                      </a:lnTo>
                      <a:lnTo>
                        <a:pt x="818" y="253"/>
                      </a:lnTo>
                      <a:lnTo>
                        <a:pt x="816" y="257"/>
                      </a:lnTo>
                      <a:lnTo>
                        <a:pt x="815" y="261"/>
                      </a:lnTo>
                      <a:lnTo>
                        <a:pt x="816" y="261"/>
                      </a:lnTo>
                      <a:lnTo>
                        <a:pt x="817" y="261"/>
                      </a:lnTo>
                      <a:lnTo>
                        <a:pt x="818" y="260"/>
                      </a:lnTo>
                      <a:lnTo>
                        <a:pt x="819" y="259"/>
                      </a:lnTo>
                      <a:lnTo>
                        <a:pt x="820" y="258"/>
                      </a:lnTo>
                      <a:lnTo>
                        <a:pt x="821" y="257"/>
                      </a:lnTo>
                      <a:lnTo>
                        <a:pt x="822" y="255"/>
                      </a:lnTo>
                      <a:lnTo>
                        <a:pt x="822" y="253"/>
                      </a:lnTo>
                      <a:lnTo>
                        <a:pt x="821" y="250"/>
                      </a:lnTo>
                      <a:lnTo>
                        <a:pt x="821" y="248"/>
                      </a:lnTo>
                      <a:lnTo>
                        <a:pt x="820" y="246"/>
                      </a:lnTo>
                      <a:lnTo>
                        <a:pt x="821" y="245"/>
                      </a:lnTo>
                      <a:lnTo>
                        <a:pt x="822" y="245"/>
                      </a:lnTo>
                      <a:lnTo>
                        <a:pt x="823" y="247"/>
                      </a:lnTo>
                      <a:lnTo>
                        <a:pt x="823" y="249"/>
                      </a:lnTo>
                      <a:lnTo>
                        <a:pt x="823" y="252"/>
                      </a:lnTo>
                      <a:lnTo>
                        <a:pt x="824" y="254"/>
                      </a:lnTo>
                      <a:lnTo>
                        <a:pt x="825" y="254"/>
                      </a:lnTo>
                      <a:lnTo>
                        <a:pt x="825" y="252"/>
                      </a:lnTo>
                      <a:lnTo>
                        <a:pt x="824" y="251"/>
                      </a:lnTo>
                      <a:lnTo>
                        <a:pt x="824" y="250"/>
                      </a:lnTo>
                      <a:lnTo>
                        <a:pt x="824" y="248"/>
                      </a:lnTo>
                      <a:lnTo>
                        <a:pt x="824" y="246"/>
                      </a:lnTo>
                      <a:lnTo>
                        <a:pt x="824" y="246"/>
                      </a:lnTo>
                      <a:lnTo>
                        <a:pt x="827" y="245"/>
                      </a:lnTo>
                      <a:lnTo>
                        <a:pt x="835" y="246"/>
                      </a:lnTo>
                      <a:lnTo>
                        <a:pt x="838" y="246"/>
                      </a:lnTo>
                      <a:lnTo>
                        <a:pt x="840" y="245"/>
                      </a:lnTo>
                      <a:lnTo>
                        <a:pt x="841" y="243"/>
                      </a:lnTo>
                      <a:lnTo>
                        <a:pt x="840" y="241"/>
                      </a:lnTo>
                      <a:lnTo>
                        <a:pt x="839" y="238"/>
                      </a:lnTo>
                      <a:lnTo>
                        <a:pt x="837" y="236"/>
                      </a:lnTo>
                      <a:lnTo>
                        <a:pt x="836" y="233"/>
                      </a:lnTo>
                      <a:lnTo>
                        <a:pt x="836" y="233"/>
                      </a:lnTo>
                      <a:lnTo>
                        <a:pt x="837" y="232"/>
                      </a:lnTo>
                      <a:lnTo>
                        <a:pt x="840" y="232"/>
                      </a:lnTo>
                      <a:lnTo>
                        <a:pt x="841" y="232"/>
                      </a:lnTo>
                      <a:lnTo>
                        <a:pt x="841" y="227"/>
                      </a:lnTo>
                      <a:lnTo>
                        <a:pt x="841" y="223"/>
                      </a:lnTo>
                      <a:lnTo>
                        <a:pt x="841" y="218"/>
                      </a:lnTo>
                      <a:lnTo>
                        <a:pt x="843" y="214"/>
                      </a:lnTo>
                      <a:lnTo>
                        <a:pt x="843" y="214"/>
                      </a:lnTo>
                      <a:lnTo>
                        <a:pt x="844" y="214"/>
                      </a:lnTo>
                      <a:lnTo>
                        <a:pt x="844" y="215"/>
                      </a:lnTo>
                      <a:lnTo>
                        <a:pt x="844" y="216"/>
                      </a:lnTo>
                      <a:lnTo>
                        <a:pt x="845" y="217"/>
                      </a:lnTo>
                      <a:lnTo>
                        <a:pt x="845" y="219"/>
                      </a:lnTo>
                      <a:lnTo>
                        <a:pt x="846" y="220"/>
                      </a:lnTo>
                      <a:lnTo>
                        <a:pt x="847" y="221"/>
                      </a:lnTo>
                      <a:lnTo>
                        <a:pt x="847" y="221"/>
                      </a:lnTo>
                      <a:lnTo>
                        <a:pt x="848" y="221"/>
                      </a:lnTo>
                      <a:lnTo>
                        <a:pt x="849" y="221"/>
                      </a:lnTo>
                      <a:lnTo>
                        <a:pt x="849" y="220"/>
                      </a:lnTo>
                      <a:lnTo>
                        <a:pt x="850" y="220"/>
                      </a:lnTo>
                      <a:lnTo>
                        <a:pt x="850" y="221"/>
                      </a:lnTo>
                      <a:lnTo>
                        <a:pt x="848" y="223"/>
                      </a:lnTo>
                      <a:lnTo>
                        <a:pt x="848" y="223"/>
                      </a:lnTo>
                      <a:lnTo>
                        <a:pt x="851" y="225"/>
                      </a:lnTo>
                      <a:lnTo>
                        <a:pt x="853" y="225"/>
                      </a:lnTo>
                      <a:lnTo>
                        <a:pt x="855" y="223"/>
                      </a:lnTo>
                      <a:lnTo>
                        <a:pt x="857" y="222"/>
                      </a:lnTo>
                      <a:lnTo>
                        <a:pt x="858" y="222"/>
                      </a:lnTo>
                      <a:lnTo>
                        <a:pt x="859" y="223"/>
                      </a:lnTo>
                      <a:lnTo>
                        <a:pt x="861" y="226"/>
                      </a:lnTo>
                      <a:lnTo>
                        <a:pt x="863" y="230"/>
                      </a:lnTo>
                      <a:lnTo>
                        <a:pt x="863" y="232"/>
                      </a:lnTo>
                      <a:lnTo>
                        <a:pt x="862" y="235"/>
                      </a:lnTo>
                      <a:lnTo>
                        <a:pt x="862" y="237"/>
                      </a:lnTo>
                      <a:lnTo>
                        <a:pt x="862" y="240"/>
                      </a:lnTo>
                      <a:lnTo>
                        <a:pt x="864" y="240"/>
                      </a:lnTo>
                      <a:lnTo>
                        <a:pt x="866" y="237"/>
                      </a:lnTo>
                      <a:lnTo>
                        <a:pt x="866" y="236"/>
                      </a:lnTo>
                      <a:lnTo>
                        <a:pt x="868" y="234"/>
                      </a:lnTo>
                      <a:lnTo>
                        <a:pt x="869" y="234"/>
                      </a:lnTo>
                      <a:lnTo>
                        <a:pt x="870" y="234"/>
                      </a:lnTo>
                      <a:lnTo>
                        <a:pt x="870" y="234"/>
                      </a:lnTo>
                      <a:lnTo>
                        <a:pt x="869" y="235"/>
                      </a:lnTo>
                      <a:lnTo>
                        <a:pt x="869" y="236"/>
                      </a:lnTo>
                      <a:lnTo>
                        <a:pt x="868" y="238"/>
                      </a:lnTo>
                      <a:lnTo>
                        <a:pt x="868" y="239"/>
                      </a:lnTo>
                      <a:lnTo>
                        <a:pt x="869" y="239"/>
                      </a:lnTo>
                      <a:lnTo>
                        <a:pt x="872" y="240"/>
                      </a:lnTo>
                      <a:lnTo>
                        <a:pt x="878" y="241"/>
                      </a:lnTo>
                      <a:lnTo>
                        <a:pt x="879" y="242"/>
                      </a:lnTo>
                      <a:lnTo>
                        <a:pt x="882" y="245"/>
                      </a:lnTo>
                      <a:lnTo>
                        <a:pt x="883" y="246"/>
                      </a:lnTo>
                      <a:lnTo>
                        <a:pt x="887" y="250"/>
                      </a:lnTo>
                      <a:lnTo>
                        <a:pt x="890" y="254"/>
                      </a:lnTo>
                      <a:lnTo>
                        <a:pt x="894" y="259"/>
                      </a:lnTo>
                      <a:lnTo>
                        <a:pt x="895" y="263"/>
                      </a:lnTo>
                      <a:lnTo>
                        <a:pt x="895" y="263"/>
                      </a:lnTo>
                      <a:lnTo>
                        <a:pt x="894" y="264"/>
                      </a:lnTo>
                      <a:lnTo>
                        <a:pt x="894" y="264"/>
                      </a:lnTo>
                      <a:lnTo>
                        <a:pt x="893" y="264"/>
                      </a:lnTo>
                      <a:lnTo>
                        <a:pt x="892" y="265"/>
                      </a:lnTo>
                      <a:lnTo>
                        <a:pt x="892" y="265"/>
                      </a:lnTo>
                      <a:lnTo>
                        <a:pt x="892" y="266"/>
                      </a:lnTo>
                      <a:lnTo>
                        <a:pt x="895" y="269"/>
                      </a:lnTo>
                      <a:lnTo>
                        <a:pt x="897" y="271"/>
                      </a:lnTo>
                      <a:lnTo>
                        <a:pt x="903" y="271"/>
                      </a:lnTo>
                      <a:lnTo>
                        <a:pt x="906" y="272"/>
                      </a:lnTo>
                      <a:lnTo>
                        <a:pt x="909" y="274"/>
                      </a:lnTo>
                      <a:lnTo>
                        <a:pt x="911" y="277"/>
                      </a:lnTo>
                      <a:lnTo>
                        <a:pt x="913" y="280"/>
                      </a:lnTo>
                      <a:lnTo>
                        <a:pt x="915" y="283"/>
                      </a:lnTo>
                      <a:lnTo>
                        <a:pt x="918" y="285"/>
                      </a:lnTo>
                      <a:lnTo>
                        <a:pt x="919" y="285"/>
                      </a:lnTo>
                      <a:lnTo>
                        <a:pt x="919" y="285"/>
                      </a:lnTo>
                      <a:lnTo>
                        <a:pt x="919" y="280"/>
                      </a:lnTo>
                      <a:lnTo>
                        <a:pt x="920" y="279"/>
                      </a:lnTo>
                      <a:lnTo>
                        <a:pt x="925" y="277"/>
                      </a:lnTo>
                      <a:lnTo>
                        <a:pt x="930" y="277"/>
                      </a:lnTo>
                      <a:lnTo>
                        <a:pt x="935" y="280"/>
                      </a:lnTo>
                      <a:lnTo>
                        <a:pt x="939" y="283"/>
                      </a:lnTo>
                      <a:lnTo>
                        <a:pt x="943" y="287"/>
                      </a:lnTo>
                      <a:lnTo>
                        <a:pt x="946" y="291"/>
                      </a:lnTo>
                      <a:lnTo>
                        <a:pt x="947" y="293"/>
                      </a:lnTo>
                      <a:lnTo>
                        <a:pt x="946" y="295"/>
                      </a:lnTo>
                      <a:lnTo>
                        <a:pt x="943" y="296"/>
                      </a:lnTo>
                      <a:lnTo>
                        <a:pt x="937" y="300"/>
                      </a:lnTo>
                      <a:lnTo>
                        <a:pt x="934" y="304"/>
                      </a:lnTo>
                      <a:lnTo>
                        <a:pt x="934" y="306"/>
                      </a:lnTo>
                      <a:lnTo>
                        <a:pt x="934" y="310"/>
                      </a:lnTo>
                      <a:lnTo>
                        <a:pt x="935" y="312"/>
                      </a:lnTo>
                      <a:lnTo>
                        <a:pt x="937" y="313"/>
                      </a:lnTo>
                      <a:lnTo>
                        <a:pt x="939" y="312"/>
                      </a:lnTo>
                      <a:lnTo>
                        <a:pt x="941" y="309"/>
                      </a:lnTo>
                      <a:lnTo>
                        <a:pt x="943" y="305"/>
                      </a:lnTo>
                      <a:lnTo>
                        <a:pt x="945" y="302"/>
                      </a:lnTo>
                      <a:lnTo>
                        <a:pt x="949" y="298"/>
                      </a:lnTo>
                      <a:lnTo>
                        <a:pt x="952" y="293"/>
                      </a:lnTo>
                      <a:lnTo>
                        <a:pt x="955" y="297"/>
                      </a:lnTo>
                      <a:lnTo>
                        <a:pt x="959" y="299"/>
                      </a:lnTo>
                      <a:lnTo>
                        <a:pt x="962" y="301"/>
                      </a:lnTo>
                      <a:lnTo>
                        <a:pt x="966" y="301"/>
                      </a:lnTo>
                      <a:lnTo>
                        <a:pt x="971" y="301"/>
                      </a:lnTo>
                      <a:lnTo>
                        <a:pt x="974" y="300"/>
                      </a:lnTo>
                      <a:lnTo>
                        <a:pt x="978" y="300"/>
                      </a:lnTo>
                      <a:lnTo>
                        <a:pt x="979" y="300"/>
                      </a:lnTo>
                      <a:lnTo>
                        <a:pt x="980" y="302"/>
                      </a:lnTo>
                      <a:lnTo>
                        <a:pt x="980" y="303"/>
                      </a:lnTo>
                      <a:lnTo>
                        <a:pt x="981" y="305"/>
                      </a:lnTo>
                      <a:lnTo>
                        <a:pt x="986" y="310"/>
                      </a:lnTo>
                      <a:lnTo>
                        <a:pt x="989" y="315"/>
                      </a:lnTo>
                      <a:lnTo>
                        <a:pt x="988" y="315"/>
                      </a:lnTo>
                      <a:lnTo>
                        <a:pt x="988" y="316"/>
                      </a:lnTo>
                      <a:lnTo>
                        <a:pt x="982" y="324"/>
                      </a:lnTo>
                      <a:lnTo>
                        <a:pt x="976" y="333"/>
                      </a:lnTo>
                      <a:lnTo>
                        <a:pt x="972" y="342"/>
                      </a:lnTo>
                      <a:lnTo>
                        <a:pt x="972" y="344"/>
                      </a:lnTo>
                      <a:lnTo>
                        <a:pt x="974" y="350"/>
                      </a:lnTo>
                      <a:lnTo>
                        <a:pt x="973" y="352"/>
                      </a:lnTo>
                      <a:lnTo>
                        <a:pt x="967" y="359"/>
                      </a:lnTo>
                      <a:lnTo>
                        <a:pt x="960" y="366"/>
                      </a:lnTo>
                      <a:lnTo>
                        <a:pt x="953" y="372"/>
                      </a:lnTo>
                      <a:lnTo>
                        <a:pt x="953" y="372"/>
                      </a:lnTo>
                      <a:lnTo>
                        <a:pt x="953" y="371"/>
                      </a:lnTo>
                      <a:lnTo>
                        <a:pt x="953" y="370"/>
                      </a:lnTo>
                      <a:lnTo>
                        <a:pt x="947" y="370"/>
                      </a:lnTo>
                      <a:lnTo>
                        <a:pt x="940" y="372"/>
                      </a:lnTo>
                      <a:lnTo>
                        <a:pt x="939" y="372"/>
                      </a:lnTo>
                      <a:lnTo>
                        <a:pt x="937" y="374"/>
                      </a:lnTo>
                      <a:lnTo>
                        <a:pt x="935" y="375"/>
                      </a:lnTo>
                      <a:lnTo>
                        <a:pt x="934" y="376"/>
                      </a:lnTo>
                      <a:lnTo>
                        <a:pt x="907" y="382"/>
                      </a:lnTo>
                      <a:lnTo>
                        <a:pt x="906" y="383"/>
                      </a:lnTo>
                      <a:lnTo>
                        <a:pt x="905" y="383"/>
                      </a:lnTo>
                      <a:lnTo>
                        <a:pt x="902" y="384"/>
                      </a:lnTo>
                      <a:lnTo>
                        <a:pt x="899" y="389"/>
                      </a:lnTo>
                      <a:lnTo>
                        <a:pt x="897" y="394"/>
                      </a:lnTo>
                      <a:lnTo>
                        <a:pt x="897" y="397"/>
                      </a:lnTo>
                      <a:lnTo>
                        <a:pt x="898" y="399"/>
                      </a:lnTo>
                      <a:lnTo>
                        <a:pt x="899" y="401"/>
                      </a:lnTo>
                      <a:lnTo>
                        <a:pt x="898" y="404"/>
                      </a:lnTo>
                      <a:lnTo>
                        <a:pt x="896" y="406"/>
                      </a:lnTo>
                      <a:lnTo>
                        <a:pt x="893" y="407"/>
                      </a:lnTo>
                      <a:lnTo>
                        <a:pt x="890" y="408"/>
                      </a:lnTo>
                      <a:lnTo>
                        <a:pt x="888" y="410"/>
                      </a:lnTo>
                      <a:lnTo>
                        <a:pt x="886" y="413"/>
                      </a:lnTo>
                      <a:lnTo>
                        <a:pt x="883" y="419"/>
                      </a:lnTo>
                      <a:lnTo>
                        <a:pt x="880" y="433"/>
                      </a:lnTo>
                      <a:lnTo>
                        <a:pt x="879" y="433"/>
                      </a:lnTo>
                      <a:lnTo>
                        <a:pt x="875" y="443"/>
                      </a:lnTo>
                      <a:lnTo>
                        <a:pt x="872" y="453"/>
                      </a:lnTo>
                      <a:lnTo>
                        <a:pt x="869" y="463"/>
                      </a:lnTo>
                      <a:lnTo>
                        <a:pt x="870" y="464"/>
                      </a:lnTo>
                      <a:lnTo>
                        <a:pt x="872" y="463"/>
                      </a:lnTo>
                      <a:lnTo>
                        <a:pt x="874" y="461"/>
                      </a:lnTo>
                      <a:lnTo>
                        <a:pt x="876" y="458"/>
                      </a:lnTo>
                      <a:lnTo>
                        <a:pt x="878" y="456"/>
                      </a:lnTo>
                      <a:lnTo>
                        <a:pt x="880" y="451"/>
                      </a:lnTo>
                      <a:lnTo>
                        <a:pt x="882" y="446"/>
                      </a:lnTo>
                      <a:lnTo>
                        <a:pt x="883" y="440"/>
                      </a:lnTo>
                      <a:lnTo>
                        <a:pt x="884" y="435"/>
                      </a:lnTo>
                      <a:lnTo>
                        <a:pt x="887" y="429"/>
                      </a:lnTo>
                      <a:lnTo>
                        <a:pt x="891" y="423"/>
                      </a:lnTo>
                      <a:lnTo>
                        <a:pt x="896" y="416"/>
                      </a:lnTo>
                      <a:lnTo>
                        <a:pt x="902" y="411"/>
                      </a:lnTo>
                      <a:lnTo>
                        <a:pt x="908" y="406"/>
                      </a:lnTo>
                      <a:lnTo>
                        <a:pt x="915" y="402"/>
                      </a:lnTo>
                      <a:lnTo>
                        <a:pt x="922" y="399"/>
                      </a:lnTo>
                      <a:lnTo>
                        <a:pt x="929" y="399"/>
                      </a:lnTo>
                      <a:lnTo>
                        <a:pt x="935" y="401"/>
                      </a:lnTo>
                      <a:lnTo>
                        <a:pt x="938" y="404"/>
                      </a:lnTo>
                      <a:lnTo>
                        <a:pt x="939" y="407"/>
                      </a:lnTo>
                      <a:lnTo>
                        <a:pt x="939" y="410"/>
                      </a:lnTo>
                      <a:lnTo>
                        <a:pt x="938" y="414"/>
                      </a:lnTo>
                      <a:lnTo>
                        <a:pt x="936" y="417"/>
                      </a:lnTo>
                      <a:lnTo>
                        <a:pt x="934" y="420"/>
                      </a:lnTo>
                      <a:lnTo>
                        <a:pt x="932" y="422"/>
                      </a:lnTo>
                      <a:lnTo>
                        <a:pt x="930" y="422"/>
                      </a:lnTo>
                      <a:lnTo>
                        <a:pt x="928" y="421"/>
                      </a:lnTo>
                      <a:lnTo>
                        <a:pt x="925" y="420"/>
                      </a:lnTo>
                      <a:lnTo>
                        <a:pt x="923" y="420"/>
                      </a:lnTo>
                      <a:lnTo>
                        <a:pt x="920" y="421"/>
                      </a:lnTo>
                      <a:lnTo>
                        <a:pt x="917" y="422"/>
                      </a:lnTo>
                      <a:lnTo>
                        <a:pt x="915" y="424"/>
                      </a:lnTo>
                      <a:lnTo>
                        <a:pt x="914" y="427"/>
                      </a:lnTo>
                      <a:lnTo>
                        <a:pt x="916" y="428"/>
                      </a:lnTo>
                      <a:lnTo>
                        <a:pt x="918" y="427"/>
                      </a:lnTo>
                      <a:lnTo>
                        <a:pt x="921" y="426"/>
                      </a:lnTo>
                      <a:lnTo>
                        <a:pt x="924" y="425"/>
                      </a:lnTo>
                      <a:lnTo>
                        <a:pt x="926" y="425"/>
                      </a:lnTo>
                      <a:lnTo>
                        <a:pt x="930" y="428"/>
                      </a:lnTo>
                      <a:lnTo>
                        <a:pt x="932" y="432"/>
                      </a:lnTo>
                      <a:lnTo>
                        <a:pt x="935" y="436"/>
                      </a:lnTo>
                      <a:lnTo>
                        <a:pt x="938" y="439"/>
                      </a:lnTo>
                      <a:lnTo>
                        <a:pt x="941" y="438"/>
                      </a:lnTo>
                      <a:lnTo>
                        <a:pt x="943" y="437"/>
                      </a:lnTo>
                      <a:lnTo>
                        <a:pt x="944" y="437"/>
                      </a:lnTo>
                      <a:lnTo>
                        <a:pt x="949" y="441"/>
                      </a:lnTo>
                      <a:lnTo>
                        <a:pt x="951" y="445"/>
                      </a:lnTo>
                      <a:lnTo>
                        <a:pt x="951" y="448"/>
                      </a:lnTo>
                      <a:lnTo>
                        <a:pt x="951" y="449"/>
                      </a:lnTo>
                      <a:lnTo>
                        <a:pt x="951" y="451"/>
                      </a:lnTo>
                      <a:lnTo>
                        <a:pt x="951" y="452"/>
                      </a:lnTo>
                      <a:lnTo>
                        <a:pt x="951" y="452"/>
                      </a:lnTo>
                      <a:lnTo>
                        <a:pt x="953" y="453"/>
                      </a:lnTo>
                      <a:lnTo>
                        <a:pt x="957" y="454"/>
                      </a:lnTo>
                      <a:lnTo>
                        <a:pt x="955" y="454"/>
                      </a:lnTo>
                      <a:lnTo>
                        <a:pt x="953" y="455"/>
                      </a:lnTo>
                      <a:lnTo>
                        <a:pt x="952" y="455"/>
                      </a:lnTo>
                      <a:lnTo>
                        <a:pt x="950" y="457"/>
                      </a:lnTo>
                      <a:lnTo>
                        <a:pt x="949" y="460"/>
                      </a:lnTo>
                      <a:lnTo>
                        <a:pt x="948" y="463"/>
                      </a:lnTo>
                      <a:lnTo>
                        <a:pt x="948" y="467"/>
                      </a:lnTo>
                      <a:lnTo>
                        <a:pt x="948" y="471"/>
                      </a:lnTo>
                      <a:lnTo>
                        <a:pt x="947" y="474"/>
                      </a:lnTo>
                      <a:lnTo>
                        <a:pt x="946" y="475"/>
                      </a:lnTo>
                      <a:lnTo>
                        <a:pt x="941" y="475"/>
                      </a:lnTo>
                      <a:lnTo>
                        <a:pt x="938" y="476"/>
                      </a:lnTo>
                      <a:lnTo>
                        <a:pt x="935" y="477"/>
                      </a:lnTo>
                      <a:lnTo>
                        <a:pt x="932" y="478"/>
                      </a:lnTo>
                      <a:lnTo>
                        <a:pt x="930" y="481"/>
                      </a:lnTo>
                      <a:lnTo>
                        <a:pt x="930" y="483"/>
                      </a:lnTo>
                      <a:lnTo>
                        <a:pt x="931" y="485"/>
                      </a:lnTo>
                      <a:lnTo>
                        <a:pt x="933" y="488"/>
                      </a:lnTo>
                      <a:lnTo>
                        <a:pt x="933" y="490"/>
                      </a:lnTo>
                      <a:lnTo>
                        <a:pt x="932" y="494"/>
                      </a:lnTo>
                      <a:lnTo>
                        <a:pt x="929" y="497"/>
                      </a:lnTo>
                      <a:lnTo>
                        <a:pt x="925" y="499"/>
                      </a:lnTo>
                      <a:lnTo>
                        <a:pt x="923" y="499"/>
                      </a:lnTo>
                      <a:lnTo>
                        <a:pt x="922" y="498"/>
                      </a:lnTo>
                      <a:lnTo>
                        <a:pt x="920" y="497"/>
                      </a:lnTo>
                      <a:lnTo>
                        <a:pt x="919" y="497"/>
                      </a:lnTo>
                      <a:lnTo>
                        <a:pt x="919" y="498"/>
                      </a:lnTo>
                      <a:lnTo>
                        <a:pt x="917" y="501"/>
                      </a:lnTo>
                      <a:lnTo>
                        <a:pt x="915" y="507"/>
                      </a:lnTo>
                      <a:lnTo>
                        <a:pt x="914" y="509"/>
                      </a:lnTo>
                      <a:lnTo>
                        <a:pt x="912" y="510"/>
                      </a:lnTo>
                      <a:lnTo>
                        <a:pt x="910" y="510"/>
                      </a:lnTo>
                      <a:lnTo>
                        <a:pt x="909" y="510"/>
                      </a:lnTo>
                      <a:lnTo>
                        <a:pt x="908" y="510"/>
                      </a:lnTo>
                      <a:lnTo>
                        <a:pt x="907" y="511"/>
                      </a:lnTo>
                      <a:lnTo>
                        <a:pt x="906" y="511"/>
                      </a:lnTo>
                      <a:lnTo>
                        <a:pt x="906" y="512"/>
                      </a:lnTo>
                      <a:lnTo>
                        <a:pt x="907" y="513"/>
                      </a:lnTo>
                      <a:lnTo>
                        <a:pt x="907" y="516"/>
                      </a:lnTo>
                      <a:lnTo>
                        <a:pt x="905" y="521"/>
                      </a:lnTo>
                      <a:lnTo>
                        <a:pt x="900" y="531"/>
                      </a:lnTo>
                      <a:lnTo>
                        <a:pt x="898" y="535"/>
                      </a:lnTo>
                      <a:lnTo>
                        <a:pt x="898" y="540"/>
                      </a:lnTo>
                      <a:lnTo>
                        <a:pt x="900" y="546"/>
                      </a:lnTo>
                      <a:lnTo>
                        <a:pt x="900" y="547"/>
                      </a:lnTo>
                      <a:lnTo>
                        <a:pt x="901" y="547"/>
                      </a:lnTo>
                      <a:lnTo>
                        <a:pt x="902" y="547"/>
                      </a:lnTo>
                      <a:lnTo>
                        <a:pt x="903" y="548"/>
                      </a:lnTo>
                      <a:lnTo>
                        <a:pt x="904" y="549"/>
                      </a:lnTo>
                      <a:lnTo>
                        <a:pt x="904" y="549"/>
                      </a:lnTo>
                      <a:lnTo>
                        <a:pt x="901" y="559"/>
                      </a:lnTo>
                      <a:lnTo>
                        <a:pt x="898" y="565"/>
                      </a:lnTo>
                      <a:lnTo>
                        <a:pt x="895" y="568"/>
                      </a:lnTo>
                      <a:lnTo>
                        <a:pt x="892" y="571"/>
                      </a:lnTo>
                      <a:lnTo>
                        <a:pt x="890" y="571"/>
                      </a:lnTo>
                      <a:lnTo>
                        <a:pt x="886" y="572"/>
                      </a:lnTo>
                      <a:lnTo>
                        <a:pt x="882" y="573"/>
                      </a:lnTo>
                      <a:lnTo>
                        <a:pt x="879" y="574"/>
                      </a:lnTo>
                      <a:lnTo>
                        <a:pt x="875" y="577"/>
                      </a:lnTo>
                      <a:lnTo>
                        <a:pt x="870" y="582"/>
                      </a:lnTo>
                      <a:lnTo>
                        <a:pt x="866" y="588"/>
                      </a:lnTo>
                      <a:lnTo>
                        <a:pt x="863" y="594"/>
                      </a:lnTo>
                      <a:lnTo>
                        <a:pt x="863" y="594"/>
                      </a:lnTo>
                      <a:lnTo>
                        <a:pt x="868" y="594"/>
                      </a:lnTo>
                      <a:lnTo>
                        <a:pt x="868" y="595"/>
                      </a:lnTo>
                      <a:lnTo>
                        <a:pt x="869" y="600"/>
                      </a:lnTo>
                      <a:lnTo>
                        <a:pt x="869" y="606"/>
                      </a:lnTo>
                      <a:lnTo>
                        <a:pt x="868" y="613"/>
                      </a:lnTo>
                      <a:lnTo>
                        <a:pt x="867" y="619"/>
                      </a:lnTo>
                      <a:lnTo>
                        <a:pt x="865" y="624"/>
                      </a:lnTo>
                      <a:lnTo>
                        <a:pt x="862" y="627"/>
                      </a:lnTo>
                      <a:lnTo>
                        <a:pt x="855" y="629"/>
                      </a:lnTo>
                      <a:lnTo>
                        <a:pt x="858" y="631"/>
                      </a:lnTo>
                      <a:lnTo>
                        <a:pt x="860" y="634"/>
                      </a:lnTo>
                      <a:lnTo>
                        <a:pt x="861" y="637"/>
                      </a:lnTo>
                      <a:lnTo>
                        <a:pt x="861" y="641"/>
                      </a:lnTo>
                      <a:lnTo>
                        <a:pt x="860" y="644"/>
                      </a:lnTo>
                      <a:lnTo>
                        <a:pt x="858" y="647"/>
                      </a:lnTo>
                      <a:lnTo>
                        <a:pt x="857" y="654"/>
                      </a:lnTo>
                      <a:lnTo>
                        <a:pt x="854" y="663"/>
                      </a:lnTo>
                      <a:lnTo>
                        <a:pt x="853" y="666"/>
                      </a:lnTo>
                      <a:lnTo>
                        <a:pt x="853" y="667"/>
                      </a:lnTo>
                      <a:lnTo>
                        <a:pt x="849" y="661"/>
                      </a:lnTo>
                      <a:lnTo>
                        <a:pt x="846" y="654"/>
                      </a:lnTo>
                      <a:lnTo>
                        <a:pt x="844" y="647"/>
                      </a:lnTo>
                      <a:lnTo>
                        <a:pt x="843" y="640"/>
                      </a:lnTo>
                      <a:lnTo>
                        <a:pt x="843" y="640"/>
                      </a:lnTo>
                      <a:lnTo>
                        <a:pt x="844" y="639"/>
                      </a:lnTo>
                      <a:lnTo>
                        <a:pt x="845" y="639"/>
                      </a:lnTo>
                      <a:lnTo>
                        <a:pt x="846" y="639"/>
                      </a:lnTo>
                      <a:lnTo>
                        <a:pt x="847" y="637"/>
                      </a:lnTo>
                      <a:lnTo>
                        <a:pt x="847" y="637"/>
                      </a:lnTo>
                      <a:lnTo>
                        <a:pt x="844" y="634"/>
                      </a:lnTo>
                      <a:lnTo>
                        <a:pt x="837" y="628"/>
                      </a:lnTo>
                      <a:lnTo>
                        <a:pt x="837" y="629"/>
                      </a:lnTo>
                      <a:lnTo>
                        <a:pt x="838" y="630"/>
                      </a:lnTo>
                      <a:lnTo>
                        <a:pt x="840" y="636"/>
                      </a:lnTo>
                      <a:lnTo>
                        <a:pt x="841" y="643"/>
                      </a:lnTo>
                      <a:lnTo>
                        <a:pt x="842" y="644"/>
                      </a:lnTo>
                      <a:lnTo>
                        <a:pt x="843" y="645"/>
                      </a:lnTo>
                      <a:lnTo>
                        <a:pt x="844" y="648"/>
                      </a:lnTo>
                      <a:lnTo>
                        <a:pt x="844" y="649"/>
                      </a:lnTo>
                      <a:lnTo>
                        <a:pt x="844" y="649"/>
                      </a:lnTo>
                      <a:lnTo>
                        <a:pt x="840" y="649"/>
                      </a:lnTo>
                      <a:lnTo>
                        <a:pt x="837" y="649"/>
                      </a:lnTo>
                      <a:lnTo>
                        <a:pt x="839" y="654"/>
                      </a:lnTo>
                      <a:lnTo>
                        <a:pt x="842" y="658"/>
                      </a:lnTo>
                      <a:lnTo>
                        <a:pt x="843" y="659"/>
                      </a:lnTo>
                      <a:lnTo>
                        <a:pt x="846" y="659"/>
                      </a:lnTo>
                      <a:lnTo>
                        <a:pt x="843" y="660"/>
                      </a:lnTo>
                      <a:lnTo>
                        <a:pt x="840" y="661"/>
                      </a:lnTo>
                      <a:lnTo>
                        <a:pt x="836" y="662"/>
                      </a:lnTo>
                      <a:lnTo>
                        <a:pt x="833" y="663"/>
                      </a:lnTo>
                      <a:lnTo>
                        <a:pt x="832" y="665"/>
                      </a:lnTo>
                      <a:lnTo>
                        <a:pt x="832" y="667"/>
                      </a:lnTo>
                      <a:lnTo>
                        <a:pt x="835" y="671"/>
                      </a:lnTo>
                      <a:lnTo>
                        <a:pt x="840" y="672"/>
                      </a:lnTo>
                      <a:lnTo>
                        <a:pt x="845" y="674"/>
                      </a:lnTo>
                      <a:lnTo>
                        <a:pt x="851" y="675"/>
                      </a:lnTo>
                      <a:lnTo>
                        <a:pt x="855" y="677"/>
                      </a:lnTo>
                      <a:lnTo>
                        <a:pt x="857" y="680"/>
                      </a:lnTo>
                      <a:lnTo>
                        <a:pt x="859" y="683"/>
                      </a:lnTo>
                      <a:lnTo>
                        <a:pt x="860" y="686"/>
                      </a:lnTo>
                      <a:lnTo>
                        <a:pt x="859" y="688"/>
                      </a:lnTo>
                      <a:lnTo>
                        <a:pt x="857" y="690"/>
                      </a:lnTo>
                      <a:lnTo>
                        <a:pt x="848" y="691"/>
                      </a:lnTo>
                      <a:lnTo>
                        <a:pt x="845" y="693"/>
                      </a:lnTo>
                      <a:lnTo>
                        <a:pt x="845" y="694"/>
                      </a:lnTo>
                      <a:lnTo>
                        <a:pt x="846" y="694"/>
                      </a:lnTo>
                      <a:lnTo>
                        <a:pt x="848" y="693"/>
                      </a:lnTo>
                      <a:lnTo>
                        <a:pt x="851" y="692"/>
                      </a:lnTo>
                      <a:lnTo>
                        <a:pt x="854" y="691"/>
                      </a:lnTo>
                      <a:lnTo>
                        <a:pt x="856" y="691"/>
                      </a:lnTo>
                      <a:lnTo>
                        <a:pt x="858" y="692"/>
                      </a:lnTo>
                      <a:lnTo>
                        <a:pt x="860" y="694"/>
                      </a:lnTo>
                      <a:lnTo>
                        <a:pt x="861" y="695"/>
                      </a:lnTo>
                      <a:lnTo>
                        <a:pt x="861" y="697"/>
                      </a:lnTo>
                      <a:lnTo>
                        <a:pt x="860" y="700"/>
                      </a:lnTo>
                      <a:lnTo>
                        <a:pt x="858" y="703"/>
                      </a:lnTo>
                      <a:lnTo>
                        <a:pt x="856" y="704"/>
                      </a:lnTo>
                      <a:lnTo>
                        <a:pt x="855" y="704"/>
                      </a:lnTo>
                      <a:lnTo>
                        <a:pt x="854" y="704"/>
                      </a:lnTo>
                      <a:lnTo>
                        <a:pt x="853" y="705"/>
                      </a:lnTo>
                      <a:lnTo>
                        <a:pt x="852" y="705"/>
                      </a:lnTo>
                      <a:lnTo>
                        <a:pt x="851" y="706"/>
                      </a:lnTo>
                      <a:lnTo>
                        <a:pt x="852" y="707"/>
                      </a:lnTo>
                      <a:lnTo>
                        <a:pt x="852" y="709"/>
                      </a:lnTo>
                      <a:lnTo>
                        <a:pt x="854" y="711"/>
                      </a:lnTo>
                      <a:lnTo>
                        <a:pt x="855" y="713"/>
                      </a:lnTo>
                      <a:lnTo>
                        <a:pt x="855" y="714"/>
                      </a:lnTo>
                      <a:lnTo>
                        <a:pt x="851" y="718"/>
                      </a:lnTo>
                      <a:lnTo>
                        <a:pt x="846" y="721"/>
                      </a:lnTo>
                      <a:lnTo>
                        <a:pt x="840" y="723"/>
                      </a:lnTo>
                      <a:lnTo>
                        <a:pt x="840" y="723"/>
                      </a:lnTo>
                      <a:lnTo>
                        <a:pt x="839" y="723"/>
                      </a:lnTo>
                      <a:lnTo>
                        <a:pt x="839" y="722"/>
                      </a:lnTo>
                      <a:lnTo>
                        <a:pt x="839" y="720"/>
                      </a:lnTo>
                      <a:lnTo>
                        <a:pt x="838" y="720"/>
                      </a:lnTo>
                      <a:lnTo>
                        <a:pt x="838" y="719"/>
                      </a:lnTo>
                      <a:lnTo>
                        <a:pt x="838" y="719"/>
                      </a:lnTo>
                      <a:lnTo>
                        <a:pt x="833" y="726"/>
                      </a:lnTo>
                      <a:lnTo>
                        <a:pt x="828" y="733"/>
                      </a:lnTo>
                      <a:lnTo>
                        <a:pt x="823" y="741"/>
                      </a:lnTo>
                      <a:lnTo>
                        <a:pt x="821" y="742"/>
                      </a:lnTo>
                      <a:lnTo>
                        <a:pt x="820" y="744"/>
                      </a:lnTo>
                      <a:lnTo>
                        <a:pt x="819" y="745"/>
                      </a:lnTo>
                      <a:lnTo>
                        <a:pt x="818" y="746"/>
                      </a:lnTo>
                      <a:lnTo>
                        <a:pt x="815" y="753"/>
                      </a:lnTo>
                      <a:lnTo>
                        <a:pt x="815" y="756"/>
                      </a:lnTo>
                      <a:lnTo>
                        <a:pt x="814" y="757"/>
                      </a:lnTo>
                      <a:lnTo>
                        <a:pt x="812" y="760"/>
                      </a:lnTo>
                      <a:lnTo>
                        <a:pt x="807" y="766"/>
                      </a:lnTo>
                      <a:lnTo>
                        <a:pt x="803" y="770"/>
                      </a:lnTo>
                      <a:lnTo>
                        <a:pt x="800" y="771"/>
                      </a:lnTo>
                      <a:lnTo>
                        <a:pt x="797" y="772"/>
                      </a:lnTo>
                      <a:lnTo>
                        <a:pt x="794" y="772"/>
                      </a:lnTo>
                      <a:lnTo>
                        <a:pt x="792" y="773"/>
                      </a:lnTo>
                      <a:lnTo>
                        <a:pt x="791" y="776"/>
                      </a:lnTo>
                      <a:lnTo>
                        <a:pt x="790" y="779"/>
                      </a:lnTo>
                      <a:lnTo>
                        <a:pt x="790" y="782"/>
                      </a:lnTo>
                      <a:lnTo>
                        <a:pt x="789" y="784"/>
                      </a:lnTo>
                      <a:lnTo>
                        <a:pt x="787" y="788"/>
                      </a:lnTo>
                      <a:lnTo>
                        <a:pt x="785" y="789"/>
                      </a:lnTo>
                      <a:lnTo>
                        <a:pt x="784" y="791"/>
                      </a:lnTo>
                      <a:lnTo>
                        <a:pt x="783" y="791"/>
                      </a:lnTo>
                      <a:lnTo>
                        <a:pt x="782" y="792"/>
                      </a:lnTo>
                      <a:lnTo>
                        <a:pt x="781" y="794"/>
                      </a:lnTo>
                      <a:lnTo>
                        <a:pt x="781" y="799"/>
                      </a:lnTo>
                      <a:lnTo>
                        <a:pt x="781" y="809"/>
                      </a:lnTo>
                      <a:lnTo>
                        <a:pt x="783" y="818"/>
                      </a:lnTo>
                      <a:lnTo>
                        <a:pt x="787" y="827"/>
                      </a:lnTo>
                      <a:lnTo>
                        <a:pt x="791" y="836"/>
                      </a:lnTo>
                      <a:lnTo>
                        <a:pt x="795" y="844"/>
                      </a:lnTo>
                      <a:lnTo>
                        <a:pt x="800" y="850"/>
                      </a:lnTo>
                      <a:lnTo>
                        <a:pt x="803" y="855"/>
                      </a:lnTo>
                      <a:lnTo>
                        <a:pt x="804" y="858"/>
                      </a:lnTo>
                      <a:lnTo>
                        <a:pt x="806" y="864"/>
                      </a:lnTo>
                      <a:lnTo>
                        <a:pt x="807" y="866"/>
                      </a:lnTo>
                      <a:lnTo>
                        <a:pt x="807" y="868"/>
                      </a:lnTo>
                      <a:lnTo>
                        <a:pt x="806" y="867"/>
                      </a:lnTo>
                      <a:lnTo>
                        <a:pt x="804" y="866"/>
                      </a:lnTo>
                      <a:lnTo>
                        <a:pt x="806" y="869"/>
                      </a:lnTo>
                      <a:lnTo>
                        <a:pt x="807" y="871"/>
                      </a:lnTo>
                      <a:lnTo>
                        <a:pt x="811" y="878"/>
                      </a:lnTo>
                      <a:lnTo>
                        <a:pt x="814" y="885"/>
                      </a:lnTo>
                      <a:lnTo>
                        <a:pt x="816" y="892"/>
                      </a:lnTo>
                      <a:lnTo>
                        <a:pt x="816" y="899"/>
                      </a:lnTo>
                      <a:lnTo>
                        <a:pt x="816" y="907"/>
                      </a:lnTo>
                      <a:lnTo>
                        <a:pt x="815" y="915"/>
                      </a:lnTo>
                      <a:lnTo>
                        <a:pt x="814" y="918"/>
                      </a:lnTo>
                      <a:lnTo>
                        <a:pt x="811" y="921"/>
                      </a:lnTo>
                      <a:lnTo>
                        <a:pt x="808" y="923"/>
                      </a:lnTo>
                      <a:lnTo>
                        <a:pt x="804" y="924"/>
                      </a:lnTo>
                      <a:lnTo>
                        <a:pt x="800" y="924"/>
                      </a:lnTo>
                      <a:lnTo>
                        <a:pt x="798" y="923"/>
                      </a:lnTo>
                      <a:lnTo>
                        <a:pt x="798" y="923"/>
                      </a:lnTo>
                      <a:lnTo>
                        <a:pt x="798" y="921"/>
                      </a:lnTo>
                      <a:lnTo>
                        <a:pt x="798" y="920"/>
                      </a:lnTo>
                      <a:lnTo>
                        <a:pt x="800" y="920"/>
                      </a:lnTo>
                      <a:lnTo>
                        <a:pt x="801" y="920"/>
                      </a:lnTo>
                      <a:lnTo>
                        <a:pt x="802" y="921"/>
                      </a:lnTo>
                      <a:lnTo>
                        <a:pt x="802" y="921"/>
                      </a:lnTo>
                      <a:lnTo>
                        <a:pt x="798" y="918"/>
                      </a:lnTo>
                      <a:lnTo>
                        <a:pt x="793" y="915"/>
                      </a:lnTo>
                      <a:lnTo>
                        <a:pt x="789" y="912"/>
                      </a:lnTo>
                      <a:lnTo>
                        <a:pt x="786" y="909"/>
                      </a:lnTo>
                      <a:lnTo>
                        <a:pt x="782" y="905"/>
                      </a:lnTo>
                      <a:lnTo>
                        <a:pt x="781" y="899"/>
                      </a:lnTo>
                      <a:lnTo>
                        <a:pt x="781" y="898"/>
                      </a:lnTo>
                      <a:lnTo>
                        <a:pt x="780" y="898"/>
                      </a:lnTo>
                      <a:lnTo>
                        <a:pt x="780" y="896"/>
                      </a:lnTo>
                      <a:lnTo>
                        <a:pt x="779" y="896"/>
                      </a:lnTo>
                      <a:lnTo>
                        <a:pt x="779" y="895"/>
                      </a:lnTo>
                      <a:lnTo>
                        <a:pt x="768" y="884"/>
                      </a:lnTo>
                      <a:lnTo>
                        <a:pt x="766" y="880"/>
                      </a:lnTo>
                      <a:lnTo>
                        <a:pt x="766" y="879"/>
                      </a:lnTo>
                      <a:lnTo>
                        <a:pt x="767" y="878"/>
                      </a:lnTo>
                      <a:lnTo>
                        <a:pt x="768" y="878"/>
                      </a:lnTo>
                      <a:lnTo>
                        <a:pt x="769" y="877"/>
                      </a:lnTo>
                      <a:lnTo>
                        <a:pt x="770" y="876"/>
                      </a:lnTo>
                      <a:lnTo>
                        <a:pt x="772" y="875"/>
                      </a:lnTo>
                      <a:lnTo>
                        <a:pt x="772" y="874"/>
                      </a:lnTo>
                      <a:lnTo>
                        <a:pt x="770" y="873"/>
                      </a:lnTo>
                      <a:lnTo>
                        <a:pt x="768" y="873"/>
                      </a:lnTo>
                      <a:lnTo>
                        <a:pt x="766" y="874"/>
                      </a:lnTo>
                      <a:lnTo>
                        <a:pt x="764" y="874"/>
                      </a:lnTo>
                      <a:lnTo>
                        <a:pt x="763" y="873"/>
                      </a:lnTo>
                      <a:lnTo>
                        <a:pt x="763" y="872"/>
                      </a:lnTo>
                      <a:lnTo>
                        <a:pt x="764" y="871"/>
                      </a:lnTo>
                      <a:lnTo>
                        <a:pt x="765" y="870"/>
                      </a:lnTo>
                      <a:lnTo>
                        <a:pt x="765" y="869"/>
                      </a:lnTo>
                      <a:lnTo>
                        <a:pt x="766" y="861"/>
                      </a:lnTo>
                      <a:lnTo>
                        <a:pt x="766" y="852"/>
                      </a:lnTo>
                      <a:lnTo>
                        <a:pt x="765" y="849"/>
                      </a:lnTo>
                      <a:lnTo>
                        <a:pt x="764" y="848"/>
                      </a:lnTo>
                      <a:lnTo>
                        <a:pt x="762" y="847"/>
                      </a:lnTo>
                      <a:lnTo>
                        <a:pt x="760" y="847"/>
                      </a:lnTo>
                      <a:lnTo>
                        <a:pt x="758" y="847"/>
                      </a:lnTo>
                      <a:lnTo>
                        <a:pt x="756" y="845"/>
                      </a:lnTo>
                      <a:lnTo>
                        <a:pt x="746" y="834"/>
                      </a:lnTo>
                      <a:lnTo>
                        <a:pt x="741" y="830"/>
                      </a:lnTo>
                      <a:lnTo>
                        <a:pt x="739" y="830"/>
                      </a:lnTo>
                      <a:lnTo>
                        <a:pt x="734" y="833"/>
                      </a:lnTo>
                      <a:lnTo>
                        <a:pt x="728" y="836"/>
                      </a:lnTo>
                      <a:lnTo>
                        <a:pt x="722" y="839"/>
                      </a:lnTo>
                      <a:lnTo>
                        <a:pt x="717" y="841"/>
                      </a:lnTo>
                      <a:lnTo>
                        <a:pt x="716" y="841"/>
                      </a:lnTo>
                      <a:lnTo>
                        <a:pt x="716" y="837"/>
                      </a:lnTo>
                      <a:lnTo>
                        <a:pt x="715" y="836"/>
                      </a:lnTo>
                      <a:lnTo>
                        <a:pt x="713" y="835"/>
                      </a:lnTo>
                      <a:lnTo>
                        <a:pt x="712" y="834"/>
                      </a:lnTo>
                      <a:lnTo>
                        <a:pt x="711" y="834"/>
                      </a:lnTo>
                      <a:lnTo>
                        <a:pt x="710" y="833"/>
                      </a:lnTo>
                      <a:lnTo>
                        <a:pt x="709" y="832"/>
                      </a:lnTo>
                      <a:lnTo>
                        <a:pt x="709" y="831"/>
                      </a:lnTo>
                      <a:lnTo>
                        <a:pt x="710" y="830"/>
                      </a:lnTo>
                      <a:lnTo>
                        <a:pt x="711" y="829"/>
                      </a:lnTo>
                      <a:lnTo>
                        <a:pt x="712" y="829"/>
                      </a:lnTo>
                      <a:lnTo>
                        <a:pt x="712" y="829"/>
                      </a:lnTo>
                      <a:lnTo>
                        <a:pt x="706" y="828"/>
                      </a:lnTo>
                      <a:lnTo>
                        <a:pt x="701" y="829"/>
                      </a:lnTo>
                      <a:lnTo>
                        <a:pt x="695" y="828"/>
                      </a:lnTo>
                      <a:lnTo>
                        <a:pt x="694" y="828"/>
                      </a:lnTo>
                      <a:lnTo>
                        <a:pt x="695" y="827"/>
                      </a:lnTo>
                      <a:lnTo>
                        <a:pt x="696" y="827"/>
                      </a:lnTo>
                      <a:lnTo>
                        <a:pt x="697" y="827"/>
                      </a:lnTo>
                      <a:lnTo>
                        <a:pt x="699" y="826"/>
                      </a:lnTo>
                      <a:lnTo>
                        <a:pt x="700" y="826"/>
                      </a:lnTo>
                      <a:lnTo>
                        <a:pt x="701" y="826"/>
                      </a:lnTo>
                      <a:lnTo>
                        <a:pt x="692" y="828"/>
                      </a:lnTo>
                      <a:lnTo>
                        <a:pt x="683" y="830"/>
                      </a:lnTo>
                      <a:lnTo>
                        <a:pt x="681" y="831"/>
                      </a:lnTo>
                      <a:lnTo>
                        <a:pt x="680" y="832"/>
                      </a:lnTo>
                      <a:lnTo>
                        <a:pt x="678" y="833"/>
                      </a:lnTo>
                      <a:lnTo>
                        <a:pt x="669" y="834"/>
                      </a:lnTo>
                      <a:lnTo>
                        <a:pt x="661" y="835"/>
                      </a:lnTo>
                      <a:lnTo>
                        <a:pt x="652" y="837"/>
                      </a:lnTo>
                      <a:lnTo>
                        <a:pt x="645" y="839"/>
                      </a:lnTo>
                      <a:lnTo>
                        <a:pt x="644" y="841"/>
                      </a:lnTo>
                      <a:lnTo>
                        <a:pt x="644" y="846"/>
                      </a:lnTo>
                      <a:lnTo>
                        <a:pt x="643" y="848"/>
                      </a:lnTo>
                      <a:lnTo>
                        <a:pt x="642" y="849"/>
                      </a:lnTo>
                      <a:lnTo>
                        <a:pt x="640" y="850"/>
                      </a:lnTo>
                      <a:lnTo>
                        <a:pt x="639" y="851"/>
                      </a:lnTo>
                      <a:lnTo>
                        <a:pt x="637" y="851"/>
                      </a:lnTo>
                      <a:lnTo>
                        <a:pt x="636" y="851"/>
                      </a:lnTo>
                      <a:lnTo>
                        <a:pt x="632" y="849"/>
                      </a:lnTo>
                      <a:lnTo>
                        <a:pt x="631" y="849"/>
                      </a:lnTo>
                      <a:lnTo>
                        <a:pt x="630" y="850"/>
                      </a:lnTo>
                      <a:lnTo>
                        <a:pt x="630" y="851"/>
                      </a:lnTo>
                      <a:lnTo>
                        <a:pt x="633" y="854"/>
                      </a:lnTo>
                      <a:lnTo>
                        <a:pt x="633" y="856"/>
                      </a:lnTo>
                      <a:lnTo>
                        <a:pt x="633" y="857"/>
                      </a:lnTo>
                      <a:lnTo>
                        <a:pt x="631" y="860"/>
                      </a:lnTo>
                      <a:lnTo>
                        <a:pt x="630" y="860"/>
                      </a:lnTo>
                      <a:lnTo>
                        <a:pt x="629" y="858"/>
                      </a:lnTo>
                      <a:lnTo>
                        <a:pt x="627" y="855"/>
                      </a:lnTo>
                      <a:lnTo>
                        <a:pt x="626" y="854"/>
                      </a:lnTo>
                      <a:lnTo>
                        <a:pt x="625" y="855"/>
                      </a:lnTo>
                      <a:lnTo>
                        <a:pt x="624" y="855"/>
                      </a:lnTo>
                      <a:lnTo>
                        <a:pt x="623" y="858"/>
                      </a:lnTo>
                      <a:lnTo>
                        <a:pt x="622" y="859"/>
                      </a:lnTo>
                      <a:lnTo>
                        <a:pt x="621" y="860"/>
                      </a:lnTo>
                      <a:lnTo>
                        <a:pt x="618" y="860"/>
                      </a:lnTo>
                      <a:lnTo>
                        <a:pt x="614" y="859"/>
                      </a:lnTo>
                      <a:lnTo>
                        <a:pt x="611" y="857"/>
                      </a:lnTo>
                      <a:lnTo>
                        <a:pt x="610" y="856"/>
                      </a:lnTo>
                      <a:lnTo>
                        <a:pt x="611" y="855"/>
                      </a:lnTo>
                      <a:lnTo>
                        <a:pt x="611" y="854"/>
                      </a:lnTo>
                      <a:lnTo>
                        <a:pt x="612" y="852"/>
                      </a:lnTo>
                      <a:lnTo>
                        <a:pt x="612" y="851"/>
                      </a:lnTo>
                      <a:lnTo>
                        <a:pt x="611" y="850"/>
                      </a:lnTo>
                      <a:lnTo>
                        <a:pt x="607" y="846"/>
                      </a:lnTo>
                      <a:lnTo>
                        <a:pt x="605" y="843"/>
                      </a:lnTo>
                      <a:lnTo>
                        <a:pt x="603" y="843"/>
                      </a:lnTo>
                      <a:lnTo>
                        <a:pt x="601" y="843"/>
                      </a:lnTo>
                      <a:lnTo>
                        <a:pt x="600" y="845"/>
                      </a:lnTo>
                      <a:lnTo>
                        <a:pt x="599" y="847"/>
                      </a:lnTo>
                      <a:lnTo>
                        <a:pt x="598" y="849"/>
                      </a:lnTo>
                      <a:lnTo>
                        <a:pt x="597" y="851"/>
                      </a:lnTo>
                      <a:lnTo>
                        <a:pt x="595" y="852"/>
                      </a:lnTo>
                      <a:lnTo>
                        <a:pt x="592" y="852"/>
                      </a:lnTo>
                      <a:lnTo>
                        <a:pt x="587" y="850"/>
                      </a:lnTo>
                      <a:lnTo>
                        <a:pt x="581" y="848"/>
                      </a:lnTo>
                      <a:lnTo>
                        <a:pt x="575" y="847"/>
                      </a:lnTo>
                      <a:lnTo>
                        <a:pt x="572" y="847"/>
                      </a:lnTo>
                      <a:lnTo>
                        <a:pt x="568" y="849"/>
                      </a:lnTo>
                      <a:lnTo>
                        <a:pt x="564" y="849"/>
                      </a:lnTo>
                      <a:lnTo>
                        <a:pt x="564" y="848"/>
                      </a:lnTo>
                      <a:lnTo>
                        <a:pt x="564" y="848"/>
                      </a:lnTo>
                      <a:lnTo>
                        <a:pt x="565" y="846"/>
                      </a:lnTo>
                      <a:lnTo>
                        <a:pt x="565" y="844"/>
                      </a:lnTo>
                      <a:lnTo>
                        <a:pt x="565" y="843"/>
                      </a:lnTo>
                      <a:lnTo>
                        <a:pt x="566" y="843"/>
                      </a:lnTo>
                      <a:lnTo>
                        <a:pt x="566" y="842"/>
                      </a:lnTo>
                      <a:lnTo>
                        <a:pt x="565" y="842"/>
                      </a:lnTo>
                      <a:lnTo>
                        <a:pt x="559" y="847"/>
                      </a:lnTo>
                      <a:lnTo>
                        <a:pt x="552" y="851"/>
                      </a:lnTo>
                      <a:lnTo>
                        <a:pt x="552" y="851"/>
                      </a:lnTo>
                      <a:lnTo>
                        <a:pt x="551" y="850"/>
                      </a:lnTo>
                      <a:lnTo>
                        <a:pt x="548" y="850"/>
                      </a:lnTo>
                      <a:lnTo>
                        <a:pt x="548" y="851"/>
                      </a:lnTo>
                      <a:lnTo>
                        <a:pt x="547" y="851"/>
                      </a:lnTo>
                      <a:lnTo>
                        <a:pt x="546" y="852"/>
                      </a:lnTo>
                      <a:lnTo>
                        <a:pt x="546" y="853"/>
                      </a:lnTo>
                      <a:lnTo>
                        <a:pt x="547" y="854"/>
                      </a:lnTo>
                      <a:lnTo>
                        <a:pt x="547" y="855"/>
                      </a:lnTo>
                      <a:lnTo>
                        <a:pt x="541" y="861"/>
                      </a:lnTo>
                      <a:lnTo>
                        <a:pt x="535" y="866"/>
                      </a:lnTo>
                      <a:lnTo>
                        <a:pt x="528" y="870"/>
                      </a:lnTo>
                      <a:lnTo>
                        <a:pt x="521" y="873"/>
                      </a:lnTo>
                      <a:lnTo>
                        <a:pt x="522" y="873"/>
                      </a:lnTo>
                      <a:lnTo>
                        <a:pt x="522" y="872"/>
                      </a:lnTo>
                      <a:lnTo>
                        <a:pt x="524" y="871"/>
                      </a:lnTo>
                      <a:lnTo>
                        <a:pt x="525" y="870"/>
                      </a:lnTo>
                      <a:lnTo>
                        <a:pt x="525" y="869"/>
                      </a:lnTo>
                      <a:lnTo>
                        <a:pt x="522" y="869"/>
                      </a:lnTo>
                      <a:lnTo>
                        <a:pt x="519" y="869"/>
                      </a:lnTo>
                      <a:lnTo>
                        <a:pt x="516" y="871"/>
                      </a:lnTo>
                      <a:lnTo>
                        <a:pt x="516" y="872"/>
                      </a:lnTo>
                      <a:lnTo>
                        <a:pt x="518" y="874"/>
                      </a:lnTo>
                      <a:lnTo>
                        <a:pt x="518" y="874"/>
                      </a:lnTo>
                      <a:lnTo>
                        <a:pt x="515" y="875"/>
                      </a:lnTo>
                      <a:lnTo>
                        <a:pt x="512" y="875"/>
                      </a:lnTo>
                      <a:lnTo>
                        <a:pt x="510" y="875"/>
                      </a:lnTo>
                      <a:lnTo>
                        <a:pt x="509" y="874"/>
                      </a:lnTo>
                      <a:lnTo>
                        <a:pt x="507" y="873"/>
                      </a:lnTo>
                      <a:lnTo>
                        <a:pt x="506" y="872"/>
                      </a:lnTo>
                      <a:lnTo>
                        <a:pt x="505" y="873"/>
                      </a:lnTo>
                      <a:lnTo>
                        <a:pt x="503" y="875"/>
                      </a:lnTo>
                      <a:lnTo>
                        <a:pt x="501" y="879"/>
                      </a:lnTo>
                      <a:lnTo>
                        <a:pt x="497" y="885"/>
                      </a:lnTo>
                      <a:lnTo>
                        <a:pt x="497" y="885"/>
                      </a:lnTo>
                      <a:lnTo>
                        <a:pt x="498" y="887"/>
                      </a:lnTo>
                      <a:lnTo>
                        <a:pt x="499" y="887"/>
                      </a:lnTo>
                      <a:lnTo>
                        <a:pt x="501" y="888"/>
                      </a:lnTo>
                      <a:lnTo>
                        <a:pt x="502" y="888"/>
                      </a:lnTo>
                      <a:lnTo>
                        <a:pt x="502" y="890"/>
                      </a:lnTo>
                      <a:lnTo>
                        <a:pt x="501" y="892"/>
                      </a:lnTo>
                      <a:lnTo>
                        <a:pt x="500" y="894"/>
                      </a:lnTo>
                      <a:lnTo>
                        <a:pt x="498" y="896"/>
                      </a:lnTo>
                      <a:lnTo>
                        <a:pt x="494" y="896"/>
                      </a:lnTo>
                      <a:lnTo>
                        <a:pt x="493" y="895"/>
                      </a:lnTo>
                      <a:lnTo>
                        <a:pt x="493" y="895"/>
                      </a:lnTo>
                      <a:lnTo>
                        <a:pt x="492" y="896"/>
                      </a:lnTo>
                      <a:lnTo>
                        <a:pt x="492" y="896"/>
                      </a:lnTo>
                      <a:lnTo>
                        <a:pt x="494" y="906"/>
                      </a:lnTo>
                      <a:lnTo>
                        <a:pt x="501" y="923"/>
                      </a:lnTo>
                      <a:lnTo>
                        <a:pt x="503" y="923"/>
                      </a:lnTo>
                      <a:lnTo>
                        <a:pt x="499" y="935"/>
                      </a:lnTo>
                      <a:lnTo>
                        <a:pt x="495" y="946"/>
                      </a:lnTo>
                      <a:lnTo>
                        <a:pt x="491" y="962"/>
                      </a:lnTo>
                      <a:lnTo>
                        <a:pt x="490" y="978"/>
                      </a:lnTo>
                      <a:lnTo>
                        <a:pt x="490" y="993"/>
                      </a:lnTo>
                      <a:lnTo>
                        <a:pt x="491" y="1008"/>
                      </a:lnTo>
                      <a:lnTo>
                        <a:pt x="492" y="1011"/>
                      </a:lnTo>
                      <a:lnTo>
                        <a:pt x="493" y="1012"/>
                      </a:lnTo>
                      <a:lnTo>
                        <a:pt x="496" y="1020"/>
                      </a:lnTo>
                      <a:lnTo>
                        <a:pt x="501" y="1028"/>
                      </a:lnTo>
                      <a:lnTo>
                        <a:pt x="504" y="1032"/>
                      </a:lnTo>
                      <a:lnTo>
                        <a:pt x="507" y="1036"/>
                      </a:lnTo>
                      <a:lnTo>
                        <a:pt x="511" y="1040"/>
                      </a:lnTo>
                      <a:lnTo>
                        <a:pt x="514" y="1044"/>
                      </a:lnTo>
                      <a:lnTo>
                        <a:pt x="516" y="1049"/>
                      </a:lnTo>
                      <a:lnTo>
                        <a:pt x="518" y="1058"/>
                      </a:lnTo>
                      <a:lnTo>
                        <a:pt x="520" y="1062"/>
                      </a:lnTo>
                      <a:lnTo>
                        <a:pt x="525" y="1066"/>
                      </a:lnTo>
                      <a:lnTo>
                        <a:pt x="528" y="1067"/>
                      </a:lnTo>
                      <a:lnTo>
                        <a:pt x="532" y="1067"/>
                      </a:lnTo>
                      <a:lnTo>
                        <a:pt x="535" y="1066"/>
                      </a:lnTo>
                      <a:lnTo>
                        <a:pt x="538" y="1067"/>
                      </a:lnTo>
                      <a:lnTo>
                        <a:pt x="542" y="1069"/>
                      </a:lnTo>
                      <a:lnTo>
                        <a:pt x="545" y="1072"/>
                      </a:lnTo>
                      <a:lnTo>
                        <a:pt x="549" y="1075"/>
                      </a:lnTo>
                      <a:lnTo>
                        <a:pt x="552" y="1077"/>
                      </a:lnTo>
                      <a:lnTo>
                        <a:pt x="559" y="1078"/>
                      </a:lnTo>
                      <a:lnTo>
                        <a:pt x="562" y="1079"/>
                      </a:lnTo>
                      <a:lnTo>
                        <a:pt x="564" y="1079"/>
                      </a:lnTo>
                      <a:lnTo>
                        <a:pt x="565" y="1078"/>
                      </a:lnTo>
                      <a:lnTo>
                        <a:pt x="565" y="1074"/>
                      </a:lnTo>
                      <a:lnTo>
                        <a:pt x="567" y="1073"/>
                      </a:lnTo>
                      <a:lnTo>
                        <a:pt x="569" y="1072"/>
                      </a:lnTo>
                      <a:lnTo>
                        <a:pt x="581" y="1072"/>
                      </a:lnTo>
                      <a:lnTo>
                        <a:pt x="587" y="1071"/>
                      </a:lnTo>
                      <a:lnTo>
                        <a:pt x="589" y="1070"/>
                      </a:lnTo>
                      <a:lnTo>
                        <a:pt x="590" y="1069"/>
                      </a:lnTo>
                      <a:lnTo>
                        <a:pt x="591" y="1068"/>
                      </a:lnTo>
                      <a:lnTo>
                        <a:pt x="591" y="1067"/>
                      </a:lnTo>
                      <a:lnTo>
                        <a:pt x="592" y="1067"/>
                      </a:lnTo>
                      <a:lnTo>
                        <a:pt x="599" y="1065"/>
                      </a:lnTo>
                      <a:lnTo>
                        <a:pt x="605" y="1064"/>
                      </a:lnTo>
                      <a:lnTo>
                        <a:pt x="612" y="1063"/>
                      </a:lnTo>
                      <a:lnTo>
                        <a:pt x="613" y="1062"/>
                      </a:lnTo>
                      <a:lnTo>
                        <a:pt x="615" y="1061"/>
                      </a:lnTo>
                      <a:lnTo>
                        <a:pt x="618" y="1058"/>
                      </a:lnTo>
                      <a:lnTo>
                        <a:pt x="622" y="1056"/>
                      </a:lnTo>
                      <a:lnTo>
                        <a:pt x="624" y="1053"/>
                      </a:lnTo>
                      <a:lnTo>
                        <a:pt x="625" y="1052"/>
                      </a:lnTo>
                      <a:lnTo>
                        <a:pt x="625" y="1046"/>
                      </a:lnTo>
                      <a:lnTo>
                        <a:pt x="625" y="1045"/>
                      </a:lnTo>
                      <a:lnTo>
                        <a:pt x="629" y="1037"/>
                      </a:lnTo>
                      <a:lnTo>
                        <a:pt x="632" y="1030"/>
                      </a:lnTo>
                      <a:lnTo>
                        <a:pt x="636" y="1022"/>
                      </a:lnTo>
                      <a:lnTo>
                        <a:pt x="641" y="1016"/>
                      </a:lnTo>
                      <a:lnTo>
                        <a:pt x="645" y="1014"/>
                      </a:lnTo>
                      <a:lnTo>
                        <a:pt x="648" y="1013"/>
                      </a:lnTo>
                      <a:lnTo>
                        <a:pt x="656" y="1013"/>
                      </a:lnTo>
                      <a:lnTo>
                        <a:pt x="660" y="1012"/>
                      </a:lnTo>
                      <a:lnTo>
                        <a:pt x="661" y="1011"/>
                      </a:lnTo>
                      <a:lnTo>
                        <a:pt x="662" y="1011"/>
                      </a:lnTo>
                      <a:lnTo>
                        <a:pt x="663" y="1009"/>
                      </a:lnTo>
                      <a:lnTo>
                        <a:pt x="665" y="1009"/>
                      </a:lnTo>
                      <a:lnTo>
                        <a:pt x="666" y="1008"/>
                      </a:lnTo>
                      <a:lnTo>
                        <a:pt x="667" y="1008"/>
                      </a:lnTo>
                      <a:lnTo>
                        <a:pt x="683" y="1011"/>
                      </a:lnTo>
                      <a:lnTo>
                        <a:pt x="700" y="1014"/>
                      </a:lnTo>
                      <a:lnTo>
                        <a:pt x="701" y="1014"/>
                      </a:lnTo>
                      <a:lnTo>
                        <a:pt x="700" y="1015"/>
                      </a:lnTo>
                      <a:lnTo>
                        <a:pt x="700" y="1015"/>
                      </a:lnTo>
                      <a:lnTo>
                        <a:pt x="699" y="1016"/>
                      </a:lnTo>
                      <a:lnTo>
                        <a:pt x="693" y="1025"/>
                      </a:lnTo>
                      <a:lnTo>
                        <a:pt x="687" y="1033"/>
                      </a:lnTo>
                      <a:lnTo>
                        <a:pt x="687" y="1034"/>
                      </a:lnTo>
                      <a:lnTo>
                        <a:pt x="687" y="1035"/>
                      </a:lnTo>
                      <a:lnTo>
                        <a:pt x="687" y="1038"/>
                      </a:lnTo>
                      <a:lnTo>
                        <a:pt x="686" y="1039"/>
                      </a:lnTo>
                      <a:lnTo>
                        <a:pt x="684" y="1040"/>
                      </a:lnTo>
                      <a:lnTo>
                        <a:pt x="682" y="1042"/>
                      </a:lnTo>
                      <a:lnTo>
                        <a:pt x="682" y="1043"/>
                      </a:lnTo>
                      <a:lnTo>
                        <a:pt x="682" y="1044"/>
                      </a:lnTo>
                      <a:lnTo>
                        <a:pt x="682" y="1044"/>
                      </a:lnTo>
                      <a:lnTo>
                        <a:pt x="688" y="1044"/>
                      </a:lnTo>
                      <a:lnTo>
                        <a:pt x="688" y="1045"/>
                      </a:lnTo>
                      <a:lnTo>
                        <a:pt x="688" y="1046"/>
                      </a:lnTo>
                      <a:lnTo>
                        <a:pt x="687" y="1047"/>
                      </a:lnTo>
                      <a:lnTo>
                        <a:pt x="686" y="1048"/>
                      </a:lnTo>
                      <a:lnTo>
                        <a:pt x="684" y="1049"/>
                      </a:lnTo>
                      <a:lnTo>
                        <a:pt x="683" y="1049"/>
                      </a:lnTo>
                      <a:lnTo>
                        <a:pt x="683" y="1050"/>
                      </a:lnTo>
                      <a:lnTo>
                        <a:pt x="682" y="1055"/>
                      </a:lnTo>
                      <a:lnTo>
                        <a:pt x="682" y="1059"/>
                      </a:lnTo>
                      <a:lnTo>
                        <a:pt x="682" y="1068"/>
                      </a:lnTo>
                      <a:lnTo>
                        <a:pt x="681" y="1071"/>
                      </a:lnTo>
                      <a:lnTo>
                        <a:pt x="680" y="1072"/>
                      </a:lnTo>
                      <a:lnTo>
                        <a:pt x="678" y="1072"/>
                      </a:lnTo>
                      <a:lnTo>
                        <a:pt x="676" y="1072"/>
                      </a:lnTo>
                      <a:lnTo>
                        <a:pt x="675" y="1075"/>
                      </a:lnTo>
                      <a:lnTo>
                        <a:pt x="673" y="1079"/>
                      </a:lnTo>
                      <a:lnTo>
                        <a:pt x="672" y="1083"/>
                      </a:lnTo>
                      <a:lnTo>
                        <a:pt x="673" y="1089"/>
                      </a:lnTo>
                      <a:lnTo>
                        <a:pt x="674" y="1095"/>
                      </a:lnTo>
                      <a:lnTo>
                        <a:pt x="674" y="1100"/>
                      </a:lnTo>
                      <a:lnTo>
                        <a:pt x="672" y="1104"/>
                      </a:lnTo>
                      <a:lnTo>
                        <a:pt x="669" y="1106"/>
                      </a:lnTo>
                      <a:lnTo>
                        <a:pt x="666" y="1108"/>
                      </a:lnTo>
                      <a:lnTo>
                        <a:pt x="663" y="1110"/>
                      </a:lnTo>
                      <a:lnTo>
                        <a:pt x="661" y="1113"/>
                      </a:lnTo>
                      <a:lnTo>
                        <a:pt x="661" y="1115"/>
                      </a:lnTo>
                      <a:lnTo>
                        <a:pt x="661" y="1116"/>
                      </a:lnTo>
                      <a:lnTo>
                        <a:pt x="661" y="1117"/>
                      </a:lnTo>
                      <a:lnTo>
                        <a:pt x="662" y="1118"/>
                      </a:lnTo>
                      <a:lnTo>
                        <a:pt x="665" y="1119"/>
                      </a:lnTo>
                      <a:lnTo>
                        <a:pt x="669" y="1119"/>
                      </a:lnTo>
                      <a:lnTo>
                        <a:pt x="673" y="1118"/>
                      </a:lnTo>
                      <a:lnTo>
                        <a:pt x="678" y="1116"/>
                      </a:lnTo>
                      <a:lnTo>
                        <a:pt x="682" y="1115"/>
                      </a:lnTo>
                      <a:lnTo>
                        <a:pt x="684" y="1113"/>
                      </a:lnTo>
                      <a:lnTo>
                        <a:pt x="686" y="1113"/>
                      </a:lnTo>
                      <a:lnTo>
                        <a:pt x="689" y="1115"/>
                      </a:lnTo>
                      <a:lnTo>
                        <a:pt x="689" y="1115"/>
                      </a:lnTo>
                      <a:lnTo>
                        <a:pt x="691" y="1114"/>
                      </a:lnTo>
                      <a:lnTo>
                        <a:pt x="704" y="1111"/>
                      </a:lnTo>
                      <a:lnTo>
                        <a:pt x="717" y="1109"/>
                      </a:lnTo>
                      <a:lnTo>
                        <a:pt x="722" y="1109"/>
                      </a:lnTo>
                      <a:lnTo>
                        <a:pt x="726" y="1110"/>
                      </a:lnTo>
                      <a:lnTo>
                        <a:pt x="744" y="1112"/>
                      </a:lnTo>
                      <a:lnTo>
                        <a:pt x="761" y="1115"/>
                      </a:lnTo>
                      <a:lnTo>
                        <a:pt x="765" y="1116"/>
                      </a:lnTo>
                      <a:lnTo>
                        <a:pt x="769" y="1117"/>
                      </a:lnTo>
                      <a:lnTo>
                        <a:pt x="772" y="1120"/>
                      </a:lnTo>
                      <a:lnTo>
                        <a:pt x="772" y="1121"/>
                      </a:lnTo>
                      <a:lnTo>
                        <a:pt x="771" y="1122"/>
                      </a:lnTo>
                      <a:lnTo>
                        <a:pt x="770" y="1123"/>
                      </a:lnTo>
                      <a:lnTo>
                        <a:pt x="768" y="1123"/>
                      </a:lnTo>
                      <a:lnTo>
                        <a:pt x="767" y="1124"/>
                      </a:lnTo>
                      <a:lnTo>
                        <a:pt x="766" y="1125"/>
                      </a:lnTo>
                      <a:lnTo>
                        <a:pt x="765" y="1133"/>
                      </a:lnTo>
                      <a:lnTo>
                        <a:pt x="764" y="1140"/>
                      </a:lnTo>
                      <a:lnTo>
                        <a:pt x="764" y="1147"/>
                      </a:lnTo>
                      <a:lnTo>
                        <a:pt x="765" y="1160"/>
                      </a:lnTo>
                      <a:lnTo>
                        <a:pt x="765" y="1160"/>
                      </a:lnTo>
                      <a:lnTo>
                        <a:pt x="764" y="1160"/>
                      </a:lnTo>
                      <a:lnTo>
                        <a:pt x="762" y="1160"/>
                      </a:lnTo>
                      <a:lnTo>
                        <a:pt x="761" y="1163"/>
                      </a:lnTo>
                      <a:lnTo>
                        <a:pt x="761" y="1164"/>
                      </a:lnTo>
                      <a:lnTo>
                        <a:pt x="761" y="1165"/>
                      </a:lnTo>
                      <a:lnTo>
                        <a:pt x="763" y="1179"/>
                      </a:lnTo>
                      <a:lnTo>
                        <a:pt x="766" y="1192"/>
                      </a:lnTo>
                      <a:lnTo>
                        <a:pt x="772" y="1204"/>
                      </a:lnTo>
                      <a:lnTo>
                        <a:pt x="774" y="1207"/>
                      </a:lnTo>
                      <a:lnTo>
                        <a:pt x="777" y="1208"/>
                      </a:lnTo>
                      <a:lnTo>
                        <a:pt x="780" y="1209"/>
                      </a:lnTo>
                      <a:lnTo>
                        <a:pt x="783" y="1211"/>
                      </a:lnTo>
                      <a:lnTo>
                        <a:pt x="786" y="1214"/>
                      </a:lnTo>
                      <a:lnTo>
                        <a:pt x="787" y="1217"/>
                      </a:lnTo>
                      <a:lnTo>
                        <a:pt x="790" y="1220"/>
                      </a:lnTo>
                      <a:lnTo>
                        <a:pt x="792" y="1220"/>
                      </a:lnTo>
                      <a:lnTo>
                        <a:pt x="798" y="1218"/>
                      </a:lnTo>
                      <a:lnTo>
                        <a:pt x="814" y="1215"/>
                      </a:lnTo>
                      <a:lnTo>
                        <a:pt x="821" y="1213"/>
                      </a:lnTo>
                      <a:lnTo>
                        <a:pt x="829" y="1210"/>
                      </a:lnTo>
                      <a:lnTo>
                        <a:pt x="835" y="1206"/>
                      </a:lnTo>
                      <a:lnTo>
                        <a:pt x="839" y="1201"/>
                      </a:lnTo>
                      <a:lnTo>
                        <a:pt x="840" y="1201"/>
                      </a:lnTo>
                      <a:lnTo>
                        <a:pt x="846" y="1200"/>
                      </a:lnTo>
                      <a:lnTo>
                        <a:pt x="852" y="1200"/>
                      </a:lnTo>
                      <a:lnTo>
                        <a:pt x="859" y="1201"/>
                      </a:lnTo>
                      <a:lnTo>
                        <a:pt x="865" y="1202"/>
                      </a:lnTo>
                      <a:lnTo>
                        <a:pt x="871" y="1205"/>
                      </a:lnTo>
                      <a:lnTo>
                        <a:pt x="876" y="1206"/>
                      </a:lnTo>
                      <a:lnTo>
                        <a:pt x="879" y="1207"/>
                      </a:lnTo>
                      <a:lnTo>
                        <a:pt x="880" y="1208"/>
                      </a:lnTo>
                      <a:lnTo>
                        <a:pt x="888" y="1208"/>
                      </a:lnTo>
                      <a:lnTo>
                        <a:pt x="890" y="1206"/>
                      </a:lnTo>
                      <a:lnTo>
                        <a:pt x="893" y="1204"/>
                      </a:lnTo>
                      <a:lnTo>
                        <a:pt x="898" y="1200"/>
                      </a:lnTo>
                      <a:lnTo>
                        <a:pt x="906" y="1193"/>
                      </a:lnTo>
                      <a:lnTo>
                        <a:pt x="911" y="1188"/>
                      </a:lnTo>
                      <a:lnTo>
                        <a:pt x="914" y="1183"/>
                      </a:lnTo>
                      <a:lnTo>
                        <a:pt x="915" y="1180"/>
                      </a:lnTo>
                      <a:lnTo>
                        <a:pt x="915" y="1178"/>
                      </a:lnTo>
                      <a:lnTo>
                        <a:pt x="914" y="1177"/>
                      </a:lnTo>
                      <a:lnTo>
                        <a:pt x="913" y="1175"/>
                      </a:lnTo>
                      <a:lnTo>
                        <a:pt x="912" y="1175"/>
                      </a:lnTo>
                      <a:lnTo>
                        <a:pt x="910" y="1174"/>
                      </a:lnTo>
                      <a:lnTo>
                        <a:pt x="909" y="1174"/>
                      </a:lnTo>
                      <a:lnTo>
                        <a:pt x="909" y="1173"/>
                      </a:lnTo>
                      <a:lnTo>
                        <a:pt x="910" y="1172"/>
                      </a:lnTo>
                      <a:lnTo>
                        <a:pt x="911" y="1170"/>
                      </a:lnTo>
                      <a:lnTo>
                        <a:pt x="914" y="1167"/>
                      </a:lnTo>
                      <a:lnTo>
                        <a:pt x="919" y="1163"/>
                      </a:lnTo>
                      <a:lnTo>
                        <a:pt x="925" y="1157"/>
                      </a:lnTo>
                      <a:lnTo>
                        <a:pt x="927" y="1156"/>
                      </a:lnTo>
                      <a:lnTo>
                        <a:pt x="930" y="1157"/>
                      </a:lnTo>
                      <a:lnTo>
                        <a:pt x="933" y="1157"/>
                      </a:lnTo>
                      <a:lnTo>
                        <a:pt x="935" y="1157"/>
                      </a:lnTo>
                      <a:lnTo>
                        <a:pt x="936" y="1155"/>
                      </a:lnTo>
                      <a:lnTo>
                        <a:pt x="936" y="1154"/>
                      </a:lnTo>
                      <a:lnTo>
                        <a:pt x="936" y="1153"/>
                      </a:lnTo>
                      <a:lnTo>
                        <a:pt x="936" y="1152"/>
                      </a:lnTo>
                      <a:lnTo>
                        <a:pt x="937" y="1151"/>
                      </a:lnTo>
                      <a:lnTo>
                        <a:pt x="937" y="1150"/>
                      </a:lnTo>
                      <a:lnTo>
                        <a:pt x="942" y="1149"/>
                      </a:lnTo>
                      <a:lnTo>
                        <a:pt x="947" y="1148"/>
                      </a:lnTo>
                      <a:lnTo>
                        <a:pt x="952" y="1147"/>
                      </a:lnTo>
                      <a:lnTo>
                        <a:pt x="953" y="1146"/>
                      </a:lnTo>
                      <a:lnTo>
                        <a:pt x="957" y="1143"/>
                      </a:lnTo>
                      <a:lnTo>
                        <a:pt x="960" y="1140"/>
                      </a:lnTo>
                      <a:lnTo>
                        <a:pt x="964" y="1137"/>
                      </a:lnTo>
                      <a:lnTo>
                        <a:pt x="969" y="1133"/>
                      </a:lnTo>
                      <a:lnTo>
                        <a:pt x="974" y="1130"/>
                      </a:lnTo>
                      <a:lnTo>
                        <a:pt x="978" y="1127"/>
                      </a:lnTo>
                      <a:lnTo>
                        <a:pt x="982" y="1127"/>
                      </a:lnTo>
                      <a:lnTo>
                        <a:pt x="986" y="1128"/>
                      </a:lnTo>
                      <a:lnTo>
                        <a:pt x="986" y="1129"/>
                      </a:lnTo>
                      <a:lnTo>
                        <a:pt x="985" y="1130"/>
                      </a:lnTo>
                      <a:lnTo>
                        <a:pt x="982" y="1131"/>
                      </a:lnTo>
                      <a:lnTo>
                        <a:pt x="979" y="1133"/>
                      </a:lnTo>
                      <a:lnTo>
                        <a:pt x="976" y="1134"/>
                      </a:lnTo>
                      <a:lnTo>
                        <a:pt x="975" y="1136"/>
                      </a:lnTo>
                      <a:lnTo>
                        <a:pt x="975" y="1139"/>
                      </a:lnTo>
                      <a:lnTo>
                        <a:pt x="980" y="1144"/>
                      </a:lnTo>
                      <a:lnTo>
                        <a:pt x="981" y="1147"/>
                      </a:lnTo>
                      <a:lnTo>
                        <a:pt x="981" y="1146"/>
                      </a:lnTo>
                      <a:lnTo>
                        <a:pt x="982" y="1145"/>
                      </a:lnTo>
                      <a:lnTo>
                        <a:pt x="985" y="1143"/>
                      </a:lnTo>
                      <a:lnTo>
                        <a:pt x="989" y="1141"/>
                      </a:lnTo>
                      <a:lnTo>
                        <a:pt x="994" y="1137"/>
                      </a:lnTo>
                      <a:lnTo>
                        <a:pt x="998" y="1134"/>
                      </a:lnTo>
                      <a:lnTo>
                        <a:pt x="1003" y="1131"/>
                      </a:lnTo>
                      <a:lnTo>
                        <a:pt x="1007" y="1128"/>
                      </a:lnTo>
                      <a:lnTo>
                        <a:pt x="1010" y="1126"/>
                      </a:lnTo>
                      <a:lnTo>
                        <a:pt x="1014" y="1125"/>
                      </a:lnTo>
                      <a:lnTo>
                        <a:pt x="1018" y="1123"/>
                      </a:lnTo>
                      <a:lnTo>
                        <a:pt x="1023" y="1122"/>
                      </a:lnTo>
                      <a:lnTo>
                        <a:pt x="1028" y="1121"/>
                      </a:lnTo>
                      <a:lnTo>
                        <a:pt x="1031" y="1121"/>
                      </a:lnTo>
                      <a:lnTo>
                        <a:pt x="1034" y="1123"/>
                      </a:lnTo>
                      <a:lnTo>
                        <a:pt x="1036" y="1126"/>
                      </a:lnTo>
                      <a:lnTo>
                        <a:pt x="1036" y="1129"/>
                      </a:lnTo>
                      <a:lnTo>
                        <a:pt x="1036" y="1130"/>
                      </a:lnTo>
                      <a:lnTo>
                        <a:pt x="1036" y="1131"/>
                      </a:lnTo>
                      <a:lnTo>
                        <a:pt x="1038" y="1131"/>
                      </a:lnTo>
                      <a:lnTo>
                        <a:pt x="1043" y="1131"/>
                      </a:lnTo>
                      <a:lnTo>
                        <a:pt x="1044" y="1131"/>
                      </a:lnTo>
                      <a:lnTo>
                        <a:pt x="1047" y="1129"/>
                      </a:lnTo>
                      <a:lnTo>
                        <a:pt x="1051" y="1127"/>
                      </a:lnTo>
                      <a:lnTo>
                        <a:pt x="1055" y="1125"/>
                      </a:lnTo>
                      <a:lnTo>
                        <a:pt x="1060" y="1123"/>
                      </a:lnTo>
                      <a:lnTo>
                        <a:pt x="1064" y="1120"/>
                      </a:lnTo>
                      <a:lnTo>
                        <a:pt x="1067" y="1119"/>
                      </a:lnTo>
                      <a:lnTo>
                        <a:pt x="1068" y="1118"/>
                      </a:lnTo>
                      <a:lnTo>
                        <a:pt x="1069" y="1118"/>
                      </a:lnTo>
                      <a:lnTo>
                        <a:pt x="1070" y="1119"/>
                      </a:lnTo>
                      <a:lnTo>
                        <a:pt x="1071" y="1120"/>
                      </a:lnTo>
                      <a:lnTo>
                        <a:pt x="1072" y="1122"/>
                      </a:lnTo>
                      <a:lnTo>
                        <a:pt x="1073" y="1122"/>
                      </a:lnTo>
                      <a:lnTo>
                        <a:pt x="1079" y="1123"/>
                      </a:lnTo>
                      <a:lnTo>
                        <a:pt x="1086" y="1121"/>
                      </a:lnTo>
                      <a:lnTo>
                        <a:pt x="1088" y="1120"/>
                      </a:lnTo>
                      <a:lnTo>
                        <a:pt x="1089" y="1119"/>
                      </a:lnTo>
                      <a:lnTo>
                        <a:pt x="1090" y="1118"/>
                      </a:lnTo>
                      <a:lnTo>
                        <a:pt x="1091" y="1117"/>
                      </a:lnTo>
                      <a:lnTo>
                        <a:pt x="1095" y="1114"/>
                      </a:lnTo>
                      <a:lnTo>
                        <a:pt x="1100" y="1112"/>
                      </a:lnTo>
                      <a:lnTo>
                        <a:pt x="1104" y="1108"/>
                      </a:lnTo>
                      <a:lnTo>
                        <a:pt x="1107" y="1104"/>
                      </a:lnTo>
                      <a:lnTo>
                        <a:pt x="1107" y="1103"/>
                      </a:lnTo>
                      <a:lnTo>
                        <a:pt x="1105" y="1103"/>
                      </a:lnTo>
                      <a:lnTo>
                        <a:pt x="1104" y="1104"/>
                      </a:lnTo>
                      <a:lnTo>
                        <a:pt x="1103" y="1104"/>
                      </a:lnTo>
                      <a:lnTo>
                        <a:pt x="1106" y="1102"/>
                      </a:lnTo>
                      <a:lnTo>
                        <a:pt x="1109" y="1101"/>
                      </a:lnTo>
                      <a:lnTo>
                        <a:pt x="1114" y="1099"/>
                      </a:lnTo>
                      <a:lnTo>
                        <a:pt x="1119" y="1095"/>
                      </a:lnTo>
                      <a:lnTo>
                        <a:pt x="1124" y="1092"/>
                      </a:lnTo>
                      <a:lnTo>
                        <a:pt x="1129" y="1089"/>
                      </a:lnTo>
                      <a:lnTo>
                        <a:pt x="1133" y="1088"/>
                      </a:lnTo>
                      <a:lnTo>
                        <a:pt x="1134" y="1088"/>
                      </a:lnTo>
                      <a:lnTo>
                        <a:pt x="1134" y="1088"/>
                      </a:lnTo>
                      <a:lnTo>
                        <a:pt x="1132" y="1090"/>
                      </a:lnTo>
                      <a:lnTo>
                        <a:pt x="1131" y="1091"/>
                      </a:lnTo>
                      <a:lnTo>
                        <a:pt x="1130" y="1092"/>
                      </a:lnTo>
                      <a:lnTo>
                        <a:pt x="1128" y="1094"/>
                      </a:lnTo>
                      <a:lnTo>
                        <a:pt x="1126" y="1095"/>
                      </a:lnTo>
                      <a:lnTo>
                        <a:pt x="1124" y="1096"/>
                      </a:lnTo>
                      <a:lnTo>
                        <a:pt x="1121" y="1097"/>
                      </a:lnTo>
                      <a:lnTo>
                        <a:pt x="1118" y="1098"/>
                      </a:lnTo>
                      <a:lnTo>
                        <a:pt x="1117" y="1100"/>
                      </a:lnTo>
                      <a:lnTo>
                        <a:pt x="1116" y="1101"/>
                      </a:lnTo>
                      <a:lnTo>
                        <a:pt x="1117" y="1103"/>
                      </a:lnTo>
                      <a:lnTo>
                        <a:pt x="1120" y="1106"/>
                      </a:lnTo>
                      <a:lnTo>
                        <a:pt x="1124" y="1108"/>
                      </a:lnTo>
                      <a:lnTo>
                        <a:pt x="1128" y="1108"/>
                      </a:lnTo>
                      <a:lnTo>
                        <a:pt x="1129" y="1108"/>
                      </a:lnTo>
                      <a:lnTo>
                        <a:pt x="1131" y="1106"/>
                      </a:lnTo>
                      <a:lnTo>
                        <a:pt x="1132" y="1106"/>
                      </a:lnTo>
                      <a:lnTo>
                        <a:pt x="1133" y="1105"/>
                      </a:lnTo>
                      <a:lnTo>
                        <a:pt x="1135" y="1105"/>
                      </a:lnTo>
                      <a:lnTo>
                        <a:pt x="1138" y="1108"/>
                      </a:lnTo>
                      <a:lnTo>
                        <a:pt x="1141" y="1112"/>
                      </a:lnTo>
                      <a:lnTo>
                        <a:pt x="1142" y="1117"/>
                      </a:lnTo>
                      <a:lnTo>
                        <a:pt x="1147" y="1114"/>
                      </a:lnTo>
                      <a:lnTo>
                        <a:pt x="1152" y="1112"/>
                      </a:lnTo>
                      <a:lnTo>
                        <a:pt x="1158" y="1110"/>
                      </a:lnTo>
                      <a:lnTo>
                        <a:pt x="1164" y="1108"/>
                      </a:lnTo>
                      <a:lnTo>
                        <a:pt x="1170" y="1109"/>
                      </a:lnTo>
                      <a:lnTo>
                        <a:pt x="1175" y="1111"/>
                      </a:lnTo>
                      <a:lnTo>
                        <a:pt x="1179" y="1115"/>
                      </a:lnTo>
                      <a:lnTo>
                        <a:pt x="1179" y="1118"/>
                      </a:lnTo>
                      <a:lnTo>
                        <a:pt x="1175" y="1127"/>
                      </a:lnTo>
                      <a:lnTo>
                        <a:pt x="1174" y="1130"/>
                      </a:lnTo>
                      <a:lnTo>
                        <a:pt x="1175" y="1131"/>
                      </a:lnTo>
                      <a:lnTo>
                        <a:pt x="1179" y="1132"/>
                      </a:lnTo>
                      <a:lnTo>
                        <a:pt x="1182" y="1130"/>
                      </a:lnTo>
                      <a:lnTo>
                        <a:pt x="1187" y="1127"/>
                      </a:lnTo>
                      <a:lnTo>
                        <a:pt x="1190" y="1124"/>
                      </a:lnTo>
                      <a:lnTo>
                        <a:pt x="1194" y="1123"/>
                      </a:lnTo>
                      <a:lnTo>
                        <a:pt x="1195" y="1124"/>
                      </a:lnTo>
                      <a:lnTo>
                        <a:pt x="1195" y="1126"/>
                      </a:lnTo>
                      <a:lnTo>
                        <a:pt x="1194" y="1129"/>
                      </a:lnTo>
                      <a:lnTo>
                        <a:pt x="1193" y="1131"/>
                      </a:lnTo>
                      <a:lnTo>
                        <a:pt x="1192" y="1133"/>
                      </a:lnTo>
                      <a:lnTo>
                        <a:pt x="1193" y="1133"/>
                      </a:lnTo>
                      <a:lnTo>
                        <a:pt x="1198" y="1131"/>
                      </a:lnTo>
                      <a:lnTo>
                        <a:pt x="1203" y="1128"/>
                      </a:lnTo>
                      <a:lnTo>
                        <a:pt x="1206" y="1124"/>
                      </a:lnTo>
                      <a:lnTo>
                        <a:pt x="1211" y="1119"/>
                      </a:lnTo>
                      <a:lnTo>
                        <a:pt x="1211" y="1116"/>
                      </a:lnTo>
                      <a:lnTo>
                        <a:pt x="1211" y="1115"/>
                      </a:lnTo>
                      <a:lnTo>
                        <a:pt x="1216" y="1112"/>
                      </a:lnTo>
                      <a:lnTo>
                        <a:pt x="1218" y="1110"/>
                      </a:lnTo>
                      <a:lnTo>
                        <a:pt x="1220" y="1109"/>
                      </a:lnTo>
                      <a:lnTo>
                        <a:pt x="1220" y="1110"/>
                      </a:lnTo>
                      <a:lnTo>
                        <a:pt x="1220" y="1111"/>
                      </a:lnTo>
                      <a:lnTo>
                        <a:pt x="1220" y="1112"/>
                      </a:lnTo>
                      <a:lnTo>
                        <a:pt x="1220" y="1115"/>
                      </a:lnTo>
                      <a:lnTo>
                        <a:pt x="1220" y="1115"/>
                      </a:lnTo>
                      <a:lnTo>
                        <a:pt x="1222" y="1115"/>
                      </a:lnTo>
                      <a:lnTo>
                        <a:pt x="1225" y="1114"/>
                      </a:lnTo>
                      <a:lnTo>
                        <a:pt x="1231" y="1111"/>
                      </a:lnTo>
                      <a:lnTo>
                        <a:pt x="1232" y="1109"/>
                      </a:lnTo>
                      <a:lnTo>
                        <a:pt x="1233" y="1106"/>
                      </a:lnTo>
                      <a:lnTo>
                        <a:pt x="1233" y="1104"/>
                      </a:lnTo>
                      <a:lnTo>
                        <a:pt x="1235" y="1102"/>
                      </a:lnTo>
                      <a:lnTo>
                        <a:pt x="1239" y="1099"/>
                      </a:lnTo>
                      <a:lnTo>
                        <a:pt x="1243" y="1098"/>
                      </a:lnTo>
                      <a:lnTo>
                        <a:pt x="1245" y="1099"/>
                      </a:lnTo>
                      <a:lnTo>
                        <a:pt x="1248" y="1101"/>
                      </a:lnTo>
                      <a:lnTo>
                        <a:pt x="1250" y="1103"/>
                      </a:lnTo>
                      <a:lnTo>
                        <a:pt x="1253" y="1106"/>
                      </a:lnTo>
                      <a:lnTo>
                        <a:pt x="1257" y="1108"/>
                      </a:lnTo>
                      <a:lnTo>
                        <a:pt x="1258" y="1108"/>
                      </a:lnTo>
                      <a:lnTo>
                        <a:pt x="1258" y="1108"/>
                      </a:lnTo>
                      <a:lnTo>
                        <a:pt x="1258" y="1105"/>
                      </a:lnTo>
                      <a:lnTo>
                        <a:pt x="1259" y="1104"/>
                      </a:lnTo>
                      <a:lnTo>
                        <a:pt x="1263" y="1113"/>
                      </a:lnTo>
                      <a:lnTo>
                        <a:pt x="1271" y="1131"/>
                      </a:lnTo>
                      <a:lnTo>
                        <a:pt x="1271" y="1135"/>
                      </a:lnTo>
                      <a:lnTo>
                        <a:pt x="1269" y="1139"/>
                      </a:lnTo>
                      <a:lnTo>
                        <a:pt x="1266" y="1143"/>
                      </a:lnTo>
                      <a:lnTo>
                        <a:pt x="1262" y="1147"/>
                      </a:lnTo>
                      <a:lnTo>
                        <a:pt x="1256" y="1156"/>
                      </a:lnTo>
                      <a:lnTo>
                        <a:pt x="1252" y="1160"/>
                      </a:lnTo>
                      <a:lnTo>
                        <a:pt x="1249" y="1167"/>
                      </a:lnTo>
                      <a:lnTo>
                        <a:pt x="1246" y="1174"/>
                      </a:lnTo>
                      <a:lnTo>
                        <a:pt x="1243" y="1181"/>
                      </a:lnTo>
                      <a:lnTo>
                        <a:pt x="1239" y="1184"/>
                      </a:lnTo>
                      <a:lnTo>
                        <a:pt x="1236" y="1187"/>
                      </a:lnTo>
                      <a:lnTo>
                        <a:pt x="1233" y="1191"/>
                      </a:lnTo>
                      <a:lnTo>
                        <a:pt x="1232" y="1193"/>
                      </a:lnTo>
                      <a:lnTo>
                        <a:pt x="1234" y="1192"/>
                      </a:lnTo>
                      <a:lnTo>
                        <a:pt x="1235" y="1191"/>
                      </a:lnTo>
                      <a:lnTo>
                        <a:pt x="1237" y="1189"/>
                      </a:lnTo>
                      <a:lnTo>
                        <a:pt x="1240" y="1185"/>
                      </a:lnTo>
                      <a:lnTo>
                        <a:pt x="1244" y="1182"/>
                      </a:lnTo>
                      <a:lnTo>
                        <a:pt x="1244" y="1181"/>
                      </a:lnTo>
                      <a:lnTo>
                        <a:pt x="1244" y="1180"/>
                      </a:lnTo>
                      <a:lnTo>
                        <a:pt x="1245" y="1179"/>
                      </a:lnTo>
                      <a:lnTo>
                        <a:pt x="1245" y="1177"/>
                      </a:lnTo>
                      <a:lnTo>
                        <a:pt x="1246" y="1174"/>
                      </a:lnTo>
                      <a:lnTo>
                        <a:pt x="1248" y="1172"/>
                      </a:lnTo>
                      <a:lnTo>
                        <a:pt x="1249" y="1169"/>
                      </a:lnTo>
                      <a:lnTo>
                        <a:pt x="1250" y="1166"/>
                      </a:lnTo>
                      <a:lnTo>
                        <a:pt x="1253" y="1165"/>
                      </a:lnTo>
                      <a:lnTo>
                        <a:pt x="1249" y="1173"/>
                      </a:lnTo>
                      <a:lnTo>
                        <a:pt x="1251" y="1170"/>
                      </a:lnTo>
                      <a:lnTo>
                        <a:pt x="1253" y="1167"/>
                      </a:lnTo>
                      <a:lnTo>
                        <a:pt x="1255" y="1166"/>
                      </a:lnTo>
                      <a:lnTo>
                        <a:pt x="1256" y="1166"/>
                      </a:lnTo>
                      <a:lnTo>
                        <a:pt x="1257" y="1163"/>
                      </a:lnTo>
                      <a:lnTo>
                        <a:pt x="1258" y="1158"/>
                      </a:lnTo>
                      <a:lnTo>
                        <a:pt x="1260" y="1155"/>
                      </a:lnTo>
                      <a:lnTo>
                        <a:pt x="1263" y="1152"/>
                      </a:lnTo>
                      <a:lnTo>
                        <a:pt x="1266" y="1149"/>
                      </a:lnTo>
                      <a:lnTo>
                        <a:pt x="1275" y="1142"/>
                      </a:lnTo>
                      <a:lnTo>
                        <a:pt x="1278" y="1139"/>
                      </a:lnTo>
                      <a:lnTo>
                        <a:pt x="1281" y="1137"/>
                      </a:lnTo>
                      <a:lnTo>
                        <a:pt x="1282" y="1137"/>
                      </a:lnTo>
                      <a:lnTo>
                        <a:pt x="1281" y="1138"/>
                      </a:lnTo>
                      <a:lnTo>
                        <a:pt x="1279" y="1141"/>
                      </a:lnTo>
                      <a:lnTo>
                        <a:pt x="1277" y="1146"/>
                      </a:lnTo>
                      <a:lnTo>
                        <a:pt x="1271" y="1157"/>
                      </a:lnTo>
                      <a:lnTo>
                        <a:pt x="1267" y="1163"/>
                      </a:lnTo>
                      <a:lnTo>
                        <a:pt x="1267" y="1165"/>
                      </a:lnTo>
                      <a:lnTo>
                        <a:pt x="1266" y="1169"/>
                      </a:lnTo>
                      <a:lnTo>
                        <a:pt x="1264" y="1173"/>
                      </a:lnTo>
                      <a:lnTo>
                        <a:pt x="1262" y="1178"/>
                      </a:lnTo>
                      <a:lnTo>
                        <a:pt x="1262" y="1178"/>
                      </a:lnTo>
                      <a:lnTo>
                        <a:pt x="1263" y="1177"/>
                      </a:lnTo>
                      <a:lnTo>
                        <a:pt x="1263" y="1176"/>
                      </a:lnTo>
                      <a:lnTo>
                        <a:pt x="1264" y="1175"/>
                      </a:lnTo>
                      <a:lnTo>
                        <a:pt x="1264" y="1174"/>
                      </a:lnTo>
                      <a:lnTo>
                        <a:pt x="1265" y="1173"/>
                      </a:lnTo>
                      <a:lnTo>
                        <a:pt x="1272" y="1160"/>
                      </a:lnTo>
                      <a:lnTo>
                        <a:pt x="1274" y="1158"/>
                      </a:lnTo>
                      <a:lnTo>
                        <a:pt x="1275" y="1157"/>
                      </a:lnTo>
                      <a:lnTo>
                        <a:pt x="1276" y="1156"/>
                      </a:lnTo>
                      <a:lnTo>
                        <a:pt x="1278" y="1154"/>
                      </a:lnTo>
                      <a:lnTo>
                        <a:pt x="1278" y="1150"/>
                      </a:lnTo>
                      <a:lnTo>
                        <a:pt x="1280" y="1145"/>
                      </a:lnTo>
                      <a:lnTo>
                        <a:pt x="1284" y="1139"/>
                      </a:lnTo>
                      <a:lnTo>
                        <a:pt x="1285" y="1138"/>
                      </a:lnTo>
                      <a:lnTo>
                        <a:pt x="1290" y="1135"/>
                      </a:lnTo>
                      <a:lnTo>
                        <a:pt x="1296" y="1128"/>
                      </a:lnTo>
                      <a:lnTo>
                        <a:pt x="1299" y="1126"/>
                      </a:lnTo>
                      <a:lnTo>
                        <a:pt x="1302" y="1124"/>
                      </a:lnTo>
                      <a:lnTo>
                        <a:pt x="1306" y="1123"/>
                      </a:lnTo>
                      <a:lnTo>
                        <a:pt x="1312" y="1120"/>
                      </a:lnTo>
                      <a:lnTo>
                        <a:pt x="1312" y="1123"/>
                      </a:lnTo>
                      <a:lnTo>
                        <a:pt x="1311" y="1123"/>
                      </a:lnTo>
                      <a:lnTo>
                        <a:pt x="1309" y="1129"/>
                      </a:lnTo>
                      <a:lnTo>
                        <a:pt x="1307" y="1135"/>
                      </a:lnTo>
                      <a:lnTo>
                        <a:pt x="1305" y="1141"/>
                      </a:lnTo>
                      <a:lnTo>
                        <a:pt x="1305" y="1142"/>
                      </a:lnTo>
                      <a:lnTo>
                        <a:pt x="1308" y="1137"/>
                      </a:lnTo>
                      <a:lnTo>
                        <a:pt x="1309" y="1134"/>
                      </a:lnTo>
                      <a:lnTo>
                        <a:pt x="1311" y="1129"/>
                      </a:lnTo>
                      <a:lnTo>
                        <a:pt x="1312" y="1127"/>
                      </a:lnTo>
                      <a:lnTo>
                        <a:pt x="1313" y="1124"/>
                      </a:lnTo>
                      <a:lnTo>
                        <a:pt x="1321" y="1115"/>
                      </a:lnTo>
                      <a:lnTo>
                        <a:pt x="1323" y="1114"/>
                      </a:lnTo>
                      <a:lnTo>
                        <a:pt x="1324" y="1114"/>
                      </a:lnTo>
                      <a:lnTo>
                        <a:pt x="1325" y="1113"/>
                      </a:lnTo>
                      <a:lnTo>
                        <a:pt x="1327" y="1112"/>
                      </a:lnTo>
                      <a:lnTo>
                        <a:pt x="1333" y="1105"/>
                      </a:lnTo>
                      <a:lnTo>
                        <a:pt x="1338" y="1098"/>
                      </a:lnTo>
                      <a:lnTo>
                        <a:pt x="1343" y="1091"/>
                      </a:lnTo>
                      <a:lnTo>
                        <a:pt x="1345" y="1089"/>
                      </a:lnTo>
                      <a:lnTo>
                        <a:pt x="1349" y="1087"/>
                      </a:lnTo>
                      <a:lnTo>
                        <a:pt x="1350" y="1086"/>
                      </a:lnTo>
                      <a:lnTo>
                        <a:pt x="1352" y="1084"/>
                      </a:lnTo>
                      <a:lnTo>
                        <a:pt x="1354" y="1080"/>
                      </a:lnTo>
                      <a:lnTo>
                        <a:pt x="1357" y="1077"/>
                      </a:lnTo>
                      <a:lnTo>
                        <a:pt x="1359" y="1075"/>
                      </a:lnTo>
                      <a:lnTo>
                        <a:pt x="1362" y="1074"/>
                      </a:lnTo>
                      <a:lnTo>
                        <a:pt x="1363" y="1076"/>
                      </a:lnTo>
                      <a:lnTo>
                        <a:pt x="1363" y="1078"/>
                      </a:lnTo>
                      <a:lnTo>
                        <a:pt x="1362" y="1081"/>
                      </a:lnTo>
                      <a:lnTo>
                        <a:pt x="1360" y="1084"/>
                      </a:lnTo>
                      <a:lnTo>
                        <a:pt x="1358" y="1086"/>
                      </a:lnTo>
                      <a:lnTo>
                        <a:pt x="1357" y="1089"/>
                      </a:lnTo>
                      <a:lnTo>
                        <a:pt x="1354" y="1097"/>
                      </a:lnTo>
                      <a:lnTo>
                        <a:pt x="1350" y="1105"/>
                      </a:lnTo>
                      <a:lnTo>
                        <a:pt x="1337" y="1132"/>
                      </a:lnTo>
                      <a:lnTo>
                        <a:pt x="1322" y="1158"/>
                      </a:lnTo>
                      <a:lnTo>
                        <a:pt x="1306" y="1184"/>
                      </a:lnTo>
                      <a:lnTo>
                        <a:pt x="1290" y="1209"/>
                      </a:lnTo>
                      <a:lnTo>
                        <a:pt x="1293" y="1208"/>
                      </a:lnTo>
                      <a:lnTo>
                        <a:pt x="1266" y="1247"/>
                      </a:lnTo>
                      <a:lnTo>
                        <a:pt x="1237" y="1283"/>
                      </a:lnTo>
                      <a:lnTo>
                        <a:pt x="1206" y="1319"/>
                      </a:lnTo>
                      <a:lnTo>
                        <a:pt x="1173" y="1352"/>
                      </a:lnTo>
                      <a:lnTo>
                        <a:pt x="1138" y="1384"/>
                      </a:lnTo>
                      <a:lnTo>
                        <a:pt x="1102" y="1414"/>
                      </a:lnTo>
                      <a:lnTo>
                        <a:pt x="1064" y="1442"/>
                      </a:lnTo>
                      <a:lnTo>
                        <a:pt x="1024" y="1468"/>
                      </a:lnTo>
                      <a:lnTo>
                        <a:pt x="983" y="1491"/>
                      </a:lnTo>
                      <a:lnTo>
                        <a:pt x="941" y="1513"/>
                      </a:lnTo>
                      <a:lnTo>
                        <a:pt x="898" y="1532"/>
                      </a:lnTo>
                      <a:lnTo>
                        <a:pt x="853" y="1549"/>
                      </a:lnTo>
                      <a:lnTo>
                        <a:pt x="853" y="1547"/>
                      </a:lnTo>
                      <a:lnTo>
                        <a:pt x="862" y="1544"/>
                      </a:lnTo>
                      <a:lnTo>
                        <a:pt x="872" y="1540"/>
                      </a:lnTo>
                      <a:lnTo>
                        <a:pt x="882" y="1535"/>
                      </a:lnTo>
                      <a:lnTo>
                        <a:pt x="892" y="1528"/>
                      </a:lnTo>
                      <a:lnTo>
                        <a:pt x="902" y="1522"/>
                      </a:lnTo>
                      <a:lnTo>
                        <a:pt x="910" y="1515"/>
                      </a:lnTo>
                      <a:lnTo>
                        <a:pt x="916" y="1509"/>
                      </a:lnTo>
                      <a:lnTo>
                        <a:pt x="916" y="1509"/>
                      </a:lnTo>
                      <a:lnTo>
                        <a:pt x="916" y="1509"/>
                      </a:lnTo>
                      <a:lnTo>
                        <a:pt x="915" y="1509"/>
                      </a:lnTo>
                      <a:lnTo>
                        <a:pt x="914" y="1510"/>
                      </a:lnTo>
                      <a:lnTo>
                        <a:pt x="914" y="1510"/>
                      </a:lnTo>
                      <a:lnTo>
                        <a:pt x="916" y="1508"/>
                      </a:lnTo>
                      <a:lnTo>
                        <a:pt x="919" y="1505"/>
                      </a:lnTo>
                      <a:lnTo>
                        <a:pt x="923" y="1501"/>
                      </a:lnTo>
                      <a:lnTo>
                        <a:pt x="929" y="1497"/>
                      </a:lnTo>
                      <a:lnTo>
                        <a:pt x="933" y="1492"/>
                      </a:lnTo>
                      <a:lnTo>
                        <a:pt x="936" y="1487"/>
                      </a:lnTo>
                      <a:lnTo>
                        <a:pt x="938" y="1483"/>
                      </a:lnTo>
                      <a:lnTo>
                        <a:pt x="938" y="1478"/>
                      </a:lnTo>
                      <a:lnTo>
                        <a:pt x="937" y="1477"/>
                      </a:lnTo>
                      <a:lnTo>
                        <a:pt x="935" y="1477"/>
                      </a:lnTo>
                      <a:lnTo>
                        <a:pt x="930" y="1479"/>
                      </a:lnTo>
                      <a:lnTo>
                        <a:pt x="927" y="1480"/>
                      </a:lnTo>
                      <a:lnTo>
                        <a:pt x="902" y="1481"/>
                      </a:lnTo>
                      <a:lnTo>
                        <a:pt x="877" y="1481"/>
                      </a:lnTo>
                      <a:lnTo>
                        <a:pt x="868" y="1481"/>
                      </a:lnTo>
                      <a:lnTo>
                        <a:pt x="862" y="1480"/>
                      </a:lnTo>
                      <a:lnTo>
                        <a:pt x="859" y="1480"/>
                      </a:lnTo>
                      <a:lnTo>
                        <a:pt x="858" y="1479"/>
                      </a:lnTo>
                      <a:lnTo>
                        <a:pt x="859" y="1478"/>
                      </a:lnTo>
                      <a:lnTo>
                        <a:pt x="860" y="1478"/>
                      </a:lnTo>
                      <a:lnTo>
                        <a:pt x="862" y="1477"/>
                      </a:lnTo>
                      <a:lnTo>
                        <a:pt x="865" y="1476"/>
                      </a:lnTo>
                      <a:lnTo>
                        <a:pt x="866" y="1474"/>
                      </a:lnTo>
                      <a:lnTo>
                        <a:pt x="867" y="1472"/>
                      </a:lnTo>
                      <a:lnTo>
                        <a:pt x="866" y="1470"/>
                      </a:lnTo>
                      <a:lnTo>
                        <a:pt x="863" y="1467"/>
                      </a:lnTo>
                      <a:lnTo>
                        <a:pt x="860" y="1465"/>
                      </a:lnTo>
                      <a:lnTo>
                        <a:pt x="855" y="1463"/>
                      </a:lnTo>
                      <a:lnTo>
                        <a:pt x="851" y="1461"/>
                      </a:lnTo>
                      <a:lnTo>
                        <a:pt x="848" y="1458"/>
                      </a:lnTo>
                      <a:lnTo>
                        <a:pt x="848" y="1457"/>
                      </a:lnTo>
                      <a:lnTo>
                        <a:pt x="849" y="1456"/>
                      </a:lnTo>
                      <a:lnTo>
                        <a:pt x="849" y="1455"/>
                      </a:lnTo>
                      <a:lnTo>
                        <a:pt x="843" y="1445"/>
                      </a:lnTo>
                      <a:lnTo>
                        <a:pt x="835" y="1436"/>
                      </a:lnTo>
                      <a:lnTo>
                        <a:pt x="830" y="1433"/>
                      </a:lnTo>
                      <a:lnTo>
                        <a:pt x="825" y="1431"/>
                      </a:lnTo>
                      <a:lnTo>
                        <a:pt x="821" y="1427"/>
                      </a:lnTo>
                      <a:lnTo>
                        <a:pt x="817" y="1422"/>
                      </a:lnTo>
                      <a:lnTo>
                        <a:pt x="815" y="1421"/>
                      </a:lnTo>
                      <a:lnTo>
                        <a:pt x="807" y="1421"/>
                      </a:lnTo>
                      <a:lnTo>
                        <a:pt x="804" y="1420"/>
                      </a:lnTo>
                      <a:lnTo>
                        <a:pt x="804" y="1420"/>
                      </a:lnTo>
                      <a:lnTo>
                        <a:pt x="803" y="1419"/>
                      </a:lnTo>
                      <a:lnTo>
                        <a:pt x="804" y="1418"/>
                      </a:lnTo>
                      <a:lnTo>
                        <a:pt x="804" y="1414"/>
                      </a:lnTo>
                      <a:lnTo>
                        <a:pt x="802" y="1412"/>
                      </a:lnTo>
                      <a:lnTo>
                        <a:pt x="800" y="1411"/>
                      </a:lnTo>
                      <a:lnTo>
                        <a:pt x="797" y="1409"/>
                      </a:lnTo>
                      <a:lnTo>
                        <a:pt x="796" y="1407"/>
                      </a:lnTo>
                      <a:lnTo>
                        <a:pt x="796" y="1404"/>
                      </a:lnTo>
                      <a:lnTo>
                        <a:pt x="798" y="1400"/>
                      </a:lnTo>
                      <a:lnTo>
                        <a:pt x="803" y="1395"/>
                      </a:lnTo>
                      <a:lnTo>
                        <a:pt x="808" y="1391"/>
                      </a:lnTo>
                      <a:lnTo>
                        <a:pt x="812" y="1388"/>
                      </a:lnTo>
                      <a:lnTo>
                        <a:pt x="816" y="1386"/>
                      </a:lnTo>
                      <a:lnTo>
                        <a:pt x="822" y="1384"/>
                      </a:lnTo>
                      <a:lnTo>
                        <a:pt x="823" y="1382"/>
                      </a:lnTo>
                      <a:lnTo>
                        <a:pt x="825" y="1378"/>
                      </a:lnTo>
                      <a:lnTo>
                        <a:pt x="827" y="1373"/>
                      </a:lnTo>
                      <a:lnTo>
                        <a:pt x="828" y="1367"/>
                      </a:lnTo>
                      <a:lnTo>
                        <a:pt x="827" y="1368"/>
                      </a:lnTo>
                      <a:lnTo>
                        <a:pt x="827" y="1369"/>
                      </a:lnTo>
                      <a:lnTo>
                        <a:pt x="826" y="1371"/>
                      </a:lnTo>
                      <a:lnTo>
                        <a:pt x="825" y="1372"/>
                      </a:lnTo>
                      <a:lnTo>
                        <a:pt x="823" y="1372"/>
                      </a:lnTo>
                      <a:lnTo>
                        <a:pt x="820" y="1373"/>
                      </a:lnTo>
                      <a:lnTo>
                        <a:pt x="816" y="1375"/>
                      </a:lnTo>
                      <a:lnTo>
                        <a:pt x="813" y="1376"/>
                      </a:lnTo>
                      <a:lnTo>
                        <a:pt x="810" y="1376"/>
                      </a:lnTo>
                      <a:lnTo>
                        <a:pt x="807" y="1375"/>
                      </a:lnTo>
                      <a:lnTo>
                        <a:pt x="805" y="1372"/>
                      </a:lnTo>
                      <a:lnTo>
                        <a:pt x="805" y="1367"/>
                      </a:lnTo>
                      <a:lnTo>
                        <a:pt x="806" y="1363"/>
                      </a:lnTo>
                      <a:lnTo>
                        <a:pt x="808" y="1359"/>
                      </a:lnTo>
                      <a:lnTo>
                        <a:pt x="811" y="1357"/>
                      </a:lnTo>
                      <a:lnTo>
                        <a:pt x="815" y="1356"/>
                      </a:lnTo>
                      <a:lnTo>
                        <a:pt x="818" y="1354"/>
                      </a:lnTo>
                      <a:lnTo>
                        <a:pt x="821" y="1352"/>
                      </a:lnTo>
                      <a:lnTo>
                        <a:pt x="821" y="1351"/>
                      </a:lnTo>
                      <a:lnTo>
                        <a:pt x="820" y="1351"/>
                      </a:lnTo>
                      <a:lnTo>
                        <a:pt x="819" y="1351"/>
                      </a:lnTo>
                      <a:lnTo>
                        <a:pt x="818" y="1351"/>
                      </a:lnTo>
                      <a:lnTo>
                        <a:pt x="817" y="1350"/>
                      </a:lnTo>
                      <a:lnTo>
                        <a:pt x="817" y="1350"/>
                      </a:lnTo>
                      <a:lnTo>
                        <a:pt x="817" y="1349"/>
                      </a:lnTo>
                      <a:lnTo>
                        <a:pt x="818" y="1347"/>
                      </a:lnTo>
                      <a:lnTo>
                        <a:pt x="821" y="1346"/>
                      </a:lnTo>
                      <a:lnTo>
                        <a:pt x="823" y="1345"/>
                      </a:lnTo>
                      <a:lnTo>
                        <a:pt x="825" y="1343"/>
                      </a:lnTo>
                      <a:lnTo>
                        <a:pt x="826" y="1339"/>
                      </a:lnTo>
                      <a:lnTo>
                        <a:pt x="825" y="1336"/>
                      </a:lnTo>
                      <a:lnTo>
                        <a:pt x="826" y="1332"/>
                      </a:lnTo>
                      <a:lnTo>
                        <a:pt x="829" y="1331"/>
                      </a:lnTo>
                      <a:lnTo>
                        <a:pt x="833" y="1329"/>
                      </a:lnTo>
                      <a:lnTo>
                        <a:pt x="838" y="1327"/>
                      </a:lnTo>
                      <a:lnTo>
                        <a:pt x="846" y="1324"/>
                      </a:lnTo>
                      <a:lnTo>
                        <a:pt x="848" y="1322"/>
                      </a:lnTo>
                      <a:lnTo>
                        <a:pt x="849" y="1321"/>
                      </a:lnTo>
                      <a:lnTo>
                        <a:pt x="849" y="1320"/>
                      </a:lnTo>
                      <a:lnTo>
                        <a:pt x="848" y="1319"/>
                      </a:lnTo>
                      <a:lnTo>
                        <a:pt x="847" y="1319"/>
                      </a:lnTo>
                      <a:lnTo>
                        <a:pt x="846" y="1318"/>
                      </a:lnTo>
                      <a:lnTo>
                        <a:pt x="845" y="1318"/>
                      </a:lnTo>
                      <a:lnTo>
                        <a:pt x="845" y="1318"/>
                      </a:lnTo>
                      <a:lnTo>
                        <a:pt x="853" y="1311"/>
                      </a:lnTo>
                      <a:lnTo>
                        <a:pt x="862" y="1306"/>
                      </a:lnTo>
                      <a:lnTo>
                        <a:pt x="869" y="1299"/>
                      </a:lnTo>
                      <a:lnTo>
                        <a:pt x="870" y="1298"/>
                      </a:lnTo>
                      <a:lnTo>
                        <a:pt x="871" y="1297"/>
                      </a:lnTo>
                      <a:lnTo>
                        <a:pt x="871" y="1294"/>
                      </a:lnTo>
                      <a:lnTo>
                        <a:pt x="871" y="1293"/>
                      </a:lnTo>
                      <a:lnTo>
                        <a:pt x="873" y="1291"/>
                      </a:lnTo>
                      <a:lnTo>
                        <a:pt x="874" y="1290"/>
                      </a:lnTo>
                      <a:lnTo>
                        <a:pt x="878" y="1285"/>
                      </a:lnTo>
                      <a:lnTo>
                        <a:pt x="880" y="1283"/>
                      </a:lnTo>
                      <a:lnTo>
                        <a:pt x="882" y="1281"/>
                      </a:lnTo>
                      <a:lnTo>
                        <a:pt x="883" y="1278"/>
                      </a:lnTo>
                      <a:lnTo>
                        <a:pt x="883" y="1277"/>
                      </a:lnTo>
                      <a:lnTo>
                        <a:pt x="882" y="1277"/>
                      </a:lnTo>
                      <a:lnTo>
                        <a:pt x="880" y="1278"/>
                      </a:lnTo>
                      <a:lnTo>
                        <a:pt x="879" y="1278"/>
                      </a:lnTo>
                      <a:lnTo>
                        <a:pt x="878" y="1279"/>
                      </a:lnTo>
                      <a:lnTo>
                        <a:pt x="877" y="1279"/>
                      </a:lnTo>
                      <a:lnTo>
                        <a:pt x="877" y="1278"/>
                      </a:lnTo>
                      <a:lnTo>
                        <a:pt x="875" y="1271"/>
                      </a:lnTo>
                      <a:lnTo>
                        <a:pt x="876" y="1264"/>
                      </a:lnTo>
                      <a:lnTo>
                        <a:pt x="875" y="1257"/>
                      </a:lnTo>
                      <a:lnTo>
                        <a:pt x="874" y="1249"/>
                      </a:lnTo>
                      <a:lnTo>
                        <a:pt x="873" y="1240"/>
                      </a:lnTo>
                      <a:lnTo>
                        <a:pt x="870" y="1232"/>
                      </a:lnTo>
                      <a:lnTo>
                        <a:pt x="868" y="1229"/>
                      </a:lnTo>
                      <a:lnTo>
                        <a:pt x="865" y="1227"/>
                      </a:lnTo>
                      <a:lnTo>
                        <a:pt x="862" y="1225"/>
                      </a:lnTo>
                      <a:lnTo>
                        <a:pt x="860" y="1221"/>
                      </a:lnTo>
                      <a:lnTo>
                        <a:pt x="860" y="1220"/>
                      </a:lnTo>
                      <a:lnTo>
                        <a:pt x="858" y="1220"/>
                      </a:lnTo>
                      <a:lnTo>
                        <a:pt x="858" y="1220"/>
                      </a:lnTo>
                      <a:lnTo>
                        <a:pt x="859" y="1219"/>
                      </a:lnTo>
                      <a:lnTo>
                        <a:pt x="859" y="1218"/>
                      </a:lnTo>
                      <a:lnTo>
                        <a:pt x="859" y="1217"/>
                      </a:lnTo>
                      <a:lnTo>
                        <a:pt x="859" y="1216"/>
                      </a:lnTo>
                      <a:lnTo>
                        <a:pt x="858" y="1215"/>
                      </a:lnTo>
                      <a:lnTo>
                        <a:pt x="858" y="1215"/>
                      </a:lnTo>
                      <a:lnTo>
                        <a:pt x="858" y="1215"/>
                      </a:lnTo>
                      <a:lnTo>
                        <a:pt x="858" y="1214"/>
                      </a:lnTo>
                      <a:lnTo>
                        <a:pt x="858" y="1214"/>
                      </a:lnTo>
                      <a:lnTo>
                        <a:pt x="859" y="1213"/>
                      </a:lnTo>
                      <a:lnTo>
                        <a:pt x="859" y="1213"/>
                      </a:lnTo>
                      <a:lnTo>
                        <a:pt x="855" y="1211"/>
                      </a:lnTo>
                      <a:lnTo>
                        <a:pt x="852" y="1210"/>
                      </a:lnTo>
                      <a:lnTo>
                        <a:pt x="849" y="1209"/>
                      </a:lnTo>
                      <a:lnTo>
                        <a:pt x="844" y="1210"/>
                      </a:lnTo>
                      <a:lnTo>
                        <a:pt x="839" y="1212"/>
                      </a:lnTo>
                      <a:lnTo>
                        <a:pt x="834" y="1216"/>
                      </a:lnTo>
                      <a:lnTo>
                        <a:pt x="829" y="1220"/>
                      </a:lnTo>
                      <a:lnTo>
                        <a:pt x="825" y="1224"/>
                      </a:lnTo>
                      <a:lnTo>
                        <a:pt x="823" y="1226"/>
                      </a:lnTo>
                      <a:lnTo>
                        <a:pt x="822" y="1230"/>
                      </a:lnTo>
                      <a:lnTo>
                        <a:pt x="823" y="1234"/>
                      </a:lnTo>
                      <a:lnTo>
                        <a:pt x="824" y="1238"/>
                      </a:lnTo>
                      <a:lnTo>
                        <a:pt x="823" y="1241"/>
                      </a:lnTo>
                      <a:lnTo>
                        <a:pt x="821" y="1243"/>
                      </a:lnTo>
                      <a:lnTo>
                        <a:pt x="817" y="1244"/>
                      </a:lnTo>
                      <a:lnTo>
                        <a:pt x="814" y="1243"/>
                      </a:lnTo>
                      <a:lnTo>
                        <a:pt x="813" y="1241"/>
                      </a:lnTo>
                      <a:lnTo>
                        <a:pt x="813" y="1239"/>
                      </a:lnTo>
                      <a:lnTo>
                        <a:pt x="814" y="1237"/>
                      </a:lnTo>
                      <a:lnTo>
                        <a:pt x="813" y="1235"/>
                      </a:lnTo>
                      <a:lnTo>
                        <a:pt x="812" y="1233"/>
                      </a:lnTo>
                      <a:lnTo>
                        <a:pt x="810" y="1233"/>
                      </a:lnTo>
                      <a:lnTo>
                        <a:pt x="807" y="1235"/>
                      </a:lnTo>
                      <a:lnTo>
                        <a:pt x="805" y="1237"/>
                      </a:lnTo>
                      <a:lnTo>
                        <a:pt x="803" y="1238"/>
                      </a:lnTo>
                      <a:lnTo>
                        <a:pt x="800" y="1236"/>
                      </a:lnTo>
                      <a:lnTo>
                        <a:pt x="797" y="1234"/>
                      </a:lnTo>
                      <a:lnTo>
                        <a:pt x="794" y="1231"/>
                      </a:lnTo>
                      <a:lnTo>
                        <a:pt x="791" y="1230"/>
                      </a:lnTo>
                      <a:lnTo>
                        <a:pt x="787" y="1231"/>
                      </a:lnTo>
                      <a:lnTo>
                        <a:pt x="784" y="1234"/>
                      </a:lnTo>
                      <a:lnTo>
                        <a:pt x="780" y="1236"/>
                      </a:lnTo>
                      <a:lnTo>
                        <a:pt x="777" y="1237"/>
                      </a:lnTo>
                      <a:lnTo>
                        <a:pt x="775" y="1235"/>
                      </a:lnTo>
                      <a:lnTo>
                        <a:pt x="774" y="1233"/>
                      </a:lnTo>
                      <a:lnTo>
                        <a:pt x="774" y="1230"/>
                      </a:lnTo>
                      <a:lnTo>
                        <a:pt x="772" y="1228"/>
                      </a:lnTo>
                      <a:lnTo>
                        <a:pt x="769" y="1227"/>
                      </a:lnTo>
                      <a:lnTo>
                        <a:pt x="767" y="1228"/>
                      </a:lnTo>
                      <a:lnTo>
                        <a:pt x="764" y="1229"/>
                      </a:lnTo>
                      <a:lnTo>
                        <a:pt x="762" y="1229"/>
                      </a:lnTo>
                      <a:lnTo>
                        <a:pt x="761" y="1230"/>
                      </a:lnTo>
                      <a:lnTo>
                        <a:pt x="761" y="1228"/>
                      </a:lnTo>
                      <a:lnTo>
                        <a:pt x="762" y="1227"/>
                      </a:lnTo>
                      <a:lnTo>
                        <a:pt x="764" y="1224"/>
                      </a:lnTo>
                      <a:lnTo>
                        <a:pt x="763" y="1223"/>
                      </a:lnTo>
                      <a:lnTo>
                        <a:pt x="760" y="1219"/>
                      </a:lnTo>
                      <a:lnTo>
                        <a:pt x="758" y="1216"/>
                      </a:lnTo>
                      <a:lnTo>
                        <a:pt x="756" y="1215"/>
                      </a:lnTo>
                      <a:lnTo>
                        <a:pt x="754" y="1216"/>
                      </a:lnTo>
                      <a:lnTo>
                        <a:pt x="753" y="1217"/>
                      </a:lnTo>
                      <a:lnTo>
                        <a:pt x="750" y="1219"/>
                      </a:lnTo>
                      <a:lnTo>
                        <a:pt x="748" y="1218"/>
                      </a:lnTo>
                      <a:lnTo>
                        <a:pt x="745" y="1216"/>
                      </a:lnTo>
                      <a:lnTo>
                        <a:pt x="744" y="1216"/>
                      </a:lnTo>
                      <a:lnTo>
                        <a:pt x="744" y="1215"/>
                      </a:lnTo>
                      <a:lnTo>
                        <a:pt x="744" y="1213"/>
                      </a:lnTo>
                      <a:lnTo>
                        <a:pt x="743" y="1212"/>
                      </a:lnTo>
                      <a:lnTo>
                        <a:pt x="743" y="1211"/>
                      </a:lnTo>
                      <a:lnTo>
                        <a:pt x="743" y="1210"/>
                      </a:lnTo>
                      <a:lnTo>
                        <a:pt x="739" y="1209"/>
                      </a:lnTo>
                      <a:lnTo>
                        <a:pt x="735" y="1208"/>
                      </a:lnTo>
                      <a:lnTo>
                        <a:pt x="732" y="1206"/>
                      </a:lnTo>
                      <a:lnTo>
                        <a:pt x="729" y="1202"/>
                      </a:lnTo>
                      <a:lnTo>
                        <a:pt x="726" y="1198"/>
                      </a:lnTo>
                      <a:lnTo>
                        <a:pt x="724" y="1194"/>
                      </a:lnTo>
                      <a:lnTo>
                        <a:pt x="720" y="1191"/>
                      </a:lnTo>
                      <a:lnTo>
                        <a:pt x="717" y="1188"/>
                      </a:lnTo>
                      <a:lnTo>
                        <a:pt x="712" y="1186"/>
                      </a:lnTo>
                      <a:lnTo>
                        <a:pt x="708" y="1184"/>
                      </a:lnTo>
                      <a:lnTo>
                        <a:pt x="707" y="1183"/>
                      </a:lnTo>
                      <a:lnTo>
                        <a:pt x="705" y="1180"/>
                      </a:lnTo>
                      <a:lnTo>
                        <a:pt x="704" y="1179"/>
                      </a:lnTo>
                      <a:lnTo>
                        <a:pt x="703" y="1177"/>
                      </a:lnTo>
                      <a:lnTo>
                        <a:pt x="695" y="1173"/>
                      </a:lnTo>
                      <a:lnTo>
                        <a:pt x="691" y="1172"/>
                      </a:lnTo>
                      <a:lnTo>
                        <a:pt x="687" y="1169"/>
                      </a:lnTo>
                      <a:lnTo>
                        <a:pt x="685" y="1167"/>
                      </a:lnTo>
                      <a:lnTo>
                        <a:pt x="685" y="1166"/>
                      </a:lnTo>
                      <a:lnTo>
                        <a:pt x="686" y="1166"/>
                      </a:lnTo>
                      <a:lnTo>
                        <a:pt x="692" y="1166"/>
                      </a:lnTo>
                      <a:lnTo>
                        <a:pt x="692" y="1165"/>
                      </a:lnTo>
                      <a:lnTo>
                        <a:pt x="690" y="1161"/>
                      </a:lnTo>
                      <a:lnTo>
                        <a:pt x="686" y="1159"/>
                      </a:lnTo>
                      <a:lnTo>
                        <a:pt x="682" y="1158"/>
                      </a:lnTo>
                      <a:lnTo>
                        <a:pt x="681" y="1158"/>
                      </a:lnTo>
                      <a:lnTo>
                        <a:pt x="681" y="1163"/>
                      </a:lnTo>
                      <a:lnTo>
                        <a:pt x="681" y="1163"/>
                      </a:lnTo>
                      <a:lnTo>
                        <a:pt x="675" y="1162"/>
                      </a:lnTo>
                      <a:lnTo>
                        <a:pt x="666" y="1160"/>
                      </a:lnTo>
                      <a:lnTo>
                        <a:pt x="656" y="1158"/>
                      </a:lnTo>
                      <a:lnTo>
                        <a:pt x="645" y="1156"/>
                      </a:lnTo>
                      <a:lnTo>
                        <a:pt x="633" y="1154"/>
                      </a:lnTo>
                      <a:lnTo>
                        <a:pt x="622" y="1151"/>
                      </a:lnTo>
                      <a:lnTo>
                        <a:pt x="611" y="1148"/>
                      </a:lnTo>
                      <a:lnTo>
                        <a:pt x="603" y="1145"/>
                      </a:lnTo>
                      <a:lnTo>
                        <a:pt x="596" y="1142"/>
                      </a:lnTo>
                      <a:lnTo>
                        <a:pt x="592" y="1139"/>
                      </a:lnTo>
                      <a:lnTo>
                        <a:pt x="589" y="1136"/>
                      </a:lnTo>
                      <a:lnTo>
                        <a:pt x="586" y="1131"/>
                      </a:lnTo>
                      <a:lnTo>
                        <a:pt x="583" y="1130"/>
                      </a:lnTo>
                      <a:lnTo>
                        <a:pt x="582" y="1130"/>
                      </a:lnTo>
                      <a:lnTo>
                        <a:pt x="581" y="1130"/>
                      </a:lnTo>
                      <a:lnTo>
                        <a:pt x="578" y="1128"/>
                      </a:lnTo>
                      <a:lnTo>
                        <a:pt x="577" y="1126"/>
                      </a:lnTo>
                      <a:lnTo>
                        <a:pt x="578" y="1126"/>
                      </a:lnTo>
                      <a:lnTo>
                        <a:pt x="578" y="1126"/>
                      </a:lnTo>
                      <a:lnTo>
                        <a:pt x="577" y="1125"/>
                      </a:lnTo>
                      <a:lnTo>
                        <a:pt x="574" y="1123"/>
                      </a:lnTo>
                      <a:lnTo>
                        <a:pt x="570" y="1120"/>
                      </a:lnTo>
                      <a:lnTo>
                        <a:pt x="566" y="1118"/>
                      </a:lnTo>
                      <a:lnTo>
                        <a:pt x="564" y="1117"/>
                      </a:lnTo>
                      <a:lnTo>
                        <a:pt x="563" y="1116"/>
                      </a:lnTo>
                      <a:lnTo>
                        <a:pt x="562" y="1117"/>
                      </a:lnTo>
                      <a:lnTo>
                        <a:pt x="562" y="1117"/>
                      </a:lnTo>
                      <a:lnTo>
                        <a:pt x="560" y="1117"/>
                      </a:lnTo>
                      <a:lnTo>
                        <a:pt x="558" y="1117"/>
                      </a:lnTo>
                      <a:lnTo>
                        <a:pt x="553" y="1115"/>
                      </a:lnTo>
                      <a:lnTo>
                        <a:pt x="547" y="1113"/>
                      </a:lnTo>
                      <a:lnTo>
                        <a:pt x="546" y="1112"/>
                      </a:lnTo>
                      <a:lnTo>
                        <a:pt x="546" y="1111"/>
                      </a:lnTo>
                      <a:lnTo>
                        <a:pt x="546" y="1110"/>
                      </a:lnTo>
                      <a:lnTo>
                        <a:pt x="546" y="1109"/>
                      </a:lnTo>
                      <a:lnTo>
                        <a:pt x="545" y="1109"/>
                      </a:lnTo>
                      <a:lnTo>
                        <a:pt x="545" y="1109"/>
                      </a:lnTo>
                      <a:lnTo>
                        <a:pt x="541" y="1110"/>
                      </a:lnTo>
                      <a:lnTo>
                        <a:pt x="539" y="1112"/>
                      </a:lnTo>
                      <a:lnTo>
                        <a:pt x="536" y="1115"/>
                      </a:lnTo>
                      <a:lnTo>
                        <a:pt x="534" y="1116"/>
                      </a:lnTo>
                      <a:lnTo>
                        <a:pt x="533" y="1117"/>
                      </a:lnTo>
                      <a:lnTo>
                        <a:pt x="530" y="1118"/>
                      </a:lnTo>
                      <a:lnTo>
                        <a:pt x="517" y="1121"/>
                      </a:lnTo>
                      <a:lnTo>
                        <a:pt x="514" y="1122"/>
                      </a:lnTo>
                      <a:lnTo>
                        <a:pt x="513" y="1122"/>
                      </a:lnTo>
                      <a:lnTo>
                        <a:pt x="508" y="1120"/>
                      </a:lnTo>
                      <a:lnTo>
                        <a:pt x="504" y="1118"/>
                      </a:lnTo>
                      <a:lnTo>
                        <a:pt x="499" y="1117"/>
                      </a:lnTo>
                      <a:lnTo>
                        <a:pt x="493" y="1116"/>
                      </a:lnTo>
                      <a:lnTo>
                        <a:pt x="488" y="1115"/>
                      </a:lnTo>
                      <a:lnTo>
                        <a:pt x="486" y="1115"/>
                      </a:lnTo>
                      <a:lnTo>
                        <a:pt x="484" y="1113"/>
                      </a:lnTo>
                      <a:lnTo>
                        <a:pt x="482" y="1112"/>
                      </a:lnTo>
                      <a:lnTo>
                        <a:pt x="481" y="1111"/>
                      </a:lnTo>
                      <a:lnTo>
                        <a:pt x="478" y="1110"/>
                      </a:lnTo>
                      <a:lnTo>
                        <a:pt x="476" y="1109"/>
                      </a:lnTo>
                      <a:lnTo>
                        <a:pt x="473" y="1109"/>
                      </a:lnTo>
                      <a:lnTo>
                        <a:pt x="472" y="1108"/>
                      </a:lnTo>
                      <a:lnTo>
                        <a:pt x="470" y="1105"/>
                      </a:lnTo>
                      <a:lnTo>
                        <a:pt x="469" y="1104"/>
                      </a:lnTo>
                      <a:lnTo>
                        <a:pt x="468" y="1104"/>
                      </a:lnTo>
                      <a:lnTo>
                        <a:pt x="462" y="1102"/>
                      </a:lnTo>
                      <a:lnTo>
                        <a:pt x="456" y="1101"/>
                      </a:lnTo>
                      <a:lnTo>
                        <a:pt x="450" y="1100"/>
                      </a:lnTo>
                      <a:lnTo>
                        <a:pt x="449" y="1099"/>
                      </a:lnTo>
                      <a:lnTo>
                        <a:pt x="449" y="1098"/>
                      </a:lnTo>
                      <a:lnTo>
                        <a:pt x="447" y="1097"/>
                      </a:lnTo>
                      <a:lnTo>
                        <a:pt x="439" y="1094"/>
                      </a:lnTo>
                      <a:lnTo>
                        <a:pt x="432" y="1090"/>
                      </a:lnTo>
                      <a:lnTo>
                        <a:pt x="424" y="1087"/>
                      </a:lnTo>
                      <a:lnTo>
                        <a:pt x="424" y="1087"/>
                      </a:lnTo>
                      <a:lnTo>
                        <a:pt x="424" y="1086"/>
                      </a:lnTo>
                      <a:lnTo>
                        <a:pt x="413" y="1076"/>
                      </a:lnTo>
                      <a:lnTo>
                        <a:pt x="408" y="1073"/>
                      </a:lnTo>
                      <a:lnTo>
                        <a:pt x="403" y="1071"/>
                      </a:lnTo>
                      <a:lnTo>
                        <a:pt x="398" y="1071"/>
                      </a:lnTo>
                      <a:lnTo>
                        <a:pt x="393" y="1070"/>
                      </a:lnTo>
                      <a:lnTo>
                        <a:pt x="387" y="1068"/>
                      </a:lnTo>
                      <a:lnTo>
                        <a:pt x="383" y="1066"/>
                      </a:lnTo>
                      <a:lnTo>
                        <a:pt x="380" y="1064"/>
                      </a:lnTo>
                      <a:lnTo>
                        <a:pt x="379" y="1063"/>
                      </a:lnTo>
                      <a:lnTo>
                        <a:pt x="379" y="1062"/>
                      </a:lnTo>
                      <a:lnTo>
                        <a:pt x="378" y="1061"/>
                      </a:lnTo>
                      <a:lnTo>
                        <a:pt x="377" y="1059"/>
                      </a:lnTo>
                      <a:lnTo>
                        <a:pt x="374" y="1056"/>
                      </a:lnTo>
                      <a:lnTo>
                        <a:pt x="370" y="1051"/>
                      </a:lnTo>
                      <a:lnTo>
                        <a:pt x="368" y="1050"/>
                      </a:lnTo>
                      <a:lnTo>
                        <a:pt x="364" y="1049"/>
                      </a:lnTo>
                      <a:lnTo>
                        <a:pt x="357" y="1045"/>
                      </a:lnTo>
                      <a:lnTo>
                        <a:pt x="351" y="1041"/>
                      </a:lnTo>
                      <a:lnTo>
                        <a:pt x="350" y="1040"/>
                      </a:lnTo>
                      <a:lnTo>
                        <a:pt x="348" y="1036"/>
                      </a:lnTo>
                      <a:lnTo>
                        <a:pt x="346" y="1033"/>
                      </a:lnTo>
                      <a:lnTo>
                        <a:pt x="343" y="1029"/>
                      </a:lnTo>
                      <a:lnTo>
                        <a:pt x="341" y="1025"/>
                      </a:lnTo>
                      <a:lnTo>
                        <a:pt x="339" y="1021"/>
                      </a:lnTo>
                      <a:lnTo>
                        <a:pt x="339" y="1019"/>
                      </a:lnTo>
                      <a:lnTo>
                        <a:pt x="341" y="1018"/>
                      </a:lnTo>
                      <a:lnTo>
                        <a:pt x="346" y="1018"/>
                      </a:lnTo>
                      <a:lnTo>
                        <a:pt x="348" y="1017"/>
                      </a:lnTo>
                      <a:lnTo>
                        <a:pt x="348" y="1016"/>
                      </a:lnTo>
                      <a:lnTo>
                        <a:pt x="345" y="1014"/>
                      </a:lnTo>
                      <a:lnTo>
                        <a:pt x="343" y="1014"/>
                      </a:lnTo>
                      <a:lnTo>
                        <a:pt x="342" y="1013"/>
                      </a:lnTo>
                      <a:lnTo>
                        <a:pt x="342" y="1012"/>
                      </a:lnTo>
                      <a:lnTo>
                        <a:pt x="344" y="1009"/>
                      </a:lnTo>
                      <a:lnTo>
                        <a:pt x="346" y="1006"/>
                      </a:lnTo>
                      <a:lnTo>
                        <a:pt x="349" y="1003"/>
                      </a:lnTo>
                      <a:lnTo>
                        <a:pt x="350" y="1000"/>
                      </a:lnTo>
                      <a:lnTo>
                        <a:pt x="349" y="997"/>
                      </a:lnTo>
                      <a:lnTo>
                        <a:pt x="344" y="992"/>
                      </a:lnTo>
                      <a:lnTo>
                        <a:pt x="341" y="989"/>
                      </a:lnTo>
                      <a:lnTo>
                        <a:pt x="341" y="984"/>
                      </a:lnTo>
                      <a:lnTo>
                        <a:pt x="341" y="978"/>
                      </a:lnTo>
                      <a:lnTo>
                        <a:pt x="339" y="974"/>
                      </a:lnTo>
                      <a:lnTo>
                        <a:pt x="336" y="970"/>
                      </a:lnTo>
                      <a:lnTo>
                        <a:pt x="332" y="967"/>
                      </a:lnTo>
                      <a:lnTo>
                        <a:pt x="329" y="963"/>
                      </a:lnTo>
                      <a:lnTo>
                        <a:pt x="328" y="962"/>
                      </a:lnTo>
                      <a:lnTo>
                        <a:pt x="328" y="961"/>
                      </a:lnTo>
                      <a:lnTo>
                        <a:pt x="328" y="960"/>
                      </a:lnTo>
                      <a:lnTo>
                        <a:pt x="327" y="959"/>
                      </a:lnTo>
                      <a:lnTo>
                        <a:pt x="324" y="954"/>
                      </a:lnTo>
                      <a:lnTo>
                        <a:pt x="321" y="949"/>
                      </a:lnTo>
                      <a:lnTo>
                        <a:pt x="318" y="945"/>
                      </a:lnTo>
                      <a:lnTo>
                        <a:pt x="313" y="942"/>
                      </a:lnTo>
                      <a:lnTo>
                        <a:pt x="309" y="938"/>
                      </a:lnTo>
                      <a:lnTo>
                        <a:pt x="306" y="934"/>
                      </a:lnTo>
                      <a:lnTo>
                        <a:pt x="306" y="934"/>
                      </a:lnTo>
                      <a:lnTo>
                        <a:pt x="308" y="934"/>
                      </a:lnTo>
                      <a:lnTo>
                        <a:pt x="308" y="934"/>
                      </a:lnTo>
                      <a:lnTo>
                        <a:pt x="309" y="934"/>
                      </a:lnTo>
                      <a:lnTo>
                        <a:pt x="310" y="935"/>
                      </a:lnTo>
                      <a:lnTo>
                        <a:pt x="311" y="935"/>
                      </a:lnTo>
                      <a:lnTo>
                        <a:pt x="311" y="934"/>
                      </a:lnTo>
                      <a:lnTo>
                        <a:pt x="307" y="930"/>
                      </a:lnTo>
                      <a:lnTo>
                        <a:pt x="302" y="925"/>
                      </a:lnTo>
                      <a:lnTo>
                        <a:pt x="298" y="920"/>
                      </a:lnTo>
                      <a:lnTo>
                        <a:pt x="299" y="920"/>
                      </a:lnTo>
                      <a:lnTo>
                        <a:pt x="302" y="922"/>
                      </a:lnTo>
                      <a:lnTo>
                        <a:pt x="303" y="922"/>
                      </a:lnTo>
                      <a:lnTo>
                        <a:pt x="285" y="909"/>
                      </a:lnTo>
                      <a:lnTo>
                        <a:pt x="281" y="907"/>
                      </a:lnTo>
                      <a:lnTo>
                        <a:pt x="280" y="907"/>
                      </a:lnTo>
                      <a:lnTo>
                        <a:pt x="278" y="902"/>
                      </a:lnTo>
                      <a:lnTo>
                        <a:pt x="278" y="899"/>
                      </a:lnTo>
                      <a:lnTo>
                        <a:pt x="278" y="897"/>
                      </a:lnTo>
                      <a:lnTo>
                        <a:pt x="278" y="897"/>
                      </a:lnTo>
                      <a:lnTo>
                        <a:pt x="280" y="898"/>
                      </a:lnTo>
                      <a:lnTo>
                        <a:pt x="283" y="900"/>
                      </a:lnTo>
                      <a:lnTo>
                        <a:pt x="284" y="901"/>
                      </a:lnTo>
                      <a:lnTo>
                        <a:pt x="285" y="900"/>
                      </a:lnTo>
                      <a:lnTo>
                        <a:pt x="287" y="898"/>
                      </a:lnTo>
                      <a:lnTo>
                        <a:pt x="287" y="895"/>
                      </a:lnTo>
                      <a:lnTo>
                        <a:pt x="287" y="893"/>
                      </a:lnTo>
                      <a:lnTo>
                        <a:pt x="284" y="891"/>
                      </a:lnTo>
                      <a:lnTo>
                        <a:pt x="277" y="880"/>
                      </a:lnTo>
                      <a:lnTo>
                        <a:pt x="275" y="877"/>
                      </a:lnTo>
                      <a:lnTo>
                        <a:pt x="274" y="876"/>
                      </a:lnTo>
                      <a:lnTo>
                        <a:pt x="271" y="874"/>
                      </a:lnTo>
                      <a:lnTo>
                        <a:pt x="266" y="872"/>
                      </a:lnTo>
                      <a:lnTo>
                        <a:pt x="264" y="870"/>
                      </a:lnTo>
                      <a:lnTo>
                        <a:pt x="264" y="867"/>
                      </a:lnTo>
                      <a:lnTo>
                        <a:pt x="266" y="861"/>
                      </a:lnTo>
                      <a:lnTo>
                        <a:pt x="266" y="858"/>
                      </a:lnTo>
                      <a:lnTo>
                        <a:pt x="264" y="857"/>
                      </a:lnTo>
                      <a:lnTo>
                        <a:pt x="259" y="856"/>
                      </a:lnTo>
                      <a:lnTo>
                        <a:pt x="256" y="855"/>
                      </a:lnTo>
                      <a:lnTo>
                        <a:pt x="254" y="852"/>
                      </a:lnTo>
                      <a:lnTo>
                        <a:pt x="253" y="849"/>
                      </a:lnTo>
                      <a:lnTo>
                        <a:pt x="252" y="846"/>
                      </a:lnTo>
                      <a:lnTo>
                        <a:pt x="251" y="845"/>
                      </a:lnTo>
                      <a:lnTo>
                        <a:pt x="250" y="844"/>
                      </a:lnTo>
                      <a:lnTo>
                        <a:pt x="249" y="844"/>
                      </a:lnTo>
                      <a:lnTo>
                        <a:pt x="248" y="843"/>
                      </a:lnTo>
                      <a:lnTo>
                        <a:pt x="247" y="843"/>
                      </a:lnTo>
                      <a:lnTo>
                        <a:pt x="242" y="835"/>
                      </a:lnTo>
                      <a:lnTo>
                        <a:pt x="238" y="824"/>
                      </a:lnTo>
                      <a:lnTo>
                        <a:pt x="235" y="813"/>
                      </a:lnTo>
                      <a:lnTo>
                        <a:pt x="232" y="803"/>
                      </a:lnTo>
                      <a:lnTo>
                        <a:pt x="231" y="793"/>
                      </a:lnTo>
                      <a:lnTo>
                        <a:pt x="232" y="789"/>
                      </a:lnTo>
                      <a:lnTo>
                        <a:pt x="233" y="786"/>
                      </a:lnTo>
                      <a:lnTo>
                        <a:pt x="233" y="783"/>
                      </a:lnTo>
                      <a:lnTo>
                        <a:pt x="232" y="782"/>
                      </a:lnTo>
                      <a:lnTo>
                        <a:pt x="231" y="781"/>
                      </a:lnTo>
                      <a:lnTo>
                        <a:pt x="230" y="781"/>
                      </a:lnTo>
                      <a:lnTo>
                        <a:pt x="227" y="780"/>
                      </a:lnTo>
                      <a:lnTo>
                        <a:pt x="225" y="779"/>
                      </a:lnTo>
                      <a:lnTo>
                        <a:pt x="224" y="778"/>
                      </a:lnTo>
                      <a:lnTo>
                        <a:pt x="223" y="776"/>
                      </a:lnTo>
                      <a:lnTo>
                        <a:pt x="222" y="775"/>
                      </a:lnTo>
                      <a:lnTo>
                        <a:pt x="221" y="772"/>
                      </a:lnTo>
                      <a:lnTo>
                        <a:pt x="220" y="771"/>
                      </a:lnTo>
                      <a:lnTo>
                        <a:pt x="220" y="771"/>
                      </a:lnTo>
                      <a:lnTo>
                        <a:pt x="220" y="772"/>
                      </a:lnTo>
                      <a:lnTo>
                        <a:pt x="219" y="773"/>
                      </a:lnTo>
                      <a:lnTo>
                        <a:pt x="219" y="774"/>
                      </a:lnTo>
                      <a:lnTo>
                        <a:pt x="219" y="774"/>
                      </a:lnTo>
                      <a:lnTo>
                        <a:pt x="215" y="771"/>
                      </a:lnTo>
                      <a:lnTo>
                        <a:pt x="208" y="764"/>
                      </a:lnTo>
                      <a:lnTo>
                        <a:pt x="205" y="761"/>
                      </a:lnTo>
                      <a:lnTo>
                        <a:pt x="204" y="761"/>
                      </a:lnTo>
                      <a:lnTo>
                        <a:pt x="204" y="762"/>
                      </a:lnTo>
                      <a:lnTo>
                        <a:pt x="205" y="763"/>
                      </a:lnTo>
                      <a:lnTo>
                        <a:pt x="205" y="764"/>
                      </a:lnTo>
                      <a:lnTo>
                        <a:pt x="206" y="764"/>
                      </a:lnTo>
                      <a:lnTo>
                        <a:pt x="207" y="767"/>
                      </a:lnTo>
                      <a:lnTo>
                        <a:pt x="207" y="768"/>
                      </a:lnTo>
                      <a:lnTo>
                        <a:pt x="204" y="778"/>
                      </a:lnTo>
                      <a:lnTo>
                        <a:pt x="204" y="779"/>
                      </a:lnTo>
                      <a:lnTo>
                        <a:pt x="205" y="780"/>
                      </a:lnTo>
                      <a:lnTo>
                        <a:pt x="205" y="781"/>
                      </a:lnTo>
                      <a:lnTo>
                        <a:pt x="206" y="783"/>
                      </a:lnTo>
                      <a:lnTo>
                        <a:pt x="207" y="791"/>
                      </a:lnTo>
                      <a:lnTo>
                        <a:pt x="207" y="799"/>
                      </a:lnTo>
                      <a:lnTo>
                        <a:pt x="208" y="807"/>
                      </a:lnTo>
                      <a:lnTo>
                        <a:pt x="210" y="811"/>
                      </a:lnTo>
                      <a:lnTo>
                        <a:pt x="217" y="818"/>
                      </a:lnTo>
                      <a:lnTo>
                        <a:pt x="218" y="823"/>
                      </a:lnTo>
                      <a:lnTo>
                        <a:pt x="219" y="828"/>
                      </a:lnTo>
                      <a:lnTo>
                        <a:pt x="222" y="833"/>
                      </a:lnTo>
                      <a:lnTo>
                        <a:pt x="225" y="838"/>
                      </a:lnTo>
                      <a:lnTo>
                        <a:pt x="227" y="842"/>
                      </a:lnTo>
                      <a:lnTo>
                        <a:pt x="228" y="847"/>
                      </a:lnTo>
                      <a:lnTo>
                        <a:pt x="228" y="850"/>
                      </a:lnTo>
                      <a:lnTo>
                        <a:pt x="230" y="854"/>
                      </a:lnTo>
                      <a:lnTo>
                        <a:pt x="230" y="855"/>
                      </a:lnTo>
                      <a:lnTo>
                        <a:pt x="231" y="856"/>
                      </a:lnTo>
                      <a:lnTo>
                        <a:pt x="232" y="857"/>
                      </a:lnTo>
                      <a:lnTo>
                        <a:pt x="234" y="859"/>
                      </a:lnTo>
                      <a:lnTo>
                        <a:pt x="235" y="861"/>
                      </a:lnTo>
                      <a:lnTo>
                        <a:pt x="235" y="863"/>
                      </a:lnTo>
                      <a:lnTo>
                        <a:pt x="235" y="864"/>
                      </a:lnTo>
                      <a:lnTo>
                        <a:pt x="236" y="866"/>
                      </a:lnTo>
                      <a:lnTo>
                        <a:pt x="238" y="870"/>
                      </a:lnTo>
                      <a:lnTo>
                        <a:pt x="245" y="878"/>
                      </a:lnTo>
                      <a:lnTo>
                        <a:pt x="247" y="882"/>
                      </a:lnTo>
                      <a:lnTo>
                        <a:pt x="248" y="889"/>
                      </a:lnTo>
                      <a:lnTo>
                        <a:pt x="249" y="895"/>
                      </a:lnTo>
                      <a:lnTo>
                        <a:pt x="250" y="902"/>
                      </a:lnTo>
                      <a:lnTo>
                        <a:pt x="251" y="907"/>
                      </a:lnTo>
                      <a:lnTo>
                        <a:pt x="254" y="911"/>
                      </a:lnTo>
                      <a:lnTo>
                        <a:pt x="256" y="917"/>
                      </a:lnTo>
                      <a:lnTo>
                        <a:pt x="257" y="921"/>
                      </a:lnTo>
                      <a:lnTo>
                        <a:pt x="257" y="925"/>
                      </a:lnTo>
                      <a:lnTo>
                        <a:pt x="259" y="930"/>
                      </a:lnTo>
                      <a:lnTo>
                        <a:pt x="261" y="933"/>
                      </a:lnTo>
                      <a:lnTo>
                        <a:pt x="262" y="934"/>
                      </a:lnTo>
                      <a:lnTo>
                        <a:pt x="267" y="935"/>
                      </a:lnTo>
                      <a:lnTo>
                        <a:pt x="270" y="936"/>
                      </a:lnTo>
                      <a:lnTo>
                        <a:pt x="272" y="939"/>
                      </a:lnTo>
                      <a:lnTo>
                        <a:pt x="274" y="943"/>
                      </a:lnTo>
                      <a:lnTo>
                        <a:pt x="275" y="947"/>
                      </a:lnTo>
                      <a:lnTo>
                        <a:pt x="275" y="951"/>
                      </a:lnTo>
                      <a:lnTo>
                        <a:pt x="275" y="954"/>
                      </a:lnTo>
                      <a:lnTo>
                        <a:pt x="273" y="957"/>
                      </a:lnTo>
                      <a:lnTo>
                        <a:pt x="269" y="959"/>
                      </a:lnTo>
                      <a:lnTo>
                        <a:pt x="265" y="959"/>
                      </a:lnTo>
                      <a:lnTo>
                        <a:pt x="264" y="958"/>
                      </a:lnTo>
                      <a:lnTo>
                        <a:pt x="264" y="957"/>
                      </a:lnTo>
                      <a:lnTo>
                        <a:pt x="264" y="954"/>
                      </a:lnTo>
                      <a:lnTo>
                        <a:pt x="263" y="953"/>
                      </a:lnTo>
                      <a:lnTo>
                        <a:pt x="259" y="945"/>
                      </a:lnTo>
                      <a:lnTo>
                        <a:pt x="253" y="937"/>
                      </a:lnTo>
                      <a:lnTo>
                        <a:pt x="252" y="935"/>
                      </a:lnTo>
                      <a:lnTo>
                        <a:pt x="249" y="933"/>
                      </a:lnTo>
                      <a:lnTo>
                        <a:pt x="246" y="930"/>
                      </a:lnTo>
                      <a:lnTo>
                        <a:pt x="242" y="926"/>
                      </a:lnTo>
                      <a:lnTo>
                        <a:pt x="233" y="917"/>
                      </a:lnTo>
                      <a:lnTo>
                        <a:pt x="232" y="915"/>
                      </a:lnTo>
                      <a:lnTo>
                        <a:pt x="231" y="910"/>
                      </a:lnTo>
                      <a:lnTo>
                        <a:pt x="233" y="906"/>
                      </a:lnTo>
                      <a:lnTo>
                        <a:pt x="234" y="901"/>
                      </a:lnTo>
                      <a:lnTo>
                        <a:pt x="235" y="896"/>
                      </a:lnTo>
                      <a:lnTo>
                        <a:pt x="234" y="890"/>
                      </a:lnTo>
                      <a:lnTo>
                        <a:pt x="232" y="886"/>
                      </a:lnTo>
                      <a:lnTo>
                        <a:pt x="230" y="883"/>
                      </a:lnTo>
                      <a:lnTo>
                        <a:pt x="227" y="882"/>
                      </a:lnTo>
                      <a:lnTo>
                        <a:pt x="224" y="880"/>
                      </a:lnTo>
                      <a:lnTo>
                        <a:pt x="221" y="877"/>
                      </a:lnTo>
                      <a:lnTo>
                        <a:pt x="217" y="872"/>
                      </a:lnTo>
                      <a:lnTo>
                        <a:pt x="217" y="871"/>
                      </a:lnTo>
                      <a:lnTo>
                        <a:pt x="218" y="870"/>
                      </a:lnTo>
                      <a:lnTo>
                        <a:pt x="220" y="868"/>
                      </a:lnTo>
                      <a:lnTo>
                        <a:pt x="220" y="867"/>
                      </a:lnTo>
                      <a:lnTo>
                        <a:pt x="214" y="863"/>
                      </a:lnTo>
                      <a:lnTo>
                        <a:pt x="203" y="857"/>
                      </a:lnTo>
                      <a:lnTo>
                        <a:pt x="198" y="853"/>
                      </a:lnTo>
                      <a:lnTo>
                        <a:pt x="193" y="849"/>
                      </a:lnTo>
                      <a:lnTo>
                        <a:pt x="191" y="847"/>
                      </a:lnTo>
                      <a:lnTo>
                        <a:pt x="191" y="845"/>
                      </a:lnTo>
                      <a:lnTo>
                        <a:pt x="193" y="843"/>
                      </a:lnTo>
                      <a:lnTo>
                        <a:pt x="196" y="843"/>
                      </a:lnTo>
                      <a:lnTo>
                        <a:pt x="199" y="843"/>
                      </a:lnTo>
                      <a:lnTo>
                        <a:pt x="202" y="844"/>
                      </a:lnTo>
                      <a:lnTo>
                        <a:pt x="203" y="845"/>
                      </a:lnTo>
                      <a:lnTo>
                        <a:pt x="204" y="846"/>
                      </a:lnTo>
                      <a:lnTo>
                        <a:pt x="205" y="847"/>
                      </a:lnTo>
                      <a:lnTo>
                        <a:pt x="206" y="848"/>
                      </a:lnTo>
                      <a:lnTo>
                        <a:pt x="206" y="849"/>
                      </a:lnTo>
                      <a:lnTo>
                        <a:pt x="207" y="850"/>
                      </a:lnTo>
                      <a:lnTo>
                        <a:pt x="207" y="850"/>
                      </a:lnTo>
                      <a:lnTo>
                        <a:pt x="208" y="849"/>
                      </a:lnTo>
                      <a:lnTo>
                        <a:pt x="209" y="844"/>
                      </a:lnTo>
                      <a:lnTo>
                        <a:pt x="209" y="839"/>
                      </a:lnTo>
                      <a:lnTo>
                        <a:pt x="208" y="833"/>
                      </a:lnTo>
                      <a:lnTo>
                        <a:pt x="206" y="827"/>
                      </a:lnTo>
                      <a:lnTo>
                        <a:pt x="203" y="822"/>
                      </a:lnTo>
                      <a:lnTo>
                        <a:pt x="199" y="817"/>
                      </a:lnTo>
                      <a:lnTo>
                        <a:pt x="197" y="813"/>
                      </a:lnTo>
                      <a:lnTo>
                        <a:pt x="192" y="808"/>
                      </a:lnTo>
                      <a:lnTo>
                        <a:pt x="189" y="805"/>
                      </a:lnTo>
                      <a:lnTo>
                        <a:pt x="186" y="802"/>
                      </a:lnTo>
                      <a:lnTo>
                        <a:pt x="186" y="798"/>
                      </a:lnTo>
                      <a:lnTo>
                        <a:pt x="186" y="794"/>
                      </a:lnTo>
                      <a:lnTo>
                        <a:pt x="186" y="791"/>
                      </a:lnTo>
                      <a:lnTo>
                        <a:pt x="185" y="785"/>
                      </a:lnTo>
                      <a:lnTo>
                        <a:pt x="182" y="781"/>
                      </a:lnTo>
                      <a:lnTo>
                        <a:pt x="181" y="776"/>
                      </a:lnTo>
                      <a:lnTo>
                        <a:pt x="181" y="774"/>
                      </a:lnTo>
                      <a:lnTo>
                        <a:pt x="181" y="773"/>
                      </a:lnTo>
                      <a:lnTo>
                        <a:pt x="182" y="772"/>
                      </a:lnTo>
                      <a:lnTo>
                        <a:pt x="182" y="771"/>
                      </a:lnTo>
                      <a:lnTo>
                        <a:pt x="177" y="746"/>
                      </a:lnTo>
                      <a:lnTo>
                        <a:pt x="171" y="721"/>
                      </a:lnTo>
                      <a:lnTo>
                        <a:pt x="168" y="716"/>
                      </a:lnTo>
                      <a:lnTo>
                        <a:pt x="166" y="715"/>
                      </a:lnTo>
                      <a:lnTo>
                        <a:pt x="165" y="713"/>
                      </a:lnTo>
                      <a:lnTo>
                        <a:pt x="163" y="709"/>
                      </a:lnTo>
                      <a:lnTo>
                        <a:pt x="162" y="708"/>
                      </a:lnTo>
                      <a:lnTo>
                        <a:pt x="161" y="706"/>
                      </a:lnTo>
                      <a:lnTo>
                        <a:pt x="158" y="704"/>
                      </a:lnTo>
                      <a:lnTo>
                        <a:pt x="155" y="703"/>
                      </a:lnTo>
                      <a:lnTo>
                        <a:pt x="152" y="702"/>
                      </a:lnTo>
                      <a:lnTo>
                        <a:pt x="151" y="701"/>
                      </a:lnTo>
                      <a:lnTo>
                        <a:pt x="151" y="700"/>
                      </a:lnTo>
                      <a:lnTo>
                        <a:pt x="150" y="697"/>
                      </a:lnTo>
                      <a:lnTo>
                        <a:pt x="148" y="695"/>
                      </a:lnTo>
                      <a:lnTo>
                        <a:pt x="144" y="692"/>
                      </a:lnTo>
                      <a:lnTo>
                        <a:pt x="140" y="691"/>
                      </a:lnTo>
                      <a:lnTo>
                        <a:pt x="136" y="689"/>
                      </a:lnTo>
                      <a:lnTo>
                        <a:pt x="133" y="687"/>
                      </a:lnTo>
                      <a:lnTo>
                        <a:pt x="133" y="684"/>
                      </a:lnTo>
                      <a:lnTo>
                        <a:pt x="134" y="682"/>
                      </a:lnTo>
                      <a:lnTo>
                        <a:pt x="135" y="678"/>
                      </a:lnTo>
                      <a:lnTo>
                        <a:pt x="136" y="676"/>
                      </a:lnTo>
                      <a:lnTo>
                        <a:pt x="135" y="672"/>
                      </a:lnTo>
                      <a:lnTo>
                        <a:pt x="131" y="663"/>
                      </a:lnTo>
                      <a:lnTo>
                        <a:pt x="131" y="663"/>
                      </a:lnTo>
                      <a:lnTo>
                        <a:pt x="130" y="663"/>
                      </a:lnTo>
                      <a:lnTo>
                        <a:pt x="129" y="662"/>
                      </a:lnTo>
                      <a:lnTo>
                        <a:pt x="126" y="646"/>
                      </a:lnTo>
                      <a:lnTo>
                        <a:pt x="124" y="630"/>
                      </a:lnTo>
                      <a:lnTo>
                        <a:pt x="123" y="626"/>
                      </a:lnTo>
                      <a:lnTo>
                        <a:pt x="123" y="622"/>
                      </a:lnTo>
                      <a:lnTo>
                        <a:pt x="124" y="618"/>
                      </a:lnTo>
                      <a:lnTo>
                        <a:pt x="126" y="616"/>
                      </a:lnTo>
                      <a:lnTo>
                        <a:pt x="128" y="615"/>
                      </a:lnTo>
                      <a:lnTo>
                        <a:pt x="131" y="615"/>
                      </a:lnTo>
                      <a:lnTo>
                        <a:pt x="134" y="616"/>
                      </a:lnTo>
                      <a:lnTo>
                        <a:pt x="137" y="617"/>
                      </a:lnTo>
                      <a:lnTo>
                        <a:pt x="139" y="618"/>
                      </a:lnTo>
                      <a:lnTo>
                        <a:pt x="140" y="617"/>
                      </a:lnTo>
                      <a:lnTo>
                        <a:pt x="140" y="616"/>
                      </a:lnTo>
                      <a:lnTo>
                        <a:pt x="138" y="614"/>
                      </a:lnTo>
                      <a:lnTo>
                        <a:pt x="135" y="613"/>
                      </a:lnTo>
                      <a:lnTo>
                        <a:pt x="131" y="612"/>
                      </a:lnTo>
                      <a:lnTo>
                        <a:pt x="127" y="612"/>
                      </a:lnTo>
                      <a:lnTo>
                        <a:pt x="124" y="611"/>
                      </a:lnTo>
                      <a:lnTo>
                        <a:pt x="122" y="608"/>
                      </a:lnTo>
                      <a:lnTo>
                        <a:pt x="121" y="597"/>
                      </a:lnTo>
                      <a:lnTo>
                        <a:pt x="121" y="586"/>
                      </a:lnTo>
                      <a:lnTo>
                        <a:pt x="122" y="574"/>
                      </a:lnTo>
                      <a:lnTo>
                        <a:pt x="124" y="562"/>
                      </a:lnTo>
                      <a:lnTo>
                        <a:pt x="124" y="551"/>
                      </a:lnTo>
                      <a:lnTo>
                        <a:pt x="124" y="550"/>
                      </a:lnTo>
                      <a:lnTo>
                        <a:pt x="124" y="551"/>
                      </a:lnTo>
                      <a:lnTo>
                        <a:pt x="123" y="551"/>
                      </a:lnTo>
                      <a:lnTo>
                        <a:pt x="123" y="551"/>
                      </a:lnTo>
                      <a:lnTo>
                        <a:pt x="122" y="551"/>
                      </a:lnTo>
                      <a:lnTo>
                        <a:pt x="128" y="540"/>
                      </a:lnTo>
                      <a:lnTo>
                        <a:pt x="131" y="529"/>
                      </a:lnTo>
                      <a:lnTo>
                        <a:pt x="135" y="511"/>
                      </a:lnTo>
                      <a:lnTo>
                        <a:pt x="138" y="502"/>
                      </a:lnTo>
                      <a:lnTo>
                        <a:pt x="138" y="501"/>
                      </a:lnTo>
                      <a:lnTo>
                        <a:pt x="139" y="500"/>
                      </a:lnTo>
                      <a:lnTo>
                        <a:pt x="141" y="499"/>
                      </a:lnTo>
                      <a:lnTo>
                        <a:pt x="142" y="498"/>
                      </a:lnTo>
                      <a:lnTo>
                        <a:pt x="144" y="496"/>
                      </a:lnTo>
                      <a:lnTo>
                        <a:pt x="145" y="495"/>
                      </a:lnTo>
                      <a:lnTo>
                        <a:pt x="145" y="494"/>
                      </a:lnTo>
                      <a:lnTo>
                        <a:pt x="145" y="492"/>
                      </a:lnTo>
                      <a:lnTo>
                        <a:pt x="146" y="491"/>
                      </a:lnTo>
                      <a:lnTo>
                        <a:pt x="152" y="476"/>
                      </a:lnTo>
                      <a:lnTo>
                        <a:pt x="156" y="469"/>
                      </a:lnTo>
                      <a:lnTo>
                        <a:pt x="160" y="464"/>
                      </a:lnTo>
                      <a:lnTo>
                        <a:pt x="161" y="459"/>
                      </a:lnTo>
                      <a:lnTo>
                        <a:pt x="163" y="450"/>
                      </a:lnTo>
                      <a:lnTo>
                        <a:pt x="164" y="449"/>
                      </a:lnTo>
                      <a:lnTo>
                        <a:pt x="165" y="447"/>
                      </a:lnTo>
                      <a:lnTo>
                        <a:pt x="166" y="446"/>
                      </a:lnTo>
                      <a:lnTo>
                        <a:pt x="168" y="445"/>
                      </a:lnTo>
                      <a:lnTo>
                        <a:pt x="169" y="443"/>
                      </a:lnTo>
                      <a:lnTo>
                        <a:pt x="169" y="442"/>
                      </a:lnTo>
                      <a:lnTo>
                        <a:pt x="169" y="441"/>
                      </a:lnTo>
                      <a:lnTo>
                        <a:pt x="167" y="439"/>
                      </a:lnTo>
                      <a:lnTo>
                        <a:pt x="167" y="438"/>
                      </a:lnTo>
                      <a:lnTo>
                        <a:pt x="167" y="437"/>
                      </a:lnTo>
                      <a:lnTo>
                        <a:pt x="169" y="430"/>
                      </a:lnTo>
                      <a:lnTo>
                        <a:pt x="171" y="425"/>
                      </a:lnTo>
                      <a:lnTo>
                        <a:pt x="175" y="419"/>
                      </a:lnTo>
                      <a:lnTo>
                        <a:pt x="179" y="414"/>
                      </a:lnTo>
                      <a:lnTo>
                        <a:pt x="180" y="414"/>
                      </a:lnTo>
                      <a:lnTo>
                        <a:pt x="183" y="415"/>
                      </a:lnTo>
                      <a:lnTo>
                        <a:pt x="186" y="415"/>
                      </a:lnTo>
                      <a:lnTo>
                        <a:pt x="189" y="416"/>
                      </a:lnTo>
                      <a:lnTo>
                        <a:pt x="192" y="419"/>
                      </a:lnTo>
                      <a:lnTo>
                        <a:pt x="193" y="421"/>
                      </a:lnTo>
                      <a:lnTo>
                        <a:pt x="191" y="424"/>
                      </a:lnTo>
                      <a:lnTo>
                        <a:pt x="188" y="427"/>
                      </a:lnTo>
                      <a:lnTo>
                        <a:pt x="184" y="429"/>
                      </a:lnTo>
                      <a:lnTo>
                        <a:pt x="181" y="433"/>
                      </a:lnTo>
                      <a:lnTo>
                        <a:pt x="180" y="434"/>
                      </a:lnTo>
                      <a:lnTo>
                        <a:pt x="180" y="434"/>
                      </a:lnTo>
                      <a:lnTo>
                        <a:pt x="180" y="435"/>
                      </a:lnTo>
                      <a:lnTo>
                        <a:pt x="180" y="437"/>
                      </a:lnTo>
                      <a:lnTo>
                        <a:pt x="180" y="437"/>
                      </a:lnTo>
                      <a:lnTo>
                        <a:pt x="186" y="433"/>
                      </a:lnTo>
                      <a:lnTo>
                        <a:pt x="192" y="428"/>
                      </a:lnTo>
                      <a:lnTo>
                        <a:pt x="197" y="423"/>
                      </a:lnTo>
                      <a:lnTo>
                        <a:pt x="198" y="420"/>
                      </a:lnTo>
                      <a:lnTo>
                        <a:pt x="198" y="415"/>
                      </a:lnTo>
                      <a:lnTo>
                        <a:pt x="198" y="412"/>
                      </a:lnTo>
                      <a:lnTo>
                        <a:pt x="199" y="406"/>
                      </a:lnTo>
                      <a:lnTo>
                        <a:pt x="200" y="401"/>
                      </a:lnTo>
                      <a:lnTo>
                        <a:pt x="200" y="395"/>
                      </a:lnTo>
                      <a:lnTo>
                        <a:pt x="200" y="395"/>
                      </a:lnTo>
                      <a:lnTo>
                        <a:pt x="197" y="395"/>
                      </a:lnTo>
                      <a:lnTo>
                        <a:pt x="195" y="393"/>
                      </a:lnTo>
                      <a:lnTo>
                        <a:pt x="194" y="392"/>
                      </a:lnTo>
                      <a:lnTo>
                        <a:pt x="194" y="391"/>
                      </a:lnTo>
                      <a:lnTo>
                        <a:pt x="195" y="390"/>
                      </a:lnTo>
                      <a:lnTo>
                        <a:pt x="195" y="389"/>
                      </a:lnTo>
                      <a:lnTo>
                        <a:pt x="195" y="388"/>
                      </a:lnTo>
                      <a:lnTo>
                        <a:pt x="194" y="387"/>
                      </a:lnTo>
                      <a:lnTo>
                        <a:pt x="192" y="386"/>
                      </a:lnTo>
                      <a:lnTo>
                        <a:pt x="189" y="385"/>
                      </a:lnTo>
                      <a:lnTo>
                        <a:pt x="186" y="384"/>
                      </a:lnTo>
                      <a:lnTo>
                        <a:pt x="184" y="382"/>
                      </a:lnTo>
                      <a:lnTo>
                        <a:pt x="184" y="379"/>
                      </a:lnTo>
                      <a:lnTo>
                        <a:pt x="186" y="377"/>
                      </a:lnTo>
                      <a:lnTo>
                        <a:pt x="189" y="375"/>
                      </a:lnTo>
                      <a:lnTo>
                        <a:pt x="191" y="373"/>
                      </a:lnTo>
                      <a:lnTo>
                        <a:pt x="193" y="371"/>
                      </a:lnTo>
                      <a:lnTo>
                        <a:pt x="194" y="369"/>
                      </a:lnTo>
                      <a:lnTo>
                        <a:pt x="194" y="366"/>
                      </a:lnTo>
                      <a:lnTo>
                        <a:pt x="193" y="364"/>
                      </a:lnTo>
                      <a:lnTo>
                        <a:pt x="192" y="363"/>
                      </a:lnTo>
                      <a:lnTo>
                        <a:pt x="191" y="363"/>
                      </a:lnTo>
                      <a:lnTo>
                        <a:pt x="190" y="363"/>
                      </a:lnTo>
                      <a:lnTo>
                        <a:pt x="189" y="365"/>
                      </a:lnTo>
                      <a:lnTo>
                        <a:pt x="188" y="366"/>
                      </a:lnTo>
                      <a:lnTo>
                        <a:pt x="187" y="367"/>
                      </a:lnTo>
                      <a:lnTo>
                        <a:pt x="184" y="370"/>
                      </a:lnTo>
                      <a:lnTo>
                        <a:pt x="182" y="370"/>
                      </a:lnTo>
                      <a:lnTo>
                        <a:pt x="178" y="365"/>
                      </a:lnTo>
                      <a:lnTo>
                        <a:pt x="176" y="363"/>
                      </a:lnTo>
                      <a:lnTo>
                        <a:pt x="171" y="358"/>
                      </a:lnTo>
                      <a:lnTo>
                        <a:pt x="168" y="354"/>
                      </a:lnTo>
                      <a:lnTo>
                        <a:pt x="165" y="349"/>
                      </a:lnTo>
                      <a:lnTo>
                        <a:pt x="165" y="344"/>
                      </a:lnTo>
                      <a:lnTo>
                        <a:pt x="167" y="341"/>
                      </a:lnTo>
                      <a:lnTo>
                        <a:pt x="171" y="337"/>
                      </a:lnTo>
                      <a:lnTo>
                        <a:pt x="175" y="334"/>
                      </a:lnTo>
                      <a:lnTo>
                        <a:pt x="179" y="332"/>
                      </a:lnTo>
                      <a:lnTo>
                        <a:pt x="181" y="331"/>
                      </a:lnTo>
                      <a:lnTo>
                        <a:pt x="184" y="331"/>
                      </a:lnTo>
                      <a:lnTo>
                        <a:pt x="185" y="331"/>
                      </a:lnTo>
                      <a:lnTo>
                        <a:pt x="185" y="331"/>
                      </a:lnTo>
                      <a:lnTo>
                        <a:pt x="182" y="330"/>
                      </a:lnTo>
                      <a:lnTo>
                        <a:pt x="179" y="330"/>
                      </a:lnTo>
                      <a:lnTo>
                        <a:pt x="176" y="329"/>
                      </a:lnTo>
                      <a:lnTo>
                        <a:pt x="173" y="328"/>
                      </a:lnTo>
                      <a:lnTo>
                        <a:pt x="170" y="326"/>
                      </a:lnTo>
                      <a:lnTo>
                        <a:pt x="170" y="325"/>
                      </a:lnTo>
                      <a:lnTo>
                        <a:pt x="173" y="323"/>
                      </a:lnTo>
                      <a:lnTo>
                        <a:pt x="175" y="322"/>
                      </a:lnTo>
                      <a:lnTo>
                        <a:pt x="177" y="320"/>
                      </a:lnTo>
                      <a:lnTo>
                        <a:pt x="179" y="318"/>
                      </a:lnTo>
                      <a:lnTo>
                        <a:pt x="180" y="313"/>
                      </a:lnTo>
                      <a:lnTo>
                        <a:pt x="179" y="309"/>
                      </a:lnTo>
                      <a:lnTo>
                        <a:pt x="178" y="307"/>
                      </a:lnTo>
                      <a:lnTo>
                        <a:pt x="177" y="305"/>
                      </a:lnTo>
                      <a:lnTo>
                        <a:pt x="175" y="304"/>
                      </a:lnTo>
                      <a:lnTo>
                        <a:pt x="173" y="302"/>
                      </a:lnTo>
                      <a:lnTo>
                        <a:pt x="171" y="299"/>
                      </a:lnTo>
                      <a:lnTo>
                        <a:pt x="170" y="296"/>
                      </a:lnTo>
                      <a:lnTo>
                        <a:pt x="170" y="295"/>
                      </a:lnTo>
                      <a:lnTo>
                        <a:pt x="171" y="293"/>
                      </a:lnTo>
                      <a:lnTo>
                        <a:pt x="173" y="291"/>
                      </a:lnTo>
                      <a:lnTo>
                        <a:pt x="172" y="290"/>
                      </a:lnTo>
                      <a:lnTo>
                        <a:pt x="171" y="288"/>
                      </a:lnTo>
                      <a:lnTo>
                        <a:pt x="171" y="287"/>
                      </a:lnTo>
                      <a:lnTo>
                        <a:pt x="171" y="286"/>
                      </a:lnTo>
                      <a:lnTo>
                        <a:pt x="171" y="285"/>
                      </a:lnTo>
                      <a:lnTo>
                        <a:pt x="171" y="284"/>
                      </a:lnTo>
                      <a:lnTo>
                        <a:pt x="172" y="283"/>
                      </a:lnTo>
                      <a:lnTo>
                        <a:pt x="173" y="283"/>
                      </a:lnTo>
                      <a:lnTo>
                        <a:pt x="174" y="282"/>
                      </a:lnTo>
                      <a:lnTo>
                        <a:pt x="174" y="282"/>
                      </a:lnTo>
                      <a:lnTo>
                        <a:pt x="175" y="283"/>
                      </a:lnTo>
                      <a:lnTo>
                        <a:pt x="175" y="288"/>
                      </a:lnTo>
                      <a:lnTo>
                        <a:pt x="175" y="288"/>
                      </a:lnTo>
                      <a:lnTo>
                        <a:pt x="179" y="286"/>
                      </a:lnTo>
                      <a:lnTo>
                        <a:pt x="182" y="282"/>
                      </a:lnTo>
                      <a:lnTo>
                        <a:pt x="185" y="277"/>
                      </a:lnTo>
                      <a:lnTo>
                        <a:pt x="188" y="271"/>
                      </a:lnTo>
                      <a:lnTo>
                        <a:pt x="190" y="267"/>
                      </a:lnTo>
                      <a:lnTo>
                        <a:pt x="191" y="262"/>
                      </a:lnTo>
                      <a:lnTo>
                        <a:pt x="190" y="262"/>
                      </a:lnTo>
                      <a:lnTo>
                        <a:pt x="190" y="263"/>
                      </a:lnTo>
                      <a:lnTo>
                        <a:pt x="188" y="265"/>
                      </a:lnTo>
                      <a:lnTo>
                        <a:pt x="187" y="268"/>
                      </a:lnTo>
                      <a:lnTo>
                        <a:pt x="186" y="271"/>
                      </a:lnTo>
                      <a:lnTo>
                        <a:pt x="184" y="273"/>
                      </a:lnTo>
                      <a:lnTo>
                        <a:pt x="182" y="275"/>
                      </a:lnTo>
                      <a:lnTo>
                        <a:pt x="179" y="278"/>
                      </a:lnTo>
                      <a:lnTo>
                        <a:pt x="176" y="280"/>
                      </a:lnTo>
                      <a:lnTo>
                        <a:pt x="173" y="279"/>
                      </a:lnTo>
                      <a:lnTo>
                        <a:pt x="173" y="277"/>
                      </a:lnTo>
                      <a:lnTo>
                        <a:pt x="174" y="276"/>
                      </a:lnTo>
                      <a:lnTo>
                        <a:pt x="179" y="273"/>
                      </a:lnTo>
                      <a:lnTo>
                        <a:pt x="181" y="271"/>
                      </a:lnTo>
                      <a:lnTo>
                        <a:pt x="182" y="267"/>
                      </a:lnTo>
                      <a:lnTo>
                        <a:pt x="184" y="263"/>
                      </a:lnTo>
                      <a:lnTo>
                        <a:pt x="185" y="260"/>
                      </a:lnTo>
                      <a:lnTo>
                        <a:pt x="184" y="257"/>
                      </a:lnTo>
                      <a:lnTo>
                        <a:pt x="182" y="256"/>
                      </a:lnTo>
                      <a:lnTo>
                        <a:pt x="179" y="257"/>
                      </a:lnTo>
                      <a:lnTo>
                        <a:pt x="176" y="258"/>
                      </a:lnTo>
                      <a:lnTo>
                        <a:pt x="173" y="259"/>
                      </a:lnTo>
                      <a:lnTo>
                        <a:pt x="170" y="258"/>
                      </a:lnTo>
                      <a:lnTo>
                        <a:pt x="170" y="257"/>
                      </a:lnTo>
                      <a:lnTo>
                        <a:pt x="172" y="257"/>
                      </a:lnTo>
                      <a:lnTo>
                        <a:pt x="177" y="256"/>
                      </a:lnTo>
                      <a:lnTo>
                        <a:pt x="180" y="255"/>
                      </a:lnTo>
                      <a:lnTo>
                        <a:pt x="182" y="254"/>
                      </a:lnTo>
                      <a:lnTo>
                        <a:pt x="182" y="251"/>
                      </a:lnTo>
                      <a:lnTo>
                        <a:pt x="180" y="249"/>
                      </a:lnTo>
                      <a:lnTo>
                        <a:pt x="179" y="246"/>
                      </a:lnTo>
                      <a:lnTo>
                        <a:pt x="178" y="244"/>
                      </a:lnTo>
                      <a:lnTo>
                        <a:pt x="179" y="239"/>
                      </a:lnTo>
                      <a:lnTo>
                        <a:pt x="182" y="234"/>
                      </a:lnTo>
                      <a:lnTo>
                        <a:pt x="184" y="229"/>
                      </a:lnTo>
                      <a:lnTo>
                        <a:pt x="183" y="225"/>
                      </a:lnTo>
                      <a:lnTo>
                        <a:pt x="182" y="221"/>
                      </a:lnTo>
                      <a:lnTo>
                        <a:pt x="182" y="217"/>
                      </a:lnTo>
                      <a:lnTo>
                        <a:pt x="183" y="216"/>
                      </a:lnTo>
                      <a:lnTo>
                        <a:pt x="184" y="216"/>
                      </a:lnTo>
                      <a:lnTo>
                        <a:pt x="185" y="215"/>
                      </a:lnTo>
                      <a:lnTo>
                        <a:pt x="186" y="214"/>
                      </a:lnTo>
                      <a:lnTo>
                        <a:pt x="188" y="214"/>
                      </a:lnTo>
                      <a:lnTo>
                        <a:pt x="190" y="213"/>
                      </a:lnTo>
                      <a:lnTo>
                        <a:pt x="190" y="212"/>
                      </a:lnTo>
                      <a:lnTo>
                        <a:pt x="189" y="211"/>
                      </a:lnTo>
                      <a:lnTo>
                        <a:pt x="186" y="211"/>
                      </a:lnTo>
                      <a:lnTo>
                        <a:pt x="182" y="212"/>
                      </a:lnTo>
                      <a:lnTo>
                        <a:pt x="181" y="211"/>
                      </a:lnTo>
                      <a:lnTo>
                        <a:pt x="184" y="204"/>
                      </a:lnTo>
                      <a:lnTo>
                        <a:pt x="186" y="201"/>
                      </a:lnTo>
                      <a:lnTo>
                        <a:pt x="188" y="198"/>
                      </a:lnTo>
                      <a:lnTo>
                        <a:pt x="189" y="195"/>
                      </a:lnTo>
                      <a:lnTo>
                        <a:pt x="190" y="193"/>
                      </a:lnTo>
                      <a:lnTo>
                        <a:pt x="185" y="199"/>
                      </a:lnTo>
                      <a:lnTo>
                        <a:pt x="181" y="206"/>
                      </a:lnTo>
                      <a:lnTo>
                        <a:pt x="176" y="212"/>
                      </a:lnTo>
                      <a:lnTo>
                        <a:pt x="176" y="212"/>
                      </a:lnTo>
                      <a:lnTo>
                        <a:pt x="176" y="212"/>
                      </a:lnTo>
                      <a:lnTo>
                        <a:pt x="176" y="211"/>
                      </a:lnTo>
                      <a:lnTo>
                        <a:pt x="176" y="210"/>
                      </a:lnTo>
                      <a:lnTo>
                        <a:pt x="177" y="209"/>
                      </a:lnTo>
                      <a:lnTo>
                        <a:pt x="177" y="208"/>
                      </a:lnTo>
                      <a:lnTo>
                        <a:pt x="177" y="207"/>
                      </a:lnTo>
                      <a:lnTo>
                        <a:pt x="178" y="205"/>
                      </a:lnTo>
                      <a:lnTo>
                        <a:pt x="179" y="203"/>
                      </a:lnTo>
                      <a:lnTo>
                        <a:pt x="179" y="200"/>
                      </a:lnTo>
                      <a:lnTo>
                        <a:pt x="179" y="198"/>
                      </a:lnTo>
                      <a:lnTo>
                        <a:pt x="179" y="195"/>
                      </a:lnTo>
                      <a:lnTo>
                        <a:pt x="177" y="194"/>
                      </a:lnTo>
                      <a:lnTo>
                        <a:pt x="174" y="194"/>
                      </a:lnTo>
                      <a:lnTo>
                        <a:pt x="173" y="194"/>
                      </a:lnTo>
                      <a:lnTo>
                        <a:pt x="171" y="195"/>
                      </a:lnTo>
                      <a:lnTo>
                        <a:pt x="170" y="197"/>
                      </a:lnTo>
                      <a:lnTo>
                        <a:pt x="170" y="198"/>
                      </a:lnTo>
                      <a:lnTo>
                        <a:pt x="170" y="198"/>
                      </a:lnTo>
                      <a:lnTo>
                        <a:pt x="173" y="198"/>
                      </a:lnTo>
                      <a:lnTo>
                        <a:pt x="174" y="199"/>
                      </a:lnTo>
                      <a:lnTo>
                        <a:pt x="174" y="202"/>
                      </a:lnTo>
                      <a:lnTo>
                        <a:pt x="174" y="204"/>
                      </a:lnTo>
                      <a:lnTo>
                        <a:pt x="173" y="206"/>
                      </a:lnTo>
                      <a:lnTo>
                        <a:pt x="171" y="207"/>
                      </a:lnTo>
                      <a:lnTo>
                        <a:pt x="167" y="206"/>
                      </a:lnTo>
                      <a:lnTo>
                        <a:pt x="165" y="204"/>
                      </a:lnTo>
                      <a:lnTo>
                        <a:pt x="164" y="200"/>
                      </a:lnTo>
                      <a:lnTo>
                        <a:pt x="164" y="196"/>
                      </a:lnTo>
                      <a:lnTo>
                        <a:pt x="165" y="191"/>
                      </a:lnTo>
                      <a:lnTo>
                        <a:pt x="166" y="186"/>
                      </a:lnTo>
                      <a:lnTo>
                        <a:pt x="168" y="181"/>
                      </a:lnTo>
                      <a:lnTo>
                        <a:pt x="169" y="178"/>
                      </a:lnTo>
                      <a:lnTo>
                        <a:pt x="170" y="175"/>
                      </a:lnTo>
                      <a:lnTo>
                        <a:pt x="170" y="173"/>
                      </a:lnTo>
                      <a:lnTo>
                        <a:pt x="169" y="172"/>
                      </a:lnTo>
                      <a:lnTo>
                        <a:pt x="167" y="172"/>
                      </a:lnTo>
                      <a:lnTo>
                        <a:pt x="165" y="174"/>
                      </a:lnTo>
                      <a:lnTo>
                        <a:pt x="163" y="175"/>
                      </a:lnTo>
                      <a:lnTo>
                        <a:pt x="161" y="175"/>
                      </a:lnTo>
                      <a:lnTo>
                        <a:pt x="160" y="174"/>
                      </a:lnTo>
                      <a:lnTo>
                        <a:pt x="159" y="173"/>
                      </a:lnTo>
                      <a:lnTo>
                        <a:pt x="157" y="172"/>
                      </a:lnTo>
                      <a:lnTo>
                        <a:pt x="157" y="171"/>
                      </a:lnTo>
                      <a:lnTo>
                        <a:pt x="156" y="169"/>
                      </a:lnTo>
                      <a:lnTo>
                        <a:pt x="157" y="168"/>
                      </a:lnTo>
                      <a:lnTo>
                        <a:pt x="160" y="167"/>
                      </a:lnTo>
                      <a:lnTo>
                        <a:pt x="160" y="167"/>
                      </a:lnTo>
                      <a:lnTo>
                        <a:pt x="161" y="166"/>
                      </a:lnTo>
                      <a:lnTo>
                        <a:pt x="160" y="166"/>
                      </a:lnTo>
                      <a:lnTo>
                        <a:pt x="156" y="163"/>
                      </a:lnTo>
                      <a:lnTo>
                        <a:pt x="152" y="162"/>
                      </a:lnTo>
                      <a:lnTo>
                        <a:pt x="148" y="161"/>
                      </a:lnTo>
                      <a:lnTo>
                        <a:pt x="143" y="159"/>
                      </a:lnTo>
                      <a:lnTo>
                        <a:pt x="142" y="157"/>
                      </a:lnTo>
                      <a:lnTo>
                        <a:pt x="142" y="155"/>
                      </a:lnTo>
                      <a:lnTo>
                        <a:pt x="143" y="153"/>
                      </a:lnTo>
                      <a:lnTo>
                        <a:pt x="145" y="152"/>
                      </a:lnTo>
                      <a:lnTo>
                        <a:pt x="147" y="151"/>
                      </a:lnTo>
                      <a:lnTo>
                        <a:pt x="148" y="150"/>
                      </a:lnTo>
                      <a:lnTo>
                        <a:pt x="149" y="150"/>
                      </a:lnTo>
                      <a:lnTo>
                        <a:pt x="150" y="150"/>
                      </a:lnTo>
                      <a:lnTo>
                        <a:pt x="151" y="149"/>
                      </a:lnTo>
                      <a:lnTo>
                        <a:pt x="151" y="148"/>
                      </a:lnTo>
                      <a:lnTo>
                        <a:pt x="147" y="144"/>
                      </a:lnTo>
                      <a:lnTo>
                        <a:pt x="142" y="140"/>
                      </a:lnTo>
                      <a:lnTo>
                        <a:pt x="137" y="137"/>
                      </a:lnTo>
                      <a:lnTo>
                        <a:pt x="132" y="135"/>
                      </a:lnTo>
                      <a:lnTo>
                        <a:pt x="132" y="135"/>
                      </a:lnTo>
                      <a:lnTo>
                        <a:pt x="132" y="135"/>
                      </a:lnTo>
                      <a:lnTo>
                        <a:pt x="132" y="136"/>
                      </a:lnTo>
                      <a:lnTo>
                        <a:pt x="132" y="136"/>
                      </a:lnTo>
                      <a:lnTo>
                        <a:pt x="133" y="137"/>
                      </a:lnTo>
                      <a:lnTo>
                        <a:pt x="133" y="138"/>
                      </a:lnTo>
                      <a:lnTo>
                        <a:pt x="132" y="138"/>
                      </a:lnTo>
                      <a:lnTo>
                        <a:pt x="131" y="139"/>
                      </a:lnTo>
                      <a:lnTo>
                        <a:pt x="122" y="139"/>
                      </a:lnTo>
                      <a:lnTo>
                        <a:pt x="116" y="139"/>
                      </a:lnTo>
                      <a:lnTo>
                        <a:pt x="110" y="139"/>
                      </a:lnTo>
                      <a:lnTo>
                        <a:pt x="105" y="137"/>
                      </a:lnTo>
                      <a:lnTo>
                        <a:pt x="104" y="136"/>
                      </a:lnTo>
                      <a:lnTo>
                        <a:pt x="106" y="135"/>
                      </a:lnTo>
                      <a:lnTo>
                        <a:pt x="110" y="134"/>
                      </a:lnTo>
                      <a:lnTo>
                        <a:pt x="113" y="133"/>
                      </a:lnTo>
                      <a:lnTo>
                        <a:pt x="116" y="131"/>
                      </a:lnTo>
                      <a:lnTo>
                        <a:pt x="118" y="130"/>
                      </a:lnTo>
                      <a:lnTo>
                        <a:pt x="118" y="129"/>
                      </a:lnTo>
                      <a:lnTo>
                        <a:pt x="111" y="130"/>
                      </a:lnTo>
                      <a:lnTo>
                        <a:pt x="105" y="131"/>
                      </a:lnTo>
                      <a:lnTo>
                        <a:pt x="98" y="134"/>
                      </a:lnTo>
                      <a:lnTo>
                        <a:pt x="93" y="138"/>
                      </a:lnTo>
                      <a:lnTo>
                        <a:pt x="89" y="140"/>
                      </a:lnTo>
                      <a:lnTo>
                        <a:pt x="86" y="143"/>
                      </a:lnTo>
                      <a:lnTo>
                        <a:pt x="84" y="145"/>
                      </a:lnTo>
                      <a:lnTo>
                        <a:pt x="81" y="146"/>
                      </a:lnTo>
                      <a:lnTo>
                        <a:pt x="78" y="148"/>
                      </a:lnTo>
                      <a:lnTo>
                        <a:pt x="72" y="149"/>
                      </a:lnTo>
                      <a:lnTo>
                        <a:pt x="72" y="149"/>
                      </a:lnTo>
                      <a:lnTo>
                        <a:pt x="72" y="148"/>
                      </a:lnTo>
                      <a:lnTo>
                        <a:pt x="73" y="148"/>
                      </a:lnTo>
                      <a:lnTo>
                        <a:pt x="73" y="147"/>
                      </a:lnTo>
                      <a:lnTo>
                        <a:pt x="61" y="151"/>
                      </a:lnTo>
                      <a:lnTo>
                        <a:pt x="49" y="155"/>
                      </a:lnTo>
                      <a:lnTo>
                        <a:pt x="47" y="154"/>
                      </a:lnTo>
                      <a:lnTo>
                        <a:pt x="47" y="153"/>
                      </a:lnTo>
                      <a:lnTo>
                        <a:pt x="46" y="153"/>
                      </a:lnTo>
                      <a:lnTo>
                        <a:pt x="45" y="153"/>
                      </a:lnTo>
                      <a:lnTo>
                        <a:pt x="40" y="155"/>
                      </a:lnTo>
                      <a:lnTo>
                        <a:pt x="35" y="158"/>
                      </a:lnTo>
                      <a:lnTo>
                        <a:pt x="30" y="160"/>
                      </a:lnTo>
                      <a:lnTo>
                        <a:pt x="31" y="159"/>
                      </a:lnTo>
                      <a:lnTo>
                        <a:pt x="32" y="158"/>
                      </a:lnTo>
                      <a:lnTo>
                        <a:pt x="33" y="158"/>
                      </a:lnTo>
                      <a:lnTo>
                        <a:pt x="33" y="157"/>
                      </a:lnTo>
                      <a:lnTo>
                        <a:pt x="22" y="156"/>
                      </a:lnTo>
                      <a:lnTo>
                        <a:pt x="11" y="156"/>
                      </a:lnTo>
                      <a:lnTo>
                        <a:pt x="1" y="154"/>
                      </a:lnTo>
                      <a:lnTo>
                        <a:pt x="0" y="154"/>
                      </a:lnTo>
                      <a:lnTo>
                        <a:pt x="0" y="153"/>
                      </a:lnTo>
                      <a:lnTo>
                        <a:pt x="1" y="153"/>
                      </a:lnTo>
                      <a:lnTo>
                        <a:pt x="2" y="152"/>
                      </a:lnTo>
                      <a:lnTo>
                        <a:pt x="5" y="150"/>
                      </a:lnTo>
                      <a:lnTo>
                        <a:pt x="5" y="150"/>
                      </a:lnTo>
                      <a:lnTo>
                        <a:pt x="11" y="152"/>
                      </a:lnTo>
                      <a:lnTo>
                        <a:pt x="16" y="154"/>
                      </a:lnTo>
                      <a:lnTo>
                        <a:pt x="22" y="155"/>
                      </a:lnTo>
                      <a:lnTo>
                        <a:pt x="24" y="154"/>
                      </a:lnTo>
                      <a:lnTo>
                        <a:pt x="25" y="153"/>
                      </a:lnTo>
                      <a:lnTo>
                        <a:pt x="25" y="152"/>
                      </a:lnTo>
                      <a:lnTo>
                        <a:pt x="26" y="150"/>
                      </a:lnTo>
                      <a:lnTo>
                        <a:pt x="27" y="149"/>
                      </a:lnTo>
                      <a:lnTo>
                        <a:pt x="28" y="149"/>
                      </a:lnTo>
                      <a:lnTo>
                        <a:pt x="31" y="148"/>
                      </a:lnTo>
                      <a:lnTo>
                        <a:pt x="35" y="148"/>
                      </a:lnTo>
                      <a:lnTo>
                        <a:pt x="41" y="147"/>
                      </a:lnTo>
                      <a:lnTo>
                        <a:pt x="47" y="146"/>
                      </a:lnTo>
                      <a:lnTo>
                        <a:pt x="52" y="146"/>
                      </a:lnTo>
                      <a:lnTo>
                        <a:pt x="54" y="145"/>
                      </a:lnTo>
                      <a:lnTo>
                        <a:pt x="55" y="144"/>
                      </a:lnTo>
                      <a:lnTo>
                        <a:pt x="56" y="143"/>
                      </a:lnTo>
                      <a:lnTo>
                        <a:pt x="60" y="138"/>
                      </a:lnTo>
                      <a:lnTo>
                        <a:pt x="61" y="137"/>
                      </a:lnTo>
                      <a:lnTo>
                        <a:pt x="62" y="137"/>
                      </a:lnTo>
                      <a:lnTo>
                        <a:pt x="63" y="138"/>
                      </a:lnTo>
                      <a:lnTo>
                        <a:pt x="65" y="137"/>
                      </a:lnTo>
                      <a:lnTo>
                        <a:pt x="65" y="135"/>
                      </a:lnTo>
                      <a:lnTo>
                        <a:pt x="65" y="134"/>
                      </a:lnTo>
                      <a:lnTo>
                        <a:pt x="66" y="134"/>
                      </a:lnTo>
                      <a:lnTo>
                        <a:pt x="68" y="133"/>
                      </a:lnTo>
                      <a:lnTo>
                        <a:pt x="72" y="132"/>
                      </a:lnTo>
                      <a:lnTo>
                        <a:pt x="75" y="131"/>
                      </a:lnTo>
                      <a:lnTo>
                        <a:pt x="78" y="130"/>
                      </a:lnTo>
                      <a:lnTo>
                        <a:pt x="79" y="128"/>
                      </a:lnTo>
                      <a:lnTo>
                        <a:pt x="78" y="125"/>
                      </a:lnTo>
                      <a:lnTo>
                        <a:pt x="75" y="123"/>
                      </a:lnTo>
                      <a:lnTo>
                        <a:pt x="72" y="122"/>
                      </a:lnTo>
                      <a:lnTo>
                        <a:pt x="68" y="120"/>
                      </a:lnTo>
                      <a:lnTo>
                        <a:pt x="65" y="119"/>
                      </a:lnTo>
                      <a:lnTo>
                        <a:pt x="63" y="118"/>
                      </a:lnTo>
                      <a:lnTo>
                        <a:pt x="60" y="117"/>
                      </a:lnTo>
                      <a:lnTo>
                        <a:pt x="58" y="116"/>
                      </a:lnTo>
                      <a:lnTo>
                        <a:pt x="57" y="114"/>
                      </a:lnTo>
                      <a:lnTo>
                        <a:pt x="57" y="113"/>
                      </a:lnTo>
                      <a:lnTo>
                        <a:pt x="58" y="112"/>
                      </a:lnTo>
                      <a:lnTo>
                        <a:pt x="59" y="112"/>
                      </a:lnTo>
                      <a:lnTo>
                        <a:pt x="60" y="112"/>
                      </a:lnTo>
                      <a:lnTo>
                        <a:pt x="61" y="112"/>
                      </a:lnTo>
                      <a:lnTo>
                        <a:pt x="63" y="111"/>
                      </a:lnTo>
                      <a:lnTo>
                        <a:pt x="64" y="111"/>
                      </a:lnTo>
                      <a:lnTo>
                        <a:pt x="65" y="111"/>
                      </a:lnTo>
                      <a:lnTo>
                        <a:pt x="65" y="109"/>
                      </a:lnTo>
                      <a:lnTo>
                        <a:pt x="71" y="102"/>
                      </a:lnTo>
                      <a:lnTo>
                        <a:pt x="79" y="96"/>
                      </a:lnTo>
                      <a:lnTo>
                        <a:pt x="76" y="97"/>
                      </a:lnTo>
                      <a:lnTo>
                        <a:pt x="73" y="97"/>
                      </a:lnTo>
                      <a:lnTo>
                        <a:pt x="70" y="96"/>
                      </a:lnTo>
                      <a:lnTo>
                        <a:pt x="69" y="93"/>
                      </a:lnTo>
                      <a:lnTo>
                        <a:pt x="70" y="91"/>
                      </a:lnTo>
                      <a:lnTo>
                        <a:pt x="72" y="88"/>
                      </a:lnTo>
                      <a:lnTo>
                        <a:pt x="75" y="84"/>
                      </a:lnTo>
                      <a:lnTo>
                        <a:pt x="78" y="82"/>
                      </a:lnTo>
                      <a:lnTo>
                        <a:pt x="80" y="82"/>
                      </a:lnTo>
                      <a:lnTo>
                        <a:pt x="82" y="83"/>
                      </a:lnTo>
                      <a:lnTo>
                        <a:pt x="84" y="84"/>
                      </a:lnTo>
                      <a:lnTo>
                        <a:pt x="87" y="84"/>
                      </a:lnTo>
                      <a:lnTo>
                        <a:pt x="90" y="82"/>
                      </a:lnTo>
                      <a:lnTo>
                        <a:pt x="91" y="78"/>
                      </a:lnTo>
                      <a:lnTo>
                        <a:pt x="92" y="74"/>
                      </a:lnTo>
                      <a:lnTo>
                        <a:pt x="92" y="73"/>
                      </a:lnTo>
                      <a:lnTo>
                        <a:pt x="92" y="71"/>
                      </a:lnTo>
                      <a:lnTo>
                        <a:pt x="92" y="69"/>
                      </a:lnTo>
                      <a:lnTo>
                        <a:pt x="92" y="69"/>
                      </a:lnTo>
                      <a:lnTo>
                        <a:pt x="97" y="66"/>
                      </a:lnTo>
                      <a:lnTo>
                        <a:pt x="103" y="64"/>
                      </a:lnTo>
                      <a:lnTo>
                        <a:pt x="108" y="63"/>
                      </a:lnTo>
                      <a:lnTo>
                        <a:pt x="112" y="61"/>
                      </a:lnTo>
                      <a:lnTo>
                        <a:pt x="116" y="59"/>
                      </a:lnTo>
                      <a:lnTo>
                        <a:pt x="120" y="58"/>
                      </a:lnTo>
                      <a:lnTo>
                        <a:pt x="124" y="59"/>
                      </a:lnTo>
                      <a:lnTo>
                        <a:pt x="127" y="61"/>
                      </a:lnTo>
                      <a:lnTo>
                        <a:pt x="128" y="63"/>
                      </a:lnTo>
                      <a:lnTo>
                        <a:pt x="130" y="64"/>
                      </a:lnTo>
                      <a:lnTo>
                        <a:pt x="132" y="65"/>
                      </a:lnTo>
                      <a:lnTo>
                        <a:pt x="134" y="65"/>
                      </a:lnTo>
                      <a:lnTo>
                        <a:pt x="137" y="63"/>
                      </a:lnTo>
                      <a:lnTo>
                        <a:pt x="139" y="61"/>
                      </a:lnTo>
                      <a:lnTo>
                        <a:pt x="142" y="56"/>
                      </a:lnTo>
                      <a:lnTo>
                        <a:pt x="143" y="55"/>
                      </a:lnTo>
                      <a:lnTo>
                        <a:pt x="146" y="54"/>
                      </a:lnTo>
                      <a:lnTo>
                        <a:pt x="149" y="53"/>
                      </a:lnTo>
                      <a:lnTo>
                        <a:pt x="151" y="53"/>
                      </a:lnTo>
                      <a:lnTo>
                        <a:pt x="153" y="52"/>
                      </a:lnTo>
                      <a:lnTo>
                        <a:pt x="153" y="51"/>
                      </a:lnTo>
                      <a:lnTo>
                        <a:pt x="151" y="50"/>
                      </a:lnTo>
                      <a:lnTo>
                        <a:pt x="148" y="51"/>
                      </a:lnTo>
                      <a:lnTo>
                        <a:pt x="145" y="52"/>
                      </a:lnTo>
                      <a:lnTo>
                        <a:pt x="142" y="52"/>
                      </a:lnTo>
                      <a:lnTo>
                        <a:pt x="140" y="52"/>
                      </a:lnTo>
                      <a:lnTo>
                        <a:pt x="137" y="49"/>
                      </a:lnTo>
                      <a:lnTo>
                        <a:pt x="137" y="44"/>
                      </a:lnTo>
                      <a:lnTo>
                        <a:pt x="138" y="40"/>
                      </a:lnTo>
                      <a:lnTo>
                        <a:pt x="141" y="36"/>
                      </a:lnTo>
                      <a:lnTo>
                        <a:pt x="144" y="32"/>
                      </a:lnTo>
                      <a:lnTo>
                        <a:pt x="147" y="28"/>
                      </a:lnTo>
                      <a:lnTo>
                        <a:pt x="150" y="26"/>
                      </a:lnTo>
                      <a:lnTo>
                        <a:pt x="152" y="24"/>
                      </a:lnTo>
                      <a:lnTo>
                        <a:pt x="158" y="22"/>
                      </a:lnTo>
                      <a:lnTo>
                        <a:pt x="162" y="20"/>
                      </a:lnTo>
                      <a:lnTo>
                        <a:pt x="165" y="20"/>
                      </a:lnTo>
                      <a:lnTo>
                        <a:pt x="166" y="21"/>
                      </a:lnTo>
                      <a:lnTo>
                        <a:pt x="166" y="22"/>
                      </a:lnTo>
                      <a:lnTo>
                        <a:pt x="166" y="24"/>
                      </a:lnTo>
                      <a:lnTo>
                        <a:pt x="165" y="26"/>
                      </a:lnTo>
                      <a:lnTo>
                        <a:pt x="163" y="32"/>
                      </a:lnTo>
                      <a:lnTo>
                        <a:pt x="163" y="36"/>
                      </a:lnTo>
                      <a:lnTo>
                        <a:pt x="165" y="38"/>
                      </a:lnTo>
                      <a:lnTo>
                        <a:pt x="167" y="39"/>
                      </a:lnTo>
                      <a:lnTo>
                        <a:pt x="170" y="38"/>
                      </a:lnTo>
                      <a:lnTo>
                        <a:pt x="173" y="35"/>
                      </a:lnTo>
                      <a:lnTo>
                        <a:pt x="175" y="32"/>
                      </a:lnTo>
                      <a:lnTo>
                        <a:pt x="178" y="29"/>
                      </a:lnTo>
                      <a:lnTo>
                        <a:pt x="181" y="28"/>
                      </a:lnTo>
                      <a:lnTo>
                        <a:pt x="182" y="28"/>
                      </a:lnTo>
                      <a:lnTo>
                        <a:pt x="182" y="27"/>
                      </a:lnTo>
                      <a:lnTo>
                        <a:pt x="182" y="27"/>
                      </a:lnTo>
                      <a:lnTo>
                        <a:pt x="184" y="27"/>
                      </a:lnTo>
                      <a:lnTo>
                        <a:pt x="184" y="26"/>
                      </a:lnTo>
                      <a:lnTo>
                        <a:pt x="185" y="26"/>
                      </a:lnTo>
                      <a:lnTo>
                        <a:pt x="188" y="22"/>
                      </a:lnTo>
                      <a:lnTo>
                        <a:pt x="189" y="19"/>
                      </a:lnTo>
                      <a:lnTo>
                        <a:pt x="191" y="12"/>
                      </a:lnTo>
                      <a:lnTo>
                        <a:pt x="193" y="9"/>
                      </a:lnTo>
                      <a:lnTo>
                        <a:pt x="196" y="5"/>
                      </a:lnTo>
                      <a:lnTo>
                        <a:pt x="200" y="2"/>
                      </a:lnTo>
                      <a:lnTo>
                        <a:pt x="203" y="1"/>
                      </a:lnTo>
                      <a:lnTo>
                        <a:pt x="205" y="1"/>
                      </a:lnTo>
                      <a:lnTo>
                        <a:pt x="206" y="2"/>
                      </a:lnTo>
                      <a:lnTo>
                        <a:pt x="210" y="5"/>
                      </a:lnTo>
                      <a:lnTo>
                        <a:pt x="213" y="6"/>
                      </a:lnTo>
                      <a:lnTo>
                        <a:pt x="217" y="6"/>
                      </a:lnTo>
                      <a:lnTo>
                        <a:pt x="222" y="5"/>
                      </a:lnTo>
                      <a:lnTo>
                        <a:pt x="226" y="2"/>
                      </a:lnTo>
                      <a:lnTo>
                        <a:pt x="232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4" name="Freeform 105">
                  <a:extLst>
                    <a:ext uri="{FF2B5EF4-FFF2-40B4-BE49-F238E27FC236}">
                      <a16:creationId xmlns:a16="http://schemas.microsoft.com/office/drawing/2014/main" id="{9A81112F-015F-D5EB-36C8-5BD934B60B5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27562" y="1570038"/>
                  <a:ext cx="30163" cy="12700"/>
                </a:xfrm>
                <a:custGeom>
                  <a:avLst/>
                  <a:gdLst/>
                  <a:ahLst/>
                  <a:cxnLst>
                    <a:cxn ang="0">
                      <a:pos x="12" y="0"/>
                    </a:cxn>
                    <a:cxn ang="0">
                      <a:pos x="18" y="2"/>
                    </a:cxn>
                    <a:cxn ang="0">
                      <a:pos x="19" y="3"/>
                    </a:cxn>
                    <a:cxn ang="0">
                      <a:pos x="19" y="4"/>
                    </a:cxn>
                    <a:cxn ang="0">
                      <a:pos x="16" y="6"/>
                    </a:cxn>
                    <a:cxn ang="0">
                      <a:pos x="15" y="7"/>
                    </a:cxn>
                    <a:cxn ang="0">
                      <a:pos x="13" y="8"/>
                    </a:cxn>
                    <a:cxn ang="0">
                      <a:pos x="13" y="8"/>
                    </a:cxn>
                    <a:cxn ang="0">
                      <a:pos x="10" y="7"/>
                    </a:cxn>
                    <a:cxn ang="0">
                      <a:pos x="6" y="5"/>
                    </a:cxn>
                    <a:cxn ang="0">
                      <a:pos x="3" y="3"/>
                    </a:cxn>
                    <a:cxn ang="0">
                      <a:pos x="1" y="2"/>
                    </a:cxn>
                    <a:cxn ang="0">
                      <a:pos x="0" y="1"/>
                    </a:cxn>
                    <a:cxn ang="0">
                      <a:pos x="6" y="1"/>
                    </a:cxn>
                    <a:cxn ang="0">
                      <a:pos x="12" y="0"/>
                    </a:cxn>
                  </a:cxnLst>
                  <a:rect l="0" t="0" r="r" b="b"/>
                  <a:pathLst>
                    <a:path w="19" h="8">
                      <a:moveTo>
                        <a:pt x="12" y="0"/>
                      </a:moveTo>
                      <a:lnTo>
                        <a:pt x="18" y="2"/>
                      </a:lnTo>
                      <a:lnTo>
                        <a:pt x="19" y="3"/>
                      </a:lnTo>
                      <a:lnTo>
                        <a:pt x="19" y="4"/>
                      </a:lnTo>
                      <a:lnTo>
                        <a:pt x="16" y="6"/>
                      </a:lnTo>
                      <a:lnTo>
                        <a:pt x="15" y="7"/>
                      </a:lnTo>
                      <a:lnTo>
                        <a:pt x="13" y="8"/>
                      </a:lnTo>
                      <a:lnTo>
                        <a:pt x="13" y="8"/>
                      </a:lnTo>
                      <a:lnTo>
                        <a:pt x="10" y="7"/>
                      </a:lnTo>
                      <a:lnTo>
                        <a:pt x="6" y="5"/>
                      </a:lnTo>
                      <a:lnTo>
                        <a:pt x="3" y="3"/>
                      </a:lnTo>
                      <a:lnTo>
                        <a:pt x="1" y="2"/>
                      </a:lnTo>
                      <a:lnTo>
                        <a:pt x="0" y="1"/>
                      </a:lnTo>
                      <a:lnTo>
                        <a:pt x="6" y="1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5" name="Freeform 106">
                  <a:extLst>
                    <a:ext uri="{FF2B5EF4-FFF2-40B4-BE49-F238E27FC236}">
                      <a16:creationId xmlns:a16="http://schemas.microsoft.com/office/drawing/2014/main" id="{732C34D8-0CB9-E9F0-B436-55E69673E94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84675" y="1704975"/>
                  <a:ext cx="61913" cy="47625"/>
                </a:xfrm>
                <a:custGeom>
                  <a:avLst/>
                  <a:gdLst/>
                  <a:ahLst/>
                  <a:cxnLst>
                    <a:cxn ang="0">
                      <a:pos x="10" y="0"/>
                    </a:cxn>
                    <a:cxn ang="0">
                      <a:pos x="12" y="0"/>
                    </a:cxn>
                    <a:cxn ang="0">
                      <a:pos x="13" y="1"/>
                    </a:cxn>
                    <a:cxn ang="0">
                      <a:pos x="18" y="4"/>
                    </a:cxn>
                    <a:cxn ang="0">
                      <a:pos x="25" y="10"/>
                    </a:cxn>
                    <a:cxn ang="0">
                      <a:pos x="27" y="11"/>
                    </a:cxn>
                    <a:cxn ang="0">
                      <a:pos x="31" y="12"/>
                    </a:cxn>
                    <a:cxn ang="0">
                      <a:pos x="34" y="14"/>
                    </a:cxn>
                    <a:cxn ang="0">
                      <a:pos x="37" y="15"/>
                    </a:cxn>
                    <a:cxn ang="0">
                      <a:pos x="39" y="18"/>
                    </a:cxn>
                    <a:cxn ang="0">
                      <a:pos x="39" y="19"/>
                    </a:cxn>
                    <a:cxn ang="0">
                      <a:pos x="38" y="20"/>
                    </a:cxn>
                    <a:cxn ang="0">
                      <a:pos x="37" y="21"/>
                    </a:cxn>
                    <a:cxn ang="0">
                      <a:pos x="36" y="21"/>
                    </a:cxn>
                    <a:cxn ang="0">
                      <a:pos x="33" y="23"/>
                    </a:cxn>
                    <a:cxn ang="0">
                      <a:pos x="32" y="24"/>
                    </a:cxn>
                    <a:cxn ang="0">
                      <a:pos x="31" y="25"/>
                    </a:cxn>
                    <a:cxn ang="0">
                      <a:pos x="30" y="26"/>
                    </a:cxn>
                    <a:cxn ang="0">
                      <a:pos x="30" y="27"/>
                    </a:cxn>
                    <a:cxn ang="0">
                      <a:pos x="29" y="28"/>
                    </a:cxn>
                    <a:cxn ang="0">
                      <a:pos x="29" y="29"/>
                    </a:cxn>
                    <a:cxn ang="0">
                      <a:pos x="29" y="30"/>
                    </a:cxn>
                    <a:cxn ang="0">
                      <a:pos x="28" y="30"/>
                    </a:cxn>
                    <a:cxn ang="0">
                      <a:pos x="27" y="30"/>
                    </a:cxn>
                    <a:cxn ang="0">
                      <a:pos x="20" y="29"/>
                    </a:cxn>
                    <a:cxn ang="0">
                      <a:pos x="13" y="25"/>
                    </a:cxn>
                    <a:cxn ang="0">
                      <a:pos x="6" y="22"/>
                    </a:cxn>
                    <a:cxn ang="0">
                      <a:pos x="2" y="20"/>
                    </a:cxn>
                    <a:cxn ang="0">
                      <a:pos x="0" y="18"/>
                    </a:cxn>
                    <a:cxn ang="0">
                      <a:pos x="0" y="18"/>
                    </a:cxn>
                    <a:cxn ang="0">
                      <a:pos x="1" y="17"/>
                    </a:cxn>
                    <a:cxn ang="0">
                      <a:pos x="2" y="17"/>
                    </a:cxn>
                    <a:cxn ang="0">
                      <a:pos x="2" y="17"/>
                    </a:cxn>
                    <a:cxn ang="0">
                      <a:pos x="4" y="17"/>
                    </a:cxn>
                    <a:cxn ang="0">
                      <a:pos x="5" y="16"/>
                    </a:cxn>
                    <a:cxn ang="0">
                      <a:pos x="6" y="15"/>
                    </a:cxn>
                    <a:cxn ang="0">
                      <a:pos x="6" y="14"/>
                    </a:cxn>
                    <a:cxn ang="0">
                      <a:pos x="7" y="9"/>
                    </a:cxn>
                    <a:cxn ang="0">
                      <a:pos x="7" y="5"/>
                    </a:cxn>
                    <a:cxn ang="0">
                      <a:pos x="6" y="1"/>
                    </a:cxn>
                    <a:cxn ang="0">
                      <a:pos x="8" y="1"/>
                    </a:cxn>
                    <a:cxn ang="0">
                      <a:pos x="10" y="0"/>
                    </a:cxn>
                  </a:cxnLst>
                  <a:rect l="0" t="0" r="r" b="b"/>
                  <a:pathLst>
                    <a:path w="39" h="30">
                      <a:moveTo>
                        <a:pt x="10" y="0"/>
                      </a:moveTo>
                      <a:lnTo>
                        <a:pt x="12" y="0"/>
                      </a:lnTo>
                      <a:lnTo>
                        <a:pt x="13" y="1"/>
                      </a:lnTo>
                      <a:lnTo>
                        <a:pt x="18" y="4"/>
                      </a:lnTo>
                      <a:lnTo>
                        <a:pt x="25" y="10"/>
                      </a:lnTo>
                      <a:lnTo>
                        <a:pt x="27" y="11"/>
                      </a:lnTo>
                      <a:lnTo>
                        <a:pt x="31" y="12"/>
                      </a:lnTo>
                      <a:lnTo>
                        <a:pt x="34" y="14"/>
                      </a:lnTo>
                      <a:lnTo>
                        <a:pt x="37" y="15"/>
                      </a:lnTo>
                      <a:lnTo>
                        <a:pt x="39" y="18"/>
                      </a:lnTo>
                      <a:lnTo>
                        <a:pt x="39" y="19"/>
                      </a:lnTo>
                      <a:lnTo>
                        <a:pt x="38" y="20"/>
                      </a:lnTo>
                      <a:lnTo>
                        <a:pt x="37" y="21"/>
                      </a:lnTo>
                      <a:lnTo>
                        <a:pt x="36" y="21"/>
                      </a:lnTo>
                      <a:lnTo>
                        <a:pt x="33" y="23"/>
                      </a:lnTo>
                      <a:lnTo>
                        <a:pt x="32" y="24"/>
                      </a:lnTo>
                      <a:lnTo>
                        <a:pt x="31" y="25"/>
                      </a:lnTo>
                      <a:lnTo>
                        <a:pt x="30" y="26"/>
                      </a:lnTo>
                      <a:lnTo>
                        <a:pt x="30" y="27"/>
                      </a:lnTo>
                      <a:lnTo>
                        <a:pt x="29" y="28"/>
                      </a:lnTo>
                      <a:lnTo>
                        <a:pt x="29" y="29"/>
                      </a:lnTo>
                      <a:lnTo>
                        <a:pt x="29" y="30"/>
                      </a:lnTo>
                      <a:lnTo>
                        <a:pt x="28" y="30"/>
                      </a:lnTo>
                      <a:lnTo>
                        <a:pt x="27" y="30"/>
                      </a:lnTo>
                      <a:lnTo>
                        <a:pt x="20" y="29"/>
                      </a:lnTo>
                      <a:lnTo>
                        <a:pt x="13" y="25"/>
                      </a:lnTo>
                      <a:lnTo>
                        <a:pt x="6" y="22"/>
                      </a:lnTo>
                      <a:lnTo>
                        <a:pt x="2" y="2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1" y="17"/>
                      </a:lnTo>
                      <a:lnTo>
                        <a:pt x="2" y="17"/>
                      </a:lnTo>
                      <a:lnTo>
                        <a:pt x="2" y="17"/>
                      </a:lnTo>
                      <a:lnTo>
                        <a:pt x="4" y="17"/>
                      </a:lnTo>
                      <a:lnTo>
                        <a:pt x="5" y="16"/>
                      </a:lnTo>
                      <a:lnTo>
                        <a:pt x="6" y="15"/>
                      </a:lnTo>
                      <a:lnTo>
                        <a:pt x="6" y="14"/>
                      </a:lnTo>
                      <a:lnTo>
                        <a:pt x="7" y="9"/>
                      </a:lnTo>
                      <a:lnTo>
                        <a:pt x="7" y="5"/>
                      </a:lnTo>
                      <a:lnTo>
                        <a:pt x="6" y="1"/>
                      </a:lnTo>
                      <a:lnTo>
                        <a:pt x="8" y="1"/>
                      </a:lnTo>
                      <a:lnTo>
                        <a:pt x="1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6" name="Freeform 107">
                  <a:extLst>
                    <a:ext uri="{FF2B5EF4-FFF2-40B4-BE49-F238E27FC236}">
                      <a16:creationId xmlns:a16="http://schemas.microsoft.com/office/drawing/2014/main" id="{013530B2-6C1E-4EE6-77B6-EA1FC7658F9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05312" y="1671638"/>
                  <a:ext cx="114300" cy="112713"/>
                </a:xfrm>
                <a:custGeom>
                  <a:avLst/>
                  <a:gdLst/>
                  <a:ahLst/>
                  <a:cxnLst>
                    <a:cxn ang="0">
                      <a:pos x="64" y="2"/>
                    </a:cxn>
                    <a:cxn ang="0">
                      <a:pos x="72" y="15"/>
                    </a:cxn>
                    <a:cxn ang="0">
                      <a:pos x="60" y="28"/>
                    </a:cxn>
                    <a:cxn ang="0">
                      <a:pos x="47" y="39"/>
                    </a:cxn>
                    <a:cxn ang="0">
                      <a:pos x="50" y="39"/>
                    </a:cxn>
                    <a:cxn ang="0">
                      <a:pos x="62" y="46"/>
                    </a:cxn>
                    <a:cxn ang="0">
                      <a:pos x="62" y="51"/>
                    </a:cxn>
                    <a:cxn ang="0">
                      <a:pos x="51" y="52"/>
                    </a:cxn>
                    <a:cxn ang="0">
                      <a:pos x="42" y="56"/>
                    </a:cxn>
                    <a:cxn ang="0">
                      <a:pos x="44" y="60"/>
                    </a:cxn>
                    <a:cxn ang="0">
                      <a:pos x="50" y="62"/>
                    </a:cxn>
                    <a:cxn ang="0">
                      <a:pos x="60" y="65"/>
                    </a:cxn>
                    <a:cxn ang="0">
                      <a:pos x="63" y="68"/>
                    </a:cxn>
                    <a:cxn ang="0">
                      <a:pos x="52" y="71"/>
                    </a:cxn>
                    <a:cxn ang="0">
                      <a:pos x="53" y="68"/>
                    </a:cxn>
                    <a:cxn ang="0">
                      <a:pos x="41" y="65"/>
                    </a:cxn>
                    <a:cxn ang="0">
                      <a:pos x="32" y="70"/>
                    </a:cxn>
                    <a:cxn ang="0">
                      <a:pos x="24" y="68"/>
                    </a:cxn>
                    <a:cxn ang="0">
                      <a:pos x="15" y="70"/>
                    </a:cxn>
                    <a:cxn ang="0">
                      <a:pos x="9" y="60"/>
                    </a:cxn>
                    <a:cxn ang="0">
                      <a:pos x="12" y="56"/>
                    </a:cxn>
                    <a:cxn ang="0">
                      <a:pos x="25" y="54"/>
                    </a:cxn>
                    <a:cxn ang="0">
                      <a:pos x="29" y="50"/>
                    </a:cxn>
                    <a:cxn ang="0">
                      <a:pos x="26" y="44"/>
                    </a:cxn>
                    <a:cxn ang="0">
                      <a:pos x="24" y="44"/>
                    </a:cxn>
                    <a:cxn ang="0">
                      <a:pos x="34" y="46"/>
                    </a:cxn>
                    <a:cxn ang="0">
                      <a:pos x="35" y="41"/>
                    </a:cxn>
                    <a:cxn ang="0">
                      <a:pos x="24" y="34"/>
                    </a:cxn>
                    <a:cxn ang="0">
                      <a:pos x="17" y="28"/>
                    </a:cxn>
                    <a:cxn ang="0">
                      <a:pos x="28" y="29"/>
                    </a:cxn>
                    <a:cxn ang="0">
                      <a:pos x="40" y="26"/>
                    </a:cxn>
                    <a:cxn ang="0">
                      <a:pos x="44" y="19"/>
                    </a:cxn>
                    <a:cxn ang="0">
                      <a:pos x="37" y="16"/>
                    </a:cxn>
                    <a:cxn ang="0">
                      <a:pos x="31" y="24"/>
                    </a:cxn>
                    <a:cxn ang="0">
                      <a:pos x="21" y="27"/>
                    </a:cxn>
                    <a:cxn ang="0">
                      <a:pos x="16" y="25"/>
                    </a:cxn>
                    <a:cxn ang="0">
                      <a:pos x="21" y="19"/>
                    </a:cxn>
                    <a:cxn ang="0">
                      <a:pos x="13" y="21"/>
                    </a:cxn>
                    <a:cxn ang="0">
                      <a:pos x="6" y="22"/>
                    </a:cxn>
                    <a:cxn ang="0">
                      <a:pos x="1" y="19"/>
                    </a:cxn>
                    <a:cxn ang="0">
                      <a:pos x="1" y="15"/>
                    </a:cxn>
                    <a:cxn ang="0">
                      <a:pos x="9" y="12"/>
                    </a:cxn>
                    <a:cxn ang="0">
                      <a:pos x="13" y="9"/>
                    </a:cxn>
                    <a:cxn ang="0">
                      <a:pos x="24" y="11"/>
                    </a:cxn>
                    <a:cxn ang="0">
                      <a:pos x="34" y="13"/>
                    </a:cxn>
                    <a:cxn ang="0">
                      <a:pos x="36" y="9"/>
                    </a:cxn>
                    <a:cxn ang="0">
                      <a:pos x="37" y="7"/>
                    </a:cxn>
                    <a:cxn ang="0">
                      <a:pos x="50" y="1"/>
                    </a:cxn>
                  </a:cxnLst>
                  <a:rect l="0" t="0" r="r" b="b"/>
                  <a:pathLst>
                    <a:path w="72" h="71">
                      <a:moveTo>
                        <a:pt x="54" y="0"/>
                      </a:moveTo>
                      <a:lnTo>
                        <a:pt x="59" y="0"/>
                      </a:lnTo>
                      <a:lnTo>
                        <a:pt x="64" y="2"/>
                      </a:lnTo>
                      <a:lnTo>
                        <a:pt x="68" y="5"/>
                      </a:lnTo>
                      <a:lnTo>
                        <a:pt x="71" y="11"/>
                      </a:lnTo>
                      <a:lnTo>
                        <a:pt x="72" y="15"/>
                      </a:lnTo>
                      <a:lnTo>
                        <a:pt x="70" y="19"/>
                      </a:lnTo>
                      <a:lnTo>
                        <a:pt x="66" y="24"/>
                      </a:lnTo>
                      <a:lnTo>
                        <a:pt x="60" y="28"/>
                      </a:lnTo>
                      <a:lnTo>
                        <a:pt x="55" y="32"/>
                      </a:lnTo>
                      <a:lnTo>
                        <a:pt x="50" y="36"/>
                      </a:lnTo>
                      <a:lnTo>
                        <a:pt x="47" y="39"/>
                      </a:lnTo>
                      <a:lnTo>
                        <a:pt x="47" y="40"/>
                      </a:lnTo>
                      <a:lnTo>
                        <a:pt x="49" y="40"/>
                      </a:lnTo>
                      <a:lnTo>
                        <a:pt x="50" y="39"/>
                      </a:lnTo>
                      <a:lnTo>
                        <a:pt x="52" y="39"/>
                      </a:lnTo>
                      <a:lnTo>
                        <a:pt x="59" y="43"/>
                      </a:lnTo>
                      <a:lnTo>
                        <a:pt x="62" y="46"/>
                      </a:lnTo>
                      <a:lnTo>
                        <a:pt x="64" y="50"/>
                      </a:lnTo>
                      <a:lnTo>
                        <a:pt x="64" y="51"/>
                      </a:lnTo>
                      <a:lnTo>
                        <a:pt x="62" y="51"/>
                      </a:lnTo>
                      <a:lnTo>
                        <a:pt x="59" y="51"/>
                      </a:lnTo>
                      <a:lnTo>
                        <a:pt x="55" y="51"/>
                      </a:lnTo>
                      <a:lnTo>
                        <a:pt x="51" y="52"/>
                      </a:lnTo>
                      <a:lnTo>
                        <a:pt x="46" y="53"/>
                      </a:lnTo>
                      <a:lnTo>
                        <a:pt x="42" y="55"/>
                      </a:lnTo>
                      <a:lnTo>
                        <a:pt x="42" y="56"/>
                      </a:lnTo>
                      <a:lnTo>
                        <a:pt x="42" y="57"/>
                      </a:lnTo>
                      <a:lnTo>
                        <a:pt x="43" y="59"/>
                      </a:lnTo>
                      <a:lnTo>
                        <a:pt x="44" y="60"/>
                      </a:lnTo>
                      <a:lnTo>
                        <a:pt x="45" y="60"/>
                      </a:lnTo>
                      <a:lnTo>
                        <a:pt x="47" y="61"/>
                      </a:lnTo>
                      <a:lnTo>
                        <a:pt x="50" y="62"/>
                      </a:lnTo>
                      <a:lnTo>
                        <a:pt x="54" y="63"/>
                      </a:lnTo>
                      <a:lnTo>
                        <a:pt x="57" y="64"/>
                      </a:lnTo>
                      <a:lnTo>
                        <a:pt x="60" y="65"/>
                      </a:lnTo>
                      <a:lnTo>
                        <a:pt x="63" y="66"/>
                      </a:lnTo>
                      <a:lnTo>
                        <a:pt x="64" y="67"/>
                      </a:lnTo>
                      <a:lnTo>
                        <a:pt x="63" y="68"/>
                      </a:lnTo>
                      <a:lnTo>
                        <a:pt x="59" y="70"/>
                      </a:lnTo>
                      <a:lnTo>
                        <a:pt x="53" y="71"/>
                      </a:lnTo>
                      <a:lnTo>
                        <a:pt x="52" y="71"/>
                      </a:lnTo>
                      <a:lnTo>
                        <a:pt x="52" y="70"/>
                      </a:lnTo>
                      <a:lnTo>
                        <a:pt x="53" y="70"/>
                      </a:lnTo>
                      <a:lnTo>
                        <a:pt x="53" y="68"/>
                      </a:lnTo>
                      <a:lnTo>
                        <a:pt x="48" y="66"/>
                      </a:lnTo>
                      <a:lnTo>
                        <a:pt x="42" y="65"/>
                      </a:lnTo>
                      <a:lnTo>
                        <a:pt x="41" y="65"/>
                      </a:lnTo>
                      <a:lnTo>
                        <a:pt x="36" y="70"/>
                      </a:lnTo>
                      <a:lnTo>
                        <a:pt x="35" y="71"/>
                      </a:lnTo>
                      <a:lnTo>
                        <a:pt x="32" y="70"/>
                      </a:lnTo>
                      <a:lnTo>
                        <a:pt x="29" y="69"/>
                      </a:lnTo>
                      <a:lnTo>
                        <a:pt x="26" y="68"/>
                      </a:lnTo>
                      <a:lnTo>
                        <a:pt x="24" y="68"/>
                      </a:lnTo>
                      <a:lnTo>
                        <a:pt x="21" y="69"/>
                      </a:lnTo>
                      <a:lnTo>
                        <a:pt x="18" y="70"/>
                      </a:lnTo>
                      <a:lnTo>
                        <a:pt x="15" y="70"/>
                      </a:lnTo>
                      <a:lnTo>
                        <a:pt x="13" y="69"/>
                      </a:lnTo>
                      <a:lnTo>
                        <a:pt x="10" y="64"/>
                      </a:lnTo>
                      <a:lnTo>
                        <a:pt x="9" y="60"/>
                      </a:lnTo>
                      <a:lnTo>
                        <a:pt x="9" y="58"/>
                      </a:lnTo>
                      <a:lnTo>
                        <a:pt x="10" y="56"/>
                      </a:lnTo>
                      <a:lnTo>
                        <a:pt x="12" y="56"/>
                      </a:lnTo>
                      <a:lnTo>
                        <a:pt x="19" y="55"/>
                      </a:lnTo>
                      <a:lnTo>
                        <a:pt x="22" y="55"/>
                      </a:lnTo>
                      <a:lnTo>
                        <a:pt x="25" y="54"/>
                      </a:lnTo>
                      <a:lnTo>
                        <a:pt x="27" y="54"/>
                      </a:lnTo>
                      <a:lnTo>
                        <a:pt x="29" y="52"/>
                      </a:lnTo>
                      <a:lnTo>
                        <a:pt x="29" y="50"/>
                      </a:lnTo>
                      <a:lnTo>
                        <a:pt x="29" y="46"/>
                      </a:lnTo>
                      <a:lnTo>
                        <a:pt x="28" y="45"/>
                      </a:lnTo>
                      <a:lnTo>
                        <a:pt x="26" y="44"/>
                      </a:lnTo>
                      <a:lnTo>
                        <a:pt x="21" y="44"/>
                      </a:lnTo>
                      <a:lnTo>
                        <a:pt x="21" y="44"/>
                      </a:lnTo>
                      <a:lnTo>
                        <a:pt x="24" y="44"/>
                      </a:lnTo>
                      <a:lnTo>
                        <a:pt x="28" y="44"/>
                      </a:lnTo>
                      <a:lnTo>
                        <a:pt x="31" y="45"/>
                      </a:lnTo>
                      <a:lnTo>
                        <a:pt x="34" y="46"/>
                      </a:lnTo>
                      <a:lnTo>
                        <a:pt x="36" y="45"/>
                      </a:lnTo>
                      <a:lnTo>
                        <a:pt x="37" y="44"/>
                      </a:lnTo>
                      <a:lnTo>
                        <a:pt x="35" y="41"/>
                      </a:lnTo>
                      <a:lnTo>
                        <a:pt x="32" y="38"/>
                      </a:lnTo>
                      <a:lnTo>
                        <a:pt x="28" y="36"/>
                      </a:lnTo>
                      <a:lnTo>
                        <a:pt x="24" y="34"/>
                      </a:lnTo>
                      <a:lnTo>
                        <a:pt x="21" y="32"/>
                      </a:lnTo>
                      <a:lnTo>
                        <a:pt x="17" y="29"/>
                      </a:lnTo>
                      <a:lnTo>
                        <a:pt x="17" y="28"/>
                      </a:lnTo>
                      <a:lnTo>
                        <a:pt x="22" y="28"/>
                      </a:lnTo>
                      <a:lnTo>
                        <a:pt x="24" y="29"/>
                      </a:lnTo>
                      <a:lnTo>
                        <a:pt x="28" y="29"/>
                      </a:lnTo>
                      <a:lnTo>
                        <a:pt x="32" y="28"/>
                      </a:lnTo>
                      <a:lnTo>
                        <a:pt x="36" y="27"/>
                      </a:lnTo>
                      <a:lnTo>
                        <a:pt x="40" y="26"/>
                      </a:lnTo>
                      <a:lnTo>
                        <a:pt x="43" y="24"/>
                      </a:lnTo>
                      <a:lnTo>
                        <a:pt x="44" y="22"/>
                      </a:lnTo>
                      <a:lnTo>
                        <a:pt x="44" y="19"/>
                      </a:lnTo>
                      <a:lnTo>
                        <a:pt x="41" y="16"/>
                      </a:lnTo>
                      <a:lnTo>
                        <a:pt x="39" y="15"/>
                      </a:lnTo>
                      <a:lnTo>
                        <a:pt x="37" y="16"/>
                      </a:lnTo>
                      <a:lnTo>
                        <a:pt x="35" y="18"/>
                      </a:lnTo>
                      <a:lnTo>
                        <a:pt x="34" y="22"/>
                      </a:lnTo>
                      <a:lnTo>
                        <a:pt x="31" y="24"/>
                      </a:lnTo>
                      <a:lnTo>
                        <a:pt x="29" y="26"/>
                      </a:lnTo>
                      <a:lnTo>
                        <a:pt x="25" y="27"/>
                      </a:lnTo>
                      <a:lnTo>
                        <a:pt x="21" y="27"/>
                      </a:lnTo>
                      <a:lnTo>
                        <a:pt x="16" y="26"/>
                      </a:lnTo>
                      <a:lnTo>
                        <a:pt x="16" y="26"/>
                      </a:lnTo>
                      <a:lnTo>
                        <a:pt x="16" y="25"/>
                      </a:lnTo>
                      <a:lnTo>
                        <a:pt x="16" y="24"/>
                      </a:lnTo>
                      <a:lnTo>
                        <a:pt x="21" y="20"/>
                      </a:lnTo>
                      <a:lnTo>
                        <a:pt x="21" y="19"/>
                      </a:lnTo>
                      <a:lnTo>
                        <a:pt x="20" y="19"/>
                      </a:lnTo>
                      <a:lnTo>
                        <a:pt x="17" y="19"/>
                      </a:lnTo>
                      <a:lnTo>
                        <a:pt x="13" y="21"/>
                      </a:lnTo>
                      <a:lnTo>
                        <a:pt x="10" y="22"/>
                      </a:lnTo>
                      <a:lnTo>
                        <a:pt x="7" y="22"/>
                      </a:lnTo>
                      <a:lnTo>
                        <a:pt x="6" y="22"/>
                      </a:lnTo>
                      <a:lnTo>
                        <a:pt x="3" y="21"/>
                      </a:lnTo>
                      <a:lnTo>
                        <a:pt x="2" y="21"/>
                      </a:lnTo>
                      <a:lnTo>
                        <a:pt x="1" y="19"/>
                      </a:lnTo>
                      <a:lnTo>
                        <a:pt x="0" y="18"/>
                      </a:lnTo>
                      <a:lnTo>
                        <a:pt x="0" y="16"/>
                      </a:lnTo>
                      <a:lnTo>
                        <a:pt x="1" y="15"/>
                      </a:lnTo>
                      <a:lnTo>
                        <a:pt x="3" y="14"/>
                      </a:lnTo>
                      <a:lnTo>
                        <a:pt x="7" y="13"/>
                      </a:lnTo>
                      <a:lnTo>
                        <a:pt x="9" y="12"/>
                      </a:lnTo>
                      <a:lnTo>
                        <a:pt x="10" y="11"/>
                      </a:lnTo>
                      <a:lnTo>
                        <a:pt x="12" y="10"/>
                      </a:lnTo>
                      <a:lnTo>
                        <a:pt x="13" y="9"/>
                      </a:lnTo>
                      <a:lnTo>
                        <a:pt x="16" y="8"/>
                      </a:lnTo>
                      <a:lnTo>
                        <a:pt x="20" y="9"/>
                      </a:lnTo>
                      <a:lnTo>
                        <a:pt x="24" y="11"/>
                      </a:lnTo>
                      <a:lnTo>
                        <a:pt x="28" y="13"/>
                      </a:lnTo>
                      <a:lnTo>
                        <a:pt x="32" y="13"/>
                      </a:lnTo>
                      <a:lnTo>
                        <a:pt x="34" y="13"/>
                      </a:lnTo>
                      <a:lnTo>
                        <a:pt x="35" y="12"/>
                      </a:lnTo>
                      <a:lnTo>
                        <a:pt x="35" y="10"/>
                      </a:lnTo>
                      <a:lnTo>
                        <a:pt x="36" y="9"/>
                      </a:lnTo>
                      <a:lnTo>
                        <a:pt x="36" y="8"/>
                      </a:lnTo>
                      <a:lnTo>
                        <a:pt x="37" y="7"/>
                      </a:lnTo>
                      <a:lnTo>
                        <a:pt x="37" y="7"/>
                      </a:lnTo>
                      <a:lnTo>
                        <a:pt x="41" y="4"/>
                      </a:lnTo>
                      <a:lnTo>
                        <a:pt x="45" y="3"/>
                      </a:lnTo>
                      <a:lnTo>
                        <a:pt x="50" y="1"/>
                      </a:lnTo>
                      <a:lnTo>
                        <a:pt x="54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7" name="Freeform 108">
                  <a:extLst>
                    <a:ext uri="{FF2B5EF4-FFF2-40B4-BE49-F238E27FC236}">
                      <a16:creationId xmlns:a16="http://schemas.microsoft.com/office/drawing/2014/main" id="{9761FECA-D3CF-D835-C2EA-9DD80905CBD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32287" y="1731963"/>
                  <a:ext cx="31750" cy="28575"/>
                </a:xfrm>
                <a:custGeom>
                  <a:avLst/>
                  <a:gdLst/>
                  <a:ahLst/>
                  <a:cxnLst>
                    <a:cxn ang="0">
                      <a:pos x="7" y="0"/>
                    </a:cxn>
                    <a:cxn ang="0">
                      <a:pos x="11" y="4"/>
                    </a:cxn>
                    <a:cxn ang="0">
                      <a:pos x="15" y="7"/>
                    </a:cxn>
                    <a:cxn ang="0">
                      <a:pos x="18" y="12"/>
                    </a:cxn>
                    <a:cxn ang="0">
                      <a:pos x="20" y="17"/>
                    </a:cxn>
                    <a:cxn ang="0">
                      <a:pos x="19" y="18"/>
                    </a:cxn>
                    <a:cxn ang="0">
                      <a:pos x="18" y="17"/>
                    </a:cxn>
                    <a:cxn ang="0">
                      <a:pos x="15" y="16"/>
                    </a:cxn>
                    <a:cxn ang="0">
                      <a:pos x="12" y="14"/>
                    </a:cxn>
                    <a:cxn ang="0">
                      <a:pos x="10" y="12"/>
                    </a:cxn>
                    <a:cxn ang="0">
                      <a:pos x="7" y="10"/>
                    </a:cxn>
                    <a:cxn ang="0">
                      <a:pos x="5" y="10"/>
                    </a:cxn>
                    <a:cxn ang="0">
                      <a:pos x="4" y="11"/>
                    </a:cxn>
                    <a:cxn ang="0">
                      <a:pos x="2" y="11"/>
                    </a:cxn>
                    <a:cxn ang="0">
                      <a:pos x="1" y="11"/>
                    </a:cxn>
                    <a:cxn ang="0">
                      <a:pos x="1" y="11"/>
                    </a:cxn>
                    <a:cxn ang="0">
                      <a:pos x="0" y="11"/>
                    </a:cxn>
                    <a:cxn ang="0">
                      <a:pos x="0" y="10"/>
                    </a:cxn>
                    <a:cxn ang="0">
                      <a:pos x="0" y="7"/>
                    </a:cxn>
                    <a:cxn ang="0">
                      <a:pos x="2" y="5"/>
                    </a:cxn>
                    <a:cxn ang="0">
                      <a:pos x="6" y="1"/>
                    </a:cxn>
                    <a:cxn ang="0">
                      <a:pos x="7" y="0"/>
                    </a:cxn>
                  </a:cxnLst>
                  <a:rect l="0" t="0" r="r" b="b"/>
                  <a:pathLst>
                    <a:path w="20" h="18">
                      <a:moveTo>
                        <a:pt x="7" y="0"/>
                      </a:moveTo>
                      <a:lnTo>
                        <a:pt x="11" y="4"/>
                      </a:lnTo>
                      <a:lnTo>
                        <a:pt x="15" y="7"/>
                      </a:lnTo>
                      <a:lnTo>
                        <a:pt x="18" y="12"/>
                      </a:lnTo>
                      <a:lnTo>
                        <a:pt x="20" y="17"/>
                      </a:lnTo>
                      <a:lnTo>
                        <a:pt x="19" y="18"/>
                      </a:lnTo>
                      <a:lnTo>
                        <a:pt x="18" y="17"/>
                      </a:lnTo>
                      <a:lnTo>
                        <a:pt x="15" y="16"/>
                      </a:lnTo>
                      <a:lnTo>
                        <a:pt x="12" y="14"/>
                      </a:lnTo>
                      <a:lnTo>
                        <a:pt x="10" y="12"/>
                      </a:lnTo>
                      <a:lnTo>
                        <a:pt x="7" y="10"/>
                      </a:lnTo>
                      <a:lnTo>
                        <a:pt x="5" y="10"/>
                      </a:lnTo>
                      <a:lnTo>
                        <a:pt x="4" y="11"/>
                      </a:lnTo>
                      <a:lnTo>
                        <a:pt x="2" y="11"/>
                      </a:lnTo>
                      <a:lnTo>
                        <a:pt x="1" y="11"/>
                      </a:lnTo>
                      <a:lnTo>
                        <a:pt x="1" y="11"/>
                      </a:lnTo>
                      <a:lnTo>
                        <a:pt x="0" y="11"/>
                      </a:lnTo>
                      <a:lnTo>
                        <a:pt x="0" y="10"/>
                      </a:lnTo>
                      <a:lnTo>
                        <a:pt x="0" y="7"/>
                      </a:lnTo>
                      <a:lnTo>
                        <a:pt x="2" y="5"/>
                      </a:lnTo>
                      <a:lnTo>
                        <a:pt x="6" y="1"/>
                      </a:lnTo>
                      <a:lnTo>
                        <a:pt x="7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8" name="Freeform 109">
                  <a:extLst>
                    <a:ext uri="{FF2B5EF4-FFF2-40B4-BE49-F238E27FC236}">
                      <a16:creationId xmlns:a16="http://schemas.microsoft.com/office/drawing/2014/main" id="{F365AA89-2F03-F56C-4299-E4F9FEBFECE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83075" y="1738313"/>
                  <a:ext cx="19050" cy="6350"/>
                </a:xfrm>
                <a:custGeom>
                  <a:avLst/>
                  <a:gdLst/>
                  <a:ahLst/>
                  <a:cxnLst>
                    <a:cxn ang="0">
                      <a:pos x="12" y="0"/>
                    </a:cxn>
                    <a:cxn ang="0">
                      <a:pos x="12" y="1"/>
                    </a:cxn>
                    <a:cxn ang="0">
                      <a:pos x="11" y="2"/>
                    </a:cxn>
                    <a:cxn ang="0">
                      <a:pos x="11" y="3"/>
                    </a:cxn>
                    <a:cxn ang="0">
                      <a:pos x="9" y="4"/>
                    </a:cxn>
                    <a:cxn ang="0">
                      <a:pos x="8" y="4"/>
                    </a:cxn>
                    <a:cxn ang="0">
                      <a:pos x="7" y="4"/>
                    </a:cxn>
                    <a:cxn ang="0">
                      <a:pos x="4" y="3"/>
                    </a:cxn>
                    <a:cxn ang="0">
                      <a:pos x="3" y="3"/>
                    </a:cxn>
                    <a:cxn ang="0">
                      <a:pos x="0" y="3"/>
                    </a:cxn>
                    <a:cxn ang="0">
                      <a:pos x="12" y="0"/>
                    </a:cxn>
                  </a:cxnLst>
                  <a:rect l="0" t="0" r="r" b="b"/>
                  <a:pathLst>
                    <a:path w="12" h="4">
                      <a:moveTo>
                        <a:pt x="12" y="0"/>
                      </a:moveTo>
                      <a:lnTo>
                        <a:pt x="12" y="1"/>
                      </a:lnTo>
                      <a:lnTo>
                        <a:pt x="11" y="2"/>
                      </a:lnTo>
                      <a:lnTo>
                        <a:pt x="11" y="3"/>
                      </a:lnTo>
                      <a:lnTo>
                        <a:pt x="9" y="4"/>
                      </a:lnTo>
                      <a:lnTo>
                        <a:pt x="8" y="4"/>
                      </a:lnTo>
                      <a:lnTo>
                        <a:pt x="7" y="4"/>
                      </a:lnTo>
                      <a:lnTo>
                        <a:pt x="4" y="3"/>
                      </a:lnTo>
                      <a:lnTo>
                        <a:pt x="3" y="3"/>
                      </a:lnTo>
                      <a:lnTo>
                        <a:pt x="0" y="3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9" name="Freeform 110">
                  <a:extLst>
                    <a:ext uri="{FF2B5EF4-FFF2-40B4-BE49-F238E27FC236}">
                      <a16:creationId xmlns:a16="http://schemas.microsoft.com/office/drawing/2014/main" id="{B5E84376-C47D-C000-0B63-213073281AC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51375" y="1577975"/>
                  <a:ext cx="68263" cy="17463"/>
                </a:xfrm>
                <a:custGeom>
                  <a:avLst/>
                  <a:gdLst/>
                  <a:ahLst/>
                  <a:cxnLst>
                    <a:cxn ang="0">
                      <a:pos x="10" y="0"/>
                    </a:cxn>
                    <a:cxn ang="0">
                      <a:pos x="13" y="0"/>
                    </a:cxn>
                    <a:cxn ang="0">
                      <a:pos x="23" y="0"/>
                    </a:cxn>
                    <a:cxn ang="0">
                      <a:pos x="30" y="0"/>
                    </a:cxn>
                    <a:cxn ang="0">
                      <a:pos x="37" y="1"/>
                    </a:cxn>
                    <a:cxn ang="0">
                      <a:pos x="41" y="2"/>
                    </a:cxn>
                    <a:cxn ang="0">
                      <a:pos x="43" y="3"/>
                    </a:cxn>
                    <a:cxn ang="0">
                      <a:pos x="42" y="4"/>
                    </a:cxn>
                    <a:cxn ang="0">
                      <a:pos x="38" y="5"/>
                    </a:cxn>
                    <a:cxn ang="0">
                      <a:pos x="15" y="11"/>
                    </a:cxn>
                    <a:cxn ang="0">
                      <a:pos x="12" y="9"/>
                    </a:cxn>
                    <a:cxn ang="0">
                      <a:pos x="8" y="9"/>
                    </a:cxn>
                    <a:cxn ang="0">
                      <a:pos x="4" y="8"/>
                    </a:cxn>
                    <a:cxn ang="0">
                      <a:pos x="2" y="6"/>
                    </a:cxn>
                    <a:cxn ang="0">
                      <a:pos x="0" y="4"/>
                    </a:cxn>
                    <a:cxn ang="0">
                      <a:pos x="1" y="2"/>
                    </a:cxn>
                    <a:cxn ang="0">
                      <a:pos x="3" y="1"/>
                    </a:cxn>
                    <a:cxn ang="0">
                      <a:pos x="7" y="0"/>
                    </a:cxn>
                    <a:cxn ang="0">
                      <a:pos x="10" y="0"/>
                    </a:cxn>
                  </a:cxnLst>
                  <a:rect l="0" t="0" r="r" b="b"/>
                  <a:pathLst>
                    <a:path w="43" h="11">
                      <a:moveTo>
                        <a:pt x="10" y="0"/>
                      </a:moveTo>
                      <a:lnTo>
                        <a:pt x="13" y="0"/>
                      </a:lnTo>
                      <a:lnTo>
                        <a:pt x="23" y="0"/>
                      </a:lnTo>
                      <a:lnTo>
                        <a:pt x="30" y="0"/>
                      </a:lnTo>
                      <a:lnTo>
                        <a:pt x="37" y="1"/>
                      </a:lnTo>
                      <a:lnTo>
                        <a:pt x="41" y="2"/>
                      </a:lnTo>
                      <a:lnTo>
                        <a:pt x="43" y="3"/>
                      </a:lnTo>
                      <a:lnTo>
                        <a:pt x="42" y="4"/>
                      </a:lnTo>
                      <a:lnTo>
                        <a:pt x="38" y="5"/>
                      </a:lnTo>
                      <a:lnTo>
                        <a:pt x="15" y="11"/>
                      </a:lnTo>
                      <a:lnTo>
                        <a:pt x="12" y="9"/>
                      </a:lnTo>
                      <a:lnTo>
                        <a:pt x="8" y="9"/>
                      </a:lnTo>
                      <a:lnTo>
                        <a:pt x="4" y="8"/>
                      </a:lnTo>
                      <a:lnTo>
                        <a:pt x="2" y="6"/>
                      </a:lnTo>
                      <a:lnTo>
                        <a:pt x="0" y="4"/>
                      </a:lnTo>
                      <a:lnTo>
                        <a:pt x="1" y="2"/>
                      </a:lnTo>
                      <a:lnTo>
                        <a:pt x="3" y="1"/>
                      </a:lnTo>
                      <a:lnTo>
                        <a:pt x="7" y="0"/>
                      </a:lnTo>
                      <a:lnTo>
                        <a:pt x="1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0" name="Freeform 111">
                  <a:extLst>
                    <a:ext uri="{FF2B5EF4-FFF2-40B4-BE49-F238E27FC236}">
                      <a16:creationId xmlns:a16="http://schemas.microsoft.com/office/drawing/2014/main" id="{655F4DDD-9F39-35B2-2741-E91E46136CE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32312" y="1755775"/>
                  <a:ext cx="4763" cy="1588"/>
                </a:xfrm>
                <a:custGeom>
                  <a:avLst/>
                  <a:gdLst/>
                  <a:ahLst/>
                  <a:cxnLst>
                    <a:cxn ang="0">
                      <a:pos x="1" y="0"/>
                    </a:cxn>
                    <a:cxn ang="0">
                      <a:pos x="2" y="0"/>
                    </a:cxn>
                    <a:cxn ang="0">
                      <a:pos x="3" y="0"/>
                    </a:cxn>
                    <a:cxn ang="0">
                      <a:pos x="3" y="1"/>
                    </a:cxn>
                    <a:cxn ang="0">
                      <a:pos x="3" y="1"/>
                    </a:cxn>
                    <a:cxn ang="0">
                      <a:pos x="1" y="1"/>
                    </a:cxn>
                    <a:cxn ang="0">
                      <a:pos x="0" y="1"/>
                    </a:cxn>
                    <a:cxn ang="0">
                      <a:pos x="0" y="0"/>
                    </a:cxn>
                    <a:cxn ang="0">
                      <a:pos x="1" y="0"/>
                    </a:cxn>
                    <a:cxn ang="0">
                      <a:pos x="1" y="0"/>
                    </a:cxn>
                  </a:cxnLst>
                  <a:rect l="0" t="0" r="r" b="b"/>
                  <a:pathLst>
                    <a:path w="3" h="1">
                      <a:moveTo>
                        <a:pt x="1" y="0"/>
                      </a:moveTo>
                      <a:lnTo>
                        <a:pt x="2" y="0"/>
                      </a:lnTo>
                      <a:lnTo>
                        <a:pt x="3" y="0"/>
                      </a:lnTo>
                      <a:lnTo>
                        <a:pt x="3" y="1"/>
                      </a:lnTo>
                      <a:lnTo>
                        <a:pt x="3" y="1"/>
                      </a:lnTo>
                      <a:lnTo>
                        <a:pt x="1" y="1"/>
                      </a:lnTo>
                      <a:lnTo>
                        <a:pt x="0" y="1"/>
                      </a:ln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1" name="Freeform 112">
                  <a:extLst>
                    <a:ext uri="{FF2B5EF4-FFF2-40B4-BE49-F238E27FC236}">
                      <a16:creationId xmlns:a16="http://schemas.microsoft.com/office/drawing/2014/main" id="{6EED3761-B1DE-8FEC-8F60-4099EED1F6D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97350" y="1754188"/>
                  <a:ext cx="42863" cy="23813"/>
                </a:xfrm>
                <a:custGeom>
                  <a:avLst/>
                  <a:gdLst/>
                  <a:ahLst/>
                  <a:cxnLst>
                    <a:cxn ang="0">
                      <a:pos x="27" y="0"/>
                    </a:cxn>
                    <a:cxn ang="0">
                      <a:pos x="27" y="3"/>
                    </a:cxn>
                    <a:cxn ang="0">
                      <a:pos x="26" y="7"/>
                    </a:cxn>
                    <a:cxn ang="0">
                      <a:pos x="26" y="10"/>
                    </a:cxn>
                    <a:cxn ang="0">
                      <a:pos x="24" y="13"/>
                    </a:cxn>
                    <a:cxn ang="0">
                      <a:pos x="22" y="14"/>
                    </a:cxn>
                    <a:cxn ang="0">
                      <a:pos x="18" y="15"/>
                    </a:cxn>
                    <a:cxn ang="0">
                      <a:pos x="14" y="15"/>
                    </a:cxn>
                    <a:cxn ang="0">
                      <a:pos x="10" y="15"/>
                    </a:cxn>
                    <a:cxn ang="0">
                      <a:pos x="5" y="15"/>
                    </a:cxn>
                    <a:cxn ang="0">
                      <a:pos x="2" y="13"/>
                    </a:cxn>
                    <a:cxn ang="0">
                      <a:pos x="0" y="10"/>
                    </a:cxn>
                    <a:cxn ang="0">
                      <a:pos x="0" y="8"/>
                    </a:cxn>
                    <a:cxn ang="0">
                      <a:pos x="1" y="8"/>
                    </a:cxn>
                    <a:cxn ang="0">
                      <a:pos x="2" y="8"/>
                    </a:cxn>
                    <a:cxn ang="0">
                      <a:pos x="3" y="8"/>
                    </a:cxn>
                    <a:cxn ang="0">
                      <a:pos x="4" y="7"/>
                    </a:cxn>
                    <a:cxn ang="0">
                      <a:pos x="5" y="7"/>
                    </a:cxn>
                    <a:cxn ang="0">
                      <a:pos x="9" y="6"/>
                    </a:cxn>
                    <a:cxn ang="0">
                      <a:pos x="14" y="4"/>
                    </a:cxn>
                    <a:cxn ang="0">
                      <a:pos x="19" y="3"/>
                    </a:cxn>
                    <a:cxn ang="0">
                      <a:pos x="23" y="1"/>
                    </a:cxn>
                    <a:cxn ang="0">
                      <a:pos x="26" y="1"/>
                    </a:cxn>
                    <a:cxn ang="0">
                      <a:pos x="27" y="0"/>
                    </a:cxn>
                  </a:cxnLst>
                  <a:rect l="0" t="0" r="r" b="b"/>
                  <a:pathLst>
                    <a:path w="27" h="15">
                      <a:moveTo>
                        <a:pt x="27" y="0"/>
                      </a:moveTo>
                      <a:lnTo>
                        <a:pt x="27" y="3"/>
                      </a:lnTo>
                      <a:lnTo>
                        <a:pt x="26" y="7"/>
                      </a:lnTo>
                      <a:lnTo>
                        <a:pt x="26" y="10"/>
                      </a:lnTo>
                      <a:lnTo>
                        <a:pt x="24" y="13"/>
                      </a:lnTo>
                      <a:lnTo>
                        <a:pt x="22" y="14"/>
                      </a:lnTo>
                      <a:lnTo>
                        <a:pt x="18" y="15"/>
                      </a:lnTo>
                      <a:lnTo>
                        <a:pt x="14" y="15"/>
                      </a:lnTo>
                      <a:lnTo>
                        <a:pt x="10" y="15"/>
                      </a:lnTo>
                      <a:lnTo>
                        <a:pt x="5" y="15"/>
                      </a:lnTo>
                      <a:lnTo>
                        <a:pt x="2" y="13"/>
                      </a:lnTo>
                      <a:lnTo>
                        <a:pt x="0" y="10"/>
                      </a:lnTo>
                      <a:lnTo>
                        <a:pt x="0" y="8"/>
                      </a:lnTo>
                      <a:lnTo>
                        <a:pt x="1" y="8"/>
                      </a:lnTo>
                      <a:lnTo>
                        <a:pt x="2" y="8"/>
                      </a:lnTo>
                      <a:lnTo>
                        <a:pt x="3" y="8"/>
                      </a:lnTo>
                      <a:lnTo>
                        <a:pt x="4" y="7"/>
                      </a:lnTo>
                      <a:lnTo>
                        <a:pt x="5" y="7"/>
                      </a:lnTo>
                      <a:lnTo>
                        <a:pt x="9" y="6"/>
                      </a:lnTo>
                      <a:lnTo>
                        <a:pt x="14" y="4"/>
                      </a:lnTo>
                      <a:lnTo>
                        <a:pt x="19" y="3"/>
                      </a:lnTo>
                      <a:lnTo>
                        <a:pt x="23" y="1"/>
                      </a:lnTo>
                      <a:lnTo>
                        <a:pt x="26" y="1"/>
                      </a:lnTo>
                      <a:lnTo>
                        <a:pt x="27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2" name="Freeform 113">
                  <a:extLst>
                    <a:ext uri="{FF2B5EF4-FFF2-40B4-BE49-F238E27FC236}">
                      <a16:creationId xmlns:a16="http://schemas.microsoft.com/office/drawing/2014/main" id="{BB17BA37-E62C-1CE1-6894-F5B539C09DD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40225" y="1779588"/>
                  <a:ext cx="28575" cy="31750"/>
                </a:xfrm>
                <a:custGeom>
                  <a:avLst/>
                  <a:gdLst/>
                  <a:ahLst/>
                  <a:cxnLst>
                    <a:cxn ang="0">
                      <a:pos x="3" y="0"/>
                    </a:cxn>
                    <a:cxn ang="0">
                      <a:pos x="8" y="0"/>
                    </a:cxn>
                    <a:cxn ang="0">
                      <a:pos x="15" y="11"/>
                    </a:cxn>
                    <a:cxn ang="0">
                      <a:pos x="18" y="14"/>
                    </a:cxn>
                    <a:cxn ang="0">
                      <a:pos x="18" y="18"/>
                    </a:cxn>
                    <a:cxn ang="0">
                      <a:pos x="16" y="20"/>
                    </a:cxn>
                    <a:cxn ang="0">
                      <a:pos x="13" y="20"/>
                    </a:cxn>
                    <a:cxn ang="0">
                      <a:pos x="10" y="20"/>
                    </a:cxn>
                    <a:cxn ang="0">
                      <a:pos x="7" y="19"/>
                    </a:cxn>
                    <a:cxn ang="0">
                      <a:pos x="4" y="17"/>
                    </a:cxn>
                    <a:cxn ang="0">
                      <a:pos x="1" y="14"/>
                    </a:cxn>
                    <a:cxn ang="0">
                      <a:pos x="0" y="10"/>
                    </a:cxn>
                    <a:cxn ang="0">
                      <a:pos x="0" y="5"/>
                    </a:cxn>
                    <a:cxn ang="0">
                      <a:pos x="0" y="1"/>
                    </a:cxn>
                    <a:cxn ang="0">
                      <a:pos x="1" y="1"/>
                    </a:cxn>
                    <a:cxn ang="0">
                      <a:pos x="3" y="0"/>
                    </a:cxn>
                  </a:cxnLst>
                  <a:rect l="0" t="0" r="r" b="b"/>
                  <a:pathLst>
                    <a:path w="18" h="20">
                      <a:moveTo>
                        <a:pt x="3" y="0"/>
                      </a:moveTo>
                      <a:lnTo>
                        <a:pt x="8" y="0"/>
                      </a:lnTo>
                      <a:lnTo>
                        <a:pt x="15" y="11"/>
                      </a:lnTo>
                      <a:lnTo>
                        <a:pt x="18" y="14"/>
                      </a:lnTo>
                      <a:lnTo>
                        <a:pt x="18" y="18"/>
                      </a:lnTo>
                      <a:lnTo>
                        <a:pt x="16" y="20"/>
                      </a:lnTo>
                      <a:lnTo>
                        <a:pt x="13" y="20"/>
                      </a:lnTo>
                      <a:lnTo>
                        <a:pt x="10" y="20"/>
                      </a:lnTo>
                      <a:lnTo>
                        <a:pt x="7" y="19"/>
                      </a:lnTo>
                      <a:lnTo>
                        <a:pt x="4" y="17"/>
                      </a:lnTo>
                      <a:lnTo>
                        <a:pt x="1" y="14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3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3" name="Freeform 114">
                  <a:extLst>
                    <a:ext uri="{FF2B5EF4-FFF2-40B4-BE49-F238E27FC236}">
                      <a16:creationId xmlns:a16="http://schemas.microsoft.com/office/drawing/2014/main" id="{F1A52C40-C091-68B8-C452-426CBB8D5D9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75150" y="1773238"/>
                  <a:ext cx="131763" cy="44450"/>
                </a:xfrm>
                <a:custGeom>
                  <a:avLst/>
                  <a:gdLst/>
                  <a:ahLst/>
                  <a:cxnLst>
                    <a:cxn ang="0">
                      <a:pos x="4" y="0"/>
                    </a:cxn>
                    <a:cxn ang="0">
                      <a:pos x="6" y="0"/>
                    </a:cxn>
                    <a:cxn ang="0">
                      <a:pos x="12" y="1"/>
                    </a:cxn>
                    <a:cxn ang="0">
                      <a:pos x="17" y="2"/>
                    </a:cxn>
                    <a:cxn ang="0">
                      <a:pos x="22" y="4"/>
                    </a:cxn>
                    <a:cxn ang="0">
                      <a:pos x="32" y="14"/>
                    </a:cxn>
                    <a:cxn ang="0">
                      <a:pos x="38" y="18"/>
                    </a:cxn>
                    <a:cxn ang="0">
                      <a:pos x="38" y="18"/>
                    </a:cxn>
                    <a:cxn ang="0">
                      <a:pos x="38" y="17"/>
                    </a:cxn>
                    <a:cxn ang="0">
                      <a:pos x="38" y="16"/>
                    </a:cxn>
                    <a:cxn ang="0">
                      <a:pos x="38" y="15"/>
                    </a:cxn>
                    <a:cxn ang="0">
                      <a:pos x="38" y="15"/>
                    </a:cxn>
                    <a:cxn ang="0">
                      <a:pos x="50" y="17"/>
                    </a:cxn>
                    <a:cxn ang="0">
                      <a:pos x="50" y="16"/>
                    </a:cxn>
                    <a:cxn ang="0">
                      <a:pos x="56" y="13"/>
                    </a:cxn>
                    <a:cxn ang="0">
                      <a:pos x="62" y="13"/>
                    </a:cxn>
                    <a:cxn ang="0">
                      <a:pos x="68" y="13"/>
                    </a:cxn>
                    <a:cxn ang="0">
                      <a:pos x="74" y="16"/>
                    </a:cxn>
                    <a:cxn ang="0">
                      <a:pos x="79" y="20"/>
                    </a:cxn>
                    <a:cxn ang="0">
                      <a:pos x="83" y="25"/>
                    </a:cxn>
                    <a:cxn ang="0">
                      <a:pos x="83" y="27"/>
                    </a:cxn>
                    <a:cxn ang="0">
                      <a:pos x="81" y="28"/>
                    </a:cxn>
                    <a:cxn ang="0">
                      <a:pos x="78" y="28"/>
                    </a:cxn>
                    <a:cxn ang="0">
                      <a:pos x="75" y="27"/>
                    </a:cxn>
                    <a:cxn ang="0">
                      <a:pos x="72" y="27"/>
                    </a:cxn>
                    <a:cxn ang="0">
                      <a:pos x="69" y="27"/>
                    </a:cxn>
                    <a:cxn ang="0">
                      <a:pos x="68" y="26"/>
                    </a:cxn>
                    <a:cxn ang="0">
                      <a:pos x="68" y="25"/>
                    </a:cxn>
                    <a:cxn ang="0">
                      <a:pos x="67" y="24"/>
                    </a:cxn>
                    <a:cxn ang="0">
                      <a:pos x="67" y="23"/>
                    </a:cxn>
                    <a:cxn ang="0">
                      <a:pos x="66" y="23"/>
                    </a:cxn>
                    <a:cxn ang="0">
                      <a:pos x="65" y="22"/>
                    </a:cxn>
                    <a:cxn ang="0">
                      <a:pos x="64" y="23"/>
                    </a:cxn>
                    <a:cxn ang="0">
                      <a:pos x="64" y="26"/>
                    </a:cxn>
                    <a:cxn ang="0">
                      <a:pos x="63" y="27"/>
                    </a:cxn>
                    <a:cxn ang="0">
                      <a:pos x="62" y="28"/>
                    </a:cxn>
                    <a:cxn ang="0">
                      <a:pos x="62" y="28"/>
                    </a:cxn>
                    <a:cxn ang="0">
                      <a:pos x="61" y="27"/>
                    </a:cxn>
                    <a:cxn ang="0">
                      <a:pos x="60" y="27"/>
                    </a:cxn>
                    <a:cxn ang="0">
                      <a:pos x="58" y="26"/>
                    </a:cxn>
                    <a:cxn ang="0">
                      <a:pos x="34" y="19"/>
                    </a:cxn>
                    <a:cxn ang="0">
                      <a:pos x="22" y="15"/>
                    </a:cxn>
                    <a:cxn ang="0">
                      <a:pos x="21" y="15"/>
                    </a:cxn>
                    <a:cxn ang="0">
                      <a:pos x="21" y="14"/>
                    </a:cxn>
                    <a:cxn ang="0">
                      <a:pos x="20" y="12"/>
                    </a:cxn>
                    <a:cxn ang="0">
                      <a:pos x="20" y="11"/>
                    </a:cxn>
                    <a:cxn ang="0">
                      <a:pos x="19" y="9"/>
                    </a:cxn>
                    <a:cxn ang="0">
                      <a:pos x="17" y="7"/>
                    </a:cxn>
                    <a:cxn ang="0">
                      <a:pos x="8" y="7"/>
                    </a:cxn>
                    <a:cxn ang="0">
                      <a:pos x="5" y="7"/>
                    </a:cxn>
                    <a:cxn ang="0">
                      <a:pos x="2" y="6"/>
                    </a:cxn>
                    <a:cxn ang="0">
                      <a:pos x="0" y="3"/>
                    </a:cxn>
                    <a:cxn ang="0">
                      <a:pos x="1" y="2"/>
                    </a:cxn>
                    <a:cxn ang="0">
                      <a:pos x="3" y="0"/>
                    </a:cxn>
                    <a:cxn ang="0">
                      <a:pos x="4" y="0"/>
                    </a:cxn>
                  </a:cxnLst>
                  <a:rect l="0" t="0" r="r" b="b"/>
                  <a:pathLst>
                    <a:path w="83" h="28">
                      <a:moveTo>
                        <a:pt x="4" y="0"/>
                      </a:moveTo>
                      <a:lnTo>
                        <a:pt x="6" y="0"/>
                      </a:lnTo>
                      <a:lnTo>
                        <a:pt x="12" y="1"/>
                      </a:lnTo>
                      <a:lnTo>
                        <a:pt x="17" y="2"/>
                      </a:lnTo>
                      <a:lnTo>
                        <a:pt x="22" y="4"/>
                      </a:lnTo>
                      <a:lnTo>
                        <a:pt x="32" y="14"/>
                      </a:lnTo>
                      <a:lnTo>
                        <a:pt x="38" y="18"/>
                      </a:lnTo>
                      <a:lnTo>
                        <a:pt x="38" y="18"/>
                      </a:lnTo>
                      <a:lnTo>
                        <a:pt x="38" y="17"/>
                      </a:lnTo>
                      <a:lnTo>
                        <a:pt x="38" y="16"/>
                      </a:lnTo>
                      <a:lnTo>
                        <a:pt x="38" y="15"/>
                      </a:lnTo>
                      <a:lnTo>
                        <a:pt x="38" y="15"/>
                      </a:lnTo>
                      <a:lnTo>
                        <a:pt x="50" y="17"/>
                      </a:lnTo>
                      <a:lnTo>
                        <a:pt x="50" y="16"/>
                      </a:lnTo>
                      <a:lnTo>
                        <a:pt x="56" y="13"/>
                      </a:lnTo>
                      <a:lnTo>
                        <a:pt x="62" y="13"/>
                      </a:lnTo>
                      <a:lnTo>
                        <a:pt x="68" y="13"/>
                      </a:lnTo>
                      <a:lnTo>
                        <a:pt x="74" y="16"/>
                      </a:lnTo>
                      <a:lnTo>
                        <a:pt x="79" y="20"/>
                      </a:lnTo>
                      <a:lnTo>
                        <a:pt x="83" y="25"/>
                      </a:lnTo>
                      <a:lnTo>
                        <a:pt x="83" y="27"/>
                      </a:lnTo>
                      <a:lnTo>
                        <a:pt x="81" y="28"/>
                      </a:lnTo>
                      <a:lnTo>
                        <a:pt x="78" y="28"/>
                      </a:lnTo>
                      <a:lnTo>
                        <a:pt x="75" y="27"/>
                      </a:lnTo>
                      <a:lnTo>
                        <a:pt x="72" y="27"/>
                      </a:lnTo>
                      <a:lnTo>
                        <a:pt x="69" y="27"/>
                      </a:lnTo>
                      <a:lnTo>
                        <a:pt x="68" y="26"/>
                      </a:lnTo>
                      <a:lnTo>
                        <a:pt x="68" y="25"/>
                      </a:lnTo>
                      <a:lnTo>
                        <a:pt x="67" y="24"/>
                      </a:lnTo>
                      <a:lnTo>
                        <a:pt x="67" y="23"/>
                      </a:lnTo>
                      <a:lnTo>
                        <a:pt x="66" y="23"/>
                      </a:lnTo>
                      <a:lnTo>
                        <a:pt x="65" y="22"/>
                      </a:lnTo>
                      <a:lnTo>
                        <a:pt x="64" y="23"/>
                      </a:lnTo>
                      <a:lnTo>
                        <a:pt x="64" y="26"/>
                      </a:lnTo>
                      <a:lnTo>
                        <a:pt x="63" y="27"/>
                      </a:lnTo>
                      <a:lnTo>
                        <a:pt x="62" y="28"/>
                      </a:lnTo>
                      <a:lnTo>
                        <a:pt x="62" y="28"/>
                      </a:lnTo>
                      <a:lnTo>
                        <a:pt x="61" y="27"/>
                      </a:lnTo>
                      <a:lnTo>
                        <a:pt x="60" y="27"/>
                      </a:lnTo>
                      <a:lnTo>
                        <a:pt x="58" y="26"/>
                      </a:lnTo>
                      <a:lnTo>
                        <a:pt x="34" y="19"/>
                      </a:lnTo>
                      <a:lnTo>
                        <a:pt x="22" y="15"/>
                      </a:lnTo>
                      <a:lnTo>
                        <a:pt x="21" y="15"/>
                      </a:lnTo>
                      <a:lnTo>
                        <a:pt x="21" y="14"/>
                      </a:lnTo>
                      <a:lnTo>
                        <a:pt x="20" y="12"/>
                      </a:lnTo>
                      <a:lnTo>
                        <a:pt x="20" y="11"/>
                      </a:lnTo>
                      <a:lnTo>
                        <a:pt x="19" y="9"/>
                      </a:lnTo>
                      <a:lnTo>
                        <a:pt x="17" y="7"/>
                      </a:lnTo>
                      <a:lnTo>
                        <a:pt x="8" y="7"/>
                      </a:lnTo>
                      <a:lnTo>
                        <a:pt x="5" y="7"/>
                      </a:lnTo>
                      <a:lnTo>
                        <a:pt x="2" y="6"/>
                      </a:lnTo>
                      <a:lnTo>
                        <a:pt x="0" y="3"/>
                      </a:lnTo>
                      <a:lnTo>
                        <a:pt x="1" y="2"/>
                      </a:lnTo>
                      <a:lnTo>
                        <a:pt x="3" y="0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4" name="Freeform 115">
                  <a:extLst>
                    <a:ext uri="{FF2B5EF4-FFF2-40B4-BE49-F238E27FC236}">
                      <a16:creationId xmlns:a16="http://schemas.microsoft.com/office/drawing/2014/main" id="{7EB9EF84-E85F-FE8A-7052-224523F4657B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291012" y="1776413"/>
                  <a:ext cx="3175" cy="7938"/>
                </a:xfrm>
                <a:custGeom>
                  <a:avLst/>
                  <a:gdLst/>
                  <a:ahLst/>
                  <a:cxnLst>
                    <a:cxn ang="0">
                      <a:pos x="1" y="3"/>
                    </a:cxn>
                    <a:cxn ang="0">
                      <a:pos x="0" y="5"/>
                    </a:cxn>
                    <a:cxn ang="0">
                      <a:pos x="0" y="4"/>
                    </a:cxn>
                    <a:cxn ang="0">
                      <a:pos x="1" y="3"/>
                    </a:cxn>
                    <a:cxn ang="0">
                      <a:pos x="2" y="0"/>
                    </a:cxn>
                    <a:cxn ang="0">
                      <a:pos x="1" y="3"/>
                    </a:cxn>
                    <a:cxn ang="0">
                      <a:pos x="2" y="0"/>
                    </a:cxn>
                  </a:cxnLst>
                  <a:rect l="0" t="0" r="r" b="b"/>
                  <a:pathLst>
                    <a:path w="2" h="5">
                      <a:moveTo>
                        <a:pt x="1" y="3"/>
                      </a:moveTo>
                      <a:lnTo>
                        <a:pt x="0" y="5"/>
                      </a:lnTo>
                      <a:lnTo>
                        <a:pt x="0" y="4"/>
                      </a:lnTo>
                      <a:lnTo>
                        <a:pt x="1" y="3"/>
                      </a:lnTo>
                      <a:close/>
                      <a:moveTo>
                        <a:pt x="2" y="0"/>
                      </a:moveTo>
                      <a:lnTo>
                        <a:pt x="1" y="3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5" name="Freeform 116">
                  <a:extLst>
                    <a:ext uri="{FF2B5EF4-FFF2-40B4-BE49-F238E27FC236}">
                      <a16:creationId xmlns:a16="http://schemas.microsoft.com/office/drawing/2014/main" id="{C225747A-49C8-0230-7AE5-2A96DD7E1AFD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294187" y="1770063"/>
                  <a:ext cx="3175" cy="4763"/>
                </a:xfrm>
                <a:custGeom>
                  <a:avLst/>
                  <a:gdLst/>
                  <a:ahLst/>
                  <a:cxnLst>
                    <a:cxn ang="0">
                      <a:pos x="1" y="1"/>
                    </a:cxn>
                    <a:cxn ang="0">
                      <a:pos x="1" y="2"/>
                    </a:cxn>
                    <a:cxn ang="0">
                      <a:pos x="0" y="3"/>
                    </a:cxn>
                    <a:cxn ang="0">
                      <a:pos x="1" y="1"/>
                    </a:cxn>
                    <a:cxn ang="0">
                      <a:pos x="2" y="0"/>
                    </a:cxn>
                    <a:cxn ang="0">
                      <a:pos x="2" y="1"/>
                    </a:cxn>
                    <a:cxn ang="0">
                      <a:pos x="1" y="1"/>
                    </a:cxn>
                    <a:cxn ang="0">
                      <a:pos x="2" y="0"/>
                    </a:cxn>
                  </a:cxnLst>
                  <a:rect l="0" t="0" r="r" b="b"/>
                  <a:pathLst>
                    <a:path w="2" h="3">
                      <a:moveTo>
                        <a:pt x="1" y="1"/>
                      </a:moveTo>
                      <a:lnTo>
                        <a:pt x="1" y="2"/>
                      </a:lnTo>
                      <a:lnTo>
                        <a:pt x="0" y="3"/>
                      </a:lnTo>
                      <a:lnTo>
                        <a:pt x="1" y="1"/>
                      </a:lnTo>
                      <a:close/>
                      <a:moveTo>
                        <a:pt x="2" y="0"/>
                      </a:moveTo>
                      <a:lnTo>
                        <a:pt x="2" y="1"/>
                      </a:lnTo>
                      <a:lnTo>
                        <a:pt x="1" y="1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6" name="Freeform 117">
                  <a:extLst>
                    <a:ext uri="{FF2B5EF4-FFF2-40B4-BE49-F238E27FC236}">
                      <a16:creationId xmlns:a16="http://schemas.microsoft.com/office/drawing/2014/main" id="{DC1808FE-70A4-D3EA-D9B5-26A1C2B0CD4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43387" y="1779588"/>
                  <a:ext cx="68263" cy="33338"/>
                </a:xfrm>
                <a:custGeom>
                  <a:avLst/>
                  <a:gdLst/>
                  <a:ahLst/>
                  <a:cxnLst>
                    <a:cxn ang="0">
                      <a:pos x="14" y="0"/>
                    </a:cxn>
                    <a:cxn ang="0">
                      <a:pos x="17" y="3"/>
                    </a:cxn>
                    <a:cxn ang="0">
                      <a:pos x="20" y="6"/>
                    </a:cxn>
                    <a:cxn ang="0">
                      <a:pos x="23" y="9"/>
                    </a:cxn>
                    <a:cxn ang="0">
                      <a:pos x="26" y="10"/>
                    </a:cxn>
                    <a:cxn ang="0">
                      <a:pos x="28" y="9"/>
                    </a:cxn>
                    <a:cxn ang="0">
                      <a:pos x="29" y="8"/>
                    </a:cxn>
                    <a:cxn ang="0">
                      <a:pos x="29" y="7"/>
                    </a:cxn>
                    <a:cxn ang="0">
                      <a:pos x="30" y="5"/>
                    </a:cxn>
                    <a:cxn ang="0">
                      <a:pos x="30" y="3"/>
                    </a:cxn>
                    <a:cxn ang="0">
                      <a:pos x="31" y="4"/>
                    </a:cxn>
                    <a:cxn ang="0">
                      <a:pos x="33" y="6"/>
                    </a:cxn>
                    <a:cxn ang="0">
                      <a:pos x="37" y="6"/>
                    </a:cxn>
                    <a:cxn ang="0">
                      <a:pos x="40" y="8"/>
                    </a:cxn>
                    <a:cxn ang="0">
                      <a:pos x="43" y="10"/>
                    </a:cxn>
                    <a:cxn ang="0">
                      <a:pos x="43" y="11"/>
                    </a:cxn>
                    <a:cxn ang="0">
                      <a:pos x="43" y="12"/>
                    </a:cxn>
                    <a:cxn ang="0">
                      <a:pos x="42" y="13"/>
                    </a:cxn>
                    <a:cxn ang="0">
                      <a:pos x="41" y="14"/>
                    </a:cxn>
                    <a:cxn ang="0">
                      <a:pos x="40" y="15"/>
                    </a:cxn>
                    <a:cxn ang="0">
                      <a:pos x="39" y="16"/>
                    </a:cxn>
                    <a:cxn ang="0">
                      <a:pos x="38" y="16"/>
                    </a:cxn>
                    <a:cxn ang="0">
                      <a:pos x="33" y="16"/>
                    </a:cxn>
                    <a:cxn ang="0">
                      <a:pos x="24" y="15"/>
                    </a:cxn>
                    <a:cxn ang="0">
                      <a:pos x="18" y="17"/>
                    </a:cxn>
                    <a:cxn ang="0">
                      <a:pos x="14" y="19"/>
                    </a:cxn>
                    <a:cxn ang="0">
                      <a:pos x="9" y="21"/>
                    </a:cxn>
                    <a:cxn ang="0">
                      <a:pos x="4" y="20"/>
                    </a:cxn>
                    <a:cxn ang="0">
                      <a:pos x="3" y="19"/>
                    </a:cxn>
                    <a:cxn ang="0">
                      <a:pos x="12" y="15"/>
                    </a:cxn>
                    <a:cxn ang="0">
                      <a:pos x="15" y="13"/>
                    </a:cxn>
                    <a:cxn ang="0">
                      <a:pos x="15" y="11"/>
                    </a:cxn>
                    <a:cxn ang="0">
                      <a:pos x="14" y="10"/>
                    </a:cxn>
                    <a:cxn ang="0">
                      <a:pos x="12" y="10"/>
                    </a:cxn>
                    <a:cxn ang="0">
                      <a:pos x="8" y="11"/>
                    </a:cxn>
                    <a:cxn ang="0">
                      <a:pos x="5" y="12"/>
                    </a:cxn>
                    <a:cxn ang="0">
                      <a:pos x="2" y="12"/>
                    </a:cxn>
                    <a:cxn ang="0">
                      <a:pos x="1" y="12"/>
                    </a:cxn>
                    <a:cxn ang="0">
                      <a:pos x="2" y="12"/>
                    </a:cxn>
                    <a:cxn ang="0">
                      <a:pos x="2" y="11"/>
                    </a:cxn>
                    <a:cxn ang="0">
                      <a:pos x="2" y="11"/>
                    </a:cxn>
                    <a:cxn ang="0">
                      <a:pos x="2" y="10"/>
                    </a:cxn>
                    <a:cxn ang="0">
                      <a:pos x="2" y="10"/>
                    </a:cxn>
                    <a:cxn ang="0">
                      <a:pos x="0" y="10"/>
                    </a:cxn>
                    <a:cxn ang="0">
                      <a:pos x="3" y="7"/>
                    </a:cxn>
                    <a:cxn ang="0">
                      <a:pos x="7" y="5"/>
                    </a:cxn>
                    <a:cxn ang="0">
                      <a:pos x="11" y="2"/>
                    </a:cxn>
                    <a:cxn ang="0">
                      <a:pos x="13" y="1"/>
                    </a:cxn>
                    <a:cxn ang="0">
                      <a:pos x="14" y="0"/>
                    </a:cxn>
                  </a:cxnLst>
                  <a:rect l="0" t="0" r="r" b="b"/>
                  <a:pathLst>
                    <a:path w="43" h="21">
                      <a:moveTo>
                        <a:pt x="14" y="0"/>
                      </a:moveTo>
                      <a:lnTo>
                        <a:pt x="17" y="3"/>
                      </a:lnTo>
                      <a:lnTo>
                        <a:pt x="20" y="6"/>
                      </a:lnTo>
                      <a:lnTo>
                        <a:pt x="23" y="9"/>
                      </a:lnTo>
                      <a:lnTo>
                        <a:pt x="26" y="10"/>
                      </a:lnTo>
                      <a:lnTo>
                        <a:pt x="28" y="9"/>
                      </a:lnTo>
                      <a:lnTo>
                        <a:pt x="29" y="8"/>
                      </a:lnTo>
                      <a:lnTo>
                        <a:pt x="29" y="7"/>
                      </a:lnTo>
                      <a:lnTo>
                        <a:pt x="30" y="5"/>
                      </a:lnTo>
                      <a:lnTo>
                        <a:pt x="30" y="3"/>
                      </a:lnTo>
                      <a:lnTo>
                        <a:pt x="31" y="4"/>
                      </a:lnTo>
                      <a:lnTo>
                        <a:pt x="33" y="6"/>
                      </a:lnTo>
                      <a:lnTo>
                        <a:pt x="37" y="6"/>
                      </a:lnTo>
                      <a:lnTo>
                        <a:pt x="40" y="8"/>
                      </a:lnTo>
                      <a:lnTo>
                        <a:pt x="43" y="10"/>
                      </a:lnTo>
                      <a:lnTo>
                        <a:pt x="43" y="11"/>
                      </a:lnTo>
                      <a:lnTo>
                        <a:pt x="43" y="12"/>
                      </a:lnTo>
                      <a:lnTo>
                        <a:pt x="42" y="13"/>
                      </a:lnTo>
                      <a:lnTo>
                        <a:pt x="41" y="14"/>
                      </a:lnTo>
                      <a:lnTo>
                        <a:pt x="40" y="15"/>
                      </a:lnTo>
                      <a:lnTo>
                        <a:pt x="39" y="16"/>
                      </a:lnTo>
                      <a:lnTo>
                        <a:pt x="38" y="16"/>
                      </a:lnTo>
                      <a:lnTo>
                        <a:pt x="33" y="16"/>
                      </a:lnTo>
                      <a:lnTo>
                        <a:pt x="24" y="15"/>
                      </a:lnTo>
                      <a:lnTo>
                        <a:pt x="18" y="17"/>
                      </a:lnTo>
                      <a:lnTo>
                        <a:pt x="14" y="19"/>
                      </a:lnTo>
                      <a:lnTo>
                        <a:pt x="9" y="21"/>
                      </a:lnTo>
                      <a:lnTo>
                        <a:pt x="4" y="20"/>
                      </a:lnTo>
                      <a:lnTo>
                        <a:pt x="3" y="19"/>
                      </a:lnTo>
                      <a:lnTo>
                        <a:pt x="12" y="15"/>
                      </a:lnTo>
                      <a:lnTo>
                        <a:pt x="15" y="13"/>
                      </a:lnTo>
                      <a:lnTo>
                        <a:pt x="15" y="11"/>
                      </a:lnTo>
                      <a:lnTo>
                        <a:pt x="14" y="10"/>
                      </a:lnTo>
                      <a:lnTo>
                        <a:pt x="12" y="10"/>
                      </a:lnTo>
                      <a:lnTo>
                        <a:pt x="8" y="11"/>
                      </a:lnTo>
                      <a:lnTo>
                        <a:pt x="5" y="12"/>
                      </a:lnTo>
                      <a:lnTo>
                        <a:pt x="2" y="12"/>
                      </a:lnTo>
                      <a:lnTo>
                        <a:pt x="1" y="12"/>
                      </a:lnTo>
                      <a:lnTo>
                        <a:pt x="2" y="12"/>
                      </a:lnTo>
                      <a:lnTo>
                        <a:pt x="2" y="11"/>
                      </a:lnTo>
                      <a:lnTo>
                        <a:pt x="2" y="11"/>
                      </a:lnTo>
                      <a:lnTo>
                        <a:pt x="2" y="10"/>
                      </a:lnTo>
                      <a:lnTo>
                        <a:pt x="2" y="10"/>
                      </a:lnTo>
                      <a:lnTo>
                        <a:pt x="0" y="10"/>
                      </a:lnTo>
                      <a:lnTo>
                        <a:pt x="3" y="7"/>
                      </a:lnTo>
                      <a:lnTo>
                        <a:pt x="7" y="5"/>
                      </a:lnTo>
                      <a:lnTo>
                        <a:pt x="11" y="2"/>
                      </a:lnTo>
                      <a:lnTo>
                        <a:pt x="13" y="1"/>
                      </a:lnTo>
                      <a:lnTo>
                        <a:pt x="14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7" name="Freeform 118">
                  <a:extLst>
                    <a:ext uri="{FF2B5EF4-FFF2-40B4-BE49-F238E27FC236}">
                      <a16:creationId xmlns:a16="http://schemas.microsoft.com/office/drawing/2014/main" id="{12FD15BE-DBA7-FE78-6376-ED85898A268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57650" y="1560513"/>
                  <a:ext cx="47625" cy="12700"/>
                </a:xfrm>
                <a:custGeom>
                  <a:avLst/>
                  <a:gdLst/>
                  <a:ahLst/>
                  <a:cxnLst>
                    <a:cxn ang="0">
                      <a:pos x="22" y="0"/>
                    </a:cxn>
                    <a:cxn ang="0">
                      <a:pos x="30" y="0"/>
                    </a:cxn>
                    <a:cxn ang="0">
                      <a:pos x="29" y="0"/>
                    </a:cxn>
                    <a:cxn ang="0">
                      <a:pos x="26" y="0"/>
                    </a:cxn>
                    <a:cxn ang="0">
                      <a:pos x="23" y="1"/>
                    </a:cxn>
                    <a:cxn ang="0">
                      <a:pos x="19" y="2"/>
                    </a:cxn>
                    <a:cxn ang="0">
                      <a:pos x="17" y="2"/>
                    </a:cxn>
                    <a:cxn ang="0">
                      <a:pos x="10" y="5"/>
                    </a:cxn>
                    <a:cxn ang="0">
                      <a:pos x="3" y="8"/>
                    </a:cxn>
                    <a:cxn ang="0">
                      <a:pos x="1" y="8"/>
                    </a:cxn>
                    <a:cxn ang="0">
                      <a:pos x="0" y="7"/>
                    </a:cxn>
                    <a:cxn ang="0">
                      <a:pos x="0" y="6"/>
                    </a:cxn>
                    <a:cxn ang="0">
                      <a:pos x="2" y="5"/>
                    </a:cxn>
                    <a:cxn ang="0">
                      <a:pos x="5" y="3"/>
                    </a:cxn>
                    <a:cxn ang="0">
                      <a:pos x="7" y="2"/>
                    </a:cxn>
                    <a:cxn ang="0">
                      <a:pos x="8" y="2"/>
                    </a:cxn>
                    <a:cxn ang="0">
                      <a:pos x="15" y="1"/>
                    </a:cxn>
                    <a:cxn ang="0">
                      <a:pos x="22" y="0"/>
                    </a:cxn>
                  </a:cxnLst>
                  <a:rect l="0" t="0" r="r" b="b"/>
                  <a:pathLst>
                    <a:path w="30" h="8">
                      <a:moveTo>
                        <a:pt x="22" y="0"/>
                      </a:moveTo>
                      <a:lnTo>
                        <a:pt x="30" y="0"/>
                      </a:lnTo>
                      <a:lnTo>
                        <a:pt x="29" y="0"/>
                      </a:lnTo>
                      <a:lnTo>
                        <a:pt x="26" y="0"/>
                      </a:lnTo>
                      <a:lnTo>
                        <a:pt x="23" y="1"/>
                      </a:lnTo>
                      <a:lnTo>
                        <a:pt x="19" y="2"/>
                      </a:lnTo>
                      <a:lnTo>
                        <a:pt x="17" y="2"/>
                      </a:lnTo>
                      <a:lnTo>
                        <a:pt x="10" y="5"/>
                      </a:lnTo>
                      <a:lnTo>
                        <a:pt x="3" y="8"/>
                      </a:lnTo>
                      <a:lnTo>
                        <a:pt x="1" y="8"/>
                      </a:lnTo>
                      <a:lnTo>
                        <a:pt x="0" y="7"/>
                      </a:lnTo>
                      <a:lnTo>
                        <a:pt x="0" y="6"/>
                      </a:lnTo>
                      <a:lnTo>
                        <a:pt x="2" y="5"/>
                      </a:lnTo>
                      <a:lnTo>
                        <a:pt x="5" y="3"/>
                      </a:lnTo>
                      <a:lnTo>
                        <a:pt x="7" y="2"/>
                      </a:lnTo>
                      <a:lnTo>
                        <a:pt x="8" y="2"/>
                      </a:lnTo>
                      <a:lnTo>
                        <a:pt x="15" y="1"/>
                      </a:lnTo>
                      <a:lnTo>
                        <a:pt x="22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8" name="Freeform 119">
                  <a:extLst>
                    <a:ext uri="{FF2B5EF4-FFF2-40B4-BE49-F238E27FC236}">
                      <a16:creationId xmlns:a16="http://schemas.microsoft.com/office/drawing/2014/main" id="{A554101B-8962-527F-CEA0-FDD4E104EBB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30662" y="1576388"/>
                  <a:ext cx="30163" cy="9525"/>
                </a:xfrm>
                <a:custGeom>
                  <a:avLst/>
                  <a:gdLst/>
                  <a:ahLst/>
                  <a:cxnLst>
                    <a:cxn ang="0">
                      <a:pos x="15" y="0"/>
                    </a:cxn>
                    <a:cxn ang="0">
                      <a:pos x="19" y="0"/>
                    </a:cxn>
                    <a:cxn ang="0">
                      <a:pos x="11" y="3"/>
                    </a:cxn>
                    <a:cxn ang="0">
                      <a:pos x="3" y="6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2" y="3"/>
                    </a:cxn>
                    <a:cxn ang="0">
                      <a:pos x="6" y="2"/>
                    </a:cxn>
                    <a:cxn ang="0">
                      <a:pos x="10" y="0"/>
                    </a:cxn>
                    <a:cxn ang="0">
                      <a:pos x="15" y="0"/>
                    </a:cxn>
                  </a:cxnLst>
                  <a:rect l="0" t="0" r="r" b="b"/>
                  <a:pathLst>
                    <a:path w="19" h="6">
                      <a:moveTo>
                        <a:pt x="15" y="0"/>
                      </a:moveTo>
                      <a:lnTo>
                        <a:pt x="19" y="0"/>
                      </a:lnTo>
                      <a:lnTo>
                        <a:pt x="11" y="3"/>
                      </a:lnTo>
                      <a:lnTo>
                        <a:pt x="3" y="6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2" y="3"/>
                      </a:lnTo>
                      <a:lnTo>
                        <a:pt x="6" y="2"/>
                      </a:lnTo>
                      <a:lnTo>
                        <a:pt x="10" y="0"/>
                      </a:lnTo>
                      <a:lnTo>
                        <a:pt x="15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9" name="Freeform 120">
                  <a:extLst>
                    <a:ext uri="{FF2B5EF4-FFF2-40B4-BE49-F238E27FC236}">
                      <a16:creationId xmlns:a16="http://schemas.microsoft.com/office/drawing/2014/main" id="{0F25A91E-F1D4-6A8F-5279-E99CE38293BC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097337" y="1543050"/>
                  <a:ext cx="3175" cy="1588"/>
                </a:xfrm>
                <a:custGeom>
                  <a:avLst/>
                  <a:gdLst/>
                  <a:ahLst/>
                  <a:cxnLst>
                    <a:cxn ang="0">
                      <a:pos x="1" y="0"/>
                    </a:cxn>
                    <a:cxn ang="0">
                      <a:pos x="1" y="1"/>
                    </a:cxn>
                    <a:cxn ang="0">
                      <a:pos x="0" y="1"/>
                    </a:cxn>
                    <a:cxn ang="0">
                      <a:pos x="1" y="0"/>
                    </a:cxn>
                    <a:cxn ang="0">
                      <a:pos x="2" y="0"/>
                    </a:cxn>
                    <a:cxn ang="0">
                      <a:pos x="2" y="0"/>
                    </a:cxn>
                    <a:cxn ang="0">
                      <a:pos x="1" y="0"/>
                    </a:cxn>
                    <a:cxn ang="0">
                      <a:pos x="1" y="0"/>
                    </a:cxn>
                    <a:cxn ang="0">
                      <a:pos x="2" y="0"/>
                    </a:cxn>
                  </a:cxnLst>
                  <a:rect l="0" t="0" r="r" b="b"/>
                  <a:pathLst>
                    <a:path w="2" h="1">
                      <a:moveTo>
                        <a:pt x="1" y="0"/>
                      </a:moveTo>
                      <a:lnTo>
                        <a:pt x="1" y="1"/>
                      </a:lnTo>
                      <a:lnTo>
                        <a:pt x="0" y="1"/>
                      </a:lnTo>
                      <a:lnTo>
                        <a:pt x="1" y="0"/>
                      </a:lnTo>
                      <a:close/>
                      <a:moveTo>
                        <a:pt x="2" y="0"/>
                      </a:moveTo>
                      <a:lnTo>
                        <a:pt x="2" y="0"/>
                      </a:lnTo>
                      <a:lnTo>
                        <a:pt x="1" y="0"/>
                      </a:lnTo>
                      <a:lnTo>
                        <a:pt x="1" y="0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0" name="Freeform 121">
                  <a:extLst>
                    <a:ext uri="{FF2B5EF4-FFF2-40B4-BE49-F238E27FC236}">
                      <a16:creationId xmlns:a16="http://schemas.microsoft.com/office/drawing/2014/main" id="{96C645EC-C94F-E735-52EB-78864B34920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08450" y="1797050"/>
                  <a:ext cx="109538" cy="66675"/>
                </a:xfrm>
                <a:custGeom>
                  <a:avLst/>
                  <a:gdLst/>
                  <a:ahLst/>
                  <a:cxnLst>
                    <a:cxn ang="0">
                      <a:pos x="31" y="0"/>
                    </a:cxn>
                    <a:cxn ang="0">
                      <a:pos x="32" y="0"/>
                    </a:cxn>
                    <a:cxn ang="0">
                      <a:pos x="36" y="1"/>
                    </a:cxn>
                    <a:cxn ang="0">
                      <a:pos x="40" y="2"/>
                    </a:cxn>
                    <a:cxn ang="0">
                      <a:pos x="44" y="4"/>
                    </a:cxn>
                    <a:cxn ang="0">
                      <a:pos x="48" y="6"/>
                    </a:cxn>
                    <a:cxn ang="0">
                      <a:pos x="51" y="8"/>
                    </a:cxn>
                    <a:cxn ang="0">
                      <a:pos x="52" y="8"/>
                    </a:cxn>
                    <a:cxn ang="0">
                      <a:pos x="53" y="8"/>
                    </a:cxn>
                    <a:cxn ang="0">
                      <a:pos x="56" y="7"/>
                    </a:cxn>
                    <a:cxn ang="0">
                      <a:pos x="59" y="7"/>
                    </a:cxn>
                    <a:cxn ang="0">
                      <a:pos x="62" y="7"/>
                    </a:cxn>
                    <a:cxn ang="0">
                      <a:pos x="65" y="7"/>
                    </a:cxn>
                    <a:cxn ang="0">
                      <a:pos x="67" y="8"/>
                    </a:cxn>
                    <a:cxn ang="0">
                      <a:pos x="69" y="11"/>
                    </a:cxn>
                    <a:cxn ang="0">
                      <a:pos x="69" y="14"/>
                    </a:cxn>
                    <a:cxn ang="0">
                      <a:pos x="68" y="18"/>
                    </a:cxn>
                    <a:cxn ang="0">
                      <a:pos x="66" y="20"/>
                    </a:cxn>
                    <a:cxn ang="0">
                      <a:pos x="63" y="21"/>
                    </a:cxn>
                    <a:cxn ang="0">
                      <a:pos x="59" y="21"/>
                    </a:cxn>
                    <a:cxn ang="0">
                      <a:pos x="56" y="22"/>
                    </a:cxn>
                    <a:cxn ang="0">
                      <a:pos x="53" y="22"/>
                    </a:cxn>
                    <a:cxn ang="0">
                      <a:pos x="48" y="24"/>
                    </a:cxn>
                    <a:cxn ang="0">
                      <a:pos x="42" y="26"/>
                    </a:cxn>
                    <a:cxn ang="0">
                      <a:pos x="38" y="27"/>
                    </a:cxn>
                    <a:cxn ang="0">
                      <a:pos x="34" y="29"/>
                    </a:cxn>
                    <a:cxn ang="0">
                      <a:pos x="23" y="40"/>
                    </a:cxn>
                    <a:cxn ang="0">
                      <a:pos x="19" y="41"/>
                    </a:cxn>
                    <a:cxn ang="0">
                      <a:pos x="15" y="42"/>
                    </a:cxn>
                    <a:cxn ang="0">
                      <a:pos x="10" y="40"/>
                    </a:cxn>
                    <a:cxn ang="0">
                      <a:pos x="4" y="36"/>
                    </a:cxn>
                    <a:cxn ang="0">
                      <a:pos x="1" y="33"/>
                    </a:cxn>
                    <a:cxn ang="0">
                      <a:pos x="0" y="30"/>
                    </a:cxn>
                    <a:cxn ang="0">
                      <a:pos x="0" y="28"/>
                    </a:cxn>
                    <a:cxn ang="0">
                      <a:pos x="2" y="26"/>
                    </a:cxn>
                    <a:cxn ang="0">
                      <a:pos x="14" y="20"/>
                    </a:cxn>
                    <a:cxn ang="0">
                      <a:pos x="15" y="17"/>
                    </a:cxn>
                    <a:cxn ang="0">
                      <a:pos x="16" y="16"/>
                    </a:cxn>
                    <a:cxn ang="0">
                      <a:pos x="19" y="16"/>
                    </a:cxn>
                    <a:cxn ang="0">
                      <a:pos x="26" y="12"/>
                    </a:cxn>
                    <a:cxn ang="0">
                      <a:pos x="31" y="7"/>
                    </a:cxn>
                    <a:cxn ang="0">
                      <a:pos x="31" y="1"/>
                    </a:cxn>
                    <a:cxn ang="0">
                      <a:pos x="31" y="0"/>
                    </a:cxn>
                  </a:cxnLst>
                  <a:rect l="0" t="0" r="r" b="b"/>
                  <a:pathLst>
                    <a:path w="69" h="42">
                      <a:moveTo>
                        <a:pt x="31" y="0"/>
                      </a:moveTo>
                      <a:lnTo>
                        <a:pt x="32" y="0"/>
                      </a:lnTo>
                      <a:lnTo>
                        <a:pt x="36" y="1"/>
                      </a:lnTo>
                      <a:lnTo>
                        <a:pt x="40" y="2"/>
                      </a:lnTo>
                      <a:lnTo>
                        <a:pt x="44" y="4"/>
                      </a:lnTo>
                      <a:lnTo>
                        <a:pt x="48" y="6"/>
                      </a:lnTo>
                      <a:lnTo>
                        <a:pt x="51" y="8"/>
                      </a:lnTo>
                      <a:lnTo>
                        <a:pt x="52" y="8"/>
                      </a:lnTo>
                      <a:lnTo>
                        <a:pt x="53" y="8"/>
                      </a:lnTo>
                      <a:lnTo>
                        <a:pt x="56" y="7"/>
                      </a:lnTo>
                      <a:lnTo>
                        <a:pt x="59" y="7"/>
                      </a:lnTo>
                      <a:lnTo>
                        <a:pt x="62" y="7"/>
                      </a:lnTo>
                      <a:lnTo>
                        <a:pt x="65" y="7"/>
                      </a:lnTo>
                      <a:lnTo>
                        <a:pt x="67" y="8"/>
                      </a:lnTo>
                      <a:lnTo>
                        <a:pt x="69" y="11"/>
                      </a:lnTo>
                      <a:lnTo>
                        <a:pt x="69" y="14"/>
                      </a:lnTo>
                      <a:lnTo>
                        <a:pt x="68" y="18"/>
                      </a:lnTo>
                      <a:lnTo>
                        <a:pt x="66" y="20"/>
                      </a:lnTo>
                      <a:lnTo>
                        <a:pt x="63" y="21"/>
                      </a:lnTo>
                      <a:lnTo>
                        <a:pt x="59" y="21"/>
                      </a:lnTo>
                      <a:lnTo>
                        <a:pt x="56" y="22"/>
                      </a:lnTo>
                      <a:lnTo>
                        <a:pt x="53" y="22"/>
                      </a:lnTo>
                      <a:lnTo>
                        <a:pt x="48" y="24"/>
                      </a:lnTo>
                      <a:lnTo>
                        <a:pt x="42" y="26"/>
                      </a:lnTo>
                      <a:lnTo>
                        <a:pt x="38" y="27"/>
                      </a:lnTo>
                      <a:lnTo>
                        <a:pt x="34" y="29"/>
                      </a:lnTo>
                      <a:lnTo>
                        <a:pt x="23" y="40"/>
                      </a:lnTo>
                      <a:lnTo>
                        <a:pt x="19" y="41"/>
                      </a:lnTo>
                      <a:lnTo>
                        <a:pt x="15" y="42"/>
                      </a:lnTo>
                      <a:lnTo>
                        <a:pt x="10" y="40"/>
                      </a:lnTo>
                      <a:lnTo>
                        <a:pt x="4" y="36"/>
                      </a:lnTo>
                      <a:lnTo>
                        <a:pt x="1" y="33"/>
                      </a:lnTo>
                      <a:lnTo>
                        <a:pt x="0" y="30"/>
                      </a:lnTo>
                      <a:lnTo>
                        <a:pt x="0" y="28"/>
                      </a:lnTo>
                      <a:lnTo>
                        <a:pt x="2" y="26"/>
                      </a:lnTo>
                      <a:lnTo>
                        <a:pt x="14" y="20"/>
                      </a:lnTo>
                      <a:lnTo>
                        <a:pt x="15" y="17"/>
                      </a:lnTo>
                      <a:lnTo>
                        <a:pt x="16" y="16"/>
                      </a:lnTo>
                      <a:lnTo>
                        <a:pt x="19" y="16"/>
                      </a:lnTo>
                      <a:lnTo>
                        <a:pt x="26" y="12"/>
                      </a:lnTo>
                      <a:lnTo>
                        <a:pt x="31" y="7"/>
                      </a:lnTo>
                      <a:lnTo>
                        <a:pt x="31" y="1"/>
                      </a:lnTo>
                      <a:lnTo>
                        <a:pt x="31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1" name="Freeform 122">
                  <a:extLst>
                    <a:ext uri="{FF2B5EF4-FFF2-40B4-BE49-F238E27FC236}">
                      <a16:creationId xmlns:a16="http://schemas.microsoft.com/office/drawing/2014/main" id="{76DA9BD0-89B7-B883-4E1A-A2377AC8A9A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16412" y="1828800"/>
                  <a:ext cx="57150" cy="49213"/>
                </a:xfrm>
                <a:custGeom>
                  <a:avLst/>
                  <a:gdLst/>
                  <a:ahLst/>
                  <a:cxnLst>
                    <a:cxn ang="0">
                      <a:pos x="19" y="0"/>
                    </a:cxn>
                    <a:cxn ang="0">
                      <a:pos x="21" y="5"/>
                    </a:cxn>
                    <a:cxn ang="0">
                      <a:pos x="22" y="9"/>
                    </a:cxn>
                    <a:cxn ang="0">
                      <a:pos x="25" y="12"/>
                    </a:cxn>
                    <a:cxn ang="0">
                      <a:pos x="27" y="14"/>
                    </a:cxn>
                    <a:cxn ang="0">
                      <a:pos x="29" y="14"/>
                    </a:cxn>
                    <a:cxn ang="0">
                      <a:pos x="31" y="13"/>
                    </a:cxn>
                    <a:cxn ang="0">
                      <a:pos x="35" y="11"/>
                    </a:cxn>
                    <a:cxn ang="0">
                      <a:pos x="36" y="11"/>
                    </a:cxn>
                    <a:cxn ang="0">
                      <a:pos x="36" y="12"/>
                    </a:cxn>
                    <a:cxn ang="0">
                      <a:pos x="36" y="15"/>
                    </a:cxn>
                    <a:cxn ang="0">
                      <a:pos x="36" y="20"/>
                    </a:cxn>
                    <a:cxn ang="0">
                      <a:pos x="35" y="28"/>
                    </a:cxn>
                    <a:cxn ang="0">
                      <a:pos x="34" y="30"/>
                    </a:cxn>
                    <a:cxn ang="0">
                      <a:pos x="31" y="31"/>
                    </a:cxn>
                    <a:cxn ang="0">
                      <a:pos x="29" y="30"/>
                    </a:cxn>
                    <a:cxn ang="0">
                      <a:pos x="24" y="28"/>
                    </a:cxn>
                    <a:cxn ang="0">
                      <a:pos x="21" y="28"/>
                    </a:cxn>
                    <a:cxn ang="0">
                      <a:pos x="18" y="28"/>
                    </a:cxn>
                    <a:cxn ang="0">
                      <a:pos x="15" y="28"/>
                    </a:cxn>
                    <a:cxn ang="0">
                      <a:pos x="13" y="26"/>
                    </a:cxn>
                    <a:cxn ang="0">
                      <a:pos x="13" y="25"/>
                    </a:cxn>
                    <a:cxn ang="0">
                      <a:pos x="12" y="23"/>
                    </a:cxn>
                    <a:cxn ang="0">
                      <a:pos x="11" y="22"/>
                    </a:cxn>
                    <a:cxn ang="0">
                      <a:pos x="8" y="20"/>
                    </a:cxn>
                    <a:cxn ang="0">
                      <a:pos x="4" y="18"/>
                    </a:cxn>
                    <a:cxn ang="0">
                      <a:pos x="0" y="15"/>
                    </a:cxn>
                    <a:cxn ang="0">
                      <a:pos x="0" y="14"/>
                    </a:cxn>
                    <a:cxn ang="0">
                      <a:pos x="1" y="12"/>
                    </a:cxn>
                    <a:cxn ang="0">
                      <a:pos x="2" y="11"/>
                    </a:cxn>
                    <a:cxn ang="0">
                      <a:pos x="3" y="10"/>
                    </a:cxn>
                    <a:cxn ang="0">
                      <a:pos x="4" y="10"/>
                    </a:cxn>
                    <a:cxn ang="0">
                      <a:pos x="6" y="11"/>
                    </a:cxn>
                    <a:cxn ang="0">
                      <a:pos x="7" y="12"/>
                    </a:cxn>
                    <a:cxn ang="0">
                      <a:pos x="7" y="14"/>
                    </a:cxn>
                    <a:cxn ang="0">
                      <a:pos x="8" y="15"/>
                    </a:cxn>
                    <a:cxn ang="0">
                      <a:pos x="10" y="16"/>
                    </a:cxn>
                    <a:cxn ang="0">
                      <a:pos x="13" y="15"/>
                    </a:cxn>
                    <a:cxn ang="0">
                      <a:pos x="15" y="12"/>
                    </a:cxn>
                    <a:cxn ang="0">
                      <a:pos x="16" y="8"/>
                    </a:cxn>
                    <a:cxn ang="0">
                      <a:pos x="18" y="5"/>
                    </a:cxn>
                    <a:cxn ang="0">
                      <a:pos x="19" y="1"/>
                    </a:cxn>
                    <a:cxn ang="0">
                      <a:pos x="19" y="0"/>
                    </a:cxn>
                  </a:cxnLst>
                  <a:rect l="0" t="0" r="r" b="b"/>
                  <a:pathLst>
                    <a:path w="36" h="31">
                      <a:moveTo>
                        <a:pt x="19" y="0"/>
                      </a:moveTo>
                      <a:lnTo>
                        <a:pt x="21" y="5"/>
                      </a:lnTo>
                      <a:lnTo>
                        <a:pt x="22" y="9"/>
                      </a:lnTo>
                      <a:lnTo>
                        <a:pt x="25" y="12"/>
                      </a:lnTo>
                      <a:lnTo>
                        <a:pt x="27" y="14"/>
                      </a:lnTo>
                      <a:lnTo>
                        <a:pt x="29" y="14"/>
                      </a:lnTo>
                      <a:lnTo>
                        <a:pt x="31" y="13"/>
                      </a:lnTo>
                      <a:lnTo>
                        <a:pt x="35" y="11"/>
                      </a:lnTo>
                      <a:lnTo>
                        <a:pt x="36" y="11"/>
                      </a:lnTo>
                      <a:lnTo>
                        <a:pt x="36" y="12"/>
                      </a:lnTo>
                      <a:lnTo>
                        <a:pt x="36" y="15"/>
                      </a:lnTo>
                      <a:lnTo>
                        <a:pt x="36" y="20"/>
                      </a:lnTo>
                      <a:lnTo>
                        <a:pt x="35" y="28"/>
                      </a:lnTo>
                      <a:lnTo>
                        <a:pt x="34" y="30"/>
                      </a:lnTo>
                      <a:lnTo>
                        <a:pt x="31" y="31"/>
                      </a:lnTo>
                      <a:lnTo>
                        <a:pt x="29" y="30"/>
                      </a:lnTo>
                      <a:lnTo>
                        <a:pt x="24" y="28"/>
                      </a:lnTo>
                      <a:lnTo>
                        <a:pt x="21" y="28"/>
                      </a:lnTo>
                      <a:lnTo>
                        <a:pt x="18" y="28"/>
                      </a:lnTo>
                      <a:lnTo>
                        <a:pt x="15" y="28"/>
                      </a:lnTo>
                      <a:lnTo>
                        <a:pt x="13" y="26"/>
                      </a:lnTo>
                      <a:lnTo>
                        <a:pt x="13" y="25"/>
                      </a:lnTo>
                      <a:lnTo>
                        <a:pt x="12" y="23"/>
                      </a:lnTo>
                      <a:lnTo>
                        <a:pt x="11" y="22"/>
                      </a:lnTo>
                      <a:lnTo>
                        <a:pt x="8" y="20"/>
                      </a:lnTo>
                      <a:lnTo>
                        <a:pt x="4" y="18"/>
                      </a:lnTo>
                      <a:lnTo>
                        <a:pt x="0" y="15"/>
                      </a:lnTo>
                      <a:lnTo>
                        <a:pt x="0" y="14"/>
                      </a:lnTo>
                      <a:lnTo>
                        <a:pt x="1" y="12"/>
                      </a:lnTo>
                      <a:lnTo>
                        <a:pt x="2" y="11"/>
                      </a:lnTo>
                      <a:lnTo>
                        <a:pt x="3" y="10"/>
                      </a:lnTo>
                      <a:lnTo>
                        <a:pt x="4" y="10"/>
                      </a:lnTo>
                      <a:lnTo>
                        <a:pt x="6" y="11"/>
                      </a:lnTo>
                      <a:lnTo>
                        <a:pt x="7" y="12"/>
                      </a:lnTo>
                      <a:lnTo>
                        <a:pt x="7" y="14"/>
                      </a:lnTo>
                      <a:lnTo>
                        <a:pt x="8" y="15"/>
                      </a:lnTo>
                      <a:lnTo>
                        <a:pt x="10" y="16"/>
                      </a:lnTo>
                      <a:lnTo>
                        <a:pt x="13" y="15"/>
                      </a:lnTo>
                      <a:lnTo>
                        <a:pt x="15" y="12"/>
                      </a:lnTo>
                      <a:lnTo>
                        <a:pt x="16" y="8"/>
                      </a:lnTo>
                      <a:lnTo>
                        <a:pt x="18" y="5"/>
                      </a:lnTo>
                      <a:lnTo>
                        <a:pt x="19" y="1"/>
                      </a:lnTo>
                      <a:lnTo>
                        <a:pt x="19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2" name="Freeform 123">
                  <a:extLst>
                    <a:ext uri="{FF2B5EF4-FFF2-40B4-BE49-F238E27FC236}">
                      <a16:creationId xmlns:a16="http://schemas.microsoft.com/office/drawing/2014/main" id="{69466CFC-571B-C1B3-6A97-C6D8709DB3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33937" y="1885950"/>
                  <a:ext cx="6350" cy="3175"/>
                </a:xfrm>
                <a:custGeom>
                  <a:avLst/>
                  <a:gdLst/>
                  <a:ahLst/>
                  <a:cxnLst>
                    <a:cxn ang="0">
                      <a:pos x="2" y="0"/>
                    </a:cxn>
                    <a:cxn ang="0">
                      <a:pos x="3" y="0"/>
                    </a:cxn>
                    <a:cxn ang="0">
                      <a:pos x="3" y="0"/>
                    </a:cxn>
                    <a:cxn ang="0">
                      <a:pos x="4" y="0"/>
                    </a:cxn>
                    <a:cxn ang="0">
                      <a:pos x="4" y="1"/>
                    </a:cxn>
                    <a:cxn ang="0">
                      <a:pos x="2" y="2"/>
                    </a:cxn>
                    <a:cxn ang="0">
                      <a:pos x="0" y="2"/>
                    </a:cxn>
                    <a:cxn ang="0">
                      <a:pos x="1" y="0"/>
                    </a:cxn>
                    <a:cxn ang="0">
                      <a:pos x="2" y="0"/>
                    </a:cxn>
                  </a:cxnLst>
                  <a:rect l="0" t="0" r="r" b="b"/>
                  <a:pathLst>
                    <a:path w="4" h="2">
                      <a:moveTo>
                        <a:pt x="2" y="0"/>
                      </a:moveTo>
                      <a:lnTo>
                        <a:pt x="3" y="0"/>
                      </a:lnTo>
                      <a:lnTo>
                        <a:pt x="3" y="0"/>
                      </a:lnTo>
                      <a:lnTo>
                        <a:pt x="4" y="0"/>
                      </a:lnTo>
                      <a:lnTo>
                        <a:pt x="4" y="1"/>
                      </a:lnTo>
                      <a:lnTo>
                        <a:pt x="2" y="2"/>
                      </a:lnTo>
                      <a:lnTo>
                        <a:pt x="0" y="2"/>
                      </a:lnTo>
                      <a:lnTo>
                        <a:pt x="1" y="0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3" name="Freeform 124">
                  <a:extLst>
                    <a:ext uri="{FF2B5EF4-FFF2-40B4-BE49-F238E27FC236}">
                      <a16:creationId xmlns:a16="http://schemas.microsoft.com/office/drawing/2014/main" id="{498EACB8-F187-DA99-7B43-BB606B551AF6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519612" y="1624013"/>
                  <a:ext cx="542925" cy="396875"/>
                </a:xfrm>
                <a:custGeom>
                  <a:avLst/>
                  <a:gdLst/>
                  <a:ahLst/>
                  <a:cxnLst>
                    <a:cxn ang="0">
                      <a:pos x="30" y="17"/>
                    </a:cxn>
                    <a:cxn ang="0">
                      <a:pos x="83" y="11"/>
                    </a:cxn>
                    <a:cxn ang="0">
                      <a:pos x="87" y="8"/>
                    </a:cxn>
                    <a:cxn ang="0">
                      <a:pos x="96" y="15"/>
                    </a:cxn>
                    <a:cxn ang="0">
                      <a:pos x="136" y="28"/>
                    </a:cxn>
                    <a:cxn ang="0">
                      <a:pos x="145" y="32"/>
                    </a:cxn>
                    <a:cxn ang="0">
                      <a:pos x="181" y="44"/>
                    </a:cxn>
                    <a:cxn ang="0">
                      <a:pos x="197" y="52"/>
                    </a:cxn>
                    <a:cxn ang="0">
                      <a:pos x="195" y="65"/>
                    </a:cxn>
                    <a:cxn ang="0">
                      <a:pos x="215" y="70"/>
                    </a:cxn>
                    <a:cxn ang="0">
                      <a:pos x="252" y="78"/>
                    </a:cxn>
                    <a:cxn ang="0">
                      <a:pos x="264" y="89"/>
                    </a:cxn>
                    <a:cxn ang="0">
                      <a:pos x="275" y="102"/>
                    </a:cxn>
                    <a:cxn ang="0">
                      <a:pos x="264" y="121"/>
                    </a:cxn>
                    <a:cxn ang="0">
                      <a:pos x="276" y="130"/>
                    </a:cxn>
                    <a:cxn ang="0">
                      <a:pos x="289" y="151"/>
                    </a:cxn>
                    <a:cxn ang="0">
                      <a:pos x="288" y="179"/>
                    </a:cxn>
                    <a:cxn ang="0">
                      <a:pos x="293" y="186"/>
                    </a:cxn>
                    <a:cxn ang="0">
                      <a:pos x="307" y="209"/>
                    </a:cxn>
                    <a:cxn ang="0">
                      <a:pos x="322" y="221"/>
                    </a:cxn>
                    <a:cxn ang="0">
                      <a:pos x="325" y="228"/>
                    </a:cxn>
                    <a:cxn ang="0">
                      <a:pos x="336" y="250"/>
                    </a:cxn>
                    <a:cxn ang="0">
                      <a:pos x="317" y="235"/>
                    </a:cxn>
                    <a:cxn ang="0">
                      <a:pos x="302" y="243"/>
                    </a:cxn>
                    <a:cxn ang="0">
                      <a:pos x="283" y="233"/>
                    </a:cxn>
                    <a:cxn ang="0">
                      <a:pos x="258" y="218"/>
                    </a:cxn>
                    <a:cxn ang="0">
                      <a:pos x="243" y="206"/>
                    </a:cxn>
                    <a:cxn ang="0">
                      <a:pos x="236" y="208"/>
                    </a:cxn>
                    <a:cxn ang="0">
                      <a:pos x="231" y="191"/>
                    </a:cxn>
                    <a:cxn ang="0">
                      <a:pos x="211" y="192"/>
                    </a:cxn>
                    <a:cxn ang="0">
                      <a:pos x="201" y="181"/>
                    </a:cxn>
                    <a:cxn ang="0">
                      <a:pos x="195" y="179"/>
                    </a:cxn>
                    <a:cxn ang="0">
                      <a:pos x="205" y="165"/>
                    </a:cxn>
                    <a:cxn ang="0">
                      <a:pos x="193" y="156"/>
                    </a:cxn>
                    <a:cxn ang="0">
                      <a:pos x="175" y="139"/>
                    </a:cxn>
                    <a:cxn ang="0">
                      <a:pos x="153" y="137"/>
                    </a:cxn>
                    <a:cxn ang="0">
                      <a:pos x="166" y="133"/>
                    </a:cxn>
                    <a:cxn ang="0">
                      <a:pos x="152" y="126"/>
                    </a:cxn>
                    <a:cxn ang="0">
                      <a:pos x="150" y="125"/>
                    </a:cxn>
                    <a:cxn ang="0">
                      <a:pos x="133" y="123"/>
                    </a:cxn>
                    <a:cxn ang="0">
                      <a:pos x="122" y="113"/>
                    </a:cxn>
                    <a:cxn ang="0">
                      <a:pos x="85" y="96"/>
                    </a:cxn>
                    <a:cxn ang="0">
                      <a:pos x="40" y="92"/>
                    </a:cxn>
                    <a:cxn ang="0">
                      <a:pos x="20" y="90"/>
                    </a:cxn>
                    <a:cxn ang="0">
                      <a:pos x="34" y="82"/>
                    </a:cxn>
                    <a:cxn ang="0">
                      <a:pos x="1" y="72"/>
                    </a:cxn>
                    <a:cxn ang="0">
                      <a:pos x="17" y="62"/>
                    </a:cxn>
                    <a:cxn ang="0">
                      <a:pos x="7" y="55"/>
                    </a:cxn>
                    <a:cxn ang="0">
                      <a:pos x="16" y="39"/>
                    </a:cxn>
                    <a:cxn ang="0">
                      <a:pos x="6" y="32"/>
                    </a:cxn>
                    <a:cxn ang="0">
                      <a:pos x="23" y="34"/>
                    </a:cxn>
                    <a:cxn ang="0">
                      <a:pos x="35" y="24"/>
                    </a:cxn>
                    <a:cxn ang="0">
                      <a:pos x="17" y="20"/>
                    </a:cxn>
                    <a:cxn ang="0">
                      <a:pos x="32" y="4"/>
                    </a:cxn>
                    <a:cxn ang="0">
                      <a:pos x="35" y="8"/>
                    </a:cxn>
                    <a:cxn ang="0">
                      <a:pos x="52" y="14"/>
                    </a:cxn>
                    <a:cxn ang="0">
                      <a:pos x="67" y="9"/>
                    </a:cxn>
                    <a:cxn ang="0">
                      <a:pos x="75" y="12"/>
                    </a:cxn>
                    <a:cxn ang="0">
                      <a:pos x="69" y="0"/>
                    </a:cxn>
                  </a:cxnLst>
                  <a:rect l="0" t="0" r="r" b="b"/>
                  <a:pathLst>
                    <a:path w="342" h="250">
                      <a:moveTo>
                        <a:pt x="28" y="17"/>
                      </a:moveTo>
                      <a:lnTo>
                        <a:pt x="27" y="17"/>
                      </a:lnTo>
                      <a:lnTo>
                        <a:pt x="26" y="17"/>
                      </a:lnTo>
                      <a:lnTo>
                        <a:pt x="25" y="18"/>
                      </a:lnTo>
                      <a:lnTo>
                        <a:pt x="26" y="18"/>
                      </a:lnTo>
                      <a:lnTo>
                        <a:pt x="27" y="17"/>
                      </a:lnTo>
                      <a:lnTo>
                        <a:pt x="30" y="17"/>
                      </a:lnTo>
                      <a:lnTo>
                        <a:pt x="30" y="17"/>
                      </a:lnTo>
                      <a:lnTo>
                        <a:pt x="28" y="17"/>
                      </a:lnTo>
                      <a:close/>
                      <a:moveTo>
                        <a:pt x="69" y="0"/>
                      </a:moveTo>
                      <a:lnTo>
                        <a:pt x="70" y="0"/>
                      </a:lnTo>
                      <a:lnTo>
                        <a:pt x="75" y="1"/>
                      </a:lnTo>
                      <a:lnTo>
                        <a:pt x="80" y="3"/>
                      </a:lnTo>
                      <a:lnTo>
                        <a:pt x="84" y="6"/>
                      </a:lnTo>
                      <a:lnTo>
                        <a:pt x="84" y="9"/>
                      </a:lnTo>
                      <a:lnTo>
                        <a:pt x="83" y="11"/>
                      </a:lnTo>
                      <a:lnTo>
                        <a:pt x="83" y="12"/>
                      </a:lnTo>
                      <a:lnTo>
                        <a:pt x="83" y="13"/>
                      </a:lnTo>
                      <a:lnTo>
                        <a:pt x="84" y="13"/>
                      </a:lnTo>
                      <a:lnTo>
                        <a:pt x="85" y="12"/>
                      </a:lnTo>
                      <a:lnTo>
                        <a:pt x="85" y="11"/>
                      </a:lnTo>
                      <a:lnTo>
                        <a:pt x="85" y="10"/>
                      </a:lnTo>
                      <a:lnTo>
                        <a:pt x="86" y="9"/>
                      </a:lnTo>
                      <a:lnTo>
                        <a:pt x="87" y="8"/>
                      </a:lnTo>
                      <a:lnTo>
                        <a:pt x="87" y="7"/>
                      </a:lnTo>
                      <a:lnTo>
                        <a:pt x="88" y="8"/>
                      </a:lnTo>
                      <a:lnTo>
                        <a:pt x="89" y="9"/>
                      </a:lnTo>
                      <a:lnTo>
                        <a:pt x="90" y="10"/>
                      </a:lnTo>
                      <a:lnTo>
                        <a:pt x="92" y="14"/>
                      </a:lnTo>
                      <a:lnTo>
                        <a:pt x="93" y="15"/>
                      </a:lnTo>
                      <a:lnTo>
                        <a:pt x="95" y="15"/>
                      </a:lnTo>
                      <a:lnTo>
                        <a:pt x="96" y="15"/>
                      </a:lnTo>
                      <a:lnTo>
                        <a:pt x="98" y="15"/>
                      </a:lnTo>
                      <a:lnTo>
                        <a:pt x="101" y="17"/>
                      </a:lnTo>
                      <a:lnTo>
                        <a:pt x="106" y="19"/>
                      </a:lnTo>
                      <a:lnTo>
                        <a:pt x="112" y="21"/>
                      </a:lnTo>
                      <a:lnTo>
                        <a:pt x="118" y="24"/>
                      </a:lnTo>
                      <a:lnTo>
                        <a:pt x="124" y="26"/>
                      </a:lnTo>
                      <a:lnTo>
                        <a:pt x="131" y="29"/>
                      </a:lnTo>
                      <a:lnTo>
                        <a:pt x="136" y="28"/>
                      </a:lnTo>
                      <a:lnTo>
                        <a:pt x="140" y="27"/>
                      </a:lnTo>
                      <a:lnTo>
                        <a:pt x="143" y="27"/>
                      </a:lnTo>
                      <a:lnTo>
                        <a:pt x="148" y="27"/>
                      </a:lnTo>
                      <a:lnTo>
                        <a:pt x="148" y="28"/>
                      </a:lnTo>
                      <a:lnTo>
                        <a:pt x="148" y="28"/>
                      </a:lnTo>
                      <a:lnTo>
                        <a:pt x="147" y="30"/>
                      </a:lnTo>
                      <a:lnTo>
                        <a:pt x="146" y="31"/>
                      </a:lnTo>
                      <a:lnTo>
                        <a:pt x="145" y="32"/>
                      </a:lnTo>
                      <a:lnTo>
                        <a:pt x="145" y="34"/>
                      </a:lnTo>
                      <a:lnTo>
                        <a:pt x="146" y="35"/>
                      </a:lnTo>
                      <a:lnTo>
                        <a:pt x="152" y="35"/>
                      </a:lnTo>
                      <a:lnTo>
                        <a:pt x="159" y="39"/>
                      </a:lnTo>
                      <a:lnTo>
                        <a:pt x="166" y="42"/>
                      </a:lnTo>
                      <a:lnTo>
                        <a:pt x="173" y="45"/>
                      </a:lnTo>
                      <a:lnTo>
                        <a:pt x="177" y="45"/>
                      </a:lnTo>
                      <a:lnTo>
                        <a:pt x="181" y="44"/>
                      </a:lnTo>
                      <a:lnTo>
                        <a:pt x="185" y="43"/>
                      </a:lnTo>
                      <a:lnTo>
                        <a:pt x="188" y="43"/>
                      </a:lnTo>
                      <a:lnTo>
                        <a:pt x="190" y="45"/>
                      </a:lnTo>
                      <a:lnTo>
                        <a:pt x="190" y="47"/>
                      </a:lnTo>
                      <a:lnTo>
                        <a:pt x="191" y="50"/>
                      </a:lnTo>
                      <a:lnTo>
                        <a:pt x="192" y="52"/>
                      </a:lnTo>
                      <a:lnTo>
                        <a:pt x="194" y="53"/>
                      </a:lnTo>
                      <a:lnTo>
                        <a:pt x="197" y="52"/>
                      </a:lnTo>
                      <a:lnTo>
                        <a:pt x="200" y="51"/>
                      </a:lnTo>
                      <a:lnTo>
                        <a:pt x="203" y="51"/>
                      </a:lnTo>
                      <a:lnTo>
                        <a:pt x="205" y="53"/>
                      </a:lnTo>
                      <a:lnTo>
                        <a:pt x="204" y="55"/>
                      </a:lnTo>
                      <a:lnTo>
                        <a:pt x="202" y="58"/>
                      </a:lnTo>
                      <a:lnTo>
                        <a:pt x="199" y="60"/>
                      </a:lnTo>
                      <a:lnTo>
                        <a:pt x="196" y="62"/>
                      </a:lnTo>
                      <a:lnTo>
                        <a:pt x="195" y="65"/>
                      </a:lnTo>
                      <a:lnTo>
                        <a:pt x="195" y="66"/>
                      </a:lnTo>
                      <a:lnTo>
                        <a:pt x="195" y="66"/>
                      </a:lnTo>
                      <a:lnTo>
                        <a:pt x="196" y="66"/>
                      </a:lnTo>
                      <a:lnTo>
                        <a:pt x="197" y="66"/>
                      </a:lnTo>
                      <a:lnTo>
                        <a:pt x="198" y="65"/>
                      </a:lnTo>
                      <a:lnTo>
                        <a:pt x="200" y="65"/>
                      </a:lnTo>
                      <a:lnTo>
                        <a:pt x="208" y="67"/>
                      </a:lnTo>
                      <a:lnTo>
                        <a:pt x="215" y="70"/>
                      </a:lnTo>
                      <a:lnTo>
                        <a:pt x="223" y="72"/>
                      </a:lnTo>
                      <a:lnTo>
                        <a:pt x="231" y="73"/>
                      </a:lnTo>
                      <a:lnTo>
                        <a:pt x="238" y="74"/>
                      </a:lnTo>
                      <a:lnTo>
                        <a:pt x="243" y="74"/>
                      </a:lnTo>
                      <a:lnTo>
                        <a:pt x="248" y="74"/>
                      </a:lnTo>
                      <a:lnTo>
                        <a:pt x="251" y="75"/>
                      </a:lnTo>
                      <a:lnTo>
                        <a:pt x="252" y="76"/>
                      </a:lnTo>
                      <a:lnTo>
                        <a:pt x="252" y="78"/>
                      </a:lnTo>
                      <a:lnTo>
                        <a:pt x="250" y="81"/>
                      </a:lnTo>
                      <a:lnTo>
                        <a:pt x="247" y="86"/>
                      </a:lnTo>
                      <a:lnTo>
                        <a:pt x="252" y="83"/>
                      </a:lnTo>
                      <a:lnTo>
                        <a:pt x="259" y="82"/>
                      </a:lnTo>
                      <a:lnTo>
                        <a:pt x="261" y="82"/>
                      </a:lnTo>
                      <a:lnTo>
                        <a:pt x="264" y="87"/>
                      </a:lnTo>
                      <a:lnTo>
                        <a:pt x="264" y="88"/>
                      </a:lnTo>
                      <a:lnTo>
                        <a:pt x="264" y="89"/>
                      </a:lnTo>
                      <a:lnTo>
                        <a:pt x="263" y="89"/>
                      </a:lnTo>
                      <a:lnTo>
                        <a:pt x="263" y="89"/>
                      </a:lnTo>
                      <a:lnTo>
                        <a:pt x="262" y="89"/>
                      </a:lnTo>
                      <a:lnTo>
                        <a:pt x="262" y="90"/>
                      </a:lnTo>
                      <a:lnTo>
                        <a:pt x="265" y="93"/>
                      </a:lnTo>
                      <a:lnTo>
                        <a:pt x="269" y="97"/>
                      </a:lnTo>
                      <a:lnTo>
                        <a:pt x="272" y="100"/>
                      </a:lnTo>
                      <a:lnTo>
                        <a:pt x="275" y="102"/>
                      </a:lnTo>
                      <a:lnTo>
                        <a:pt x="274" y="106"/>
                      </a:lnTo>
                      <a:lnTo>
                        <a:pt x="271" y="108"/>
                      </a:lnTo>
                      <a:lnTo>
                        <a:pt x="268" y="110"/>
                      </a:lnTo>
                      <a:lnTo>
                        <a:pt x="265" y="112"/>
                      </a:lnTo>
                      <a:lnTo>
                        <a:pt x="262" y="114"/>
                      </a:lnTo>
                      <a:lnTo>
                        <a:pt x="261" y="117"/>
                      </a:lnTo>
                      <a:lnTo>
                        <a:pt x="262" y="120"/>
                      </a:lnTo>
                      <a:lnTo>
                        <a:pt x="264" y="121"/>
                      </a:lnTo>
                      <a:lnTo>
                        <a:pt x="267" y="122"/>
                      </a:lnTo>
                      <a:lnTo>
                        <a:pt x="271" y="122"/>
                      </a:lnTo>
                      <a:lnTo>
                        <a:pt x="273" y="124"/>
                      </a:lnTo>
                      <a:lnTo>
                        <a:pt x="274" y="124"/>
                      </a:lnTo>
                      <a:lnTo>
                        <a:pt x="273" y="126"/>
                      </a:lnTo>
                      <a:lnTo>
                        <a:pt x="273" y="128"/>
                      </a:lnTo>
                      <a:lnTo>
                        <a:pt x="273" y="129"/>
                      </a:lnTo>
                      <a:lnTo>
                        <a:pt x="276" y="130"/>
                      </a:lnTo>
                      <a:lnTo>
                        <a:pt x="276" y="130"/>
                      </a:lnTo>
                      <a:lnTo>
                        <a:pt x="277" y="131"/>
                      </a:lnTo>
                      <a:lnTo>
                        <a:pt x="280" y="135"/>
                      </a:lnTo>
                      <a:lnTo>
                        <a:pt x="284" y="138"/>
                      </a:lnTo>
                      <a:lnTo>
                        <a:pt x="286" y="142"/>
                      </a:lnTo>
                      <a:lnTo>
                        <a:pt x="287" y="144"/>
                      </a:lnTo>
                      <a:lnTo>
                        <a:pt x="289" y="150"/>
                      </a:lnTo>
                      <a:lnTo>
                        <a:pt x="289" y="151"/>
                      </a:lnTo>
                      <a:lnTo>
                        <a:pt x="288" y="156"/>
                      </a:lnTo>
                      <a:lnTo>
                        <a:pt x="287" y="162"/>
                      </a:lnTo>
                      <a:lnTo>
                        <a:pt x="286" y="166"/>
                      </a:lnTo>
                      <a:lnTo>
                        <a:pt x="284" y="169"/>
                      </a:lnTo>
                      <a:lnTo>
                        <a:pt x="283" y="172"/>
                      </a:lnTo>
                      <a:lnTo>
                        <a:pt x="283" y="176"/>
                      </a:lnTo>
                      <a:lnTo>
                        <a:pt x="285" y="178"/>
                      </a:lnTo>
                      <a:lnTo>
                        <a:pt x="288" y="179"/>
                      </a:lnTo>
                      <a:lnTo>
                        <a:pt x="292" y="180"/>
                      </a:lnTo>
                      <a:lnTo>
                        <a:pt x="295" y="181"/>
                      </a:lnTo>
                      <a:lnTo>
                        <a:pt x="297" y="182"/>
                      </a:lnTo>
                      <a:lnTo>
                        <a:pt x="297" y="183"/>
                      </a:lnTo>
                      <a:lnTo>
                        <a:pt x="297" y="184"/>
                      </a:lnTo>
                      <a:lnTo>
                        <a:pt x="294" y="185"/>
                      </a:lnTo>
                      <a:lnTo>
                        <a:pt x="293" y="186"/>
                      </a:lnTo>
                      <a:lnTo>
                        <a:pt x="293" y="186"/>
                      </a:lnTo>
                      <a:lnTo>
                        <a:pt x="296" y="188"/>
                      </a:lnTo>
                      <a:lnTo>
                        <a:pt x="299" y="189"/>
                      </a:lnTo>
                      <a:lnTo>
                        <a:pt x="302" y="190"/>
                      </a:lnTo>
                      <a:lnTo>
                        <a:pt x="306" y="191"/>
                      </a:lnTo>
                      <a:lnTo>
                        <a:pt x="308" y="193"/>
                      </a:lnTo>
                      <a:lnTo>
                        <a:pt x="308" y="195"/>
                      </a:lnTo>
                      <a:lnTo>
                        <a:pt x="306" y="206"/>
                      </a:lnTo>
                      <a:lnTo>
                        <a:pt x="307" y="209"/>
                      </a:lnTo>
                      <a:lnTo>
                        <a:pt x="309" y="211"/>
                      </a:lnTo>
                      <a:lnTo>
                        <a:pt x="314" y="211"/>
                      </a:lnTo>
                      <a:lnTo>
                        <a:pt x="316" y="211"/>
                      </a:lnTo>
                      <a:lnTo>
                        <a:pt x="321" y="216"/>
                      </a:lnTo>
                      <a:lnTo>
                        <a:pt x="324" y="220"/>
                      </a:lnTo>
                      <a:lnTo>
                        <a:pt x="324" y="221"/>
                      </a:lnTo>
                      <a:lnTo>
                        <a:pt x="322" y="221"/>
                      </a:lnTo>
                      <a:lnTo>
                        <a:pt x="322" y="221"/>
                      </a:lnTo>
                      <a:lnTo>
                        <a:pt x="325" y="223"/>
                      </a:lnTo>
                      <a:lnTo>
                        <a:pt x="326" y="224"/>
                      </a:lnTo>
                      <a:lnTo>
                        <a:pt x="328" y="225"/>
                      </a:lnTo>
                      <a:lnTo>
                        <a:pt x="329" y="226"/>
                      </a:lnTo>
                      <a:lnTo>
                        <a:pt x="329" y="227"/>
                      </a:lnTo>
                      <a:lnTo>
                        <a:pt x="329" y="227"/>
                      </a:lnTo>
                      <a:lnTo>
                        <a:pt x="325" y="227"/>
                      </a:lnTo>
                      <a:lnTo>
                        <a:pt x="325" y="228"/>
                      </a:lnTo>
                      <a:lnTo>
                        <a:pt x="329" y="231"/>
                      </a:lnTo>
                      <a:lnTo>
                        <a:pt x="333" y="234"/>
                      </a:lnTo>
                      <a:lnTo>
                        <a:pt x="337" y="237"/>
                      </a:lnTo>
                      <a:lnTo>
                        <a:pt x="340" y="240"/>
                      </a:lnTo>
                      <a:lnTo>
                        <a:pt x="342" y="244"/>
                      </a:lnTo>
                      <a:lnTo>
                        <a:pt x="342" y="246"/>
                      </a:lnTo>
                      <a:lnTo>
                        <a:pt x="339" y="249"/>
                      </a:lnTo>
                      <a:lnTo>
                        <a:pt x="336" y="250"/>
                      </a:lnTo>
                      <a:lnTo>
                        <a:pt x="333" y="250"/>
                      </a:lnTo>
                      <a:lnTo>
                        <a:pt x="331" y="249"/>
                      </a:lnTo>
                      <a:lnTo>
                        <a:pt x="329" y="246"/>
                      </a:lnTo>
                      <a:lnTo>
                        <a:pt x="328" y="242"/>
                      </a:lnTo>
                      <a:lnTo>
                        <a:pt x="326" y="239"/>
                      </a:lnTo>
                      <a:lnTo>
                        <a:pt x="324" y="236"/>
                      </a:lnTo>
                      <a:lnTo>
                        <a:pt x="321" y="235"/>
                      </a:lnTo>
                      <a:lnTo>
                        <a:pt x="317" y="235"/>
                      </a:lnTo>
                      <a:lnTo>
                        <a:pt x="314" y="238"/>
                      </a:lnTo>
                      <a:lnTo>
                        <a:pt x="311" y="241"/>
                      </a:lnTo>
                      <a:lnTo>
                        <a:pt x="309" y="246"/>
                      </a:lnTo>
                      <a:lnTo>
                        <a:pt x="306" y="249"/>
                      </a:lnTo>
                      <a:lnTo>
                        <a:pt x="306" y="249"/>
                      </a:lnTo>
                      <a:lnTo>
                        <a:pt x="306" y="248"/>
                      </a:lnTo>
                      <a:lnTo>
                        <a:pt x="306" y="245"/>
                      </a:lnTo>
                      <a:lnTo>
                        <a:pt x="302" y="243"/>
                      </a:lnTo>
                      <a:lnTo>
                        <a:pt x="298" y="242"/>
                      </a:lnTo>
                      <a:lnTo>
                        <a:pt x="296" y="243"/>
                      </a:lnTo>
                      <a:lnTo>
                        <a:pt x="295" y="244"/>
                      </a:lnTo>
                      <a:lnTo>
                        <a:pt x="293" y="244"/>
                      </a:lnTo>
                      <a:lnTo>
                        <a:pt x="290" y="240"/>
                      </a:lnTo>
                      <a:lnTo>
                        <a:pt x="287" y="236"/>
                      </a:lnTo>
                      <a:lnTo>
                        <a:pt x="284" y="233"/>
                      </a:lnTo>
                      <a:lnTo>
                        <a:pt x="283" y="233"/>
                      </a:lnTo>
                      <a:lnTo>
                        <a:pt x="283" y="235"/>
                      </a:lnTo>
                      <a:lnTo>
                        <a:pt x="283" y="236"/>
                      </a:lnTo>
                      <a:lnTo>
                        <a:pt x="283" y="237"/>
                      </a:lnTo>
                      <a:lnTo>
                        <a:pt x="282" y="237"/>
                      </a:lnTo>
                      <a:lnTo>
                        <a:pt x="275" y="233"/>
                      </a:lnTo>
                      <a:lnTo>
                        <a:pt x="268" y="227"/>
                      </a:lnTo>
                      <a:lnTo>
                        <a:pt x="261" y="221"/>
                      </a:lnTo>
                      <a:lnTo>
                        <a:pt x="258" y="218"/>
                      </a:lnTo>
                      <a:lnTo>
                        <a:pt x="255" y="213"/>
                      </a:lnTo>
                      <a:lnTo>
                        <a:pt x="254" y="209"/>
                      </a:lnTo>
                      <a:lnTo>
                        <a:pt x="251" y="205"/>
                      </a:lnTo>
                      <a:lnTo>
                        <a:pt x="249" y="203"/>
                      </a:lnTo>
                      <a:lnTo>
                        <a:pt x="245" y="200"/>
                      </a:lnTo>
                      <a:lnTo>
                        <a:pt x="243" y="201"/>
                      </a:lnTo>
                      <a:lnTo>
                        <a:pt x="243" y="203"/>
                      </a:lnTo>
                      <a:lnTo>
                        <a:pt x="243" y="206"/>
                      </a:lnTo>
                      <a:lnTo>
                        <a:pt x="243" y="212"/>
                      </a:lnTo>
                      <a:lnTo>
                        <a:pt x="242" y="214"/>
                      </a:lnTo>
                      <a:lnTo>
                        <a:pt x="240" y="214"/>
                      </a:lnTo>
                      <a:lnTo>
                        <a:pt x="239" y="213"/>
                      </a:lnTo>
                      <a:lnTo>
                        <a:pt x="239" y="212"/>
                      </a:lnTo>
                      <a:lnTo>
                        <a:pt x="238" y="211"/>
                      </a:lnTo>
                      <a:lnTo>
                        <a:pt x="237" y="209"/>
                      </a:lnTo>
                      <a:lnTo>
                        <a:pt x="236" y="208"/>
                      </a:lnTo>
                      <a:lnTo>
                        <a:pt x="235" y="207"/>
                      </a:lnTo>
                      <a:lnTo>
                        <a:pt x="233" y="206"/>
                      </a:lnTo>
                      <a:lnTo>
                        <a:pt x="229" y="204"/>
                      </a:lnTo>
                      <a:lnTo>
                        <a:pt x="227" y="203"/>
                      </a:lnTo>
                      <a:lnTo>
                        <a:pt x="225" y="200"/>
                      </a:lnTo>
                      <a:lnTo>
                        <a:pt x="226" y="198"/>
                      </a:lnTo>
                      <a:lnTo>
                        <a:pt x="230" y="194"/>
                      </a:lnTo>
                      <a:lnTo>
                        <a:pt x="231" y="191"/>
                      </a:lnTo>
                      <a:lnTo>
                        <a:pt x="231" y="191"/>
                      </a:lnTo>
                      <a:lnTo>
                        <a:pt x="229" y="191"/>
                      </a:lnTo>
                      <a:lnTo>
                        <a:pt x="227" y="192"/>
                      </a:lnTo>
                      <a:lnTo>
                        <a:pt x="227" y="192"/>
                      </a:lnTo>
                      <a:lnTo>
                        <a:pt x="226" y="192"/>
                      </a:lnTo>
                      <a:lnTo>
                        <a:pt x="215" y="195"/>
                      </a:lnTo>
                      <a:lnTo>
                        <a:pt x="212" y="194"/>
                      </a:lnTo>
                      <a:lnTo>
                        <a:pt x="211" y="192"/>
                      </a:lnTo>
                      <a:lnTo>
                        <a:pt x="212" y="189"/>
                      </a:lnTo>
                      <a:lnTo>
                        <a:pt x="214" y="183"/>
                      </a:lnTo>
                      <a:lnTo>
                        <a:pt x="214" y="180"/>
                      </a:lnTo>
                      <a:lnTo>
                        <a:pt x="213" y="178"/>
                      </a:lnTo>
                      <a:lnTo>
                        <a:pt x="211" y="177"/>
                      </a:lnTo>
                      <a:lnTo>
                        <a:pt x="208" y="178"/>
                      </a:lnTo>
                      <a:lnTo>
                        <a:pt x="204" y="180"/>
                      </a:lnTo>
                      <a:lnTo>
                        <a:pt x="201" y="181"/>
                      </a:lnTo>
                      <a:lnTo>
                        <a:pt x="198" y="182"/>
                      </a:lnTo>
                      <a:lnTo>
                        <a:pt x="197" y="183"/>
                      </a:lnTo>
                      <a:lnTo>
                        <a:pt x="195" y="184"/>
                      </a:lnTo>
                      <a:lnTo>
                        <a:pt x="194" y="184"/>
                      </a:lnTo>
                      <a:lnTo>
                        <a:pt x="193" y="183"/>
                      </a:lnTo>
                      <a:lnTo>
                        <a:pt x="193" y="183"/>
                      </a:lnTo>
                      <a:lnTo>
                        <a:pt x="195" y="180"/>
                      </a:lnTo>
                      <a:lnTo>
                        <a:pt x="195" y="179"/>
                      </a:lnTo>
                      <a:lnTo>
                        <a:pt x="195" y="178"/>
                      </a:lnTo>
                      <a:lnTo>
                        <a:pt x="196" y="177"/>
                      </a:lnTo>
                      <a:lnTo>
                        <a:pt x="198" y="173"/>
                      </a:lnTo>
                      <a:lnTo>
                        <a:pt x="201" y="169"/>
                      </a:lnTo>
                      <a:lnTo>
                        <a:pt x="202" y="166"/>
                      </a:lnTo>
                      <a:lnTo>
                        <a:pt x="203" y="166"/>
                      </a:lnTo>
                      <a:lnTo>
                        <a:pt x="204" y="166"/>
                      </a:lnTo>
                      <a:lnTo>
                        <a:pt x="205" y="165"/>
                      </a:lnTo>
                      <a:lnTo>
                        <a:pt x="205" y="164"/>
                      </a:lnTo>
                      <a:lnTo>
                        <a:pt x="205" y="163"/>
                      </a:lnTo>
                      <a:lnTo>
                        <a:pt x="204" y="161"/>
                      </a:lnTo>
                      <a:lnTo>
                        <a:pt x="201" y="159"/>
                      </a:lnTo>
                      <a:lnTo>
                        <a:pt x="199" y="158"/>
                      </a:lnTo>
                      <a:lnTo>
                        <a:pt x="196" y="157"/>
                      </a:lnTo>
                      <a:lnTo>
                        <a:pt x="193" y="156"/>
                      </a:lnTo>
                      <a:lnTo>
                        <a:pt x="193" y="156"/>
                      </a:lnTo>
                      <a:lnTo>
                        <a:pt x="192" y="155"/>
                      </a:lnTo>
                      <a:lnTo>
                        <a:pt x="192" y="154"/>
                      </a:lnTo>
                      <a:lnTo>
                        <a:pt x="191" y="153"/>
                      </a:lnTo>
                      <a:lnTo>
                        <a:pt x="188" y="150"/>
                      </a:lnTo>
                      <a:lnTo>
                        <a:pt x="185" y="145"/>
                      </a:lnTo>
                      <a:lnTo>
                        <a:pt x="182" y="142"/>
                      </a:lnTo>
                      <a:lnTo>
                        <a:pt x="178" y="139"/>
                      </a:lnTo>
                      <a:lnTo>
                        <a:pt x="175" y="139"/>
                      </a:lnTo>
                      <a:lnTo>
                        <a:pt x="172" y="141"/>
                      </a:lnTo>
                      <a:lnTo>
                        <a:pt x="168" y="142"/>
                      </a:lnTo>
                      <a:lnTo>
                        <a:pt x="167" y="142"/>
                      </a:lnTo>
                      <a:lnTo>
                        <a:pt x="166" y="141"/>
                      </a:lnTo>
                      <a:lnTo>
                        <a:pt x="164" y="141"/>
                      </a:lnTo>
                      <a:lnTo>
                        <a:pt x="150" y="141"/>
                      </a:lnTo>
                      <a:lnTo>
                        <a:pt x="151" y="139"/>
                      </a:lnTo>
                      <a:lnTo>
                        <a:pt x="153" y="137"/>
                      </a:lnTo>
                      <a:lnTo>
                        <a:pt x="157" y="136"/>
                      </a:lnTo>
                      <a:lnTo>
                        <a:pt x="161" y="135"/>
                      </a:lnTo>
                      <a:lnTo>
                        <a:pt x="165" y="134"/>
                      </a:lnTo>
                      <a:lnTo>
                        <a:pt x="168" y="133"/>
                      </a:lnTo>
                      <a:lnTo>
                        <a:pt x="169" y="133"/>
                      </a:lnTo>
                      <a:lnTo>
                        <a:pt x="168" y="132"/>
                      </a:lnTo>
                      <a:lnTo>
                        <a:pt x="168" y="133"/>
                      </a:lnTo>
                      <a:lnTo>
                        <a:pt x="166" y="133"/>
                      </a:lnTo>
                      <a:lnTo>
                        <a:pt x="165" y="134"/>
                      </a:lnTo>
                      <a:lnTo>
                        <a:pt x="164" y="133"/>
                      </a:lnTo>
                      <a:lnTo>
                        <a:pt x="164" y="133"/>
                      </a:lnTo>
                      <a:lnTo>
                        <a:pt x="161" y="130"/>
                      </a:lnTo>
                      <a:lnTo>
                        <a:pt x="158" y="127"/>
                      </a:lnTo>
                      <a:lnTo>
                        <a:pt x="154" y="125"/>
                      </a:lnTo>
                      <a:lnTo>
                        <a:pt x="153" y="125"/>
                      </a:lnTo>
                      <a:lnTo>
                        <a:pt x="152" y="126"/>
                      </a:lnTo>
                      <a:lnTo>
                        <a:pt x="151" y="127"/>
                      </a:lnTo>
                      <a:lnTo>
                        <a:pt x="150" y="128"/>
                      </a:lnTo>
                      <a:lnTo>
                        <a:pt x="150" y="128"/>
                      </a:lnTo>
                      <a:lnTo>
                        <a:pt x="149" y="128"/>
                      </a:lnTo>
                      <a:lnTo>
                        <a:pt x="148" y="128"/>
                      </a:lnTo>
                      <a:lnTo>
                        <a:pt x="148" y="127"/>
                      </a:lnTo>
                      <a:lnTo>
                        <a:pt x="149" y="125"/>
                      </a:lnTo>
                      <a:lnTo>
                        <a:pt x="150" y="125"/>
                      </a:lnTo>
                      <a:lnTo>
                        <a:pt x="150" y="124"/>
                      </a:lnTo>
                      <a:lnTo>
                        <a:pt x="151" y="123"/>
                      </a:lnTo>
                      <a:lnTo>
                        <a:pt x="150" y="123"/>
                      </a:lnTo>
                      <a:lnTo>
                        <a:pt x="145" y="120"/>
                      </a:lnTo>
                      <a:lnTo>
                        <a:pt x="140" y="118"/>
                      </a:lnTo>
                      <a:lnTo>
                        <a:pt x="135" y="119"/>
                      </a:lnTo>
                      <a:lnTo>
                        <a:pt x="134" y="120"/>
                      </a:lnTo>
                      <a:lnTo>
                        <a:pt x="133" y="123"/>
                      </a:lnTo>
                      <a:lnTo>
                        <a:pt x="134" y="125"/>
                      </a:lnTo>
                      <a:lnTo>
                        <a:pt x="134" y="129"/>
                      </a:lnTo>
                      <a:lnTo>
                        <a:pt x="133" y="129"/>
                      </a:lnTo>
                      <a:lnTo>
                        <a:pt x="129" y="127"/>
                      </a:lnTo>
                      <a:lnTo>
                        <a:pt x="127" y="124"/>
                      </a:lnTo>
                      <a:lnTo>
                        <a:pt x="126" y="121"/>
                      </a:lnTo>
                      <a:lnTo>
                        <a:pt x="124" y="116"/>
                      </a:lnTo>
                      <a:lnTo>
                        <a:pt x="122" y="113"/>
                      </a:lnTo>
                      <a:lnTo>
                        <a:pt x="120" y="113"/>
                      </a:lnTo>
                      <a:lnTo>
                        <a:pt x="119" y="114"/>
                      </a:lnTo>
                      <a:lnTo>
                        <a:pt x="117" y="114"/>
                      </a:lnTo>
                      <a:lnTo>
                        <a:pt x="112" y="111"/>
                      </a:lnTo>
                      <a:lnTo>
                        <a:pt x="103" y="102"/>
                      </a:lnTo>
                      <a:lnTo>
                        <a:pt x="98" y="99"/>
                      </a:lnTo>
                      <a:lnTo>
                        <a:pt x="92" y="98"/>
                      </a:lnTo>
                      <a:lnTo>
                        <a:pt x="85" y="96"/>
                      </a:lnTo>
                      <a:lnTo>
                        <a:pt x="79" y="94"/>
                      </a:lnTo>
                      <a:lnTo>
                        <a:pt x="73" y="91"/>
                      </a:lnTo>
                      <a:lnTo>
                        <a:pt x="69" y="89"/>
                      </a:lnTo>
                      <a:lnTo>
                        <a:pt x="64" y="87"/>
                      </a:lnTo>
                      <a:lnTo>
                        <a:pt x="58" y="87"/>
                      </a:lnTo>
                      <a:lnTo>
                        <a:pt x="51" y="88"/>
                      </a:lnTo>
                      <a:lnTo>
                        <a:pt x="44" y="89"/>
                      </a:lnTo>
                      <a:lnTo>
                        <a:pt x="40" y="92"/>
                      </a:lnTo>
                      <a:lnTo>
                        <a:pt x="37" y="93"/>
                      </a:lnTo>
                      <a:lnTo>
                        <a:pt x="36" y="94"/>
                      </a:lnTo>
                      <a:lnTo>
                        <a:pt x="35" y="95"/>
                      </a:lnTo>
                      <a:lnTo>
                        <a:pt x="34" y="95"/>
                      </a:lnTo>
                      <a:lnTo>
                        <a:pt x="31" y="94"/>
                      </a:lnTo>
                      <a:lnTo>
                        <a:pt x="27" y="92"/>
                      </a:lnTo>
                      <a:lnTo>
                        <a:pt x="24" y="91"/>
                      </a:lnTo>
                      <a:lnTo>
                        <a:pt x="20" y="90"/>
                      </a:lnTo>
                      <a:lnTo>
                        <a:pt x="17" y="89"/>
                      </a:lnTo>
                      <a:lnTo>
                        <a:pt x="15" y="88"/>
                      </a:lnTo>
                      <a:lnTo>
                        <a:pt x="15" y="86"/>
                      </a:lnTo>
                      <a:lnTo>
                        <a:pt x="17" y="84"/>
                      </a:lnTo>
                      <a:lnTo>
                        <a:pt x="22" y="84"/>
                      </a:lnTo>
                      <a:lnTo>
                        <a:pt x="30" y="84"/>
                      </a:lnTo>
                      <a:lnTo>
                        <a:pt x="34" y="83"/>
                      </a:lnTo>
                      <a:lnTo>
                        <a:pt x="34" y="82"/>
                      </a:lnTo>
                      <a:lnTo>
                        <a:pt x="34" y="81"/>
                      </a:lnTo>
                      <a:lnTo>
                        <a:pt x="33" y="81"/>
                      </a:lnTo>
                      <a:lnTo>
                        <a:pt x="33" y="80"/>
                      </a:lnTo>
                      <a:lnTo>
                        <a:pt x="32" y="79"/>
                      </a:lnTo>
                      <a:lnTo>
                        <a:pt x="31" y="79"/>
                      </a:lnTo>
                      <a:lnTo>
                        <a:pt x="0" y="72"/>
                      </a:lnTo>
                      <a:lnTo>
                        <a:pt x="0" y="72"/>
                      </a:lnTo>
                      <a:lnTo>
                        <a:pt x="1" y="72"/>
                      </a:lnTo>
                      <a:lnTo>
                        <a:pt x="2" y="71"/>
                      </a:lnTo>
                      <a:lnTo>
                        <a:pt x="4" y="71"/>
                      </a:lnTo>
                      <a:lnTo>
                        <a:pt x="5" y="71"/>
                      </a:lnTo>
                      <a:lnTo>
                        <a:pt x="6" y="71"/>
                      </a:lnTo>
                      <a:lnTo>
                        <a:pt x="9" y="69"/>
                      </a:lnTo>
                      <a:lnTo>
                        <a:pt x="12" y="67"/>
                      </a:lnTo>
                      <a:lnTo>
                        <a:pt x="15" y="65"/>
                      </a:lnTo>
                      <a:lnTo>
                        <a:pt x="17" y="62"/>
                      </a:lnTo>
                      <a:lnTo>
                        <a:pt x="19" y="57"/>
                      </a:lnTo>
                      <a:lnTo>
                        <a:pt x="20" y="54"/>
                      </a:lnTo>
                      <a:lnTo>
                        <a:pt x="19" y="52"/>
                      </a:lnTo>
                      <a:lnTo>
                        <a:pt x="17" y="51"/>
                      </a:lnTo>
                      <a:lnTo>
                        <a:pt x="13" y="52"/>
                      </a:lnTo>
                      <a:lnTo>
                        <a:pt x="10" y="53"/>
                      </a:lnTo>
                      <a:lnTo>
                        <a:pt x="8" y="54"/>
                      </a:lnTo>
                      <a:lnTo>
                        <a:pt x="7" y="55"/>
                      </a:lnTo>
                      <a:lnTo>
                        <a:pt x="6" y="55"/>
                      </a:lnTo>
                      <a:lnTo>
                        <a:pt x="2" y="51"/>
                      </a:lnTo>
                      <a:lnTo>
                        <a:pt x="1" y="48"/>
                      </a:lnTo>
                      <a:lnTo>
                        <a:pt x="2" y="45"/>
                      </a:lnTo>
                      <a:lnTo>
                        <a:pt x="4" y="43"/>
                      </a:lnTo>
                      <a:lnTo>
                        <a:pt x="7" y="42"/>
                      </a:lnTo>
                      <a:lnTo>
                        <a:pt x="13" y="40"/>
                      </a:lnTo>
                      <a:lnTo>
                        <a:pt x="16" y="39"/>
                      </a:lnTo>
                      <a:lnTo>
                        <a:pt x="18" y="38"/>
                      </a:lnTo>
                      <a:lnTo>
                        <a:pt x="19" y="37"/>
                      </a:lnTo>
                      <a:lnTo>
                        <a:pt x="19" y="35"/>
                      </a:lnTo>
                      <a:lnTo>
                        <a:pt x="16" y="35"/>
                      </a:lnTo>
                      <a:lnTo>
                        <a:pt x="14" y="34"/>
                      </a:lnTo>
                      <a:lnTo>
                        <a:pt x="11" y="34"/>
                      </a:lnTo>
                      <a:lnTo>
                        <a:pt x="8" y="34"/>
                      </a:lnTo>
                      <a:lnTo>
                        <a:pt x="6" y="32"/>
                      </a:lnTo>
                      <a:lnTo>
                        <a:pt x="6" y="32"/>
                      </a:lnTo>
                      <a:lnTo>
                        <a:pt x="7" y="30"/>
                      </a:lnTo>
                      <a:lnTo>
                        <a:pt x="10" y="28"/>
                      </a:lnTo>
                      <a:lnTo>
                        <a:pt x="11" y="28"/>
                      </a:lnTo>
                      <a:lnTo>
                        <a:pt x="14" y="29"/>
                      </a:lnTo>
                      <a:lnTo>
                        <a:pt x="16" y="31"/>
                      </a:lnTo>
                      <a:lnTo>
                        <a:pt x="20" y="33"/>
                      </a:lnTo>
                      <a:lnTo>
                        <a:pt x="23" y="34"/>
                      </a:lnTo>
                      <a:lnTo>
                        <a:pt x="24" y="34"/>
                      </a:lnTo>
                      <a:lnTo>
                        <a:pt x="25" y="33"/>
                      </a:lnTo>
                      <a:lnTo>
                        <a:pt x="27" y="31"/>
                      </a:lnTo>
                      <a:lnTo>
                        <a:pt x="29" y="30"/>
                      </a:lnTo>
                      <a:lnTo>
                        <a:pt x="34" y="29"/>
                      </a:lnTo>
                      <a:lnTo>
                        <a:pt x="35" y="28"/>
                      </a:lnTo>
                      <a:lnTo>
                        <a:pt x="36" y="26"/>
                      </a:lnTo>
                      <a:lnTo>
                        <a:pt x="35" y="24"/>
                      </a:lnTo>
                      <a:lnTo>
                        <a:pt x="33" y="24"/>
                      </a:lnTo>
                      <a:lnTo>
                        <a:pt x="29" y="23"/>
                      </a:lnTo>
                      <a:lnTo>
                        <a:pt x="26" y="23"/>
                      </a:lnTo>
                      <a:lnTo>
                        <a:pt x="23" y="23"/>
                      </a:lnTo>
                      <a:lnTo>
                        <a:pt x="21" y="22"/>
                      </a:lnTo>
                      <a:lnTo>
                        <a:pt x="20" y="20"/>
                      </a:lnTo>
                      <a:lnTo>
                        <a:pt x="19" y="20"/>
                      </a:lnTo>
                      <a:lnTo>
                        <a:pt x="17" y="20"/>
                      </a:lnTo>
                      <a:lnTo>
                        <a:pt x="16" y="20"/>
                      </a:lnTo>
                      <a:lnTo>
                        <a:pt x="15" y="19"/>
                      </a:lnTo>
                      <a:lnTo>
                        <a:pt x="14" y="16"/>
                      </a:lnTo>
                      <a:lnTo>
                        <a:pt x="16" y="12"/>
                      </a:lnTo>
                      <a:lnTo>
                        <a:pt x="20" y="9"/>
                      </a:lnTo>
                      <a:lnTo>
                        <a:pt x="24" y="6"/>
                      </a:lnTo>
                      <a:lnTo>
                        <a:pt x="28" y="5"/>
                      </a:lnTo>
                      <a:lnTo>
                        <a:pt x="32" y="4"/>
                      </a:lnTo>
                      <a:lnTo>
                        <a:pt x="34" y="4"/>
                      </a:lnTo>
                      <a:lnTo>
                        <a:pt x="35" y="5"/>
                      </a:lnTo>
                      <a:lnTo>
                        <a:pt x="34" y="8"/>
                      </a:lnTo>
                      <a:lnTo>
                        <a:pt x="33" y="11"/>
                      </a:lnTo>
                      <a:lnTo>
                        <a:pt x="33" y="13"/>
                      </a:lnTo>
                      <a:lnTo>
                        <a:pt x="34" y="14"/>
                      </a:lnTo>
                      <a:lnTo>
                        <a:pt x="35" y="13"/>
                      </a:lnTo>
                      <a:lnTo>
                        <a:pt x="35" y="8"/>
                      </a:lnTo>
                      <a:lnTo>
                        <a:pt x="36" y="6"/>
                      </a:lnTo>
                      <a:lnTo>
                        <a:pt x="37" y="4"/>
                      </a:lnTo>
                      <a:lnTo>
                        <a:pt x="40" y="2"/>
                      </a:lnTo>
                      <a:lnTo>
                        <a:pt x="45" y="2"/>
                      </a:lnTo>
                      <a:lnTo>
                        <a:pt x="49" y="3"/>
                      </a:lnTo>
                      <a:lnTo>
                        <a:pt x="51" y="6"/>
                      </a:lnTo>
                      <a:lnTo>
                        <a:pt x="51" y="10"/>
                      </a:lnTo>
                      <a:lnTo>
                        <a:pt x="52" y="14"/>
                      </a:lnTo>
                      <a:lnTo>
                        <a:pt x="54" y="17"/>
                      </a:lnTo>
                      <a:lnTo>
                        <a:pt x="55" y="17"/>
                      </a:lnTo>
                      <a:lnTo>
                        <a:pt x="55" y="11"/>
                      </a:lnTo>
                      <a:lnTo>
                        <a:pt x="55" y="10"/>
                      </a:lnTo>
                      <a:lnTo>
                        <a:pt x="56" y="10"/>
                      </a:lnTo>
                      <a:lnTo>
                        <a:pt x="59" y="9"/>
                      </a:lnTo>
                      <a:lnTo>
                        <a:pt x="64" y="9"/>
                      </a:lnTo>
                      <a:lnTo>
                        <a:pt x="67" y="9"/>
                      </a:lnTo>
                      <a:lnTo>
                        <a:pt x="70" y="10"/>
                      </a:lnTo>
                      <a:lnTo>
                        <a:pt x="72" y="12"/>
                      </a:lnTo>
                      <a:lnTo>
                        <a:pt x="79" y="16"/>
                      </a:lnTo>
                      <a:lnTo>
                        <a:pt x="81" y="17"/>
                      </a:lnTo>
                      <a:lnTo>
                        <a:pt x="81" y="17"/>
                      </a:lnTo>
                      <a:lnTo>
                        <a:pt x="81" y="16"/>
                      </a:lnTo>
                      <a:lnTo>
                        <a:pt x="79" y="13"/>
                      </a:lnTo>
                      <a:lnTo>
                        <a:pt x="75" y="12"/>
                      </a:lnTo>
                      <a:lnTo>
                        <a:pt x="71" y="11"/>
                      </a:lnTo>
                      <a:lnTo>
                        <a:pt x="68" y="9"/>
                      </a:lnTo>
                      <a:lnTo>
                        <a:pt x="65" y="6"/>
                      </a:lnTo>
                      <a:lnTo>
                        <a:pt x="65" y="5"/>
                      </a:lnTo>
                      <a:lnTo>
                        <a:pt x="65" y="4"/>
                      </a:lnTo>
                      <a:lnTo>
                        <a:pt x="66" y="2"/>
                      </a:lnTo>
                      <a:lnTo>
                        <a:pt x="68" y="1"/>
                      </a:lnTo>
                      <a:lnTo>
                        <a:pt x="69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4" name="Freeform 125">
                  <a:extLst>
                    <a:ext uri="{FF2B5EF4-FFF2-40B4-BE49-F238E27FC236}">
                      <a16:creationId xmlns:a16="http://schemas.microsoft.com/office/drawing/2014/main" id="{7D05EFF2-B16C-C267-6F2C-3657083F378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18062" y="1887538"/>
                  <a:ext cx="15875" cy="14288"/>
                </a:xfrm>
                <a:custGeom>
                  <a:avLst/>
                  <a:gdLst/>
                  <a:ahLst/>
                  <a:cxnLst>
                    <a:cxn ang="0">
                      <a:pos x="2" y="0"/>
                    </a:cxn>
                    <a:cxn ang="0">
                      <a:pos x="7" y="0"/>
                    </a:cxn>
                    <a:cxn ang="0">
                      <a:pos x="10" y="1"/>
                    </a:cxn>
                    <a:cxn ang="0">
                      <a:pos x="9" y="4"/>
                    </a:cxn>
                    <a:cxn ang="0">
                      <a:pos x="7" y="7"/>
                    </a:cxn>
                    <a:cxn ang="0">
                      <a:pos x="4" y="9"/>
                    </a:cxn>
                    <a:cxn ang="0">
                      <a:pos x="3" y="9"/>
                    </a:cxn>
                    <a:cxn ang="0">
                      <a:pos x="2" y="8"/>
                    </a:cxn>
                    <a:cxn ang="0">
                      <a:pos x="2" y="7"/>
                    </a:cxn>
                    <a:cxn ang="0">
                      <a:pos x="0" y="4"/>
                    </a:cxn>
                    <a:cxn ang="0">
                      <a:pos x="0" y="2"/>
                    </a:cxn>
                    <a:cxn ang="0">
                      <a:pos x="1" y="1"/>
                    </a:cxn>
                    <a:cxn ang="0">
                      <a:pos x="2" y="0"/>
                    </a:cxn>
                  </a:cxnLst>
                  <a:rect l="0" t="0" r="r" b="b"/>
                  <a:pathLst>
                    <a:path w="10" h="9">
                      <a:moveTo>
                        <a:pt x="2" y="0"/>
                      </a:moveTo>
                      <a:lnTo>
                        <a:pt x="7" y="0"/>
                      </a:lnTo>
                      <a:lnTo>
                        <a:pt x="10" y="1"/>
                      </a:lnTo>
                      <a:lnTo>
                        <a:pt x="9" y="4"/>
                      </a:lnTo>
                      <a:lnTo>
                        <a:pt x="7" y="7"/>
                      </a:lnTo>
                      <a:lnTo>
                        <a:pt x="4" y="9"/>
                      </a:lnTo>
                      <a:lnTo>
                        <a:pt x="3" y="9"/>
                      </a:lnTo>
                      <a:lnTo>
                        <a:pt x="2" y="8"/>
                      </a:lnTo>
                      <a:lnTo>
                        <a:pt x="2" y="7"/>
                      </a:lnTo>
                      <a:lnTo>
                        <a:pt x="0" y="4"/>
                      </a:lnTo>
                      <a:lnTo>
                        <a:pt x="0" y="2"/>
                      </a:lnTo>
                      <a:lnTo>
                        <a:pt x="1" y="1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5" name="Freeform 126">
                  <a:extLst>
                    <a:ext uri="{FF2B5EF4-FFF2-40B4-BE49-F238E27FC236}">
                      <a16:creationId xmlns:a16="http://schemas.microsoft.com/office/drawing/2014/main" id="{479DEE0A-AE83-400F-689B-5A2E04E8FA0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49725" y="1833563"/>
                  <a:ext cx="176213" cy="103188"/>
                </a:xfrm>
                <a:custGeom>
                  <a:avLst/>
                  <a:gdLst/>
                  <a:ahLst/>
                  <a:cxnLst>
                    <a:cxn ang="0">
                      <a:pos x="31" y="1"/>
                    </a:cxn>
                    <a:cxn ang="0">
                      <a:pos x="37" y="4"/>
                    </a:cxn>
                    <a:cxn ang="0">
                      <a:pos x="40" y="7"/>
                    </a:cxn>
                    <a:cxn ang="0">
                      <a:pos x="56" y="8"/>
                    </a:cxn>
                    <a:cxn ang="0">
                      <a:pos x="72" y="12"/>
                    </a:cxn>
                    <a:cxn ang="0">
                      <a:pos x="73" y="16"/>
                    </a:cxn>
                    <a:cxn ang="0">
                      <a:pos x="71" y="21"/>
                    </a:cxn>
                    <a:cxn ang="0">
                      <a:pos x="72" y="24"/>
                    </a:cxn>
                    <a:cxn ang="0">
                      <a:pos x="76" y="21"/>
                    </a:cxn>
                    <a:cxn ang="0">
                      <a:pos x="77" y="20"/>
                    </a:cxn>
                    <a:cxn ang="0">
                      <a:pos x="76" y="18"/>
                    </a:cxn>
                    <a:cxn ang="0">
                      <a:pos x="75" y="13"/>
                    </a:cxn>
                    <a:cxn ang="0">
                      <a:pos x="76" y="5"/>
                    </a:cxn>
                    <a:cxn ang="0">
                      <a:pos x="82" y="1"/>
                    </a:cxn>
                    <a:cxn ang="0">
                      <a:pos x="87" y="4"/>
                    </a:cxn>
                    <a:cxn ang="0">
                      <a:pos x="90" y="9"/>
                    </a:cxn>
                    <a:cxn ang="0">
                      <a:pos x="92" y="29"/>
                    </a:cxn>
                    <a:cxn ang="0">
                      <a:pos x="97" y="40"/>
                    </a:cxn>
                    <a:cxn ang="0">
                      <a:pos x="100" y="42"/>
                    </a:cxn>
                    <a:cxn ang="0">
                      <a:pos x="109" y="46"/>
                    </a:cxn>
                    <a:cxn ang="0">
                      <a:pos x="111" y="50"/>
                    </a:cxn>
                    <a:cxn ang="0">
                      <a:pos x="104" y="58"/>
                    </a:cxn>
                    <a:cxn ang="0">
                      <a:pos x="95" y="63"/>
                    </a:cxn>
                    <a:cxn ang="0">
                      <a:pos x="84" y="64"/>
                    </a:cxn>
                    <a:cxn ang="0">
                      <a:pos x="75" y="60"/>
                    </a:cxn>
                    <a:cxn ang="0">
                      <a:pos x="73" y="54"/>
                    </a:cxn>
                    <a:cxn ang="0">
                      <a:pos x="69" y="52"/>
                    </a:cxn>
                    <a:cxn ang="0">
                      <a:pos x="65" y="57"/>
                    </a:cxn>
                    <a:cxn ang="0">
                      <a:pos x="63" y="59"/>
                    </a:cxn>
                    <a:cxn ang="0">
                      <a:pos x="49" y="62"/>
                    </a:cxn>
                    <a:cxn ang="0">
                      <a:pos x="39" y="63"/>
                    </a:cxn>
                    <a:cxn ang="0">
                      <a:pos x="31" y="61"/>
                    </a:cxn>
                    <a:cxn ang="0">
                      <a:pos x="26" y="54"/>
                    </a:cxn>
                    <a:cxn ang="0">
                      <a:pos x="19" y="50"/>
                    </a:cxn>
                    <a:cxn ang="0">
                      <a:pos x="6" y="46"/>
                    </a:cxn>
                    <a:cxn ang="0">
                      <a:pos x="0" y="39"/>
                    </a:cxn>
                    <a:cxn ang="0">
                      <a:pos x="2" y="36"/>
                    </a:cxn>
                    <a:cxn ang="0">
                      <a:pos x="21" y="36"/>
                    </a:cxn>
                    <a:cxn ang="0">
                      <a:pos x="28" y="34"/>
                    </a:cxn>
                    <a:cxn ang="0">
                      <a:pos x="31" y="31"/>
                    </a:cxn>
                    <a:cxn ang="0">
                      <a:pos x="28" y="30"/>
                    </a:cxn>
                    <a:cxn ang="0">
                      <a:pos x="22" y="31"/>
                    </a:cxn>
                    <a:cxn ang="0">
                      <a:pos x="15" y="29"/>
                    </a:cxn>
                    <a:cxn ang="0">
                      <a:pos x="7" y="23"/>
                    </a:cxn>
                    <a:cxn ang="0">
                      <a:pos x="7" y="21"/>
                    </a:cxn>
                    <a:cxn ang="0">
                      <a:pos x="11" y="21"/>
                    </a:cxn>
                    <a:cxn ang="0">
                      <a:pos x="16" y="20"/>
                    </a:cxn>
                    <a:cxn ang="0">
                      <a:pos x="16" y="15"/>
                    </a:cxn>
                    <a:cxn ang="0">
                      <a:pos x="10" y="15"/>
                    </a:cxn>
                    <a:cxn ang="0">
                      <a:pos x="9" y="13"/>
                    </a:cxn>
                    <a:cxn ang="0">
                      <a:pos x="13" y="10"/>
                    </a:cxn>
                    <a:cxn ang="0">
                      <a:pos x="19" y="8"/>
                    </a:cxn>
                    <a:cxn ang="0">
                      <a:pos x="23" y="3"/>
                    </a:cxn>
                    <a:cxn ang="0">
                      <a:pos x="28" y="0"/>
                    </a:cxn>
                  </a:cxnLst>
                  <a:rect l="0" t="0" r="r" b="b"/>
                  <a:pathLst>
                    <a:path w="111" h="65">
                      <a:moveTo>
                        <a:pt x="28" y="0"/>
                      </a:moveTo>
                      <a:lnTo>
                        <a:pt x="31" y="1"/>
                      </a:lnTo>
                      <a:lnTo>
                        <a:pt x="34" y="3"/>
                      </a:lnTo>
                      <a:lnTo>
                        <a:pt x="37" y="4"/>
                      </a:lnTo>
                      <a:lnTo>
                        <a:pt x="39" y="6"/>
                      </a:lnTo>
                      <a:lnTo>
                        <a:pt x="40" y="7"/>
                      </a:lnTo>
                      <a:lnTo>
                        <a:pt x="48" y="7"/>
                      </a:lnTo>
                      <a:lnTo>
                        <a:pt x="56" y="8"/>
                      </a:lnTo>
                      <a:lnTo>
                        <a:pt x="64" y="9"/>
                      </a:lnTo>
                      <a:lnTo>
                        <a:pt x="72" y="12"/>
                      </a:lnTo>
                      <a:lnTo>
                        <a:pt x="73" y="13"/>
                      </a:lnTo>
                      <a:lnTo>
                        <a:pt x="73" y="16"/>
                      </a:lnTo>
                      <a:lnTo>
                        <a:pt x="72" y="19"/>
                      </a:lnTo>
                      <a:lnTo>
                        <a:pt x="71" y="21"/>
                      </a:lnTo>
                      <a:lnTo>
                        <a:pt x="72" y="24"/>
                      </a:lnTo>
                      <a:lnTo>
                        <a:pt x="72" y="24"/>
                      </a:lnTo>
                      <a:lnTo>
                        <a:pt x="73" y="24"/>
                      </a:lnTo>
                      <a:lnTo>
                        <a:pt x="76" y="21"/>
                      </a:lnTo>
                      <a:lnTo>
                        <a:pt x="77" y="20"/>
                      </a:lnTo>
                      <a:lnTo>
                        <a:pt x="77" y="20"/>
                      </a:lnTo>
                      <a:lnTo>
                        <a:pt x="76" y="19"/>
                      </a:lnTo>
                      <a:lnTo>
                        <a:pt x="76" y="18"/>
                      </a:lnTo>
                      <a:lnTo>
                        <a:pt x="75" y="17"/>
                      </a:lnTo>
                      <a:lnTo>
                        <a:pt x="75" y="13"/>
                      </a:lnTo>
                      <a:lnTo>
                        <a:pt x="75" y="8"/>
                      </a:lnTo>
                      <a:lnTo>
                        <a:pt x="76" y="5"/>
                      </a:lnTo>
                      <a:lnTo>
                        <a:pt x="79" y="2"/>
                      </a:lnTo>
                      <a:lnTo>
                        <a:pt x="82" y="1"/>
                      </a:lnTo>
                      <a:lnTo>
                        <a:pt x="84" y="2"/>
                      </a:lnTo>
                      <a:lnTo>
                        <a:pt x="87" y="4"/>
                      </a:lnTo>
                      <a:lnTo>
                        <a:pt x="89" y="6"/>
                      </a:lnTo>
                      <a:lnTo>
                        <a:pt x="90" y="9"/>
                      </a:lnTo>
                      <a:lnTo>
                        <a:pt x="90" y="15"/>
                      </a:lnTo>
                      <a:lnTo>
                        <a:pt x="92" y="29"/>
                      </a:lnTo>
                      <a:lnTo>
                        <a:pt x="94" y="35"/>
                      </a:lnTo>
                      <a:lnTo>
                        <a:pt x="97" y="40"/>
                      </a:lnTo>
                      <a:lnTo>
                        <a:pt x="98" y="41"/>
                      </a:lnTo>
                      <a:lnTo>
                        <a:pt x="100" y="42"/>
                      </a:lnTo>
                      <a:lnTo>
                        <a:pt x="106" y="44"/>
                      </a:lnTo>
                      <a:lnTo>
                        <a:pt x="109" y="46"/>
                      </a:lnTo>
                      <a:lnTo>
                        <a:pt x="111" y="47"/>
                      </a:lnTo>
                      <a:lnTo>
                        <a:pt x="111" y="50"/>
                      </a:lnTo>
                      <a:lnTo>
                        <a:pt x="109" y="53"/>
                      </a:lnTo>
                      <a:lnTo>
                        <a:pt x="104" y="58"/>
                      </a:lnTo>
                      <a:lnTo>
                        <a:pt x="99" y="61"/>
                      </a:lnTo>
                      <a:lnTo>
                        <a:pt x="95" y="63"/>
                      </a:lnTo>
                      <a:lnTo>
                        <a:pt x="89" y="65"/>
                      </a:lnTo>
                      <a:lnTo>
                        <a:pt x="84" y="64"/>
                      </a:lnTo>
                      <a:lnTo>
                        <a:pt x="77" y="62"/>
                      </a:lnTo>
                      <a:lnTo>
                        <a:pt x="75" y="60"/>
                      </a:lnTo>
                      <a:lnTo>
                        <a:pt x="74" y="57"/>
                      </a:lnTo>
                      <a:lnTo>
                        <a:pt x="73" y="54"/>
                      </a:lnTo>
                      <a:lnTo>
                        <a:pt x="70" y="52"/>
                      </a:lnTo>
                      <a:lnTo>
                        <a:pt x="69" y="52"/>
                      </a:lnTo>
                      <a:lnTo>
                        <a:pt x="66" y="55"/>
                      </a:lnTo>
                      <a:lnTo>
                        <a:pt x="65" y="57"/>
                      </a:lnTo>
                      <a:lnTo>
                        <a:pt x="64" y="58"/>
                      </a:lnTo>
                      <a:lnTo>
                        <a:pt x="63" y="59"/>
                      </a:lnTo>
                      <a:lnTo>
                        <a:pt x="56" y="61"/>
                      </a:lnTo>
                      <a:lnTo>
                        <a:pt x="49" y="62"/>
                      </a:lnTo>
                      <a:lnTo>
                        <a:pt x="44" y="63"/>
                      </a:lnTo>
                      <a:lnTo>
                        <a:pt x="39" y="63"/>
                      </a:lnTo>
                      <a:lnTo>
                        <a:pt x="34" y="63"/>
                      </a:lnTo>
                      <a:lnTo>
                        <a:pt x="31" y="61"/>
                      </a:lnTo>
                      <a:lnTo>
                        <a:pt x="29" y="57"/>
                      </a:lnTo>
                      <a:lnTo>
                        <a:pt x="26" y="54"/>
                      </a:lnTo>
                      <a:lnTo>
                        <a:pt x="24" y="51"/>
                      </a:lnTo>
                      <a:lnTo>
                        <a:pt x="19" y="50"/>
                      </a:lnTo>
                      <a:lnTo>
                        <a:pt x="10" y="48"/>
                      </a:lnTo>
                      <a:lnTo>
                        <a:pt x="6" y="46"/>
                      </a:lnTo>
                      <a:lnTo>
                        <a:pt x="2" y="42"/>
                      </a:lnTo>
                      <a:lnTo>
                        <a:pt x="0" y="39"/>
                      </a:lnTo>
                      <a:lnTo>
                        <a:pt x="0" y="38"/>
                      </a:lnTo>
                      <a:lnTo>
                        <a:pt x="2" y="36"/>
                      </a:lnTo>
                      <a:lnTo>
                        <a:pt x="5" y="36"/>
                      </a:lnTo>
                      <a:lnTo>
                        <a:pt x="21" y="36"/>
                      </a:lnTo>
                      <a:lnTo>
                        <a:pt x="25" y="35"/>
                      </a:lnTo>
                      <a:lnTo>
                        <a:pt x="28" y="34"/>
                      </a:lnTo>
                      <a:lnTo>
                        <a:pt x="30" y="33"/>
                      </a:lnTo>
                      <a:lnTo>
                        <a:pt x="31" y="31"/>
                      </a:lnTo>
                      <a:lnTo>
                        <a:pt x="30" y="30"/>
                      </a:lnTo>
                      <a:lnTo>
                        <a:pt x="28" y="30"/>
                      </a:lnTo>
                      <a:lnTo>
                        <a:pt x="26" y="30"/>
                      </a:lnTo>
                      <a:lnTo>
                        <a:pt x="22" y="31"/>
                      </a:lnTo>
                      <a:lnTo>
                        <a:pt x="20" y="31"/>
                      </a:lnTo>
                      <a:lnTo>
                        <a:pt x="15" y="29"/>
                      </a:lnTo>
                      <a:lnTo>
                        <a:pt x="11" y="26"/>
                      </a:lnTo>
                      <a:lnTo>
                        <a:pt x="7" y="23"/>
                      </a:lnTo>
                      <a:lnTo>
                        <a:pt x="7" y="21"/>
                      </a:lnTo>
                      <a:lnTo>
                        <a:pt x="7" y="21"/>
                      </a:lnTo>
                      <a:lnTo>
                        <a:pt x="9" y="21"/>
                      </a:lnTo>
                      <a:lnTo>
                        <a:pt x="11" y="21"/>
                      </a:lnTo>
                      <a:lnTo>
                        <a:pt x="15" y="21"/>
                      </a:lnTo>
                      <a:lnTo>
                        <a:pt x="16" y="20"/>
                      </a:lnTo>
                      <a:lnTo>
                        <a:pt x="17" y="18"/>
                      </a:lnTo>
                      <a:lnTo>
                        <a:pt x="16" y="15"/>
                      </a:lnTo>
                      <a:lnTo>
                        <a:pt x="16" y="15"/>
                      </a:lnTo>
                      <a:lnTo>
                        <a:pt x="10" y="15"/>
                      </a:lnTo>
                      <a:lnTo>
                        <a:pt x="9" y="14"/>
                      </a:lnTo>
                      <a:lnTo>
                        <a:pt x="9" y="13"/>
                      </a:lnTo>
                      <a:lnTo>
                        <a:pt x="11" y="11"/>
                      </a:lnTo>
                      <a:lnTo>
                        <a:pt x="13" y="10"/>
                      </a:lnTo>
                      <a:lnTo>
                        <a:pt x="16" y="9"/>
                      </a:lnTo>
                      <a:lnTo>
                        <a:pt x="19" y="8"/>
                      </a:lnTo>
                      <a:lnTo>
                        <a:pt x="21" y="6"/>
                      </a:lnTo>
                      <a:lnTo>
                        <a:pt x="23" y="3"/>
                      </a:lnTo>
                      <a:lnTo>
                        <a:pt x="26" y="2"/>
                      </a:lnTo>
                      <a:lnTo>
                        <a:pt x="28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6" name="Freeform 127">
                  <a:extLst>
                    <a:ext uri="{FF2B5EF4-FFF2-40B4-BE49-F238E27FC236}">
                      <a16:creationId xmlns:a16="http://schemas.microsoft.com/office/drawing/2014/main" id="{98848F0C-4B9D-8725-C774-DB3693F8D5E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67262" y="1851025"/>
                  <a:ext cx="26988" cy="1905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9" y="5"/>
                    </a:cxn>
                    <a:cxn ang="0">
                      <a:pos x="16" y="11"/>
                    </a:cxn>
                    <a:cxn ang="0">
                      <a:pos x="17" y="11"/>
                    </a:cxn>
                    <a:cxn ang="0">
                      <a:pos x="16" y="11"/>
                    </a:cxn>
                    <a:cxn ang="0">
                      <a:pos x="16" y="12"/>
                    </a:cxn>
                    <a:cxn ang="0">
                      <a:pos x="15" y="11"/>
                    </a:cxn>
                    <a:cxn ang="0">
                      <a:pos x="14" y="11"/>
                    </a:cxn>
                    <a:cxn ang="0">
                      <a:pos x="12" y="11"/>
                    </a:cxn>
                    <a:cxn ang="0">
                      <a:pos x="11" y="11"/>
                    </a:cxn>
                    <a:cxn ang="0">
                      <a:pos x="11" y="10"/>
                    </a:cxn>
                    <a:cxn ang="0">
                      <a:pos x="8" y="8"/>
                    </a:cxn>
                    <a:cxn ang="0">
                      <a:pos x="2" y="2"/>
                    </a:cxn>
                    <a:cxn ang="0">
                      <a:pos x="0" y="1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7" h="12">
                      <a:moveTo>
                        <a:pt x="0" y="0"/>
                      </a:moveTo>
                      <a:lnTo>
                        <a:pt x="9" y="5"/>
                      </a:lnTo>
                      <a:lnTo>
                        <a:pt x="16" y="11"/>
                      </a:lnTo>
                      <a:lnTo>
                        <a:pt x="17" y="11"/>
                      </a:lnTo>
                      <a:lnTo>
                        <a:pt x="16" y="11"/>
                      </a:lnTo>
                      <a:lnTo>
                        <a:pt x="16" y="12"/>
                      </a:lnTo>
                      <a:lnTo>
                        <a:pt x="15" y="11"/>
                      </a:lnTo>
                      <a:lnTo>
                        <a:pt x="14" y="11"/>
                      </a:lnTo>
                      <a:lnTo>
                        <a:pt x="12" y="11"/>
                      </a:lnTo>
                      <a:lnTo>
                        <a:pt x="11" y="11"/>
                      </a:lnTo>
                      <a:lnTo>
                        <a:pt x="11" y="10"/>
                      </a:lnTo>
                      <a:lnTo>
                        <a:pt x="8" y="8"/>
                      </a:lnTo>
                      <a:lnTo>
                        <a:pt x="2" y="2"/>
                      </a:lnTo>
                      <a:lnTo>
                        <a:pt x="0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7" name="Freeform 128">
                  <a:extLst>
                    <a:ext uri="{FF2B5EF4-FFF2-40B4-BE49-F238E27FC236}">
                      <a16:creationId xmlns:a16="http://schemas.microsoft.com/office/drawing/2014/main" id="{10CFD578-1DAD-164B-FF63-1CBEEE921AD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35462" y="1914525"/>
                  <a:ext cx="42863" cy="31750"/>
                </a:xfrm>
                <a:custGeom>
                  <a:avLst/>
                  <a:gdLst/>
                  <a:ahLst/>
                  <a:cxnLst>
                    <a:cxn ang="0">
                      <a:pos x="12" y="0"/>
                    </a:cxn>
                    <a:cxn ang="0">
                      <a:pos x="16" y="4"/>
                    </a:cxn>
                    <a:cxn ang="0">
                      <a:pos x="21" y="8"/>
                    </a:cxn>
                    <a:cxn ang="0">
                      <a:pos x="25" y="12"/>
                    </a:cxn>
                    <a:cxn ang="0">
                      <a:pos x="27" y="17"/>
                    </a:cxn>
                    <a:cxn ang="0">
                      <a:pos x="27" y="18"/>
                    </a:cxn>
                    <a:cxn ang="0">
                      <a:pos x="26" y="19"/>
                    </a:cxn>
                    <a:cxn ang="0">
                      <a:pos x="25" y="20"/>
                    </a:cxn>
                    <a:cxn ang="0">
                      <a:pos x="24" y="20"/>
                    </a:cxn>
                    <a:cxn ang="0">
                      <a:pos x="23" y="20"/>
                    </a:cxn>
                    <a:cxn ang="0">
                      <a:pos x="20" y="20"/>
                    </a:cxn>
                    <a:cxn ang="0">
                      <a:pos x="14" y="19"/>
                    </a:cxn>
                    <a:cxn ang="0">
                      <a:pos x="9" y="16"/>
                    </a:cxn>
                    <a:cxn ang="0">
                      <a:pos x="7" y="16"/>
                    </a:cxn>
                    <a:cxn ang="0">
                      <a:pos x="4" y="16"/>
                    </a:cxn>
                    <a:cxn ang="0">
                      <a:pos x="2" y="15"/>
                    </a:cxn>
                    <a:cxn ang="0">
                      <a:pos x="0" y="15"/>
                    </a:cxn>
                    <a:cxn ang="0">
                      <a:pos x="0" y="13"/>
                    </a:cxn>
                    <a:cxn ang="0">
                      <a:pos x="1" y="10"/>
                    </a:cxn>
                    <a:cxn ang="0">
                      <a:pos x="7" y="4"/>
                    </a:cxn>
                    <a:cxn ang="0">
                      <a:pos x="9" y="2"/>
                    </a:cxn>
                    <a:cxn ang="0">
                      <a:pos x="11" y="0"/>
                    </a:cxn>
                    <a:cxn ang="0">
                      <a:pos x="12" y="0"/>
                    </a:cxn>
                  </a:cxnLst>
                  <a:rect l="0" t="0" r="r" b="b"/>
                  <a:pathLst>
                    <a:path w="27" h="20">
                      <a:moveTo>
                        <a:pt x="12" y="0"/>
                      </a:moveTo>
                      <a:lnTo>
                        <a:pt x="16" y="4"/>
                      </a:lnTo>
                      <a:lnTo>
                        <a:pt x="21" y="8"/>
                      </a:lnTo>
                      <a:lnTo>
                        <a:pt x="25" y="12"/>
                      </a:lnTo>
                      <a:lnTo>
                        <a:pt x="27" y="17"/>
                      </a:lnTo>
                      <a:lnTo>
                        <a:pt x="27" y="18"/>
                      </a:lnTo>
                      <a:lnTo>
                        <a:pt x="26" y="19"/>
                      </a:lnTo>
                      <a:lnTo>
                        <a:pt x="25" y="20"/>
                      </a:lnTo>
                      <a:lnTo>
                        <a:pt x="24" y="20"/>
                      </a:lnTo>
                      <a:lnTo>
                        <a:pt x="23" y="20"/>
                      </a:lnTo>
                      <a:lnTo>
                        <a:pt x="20" y="20"/>
                      </a:lnTo>
                      <a:lnTo>
                        <a:pt x="14" y="19"/>
                      </a:lnTo>
                      <a:lnTo>
                        <a:pt x="9" y="16"/>
                      </a:lnTo>
                      <a:lnTo>
                        <a:pt x="7" y="16"/>
                      </a:lnTo>
                      <a:lnTo>
                        <a:pt x="4" y="16"/>
                      </a:lnTo>
                      <a:lnTo>
                        <a:pt x="2" y="15"/>
                      </a:lnTo>
                      <a:lnTo>
                        <a:pt x="0" y="15"/>
                      </a:lnTo>
                      <a:lnTo>
                        <a:pt x="0" y="13"/>
                      </a:lnTo>
                      <a:lnTo>
                        <a:pt x="1" y="10"/>
                      </a:lnTo>
                      <a:lnTo>
                        <a:pt x="7" y="4"/>
                      </a:lnTo>
                      <a:lnTo>
                        <a:pt x="9" y="2"/>
                      </a:lnTo>
                      <a:lnTo>
                        <a:pt x="11" y="0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8" name="Freeform 129">
                  <a:extLst>
                    <a:ext uri="{FF2B5EF4-FFF2-40B4-BE49-F238E27FC236}">
                      <a16:creationId xmlns:a16="http://schemas.microsoft.com/office/drawing/2014/main" id="{DB550144-3A2E-7530-1A97-467654111B1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76750" y="1951038"/>
                  <a:ext cx="6350" cy="4763"/>
                </a:xfrm>
                <a:custGeom>
                  <a:avLst/>
                  <a:gdLst/>
                  <a:ahLst/>
                  <a:cxnLst>
                    <a:cxn ang="0">
                      <a:pos x="1" y="0"/>
                    </a:cxn>
                    <a:cxn ang="0">
                      <a:pos x="4" y="0"/>
                    </a:cxn>
                    <a:cxn ang="0">
                      <a:pos x="4" y="0"/>
                    </a:cxn>
                    <a:cxn ang="0">
                      <a:pos x="3" y="2"/>
                    </a:cxn>
                    <a:cxn ang="0">
                      <a:pos x="2" y="3"/>
                    </a:cxn>
                    <a:cxn ang="0">
                      <a:pos x="1" y="3"/>
                    </a:cxn>
                    <a:cxn ang="0">
                      <a:pos x="0" y="3"/>
                    </a:cxn>
                    <a:cxn ang="0">
                      <a:pos x="0" y="0"/>
                    </a:cxn>
                    <a:cxn ang="0">
                      <a:pos x="1" y="0"/>
                    </a:cxn>
                  </a:cxnLst>
                  <a:rect l="0" t="0" r="r" b="b"/>
                  <a:pathLst>
                    <a:path w="4" h="3">
                      <a:moveTo>
                        <a:pt x="1" y="0"/>
                      </a:move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3" y="2"/>
                      </a:lnTo>
                      <a:lnTo>
                        <a:pt x="2" y="3"/>
                      </a:lnTo>
                      <a:lnTo>
                        <a:pt x="1" y="3"/>
                      </a:lnTo>
                      <a:lnTo>
                        <a:pt x="0" y="3"/>
                      </a:lnTo>
                      <a:lnTo>
                        <a:pt x="0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9" name="Freeform 130">
                  <a:extLst>
                    <a:ext uri="{FF2B5EF4-FFF2-40B4-BE49-F238E27FC236}">
                      <a16:creationId xmlns:a16="http://schemas.microsoft.com/office/drawing/2014/main" id="{1A8AF19B-46CB-F6FC-B162-2518109DBA8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433887" y="1828800"/>
                  <a:ext cx="360363" cy="239713"/>
                </a:xfrm>
                <a:custGeom>
                  <a:avLst/>
                  <a:gdLst/>
                  <a:ahLst/>
                  <a:cxnLst>
                    <a:cxn ang="0">
                      <a:pos x="189" y="67"/>
                    </a:cxn>
                    <a:cxn ang="0">
                      <a:pos x="23" y="0"/>
                    </a:cxn>
                    <a:cxn ang="0">
                      <a:pos x="19" y="10"/>
                    </a:cxn>
                    <a:cxn ang="0">
                      <a:pos x="29" y="33"/>
                    </a:cxn>
                    <a:cxn ang="0">
                      <a:pos x="34" y="32"/>
                    </a:cxn>
                    <a:cxn ang="0">
                      <a:pos x="29" y="26"/>
                    </a:cxn>
                    <a:cxn ang="0">
                      <a:pos x="23" y="13"/>
                    </a:cxn>
                    <a:cxn ang="0">
                      <a:pos x="33" y="14"/>
                    </a:cxn>
                    <a:cxn ang="0">
                      <a:pos x="42" y="1"/>
                    </a:cxn>
                    <a:cxn ang="0">
                      <a:pos x="54" y="16"/>
                    </a:cxn>
                    <a:cxn ang="0">
                      <a:pos x="55" y="19"/>
                    </a:cxn>
                    <a:cxn ang="0">
                      <a:pos x="60" y="20"/>
                    </a:cxn>
                    <a:cxn ang="0">
                      <a:pos x="70" y="10"/>
                    </a:cxn>
                    <a:cxn ang="0">
                      <a:pos x="54" y="3"/>
                    </a:cxn>
                    <a:cxn ang="0">
                      <a:pos x="75" y="9"/>
                    </a:cxn>
                    <a:cxn ang="0">
                      <a:pos x="90" y="25"/>
                    </a:cxn>
                    <a:cxn ang="0">
                      <a:pos x="104" y="28"/>
                    </a:cxn>
                    <a:cxn ang="0">
                      <a:pos x="109" y="25"/>
                    </a:cxn>
                    <a:cxn ang="0">
                      <a:pos x="114" y="41"/>
                    </a:cxn>
                    <a:cxn ang="0">
                      <a:pos x="122" y="31"/>
                    </a:cxn>
                    <a:cxn ang="0">
                      <a:pos x="134" y="34"/>
                    </a:cxn>
                    <a:cxn ang="0">
                      <a:pos x="133" y="44"/>
                    </a:cxn>
                    <a:cxn ang="0">
                      <a:pos x="144" y="42"/>
                    </a:cxn>
                    <a:cxn ang="0">
                      <a:pos x="144" y="51"/>
                    </a:cxn>
                    <a:cxn ang="0">
                      <a:pos x="152" y="54"/>
                    </a:cxn>
                    <a:cxn ang="0">
                      <a:pos x="172" y="65"/>
                    </a:cxn>
                    <a:cxn ang="0">
                      <a:pos x="174" y="64"/>
                    </a:cxn>
                    <a:cxn ang="0">
                      <a:pos x="175" y="60"/>
                    </a:cxn>
                    <a:cxn ang="0">
                      <a:pos x="190" y="65"/>
                    </a:cxn>
                    <a:cxn ang="0">
                      <a:pos x="193" y="69"/>
                    </a:cxn>
                    <a:cxn ang="0">
                      <a:pos x="213" y="71"/>
                    </a:cxn>
                    <a:cxn ang="0">
                      <a:pos x="208" y="72"/>
                    </a:cxn>
                    <a:cxn ang="0">
                      <a:pos x="217" y="79"/>
                    </a:cxn>
                    <a:cxn ang="0">
                      <a:pos x="207" y="81"/>
                    </a:cxn>
                    <a:cxn ang="0">
                      <a:pos x="210" y="97"/>
                    </a:cxn>
                    <a:cxn ang="0">
                      <a:pos x="201" y="83"/>
                    </a:cxn>
                    <a:cxn ang="0">
                      <a:pos x="193" y="84"/>
                    </a:cxn>
                    <a:cxn ang="0">
                      <a:pos x="179" y="98"/>
                    </a:cxn>
                    <a:cxn ang="0">
                      <a:pos x="183" y="96"/>
                    </a:cxn>
                    <a:cxn ang="0">
                      <a:pos x="190" y="103"/>
                    </a:cxn>
                    <a:cxn ang="0">
                      <a:pos x="203" y="104"/>
                    </a:cxn>
                    <a:cxn ang="0">
                      <a:pos x="208" y="109"/>
                    </a:cxn>
                    <a:cxn ang="0">
                      <a:pos x="216" y="113"/>
                    </a:cxn>
                    <a:cxn ang="0">
                      <a:pos x="227" y="135"/>
                    </a:cxn>
                    <a:cxn ang="0">
                      <a:pos x="211" y="151"/>
                    </a:cxn>
                    <a:cxn ang="0">
                      <a:pos x="184" y="138"/>
                    </a:cxn>
                    <a:cxn ang="0">
                      <a:pos x="164" y="133"/>
                    </a:cxn>
                    <a:cxn ang="0">
                      <a:pos x="169" y="130"/>
                    </a:cxn>
                    <a:cxn ang="0">
                      <a:pos x="149" y="123"/>
                    </a:cxn>
                    <a:cxn ang="0">
                      <a:pos x="146" y="101"/>
                    </a:cxn>
                    <a:cxn ang="0">
                      <a:pos x="162" y="87"/>
                    </a:cxn>
                    <a:cxn ang="0">
                      <a:pos x="144" y="80"/>
                    </a:cxn>
                    <a:cxn ang="0">
                      <a:pos x="124" y="66"/>
                    </a:cxn>
                    <a:cxn ang="0">
                      <a:pos x="118" y="65"/>
                    </a:cxn>
                    <a:cxn ang="0">
                      <a:pos x="107" y="60"/>
                    </a:cxn>
                    <a:cxn ang="0">
                      <a:pos x="101" y="55"/>
                    </a:cxn>
                    <a:cxn ang="0">
                      <a:pos x="90" y="48"/>
                    </a:cxn>
                    <a:cxn ang="0">
                      <a:pos x="76" y="38"/>
                    </a:cxn>
                    <a:cxn ang="0">
                      <a:pos x="65" y="49"/>
                    </a:cxn>
                    <a:cxn ang="0">
                      <a:pos x="58" y="50"/>
                    </a:cxn>
                    <a:cxn ang="0">
                      <a:pos x="21" y="43"/>
                    </a:cxn>
                    <a:cxn ang="0">
                      <a:pos x="5" y="18"/>
                    </a:cxn>
                  </a:cxnLst>
                  <a:rect l="0" t="0" r="r" b="b"/>
                  <a:pathLst>
                    <a:path w="227" h="151">
                      <a:moveTo>
                        <a:pt x="184" y="67"/>
                      </a:moveTo>
                      <a:lnTo>
                        <a:pt x="184" y="67"/>
                      </a:lnTo>
                      <a:lnTo>
                        <a:pt x="185" y="68"/>
                      </a:lnTo>
                      <a:lnTo>
                        <a:pt x="187" y="68"/>
                      </a:lnTo>
                      <a:lnTo>
                        <a:pt x="189" y="67"/>
                      </a:lnTo>
                      <a:lnTo>
                        <a:pt x="187" y="67"/>
                      </a:lnTo>
                      <a:lnTo>
                        <a:pt x="186" y="67"/>
                      </a:lnTo>
                      <a:lnTo>
                        <a:pt x="184" y="67"/>
                      </a:lnTo>
                      <a:close/>
                      <a:moveTo>
                        <a:pt x="20" y="0"/>
                      </a:moveTo>
                      <a:lnTo>
                        <a:pt x="23" y="0"/>
                      </a:lnTo>
                      <a:lnTo>
                        <a:pt x="24" y="0"/>
                      </a:lnTo>
                      <a:lnTo>
                        <a:pt x="25" y="1"/>
                      </a:lnTo>
                      <a:lnTo>
                        <a:pt x="25" y="2"/>
                      </a:lnTo>
                      <a:lnTo>
                        <a:pt x="24" y="5"/>
                      </a:lnTo>
                      <a:lnTo>
                        <a:pt x="19" y="10"/>
                      </a:lnTo>
                      <a:lnTo>
                        <a:pt x="18" y="13"/>
                      </a:lnTo>
                      <a:lnTo>
                        <a:pt x="18" y="18"/>
                      </a:lnTo>
                      <a:lnTo>
                        <a:pt x="21" y="23"/>
                      </a:lnTo>
                      <a:lnTo>
                        <a:pt x="24" y="28"/>
                      </a:lnTo>
                      <a:lnTo>
                        <a:pt x="29" y="33"/>
                      </a:lnTo>
                      <a:lnTo>
                        <a:pt x="33" y="35"/>
                      </a:lnTo>
                      <a:lnTo>
                        <a:pt x="33" y="35"/>
                      </a:lnTo>
                      <a:lnTo>
                        <a:pt x="34" y="34"/>
                      </a:lnTo>
                      <a:lnTo>
                        <a:pt x="34" y="33"/>
                      </a:lnTo>
                      <a:lnTo>
                        <a:pt x="34" y="32"/>
                      </a:lnTo>
                      <a:lnTo>
                        <a:pt x="34" y="30"/>
                      </a:lnTo>
                      <a:lnTo>
                        <a:pt x="34" y="29"/>
                      </a:lnTo>
                      <a:lnTo>
                        <a:pt x="33" y="28"/>
                      </a:lnTo>
                      <a:lnTo>
                        <a:pt x="32" y="27"/>
                      </a:lnTo>
                      <a:lnTo>
                        <a:pt x="29" y="26"/>
                      </a:lnTo>
                      <a:lnTo>
                        <a:pt x="23" y="24"/>
                      </a:lnTo>
                      <a:lnTo>
                        <a:pt x="21" y="22"/>
                      </a:lnTo>
                      <a:lnTo>
                        <a:pt x="20" y="20"/>
                      </a:lnTo>
                      <a:lnTo>
                        <a:pt x="20" y="16"/>
                      </a:lnTo>
                      <a:lnTo>
                        <a:pt x="23" y="13"/>
                      </a:lnTo>
                      <a:lnTo>
                        <a:pt x="25" y="12"/>
                      </a:lnTo>
                      <a:lnTo>
                        <a:pt x="27" y="13"/>
                      </a:lnTo>
                      <a:lnTo>
                        <a:pt x="29" y="14"/>
                      </a:lnTo>
                      <a:lnTo>
                        <a:pt x="31" y="14"/>
                      </a:lnTo>
                      <a:lnTo>
                        <a:pt x="33" y="14"/>
                      </a:lnTo>
                      <a:lnTo>
                        <a:pt x="36" y="11"/>
                      </a:lnTo>
                      <a:lnTo>
                        <a:pt x="37" y="8"/>
                      </a:lnTo>
                      <a:lnTo>
                        <a:pt x="38" y="5"/>
                      </a:lnTo>
                      <a:lnTo>
                        <a:pt x="40" y="1"/>
                      </a:lnTo>
                      <a:lnTo>
                        <a:pt x="42" y="1"/>
                      </a:lnTo>
                      <a:lnTo>
                        <a:pt x="45" y="2"/>
                      </a:lnTo>
                      <a:lnTo>
                        <a:pt x="48" y="4"/>
                      </a:lnTo>
                      <a:lnTo>
                        <a:pt x="51" y="8"/>
                      </a:lnTo>
                      <a:lnTo>
                        <a:pt x="54" y="12"/>
                      </a:lnTo>
                      <a:lnTo>
                        <a:pt x="54" y="16"/>
                      </a:lnTo>
                      <a:lnTo>
                        <a:pt x="53" y="20"/>
                      </a:lnTo>
                      <a:lnTo>
                        <a:pt x="54" y="24"/>
                      </a:lnTo>
                      <a:lnTo>
                        <a:pt x="54" y="23"/>
                      </a:lnTo>
                      <a:lnTo>
                        <a:pt x="54" y="21"/>
                      </a:lnTo>
                      <a:lnTo>
                        <a:pt x="55" y="19"/>
                      </a:lnTo>
                      <a:lnTo>
                        <a:pt x="56" y="18"/>
                      </a:lnTo>
                      <a:lnTo>
                        <a:pt x="57" y="18"/>
                      </a:lnTo>
                      <a:lnTo>
                        <a:pt x="58" y="19"/>
                      </a:lnTo>
                      <a:lnTo>
                        <a:pt x="59" y="19"/>
                      </a:lnTo>
                      <a:lnTo>
                        <a:pt x="60" y="20"/>
                      </a:lnTo>
                      <a:lnTo>
                        <a:pt x="60" y="20"/>
                      </a:lnTo>
                      <a:lnTo>
                        <a:pt x="65" y="16"/>
                      </a:lnTo>
                      <a:lnTo>
                        <a:pt x="69" y="12"/>
                      </a:lnTo>
                      <a:lnTo>
                        <a:pt x="72" y="10"/>
                      </a:lnTo>
                      <a:lnTo>
                        <a:pt x="70" y="10"/>
                      </a:lnTo>
                      <a:lnTo>
                        <a:pt x="69" y="9"/>
                      </a:lnTo>
                      <a:lnTo>
                        <a:pt x="68" y="9"/>
                      </a:lnTo>
                      <a:lnTo>
                        <a:pt x="67" y="9"/>
                      </a:lnTo>
                      <a:lnTo>
                        <a:pt x="59" y="6"/>
                      </a:lnTo>
                      <a:lnTo>
                        <a:pt x="54" y="3"/>
                      </a:lnTo>
                      <a:lnTo>
                        <a:pt x="50" y="2"/>
                      </a:lnTo>
                      <a:lnTo>
                        <a:pt x="48" y="1"/>
                      </a:lnTo>
                      <a:lnTo>
                        <a:pt x="47" y="0"/>
                      </a:lnTo>
                      <a:lnTo>
                        <a:pt x="61" y="4"/>
                      </a:lnTo>
                      <a:lnTo>
                        <a:pt x="75" y="9"/>
                      </a:lnTo>
                      <a:lnTo>
                        <a:pt x="77" y="9"/>
                      </a:lnTo>
                      <a:lnTo>
                        <a:pt x="81" y="11"/>
                      </a:lnTo>
                      <a:lnTo>
                        <a:pt x="85" y="15"/>
                      </a:lnTo>
                      <a:lnTo>
                        <a:pt x="88" y="18"/>
                      </a:lnTo>
                      <a:lnTo>
                        <a:pt x="90" y="25"/>
                      </a:lnTo>
                      <a:lnTo>
                        <a:pt x="92" y="28"/>
                      </a:lnTo>
                      <a:lnTo>
                        <a:pt x="95" y="30"/>
                      </a:lnTo>
                      <a:lnTo>
                        <a:pt x="99" y="31"/>
                      </a:lnTo>
                      <a:lnTo>
                        <a:pt x="103" y="30"/>
                      </a:lnTo>
                      <a:lnTo>
                        <a:pt x="104" y="28"/>
                      </a:lnTo>
                      <a:lnTo>
                        <a:pt x="105" y="23"/>
                      </a:lnTo>
                      <a:lnTo>
                        <a:pt x="106" y="21"/>
                      </a:lnTo>
                      <a:lnTo>
                        <a:pt x="107" y="21"/>
                      </a:lnTo>
                      <a:lnTo>
                        <a:pt x="108" y="22"/>
                      </a:lnTo>
                      <a:lnTo>
                        <a:pt x="109" y="25"/>
                      </a:lnTo>
                      <a:lnTo>
                        <a:pt x="109" y="28"/>
                      </a:lnTo>
                      <a:lnTo>
                        <a:pt x="109" y="32"/>
                      </a:lnTo>
                      <a:lnTo>
                        <a:pt x="110" y="35"/>
                      </a:lnTo>
                      <a:lnTo>
                        <a:pt x="112" y="38"/>
                      </a:lnTo>
                      <a:lnTo>
                        <a:pt x="114" y="41"/>
                      </a:lnTo>
                      <a:lnTo>
                        <a:pt x="117" y="41"/>
                      </a:lnTo>
                      <a:lnTo>
                        <a:pt x="121" y="40"/>
                      </a:lnTo>
                      <a:lnTo>
                        <a:pt x="122" y="39"/>
                      </a:lnTo>
                      <a:lnTo>
                        <a:pt x="122" y="34"/>
                      </a:lnTo>
                      <a:lnTo>
                        <a:pt x="122" y="31"/>
                      </a:lnTo>
                      <a:lnTo>
                        <a:pt x="122" y="28"/>
                      </a:lnTo>
                      <a:lnTo>
                        <a:pt x="124" y="27"/>
                      </a:lnTo>
                      <a:lnTo>
                        <a:pt x="127" y="28"/>
                      </a:lnTo>
                      <a:lnTo>
                        <a:pt x="131" y="30"/>
                      </a:lnTo>
                      <a:lnTo>
                        <a:pt x="134" y="34"/>
                      </a:lnTo>
                      <a:lnTo>
                        <a:pt x="135" y="38"/>
                      </a:lnTo>
                      <a:lnTo>
                        <a:pt x="135" y="41"/>
                      </a:lnTo>
                      <a:lnTo>
                        <a:pt x="134" y="42"/>
                      </a:lnTo>
                      <a:lnTo>
                        <a:pt x="133" y="43"/>
                      </a:lnTo>
                      <a:lnTo>
                        <a:pt x="133" y="44"/>
                      </a:lnTo>
                      <a:lnTo>
                        <a:pt x="133" y="44"/>
                      </a:lnTo>
                      <a:lnTo>
                        <a:pt x="133" y="45"/>
                      </a:lnTo>
                      <a:lnTo>
                        <a:pt x="137" y="45"/>
                      </a:lnTo>
                      <a:lnTo>
                        <a:pt x="140" y="44"/>
                      </a:lnTo>
                      <a:lnTo>
                        <a:pt x="144" y="42"/>
                      </a:lnTo>
                      <a:lnTo>
                        <a:pt x="148" y="42"/>
                      </a:lnTo>
                      <a:lnTo>
                        <a:pt x="150" y="43"/>
                      </a:lnTo>
                      <a:lnTo>
                        <a:pt x="151" y="44"/>
                      </a:lnTo>
                      <a:lnTo>
                        <a:pt x="149" y="47"/>
                      </a:lnTo>
                      <a:lnTo>
                        <a:pt x="144" y="51"/>
                      </a:lnTo>
                      <a:lnTo>
                        <a:pt x="142" y="53"/>
                      </a:lnTo>
                      <a:lnTo>
                        <a:pt x="144" y="54"/>
                      </a:lnTo>
                      <a:lnTo>
                        <a:pt x="145" y="55"/>
                      </a:lnTo>
                      <a:lnTo>
                        <a:pt x="150" y="54"/>
                      </a:lnTo>
                      <a:lnTo>
                        <a:pt x="152" y="54"/>
                      </a:lnTo>
                      <a:lnTo>
                        <a:pt x="155" y="55"/>
                      </a:lnTo>
                      <a:lnTo>
                        <a:pt x="158" y="56"/>
                      </a:lnTo>
                      <a:lnTo>
                        <a:pt x="161" y="58"/>
                      </a:lnTo>
                      <a:lnTo>
                        <a:pt x="170" y="64"/>
                      </a:lnTo>
                      <a:lnTo>
                        <a:pt x="172" y="65"/>
                      </a:lnTo>
                      <a:lnTo>
                        <a:pt x="172" y="65"/>
                      </a:lnTo>
                      <a:lnTo>
                        <a:pt x="173" y="65"/>
                      </a:lnTo>
                      <a:lnTo>
                        <a:pt x="174" y="66"/>
                      </a:lnTo>
                      <a:lnTo>
                        <a:pt x="174" y="65"/>
                      </a:lnTo>
                      <a:lnTo>
                        <a:pt x="174" y="64"/>
                      </a:lnTo>
                      <a:lnTo>
                        <a:pt x="174" y="63"/>
                      </a:lnTo>
                      <a:lnTo>
                        <a:pt x="173" y="62"/>
                      </a:lnTo>
                      <a:lnTo>
                        <a:pt x="172" y="61"/>
                      </a:lnTo>
                      <a:lnTo>
                        <a:pt x="173" y="61"/>
                      </a:lnTo>
                      <a:lnTo>
                        <a:pt x="175" y="60"/>
                      </a:lnTo>
                      <a:lnTo>
                        <a:pt x="178" y="60"/>
                      </a:lnTo>
                      <a:lnTo>
                        <a:pt x="181" y="61"/>
                      </a:lnTo>
                      <a:lnTo>
                        <a:pt x="182" y="61"/>
                      </a:lnTo>
                      <a:lnTo>
                        <a:pt x="185" y="62"/>
                      </a:lnTo>
                      <a:lnTo>
                        <a:pt x="190" y="65"/>
                      </a:lnTo>
                      <a:lnTo>
                        <a:pt x="191" y="67"/>
                      </a:lnTo>
                      <a:lnTo>
                        <a:pt x="190" y="67"/>
                      </a:lnTo>
                      <a:lnTo>
                        <a:pt x="192" y="67"/>
                      </a:lnTo>
                      <a:lnTo>
                        <a:pt x="193" y="68"/>
                      </a:lnTo>
                      <a:lnTo>
                        <a:pt x="193" y="69"/>
                      </a:lnTo>
                      <a:lnTo>
                        <a:pt x="194" y="70"/>
                      </a:lnTo>
                      <a:lnTo>
                        <a:pt x="196" y="70"/>
                      </a:lnTo>
                      <a:lnTo>
                        <a:pt x="199" y="69"/>
                      </a:lnTo>
                      <a:lnTo>
                        <a:pt x="207" y="69"/>
                      </a:lnTo>
                      <a:lnTo>
                        <a:pt x="213" y="71"/>
                      </a:lnTo>
                      <a:lnTo>
                        <a:pt x="213" y="71"/>
                      </a:lnTo>
                      <a:lnTo>
                        <a:pt x="209" y="71"/>
                      </a:lnTo>
                      <a:lnTo>
                        <a:pt x="208" y="72"/>
                      </a:lnTo>
                      <a:lnTo>
                        <a:pt x="208" y="72"/>
                      </a:lnTo>
                      <a:lnTo>
                        <a:pt x="208" y="72"/>
                      </a:lnTo>
                      <a:lnTo>
                        <a:pt x="209" y="74"/>
                      </a:lnTo>
                      <a:lnTo>
                        <a:pt x="211" y="74"/>
                      </a:lnTo>
                      <a:lnTo>
                        <a:pt x="214" y="75"/>
                      </a:lnTo>
                      <a:lnTo>
                        <a:pt x="217" y="77"/>
                      </a:lnTo>
                      <a:lnTo>
                        <a:pt x="217" y="79"/>
                      </a:lnTo>
                      <a:lnTo>
                        <a:pt x="216" y="81"/>
                      </a:lnTo>
                      <a:lnTo>
                        <a:pt x="214" y="81"/>
                      </a:lnTo>
                      <a:lnTo>
                        <a:pt x="210" y="80"/>
                      </a:lnTo>
                      <a:lnTo>
                        <a:pt x="208" y="80"/>
                      </a:lnTo>
                      <a:lnTo>
                        <a:pt x="207" y="81"/>
                      </a:lnTo>
                      <a:lnTo>
                        <a:pt x="208" y="86"/>
                      </a:lnTo>
                      <a:lnTo>
                        <a:pt x="210" y="91"/>
                      </a:lnTo>
                      <a:lnTo>
                        <a:pt x="211" y="95"/>
                      </a:lnTo>
                      <a:lnTo>
                        <a:pt x="211" y="96"/>
                      </a:lnTo>
                      <a:lnTo>
                        <a:pt x="210" y="97"/>
                      </a:lnTo>
                      <a:lnTo>
                        <a:pt x="210" y="97"/>
                      </a:lnTo>
                      <a:lnTo>
                        <a:pt x="209" y="97"/>
                      </a:lnTo>
                      <a:lnTo>
                        <a:pt x="206" y="93"/>
                      </a:lnTo>
                      <a:lnTo>
                        <a:pt x="204" y="88"/>
                      </a:lnTo>
                      <a:lnTo>
                        <a:pt x="201" y="83"/>
                      </a:lnTo>
                      <a:lnTo>
                        <a:pt x="197" y="80"/>
                      </a:lnTo>
                      <a:lnTo>
                        <a:pt x="195" y="80"/>
                      </a:lnTo>
                      <a:lnTo>
                        <a:pt x="194" y="81"/>
                      </a:lnTo>
                      <a:lnTo>
                        <a:pt x="193" y="82"/>
                      </a:lnTo>
                      <a:lnTo>
                        <a:pt x="193" y="84"/>
                      </a:lnTo>
                      <a:lnTo>
                        <a:pt x="192" y="85"/>
                      </a:lnTo>
                      <a:lnTo>
                        <a:pt x="191" y="87"/>
                      </a:lnTo>
                      <a:lnTo>
                        <a:pt x="190" y="88"/>
                      </a:lnTo>
                      <a:lnTo>
                        <a:pt x="185" y="93"/>
                      </a:lnTo>
                      <a:lnTo>
                        <a:pt x="179" y="98"/>
                      </a:lnTo>
                      <a:lnTo>
                        <a:pt x="180" y="98"/>
                      </a:lnTo>
                      <a:lnTo>
                        <a:pt x="181" y="97"/>
                      </a:lnTo>
                      <a:lnTo>
                        <a:pt x="181" y="97"/>
                      </a:lnTo>
                      <a:lnTo>
                        <a:pt x="182" y="96"/>
                      </a:lnTo>
                      <a:lnTo>
                        <a:pt x="183" y="96"/>
                      </a:lnTo>
                      <a:lnTo>
                        <a:pt x="185" y="97"/>
                      </a:lnTo>
                      <a:lnTo>
                        <a:pt x="186" y="98"/>
                      </a:lnTo>
                      <a:lnTo>
                        <a:pt x="187" y="100"/>
                      </a:lnTo>
                      <a:lnTo>
                        <a:pt x="189" y="101"/>
                      </a:lnTo>
                      <a:lnTo>
                        <a:pt x="190" y="103"/>
                      </a:lnTo>
                      <a:lnTo>
                        <a:pt x="192" y="105"/>
                      </a:lnTo>
                      <a:lnTo>
                        <a:pt x="195" y="106"/>
                      </a:lnTo>
                      <a:lnTo>
                        <a:pt x="197" y="107"/>
                      </a:lnTo>
                      <a:lnTo>
                        <a:pt x="199" y="106"/>
                      </a:lnTo>
                      <a:lnTo>
                        <a:pt x="203" y="104"/>
                      </a:lnTo>
                      <a:lnTo>
                        <a:pt x="204" y="103"/>
                      </a:lnTo>
                      <a:lnTo>
                        <a:pt x="206" y="104"/>
                      </a:lnTo>
                      <a:lnTo>
                        <a:pt x="209" y="108"/>
                      </a:lnTo>
                      <a:lnTo>
                        <a:pt x="209" y="109"/>
                      </a:lnTo>
                      <a:lnTo>
                        <a:pt x="208" y="109"/>
                      </a:lnTo>
                      <a:lnTo>
                        <a:pt x="206" y="111"/>
                      </a:lnTo>
                      <a:lnTo>
                        <a:pt x="207" y="111"/>
                      </a:lnTo>
                      <a:lnTo>
                        <a:pt x="210" y="112"/>
                      </a:lnTo>
                      <a:lnTo>
                        <a:pt x="213" y="112"/>
                      </a:lnTo>
                      <a:lnTo>
                        <a:pt x="216" y="113"/>
                      </a:lnTo>
                      <a:lnTo>
                        <a:pt x="219" y="117"/>
                      </a:lnTo>
                      <a:lnTo>
                        <a:pt x="222" y="120"/>
                      </a:lnTo>
                      <a:lnTo>
                        <a:pt x="225" y="125"/>
                      </a:lnTo>
                      <a:lnTo>
                        <a:pt x="227" y="130"/>
                      </a:lnTo>
                      <a:lnTo>
                        <a:pt x="227" y="135"/>
                      </a:lnTo>
                      <a:lnTo>
                        <a:pt x="227" y="140"/>
                      </a:lnTo>
                      <a:lnTo>
                        <a:pt x="225" y="145"/>
                      </a:lnTo>
                      <a:lnTo>
                        <a:pt x="221" y="148"/>
                      </a:lnTo>
                      <a:lnTo>
                        <a:pt x="216" y="151"/>
                      </a:lnTo>
                      <a:lnTo>
                        <a:pt x="211" y="151"/>
                      </a:lnTo>
                      <a:lnTo>
                        <a:pt x="207" y="150"/>
                      </a:lnTo>
                      <a:lnTo>
                        <a:pt x="203" y="147"/>
                      </a:lnTo>
                      <a:lnTo>
                        <a:pt x="195" y="142"/>
                      </a:lnTo>
                      <a:lnTo>
                        <a:pt x="191" y="140"/>
                      </a:lnTo>
                      <a:lnTo>
                        <a:pt x="184" y="138"/>
                      </a:lnTo>
                      <a:lnTo>
                        <a:pt x="178" y="137"/>
                      </a:lnTo>
                      <a:lnTo>
                        <a:pt x="170" y="136"/>
                      </a:lnTo>
                      <a:lnTo>
                        <a:pt x="164" y="134"/>
                      </a:lnTo>
                      <a:lnTo>
                        <a:pt x="164" y="134"/>
                      </a:lnTo>
                      <a:lnTo>
                        <a:pt x="164" y="133"/>
                      </a:lnTo>
                      <a:lnTo>
                        <a:pt x="165" y="133"/>
                      </a:lnTo>
                      <a:lnTo>
                        <a:pt x="168" y="132"/>
                      </a:lnTo>
                      <a:lnTo>
                        <a:pt x="170" y="131"/>
                      </a:lnTo>
                      <a:lnTo>
                        <a:pt x="170" y="131"/>
                      </a:lnTo>
                      <a:lnTo>
                        <a:pt x="169" y="130"/>
                      </a:lnTo>
                      <a:lnTo>
                        <a:pt x="165" y="129"/>
                      </a:lnTo>
                      <a:lnTo>
                        <a:pt x="161" y="127"/>
                      </a:lnTo>
                      <a:lnTo>
                        <a:pt x="156" y="125"/>
                      </a:lnTo>
                      <a:lnTo>
                        <a:pt x="152" y="124"/>
                      </a:lnTo>
                      <a:lnTo>
                        <a:pt x="149" y="123"/>
                      </a:lnTo>
                      <a:lnTo>
                        <a:pt x="132" y="118"/>
                      </a:lnTo>
                      <a:lnTo>
                        <a:pt x="135" y="115"/>
                      </a:lnTo>
                      <a:lnTo>
                        <a:pt x="137" y="110"/>
                      </a:lnTo>
                      <a:lnTo>
                        <a:pt x="140" y="106"/>
                      </a:lnTo>
                      <a:lnTo>
                        <a:pt x="146" y="101"/>
                      </a:lnTo>
                      <a:lnTo>
                        <a:pt x="153" y="96"/>
                      </a:lnTo>
                      <a:lnTo>
                        <a:pt x="155" y="94"/>
                      </a:lnTo>
                      <a:lnTo>
                        <a:pt x="159" y="92"/>
                      </a:lnTo>
                      <a:lnTo>
                        <a:pt x="161" y="90"/>
                      </a:lnTo>
                      <a:lnTo>
                        <a:pt x="162" y="87"/>
                      </a:lnTo>
                      <a:lnTo>
                        <a:pt x="162" y="84"/>
                      </a:lnTo>
                      <a:lnTo>
                        <a:pt x="160" y="82"/>
                      </a:lnTo>
                      <a:lnTo>
                        <a:pt x="157" y="81"/>
                      </a:lnTo>
                      <a:lnTo>
                        <a:pt x="153" y="81"/>
                      </a:lnTo>
                      <a:lnTo>
                        <a:pt x="144" y="80"/>
                      </a:lnTo>
                      <a:lnTo>
                        <a:pt x="139" y="79"/>
                      </a:lnTo>
                      <a:lnTo>
                        <a:pt x="136" y="78"/>
                      </a:lnTo>
                      <a:lnTo>
                        <a:pt x="132" y="75"/>
                      </a:lnTo>
                      <a:lnTo>
                        <a:pt x="128" y="70"/>
                      </a:lnTo>
                      <a:lnTo>
                        <a:pt x="124" y="66"/>
                      </a:lnTo>
                      <a:lnTo>
                        <a:pt x="123" y="65"/>
                      </a:lnTo>
                      <a:lnTo>
                        <a:pt x="122" y="65"/>
                      </a:lnTo>
                      <a:lnTo>
                        <a:pt x="120" y="66"/>
                      </a:lnTo>
                      <a:lnTo>
                        <a:pt x="119" y="66"/>
                      </a:lnTo>
                      <a:lnTo>
                        <a:pt x="118" y="65"/>
                      </a:lnTo>
                      <a:lnTo>
                        <a:pt x="117" y="65"/>
                      </a:lnTo>
                      <a:lnTo>
                        <a:pt x="117" y="62"/>
                      </a:lnTo>
                      <a:lnTo>
                        <a:pt x="116" y="61"/>
                      </a:lnTo>
                      <a:lnTo>
                        <a:pt x="113" y="60"/>
                      </a:lnTo>
                      <a:lnTo>
                        <a:pt x="107" y="60"/>
                      </a:lnTo>
                      <a:lnTo>
                        <a:pt x="106" y="59"/>
                      </a:lnTo>
                      <a:lnTo>
                        <a:pt x="105" y="58"/>
                      </a:lnTo>
                      <a:lnTo>
                        <a:pt x="103" y="57"/>
                      </a:lnTo>
                      <a:lnTo>
                        <a:pt x="102" y="56"/>
                      </a:lnTo>
                      <a:lnTo>
                        <a:pt x="101" y="55"/>
                      </a:lnTo>
                      <a:lnTo>
                        <a:pt x="96" y="53"/>
                      </a:lnTo>
                      <a:lnTo>
                        <a:pt x="92" y="51"/>
                      </a:lnTo>
                      <a:lnTo>
                        <a:pt x="91" y="50"/>
                      </a:lnTo>
                      <a:lnTo>
                        <a:pt x="90" y="50"/>
                      </a:lnTo>
                      <a:lnTo>
                        <a:pt x="90" y="48"/>
                      </a:lnTo>
                      <a:lnTo>
                        <a:pt x="89" y="48"/>
                      </a:lnTo>
                      <a:lnTo>
                        <a:pt x="88" y="47"/>
                      </a:lnTo>
                      <a:lnTo>
                        <a:pt x="83" y="43"/>
                      </a:lnTo>
                      <a:lnTo>
                        <a:pt x="80" y="40"/>
                      </a:lnTo>
                      <a:lnTo>
                        <a:pt x="76" y="38"/>
                      </a:lnTo>
                      <a:lnTo>
                        <a:pt x="71" y="38"/>
                      </a:lnTo>
                      <a:lnTo>
                        <a:pt x="68" y="40"/>
                      </a:lnTo>
                      <a:lnTo>
                        <a:pt x="67" y="42"/>
                      </a:lnTo>
                      <a:lnTo>
                        <a:pt x="66" y="46"/>
                      </a:lnTo>
                      <a:lnTo>
                        <a:pt x="65" y="49"/>
                      </a:lnTo>
                      <a:lnTo>
                        <a:pt x="63" y="52"/>
                      </a:lnTo>
                      <a:lnTo>
                        <a:pt x="63" y="52"/>
                      </a:lnTo>
                      <a:lnTo>
                        <a:pt x="62" y="52"/>
                      </a:lnTo>
                      <a:lnTo>
                        <a:pt x="59" y="51"/>
                      </a:lnTo>
                      <a:lnTo>
                        <a:pt x="58" y="50"/>
                      </a:lnTo>
                      <a:lnTo>
                        <a:pt x="58" y="51"/>
                      </a:lnTo>
                      <a:lnTo>
                        <a:pt x="56" y="52"/>
                      </a:lnTo>
                      <a:lnTo>
                        <a:pt x="55" y="52"/>
                      </a:lnTo>
                      <a:lnTo>
                        <a:pt x="38" y="48"/>
                      </a:lnTo>
                      <a:lnTo>
                        <a:pt x="21" y="43"/>
                      </a:lnTo>
                      <a:lnTo>
                        <a:pt x="4" y="37"/>
                      </a:lnTo>
                      <a:lnTo>
                        <a:pt x="1" y="35"/>
                      </a:lnTo>
                      <a:lnTo>
                        <a:pt x="0" y="31"/>
                      </a:lnTo>
                      <a:lnTo>
                        <a:pt x="0" y="27"/>
                      </a:lnTo>
                      <a:lnTo>
                        <a:pt x="5" y="18"/>
                      </a:lnTo>
                      <a:lnTo>
                        <a:pt x="11" y="9"/>
                      </a:lnTo>
                      <a:lnTo>
                        <a:pt x="18" y="1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0" name="Freeform 131">
                  <a:extLst>
                    <a:ext uri="{FF2B5EF4-FFF2-40B4-BE49-F238E27FC236}">
                      <a16:creationId xmlns:a16="http://schemas.microsoft.com/office/drawing/2014/main" id="{76314F8B-19E5-3083-80C4-F52DF7226AD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35500" y="2014538"/>
                  <a:ext cx="793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5" y="1"/>
                    </a:cxn>
                    <a:cxn ang="0">
                      <a:pos x="4" y="2"/>
                    </a:cxn>
                    <a:cxn ang="0">
                      <a:pos x="3" y="2"/>
                    </a:cxn>
                    <a:cxn ang="0">
                      <a:pos x="1" y="2"/>
                    </a:cxn>
                    <a:cxn ang="0">
                      <a:pos x="1" y="1"/>
                    </a:cxn>
                    <a:cxn ang="0">
                      <a:pos x="0" y="1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5" h="2">
                      <a:moveTo>
                        <a:pt x="0" y="0"/>
                      </a:moveTo>
                      <a:lnTo>
                        <a:pt x="5" y="1"/>
                      </a:lnTo>
                      <a:lnTo>
                        <a:pt x="4" y="2"/>
                      </a:lnTo>
                      <a:lnTo>
                        <a:pt x="3" y="2"/>
                      </a:lnTo>
                      <a:lnTo>
                        <a:pt x="1" y="2"/>
                      </a:lnTo>
                      <a:lnTo>
                        <a:pt x="1" y="1"/>
                      </a:lnTo>
                      <a:lnTo>
                        <a:pt x="0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1" name="Freeform 132">
                  <a:extLst>
                    <a:ext uri="{FF2B5EF4-FFF2-40B4-BE49-F238E27FC236}">
                      <a16:creationId xmlns:a16="http://schemas.microsoft.com/office/drawing/2014/main" id="{B5966E45-41D6-3F9E-2D6A-3E2EE1830B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06925" y="2001838"/>
                  <a:ext cx="28575" cy="12700"/>
                </a:xfrm>
                <a:custGeom>
                  <a:avLst/>
                  <a:gdLst/>
                  <a:ahLst/>
                  <a:cxnLst>
                    <a:cxn ang="0">
                      <a:pos x="1" y="0"/>
                    </a:cxn>
                    <a:cxn ang="0">
                      <a:pos x="4" y="0"/>
                    </a:cxn>
                    <a:cxn ang="0">
                      <a:pos x="8" y="1"/>
                    </a:cxn>
                    <a:cxn ang="0">
                      <a:pos x="12" y="2"/>
                    </a:cxn>
                    <a:cxn ang="0">
                      <a:pos x="15" y="3"/>
                    </a:cxn>
                    <a:cxn ang="0">
                      <a:pos x="16" y="3"/>
                    </a:cxn>
                    <a:cxn ang="0">
                      <a:pos x="17" y="4"/>
                    </a:cxn>
                    <a:cxn ang="0">
                      <a:pos x="18" y="8"/>
                    </a:cxn>
                    <a:cxn ang="0">
                      <a:pos x="1" y="1"/>
                    </a:cxn>
                    <a:cxn ang="0">
                      <a:pos x="0" y="0"/>
                    </a:cxn>
                    <a:cxn ang="0">
                      <a:pos x="1" y="0"/>
                    </a:cxn>
                  </a:cxnLst>
                  <a:rect l="0" t="0" r="r" b="b"/>
                  <a:pathLst>
                    <a:path w="18" h="8">
                      <a:moveTo>
                        <a:pt x="1" y="0"/>
                      </a:moveTo>
                      <a:lnTo>
                        <a:pt x="4" y="0"/>
                      </a:lnTo>
                      <a:lnTo>
                        <a:pt x="8" y="1"/>
                      </a:lnTo>
                      <a:lnTo>
                        <a:pt x="12" y="2"/>
                      </a:lnTo>
                      <a:lnTo>
                        <a:pt x="15" y="3"/>
                      </a:lnTo>
                      <a:lnTo>
                        <a:pt x="16" y="3"/>
                      </a:lnTo>
                      <a:lnTo>
                        <a:pt x="17" y="4"/>
                      </a:lnTo>
                      <a:lnTo>
                        <a:pt x="18" y="8"/>
                      </a:lnTo>
                      <a:lnTo>
                        <a:pt x="1" y="1"/>
                      </a:lnTo>
                      <a:lnTo>
                        <a:pt x="0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2" name="Freeform 133">
                  <a:extLst>
                    <a:ext uri="{FF2B5EF4-FFF2-40B4-BE49-F238E27FC236}">
                      <a16:creationId xmlns:a16="http://schemas.microsoft.com/office/drawing/2014/main" id="{8CF18B46-73E7-E492-A71C-A0BA539C1426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5018087" y="1773238"/>
                  <a:ext cx="84138" cy="61913"/>
                </a:xfrm>
                <a:custGeom>
                  <a:avLst/>
                  <a:gdLst/>
                  <a:ahLst/>
                  <a:cxnLst>
                    <a:cxn ang="0">
                      <a:pos x="22" y="26"/>
                    </a:cxn>
                    <a:cxn ang="0">
                      <a:pos x="23" y="26"/>
                    </a:cxn>
                    <a:cxn ang="0">
                      <a:pos x="22" y="26"/>
                    </a:cxn>
                    <a:cxn ang="0">
                      <a:pos x="8" y="0"/>
                    </a:cxn>
                    <a:cxn ang="0">
                      <a:pos x="8" y="0"/>
                    </a:cxn>
                    <a:cxn ang="0">
                      <a:pos x="9" y="0"/>
                    </a:cxn>
                    <a:cxn ang="0">
                      <a:pos x="10" y="1"/>
                    </a:cxn>
                    <a:cxn ang="0">
                      <a:pos x="12" y="1"/>
                    </a:cxn>
                    <a:cxn ang="0">
                      <a:pos x="13" y="1"/>
                    </a:cxn>
                    <a:cxn ang="0">
                      <a:pos x="14" y="2"/>
                    </a:cxn>
                    <a:cxn ang="0">
                      <a:pos x="21" y="4"/>
                    </a:cxn>
                    <a:cxn ang="0">
                      <a:pos x="28" y="6"/>
                    </a:cxn>
                    <a:cxn ang="0">
                      <a:pos x="35" y="9"/>
                    </a:cxn>
                    <a:cxn ang="0">
                      <a:pos x="41" y="14"/>
                    </a:cxn>
                    <a:cxn ang="0">
                      <a:pos x="41" y="15"/>
                    </a:cxn>
                    <a:cxn ang="0">
                      <a:pos x="41" y="16"/>
                    </a:cxn>
                    <a:cxn ang="0">
                      <a:pos x="41" y="17"/>
                    </a:cxn>
                    <a:cxn ang="0">
                      <a:pos x="42" y="19"/>
                    </a:cxn>
                    <a:cxn ang="0">
                      <a:pos x="47" y="22"/>
                    </a:cxn>
                    <a:cxn ang="0">
                      <a:pos x="48" y="24"/>
                    </a:cxn>
                    <a:cxn ang="0">
                      <a:pos x="50" y="26"/>
                    </a:cxn>
                    <a:cxn ang="0">
                      <a:pos x="52" y="29"/>
                    </a:cxn>
                    <a:cxn ang="0">
                      <a:pos x="53" y="31"/>
                    </a:cxn>
                    <a:cxn ang="0">
                      <a:pos x="53" y="33"/>
                    </a:cxn>
                    <a:cxn ang="0">
                      <a:pos x="51" y="36"/>
                    </a:cxn>
                    <a:cxn ang="0">
                      <a:pos x="48" y="37"/>
                    </a:cxn>
                    <a:cxn ang="0">
                      <a:pos x="43" y="39"/>
                    </a:cxn>
                    <a:cxn ang="0">
                      <a:pos x="28" y="39"/>
                    </a:cxn>
                    <a:cxn ang="0">
                      <a:pos x="24" y="37"/>
                    </a:cxn>
                    <a:cxn ang="0">
                      <a:pos x="22" y="35"/>
                    </a:cxn>
                    <a:cxn ang="0">
                      <a:pos x="21" y="33"/>
                    </a:cxn>
                    <a:cxn ang="0">
                      <a:pos x="21" y="30"/>
                    </a:cxn>
                    <a:cxn ang="0">
                      <a:pos x="20" y="27"/>
                    </a:cxn>
                    <a:cxn ang="0">
                      <a:pos x="18" y="26"/>
                    </a:cxn>
                    <a:cxn ang="0">
                      <a:pos x="17" y="26"/>
                    </a:cxn>
                    <a:cxn ang="0">
                      <a:pos x="15" y="29"/>
                    </a:cxn>
                    <a:cxn ang="0">
                      <a:pos x="15" y="30"/>
                    </a:cxn>
                    <a:cxn ang="0">
                      <a:pos x="14" y="32"/>
                    </a:cxn>
                    <a:cxn ang="0">
                      <a:pos x="14" y="33"/>
                    </a:cxn>
                    <a:cxn ang="0">
                      <a:pos x="13" y="33"/>
                    </a:cxn>
                    <a:cxn ang="0">
                      <a:pos x="7" y="30"/>
                    </a:cxn>
                    <a:cxn ang="0">
                      <a:pos x="3" y="28"/>
                    </a:cxn>
                    <a:cxn ang="0">
                      <a:pos x="1" y="24"/>
                    </a:cxn>
                    <a:cxn ang="0">
                      <a:pos x="0" y="21"/>
                    </a:cxn>
                    <a:cxn ang="0">
                      <a:pos x="1" y="20"/>
                    </a:cxn>
                    <a:cxn ang="0">
                      <a:pos x="5" y="19"/>
                    </a:cxn>
                    <a:cxn ang="0">
                      <a:pos x="10" y="19"/>
                    </a:cxn>
                    <a:cxn ang="0">
                      <a:pos x="14" y="21"/>
                    </a:cxn>
                    <a:cxn ang="0">
                      <a:pos x="19" y="24"/>
                    </a:cxn>
                    <a:cxn ang="0">
                      <a:pos x="21" y="25"/>
                    </a:cxn>
                    <a:cxn ang="0">
                      <a:pos x="20" y="24"/>
                    </a:cxn>
                    <a:cxn ang="0">
                      <a:pos x="19" y="23"/>
                    </a:cxn>
                    <a:cxn ang="0">
                      <a:pos x="18" y="22"/>
                    </a:cxn>
                    <a:cxn ang="0">
                      <a:pos x="17" y="22"/>
                    </a:cxn>
                    <a:cxn ang="0">
                      <a:pos x="20" y="22"/>
                    </a:cxn>
                    <a:cxn ang="0">
                      <a:pos x="20" y="21"/>
                    </a:cxn>
                    <a:cxn ang="0">
                      <a:pos x="16" y="16"/>
                    </a:cxn>
                    <a:cxn ang="0">
                      <a:pos x="13" y="11"/>
                    </a:cxn>
                    <a:cxn ang="0">
                      <a:pos x="9" y="6"/>
                    </a:cxn>
                    <a:cxn ang="0">
                      <a:pos x="7" y="1"/>
                    </a:cxn>
                    <a:cxn ang="0">
                      <a:pos x="7" y="0"/>
                    </a:cxn>
                    <a:cxn ang="0">
                      <a:pos x="8" y="0"/>
                    </a:cxn>
                  </a:cxnLst>
                  <a:rect l="0" t="0" r="r" b="b"/>
                  <a:pathLst>
                    <a:path w="53" h="39">
                      <a:moveTo>
                        <a:pt x="22" y="26"/>
                      </a:moveTo>
                      <a:lnTo>
                        <a:pt x="23" y="26"/>
                      </a:lnTo>
                      <a:lnTo>
                        <a:pt x="22" y="26"/>
                      </a:lnTo>
                      <a:close/>
                      <a:moveTo>
                        <a:pt x="8" y="0"/>
                      </a:moveTo>
                      <a:lnTo>
                        <a:pt x="8" y="0"/>
                      </a:lnTo>
                      <a:lnTo>
                        <a:pt x="9" y="0"/>
                      </a:lnTo>
                      <a:lnTo>
                        <a:pt x="10" y="1"/>
                      </a:lnTo>
                      <a:lnTo>
                        <a:pt x="12" y="1"/>
                      </a:lnTo>
                      <a:lnTo>
                        <a:pt x="13" y="1"/>
                      </a:lnTo>
                      <a:lnTo>
                        <a:pt x="14" y="2"/>
                      </a:lnTo>
                      <a:lnTo>
                        <a:pt x="21" y="4"/>
                      </a:lnTo>
                      <a:lnTo>
                        <a:pt x="28" y="6"/>
                      </a:lnTo>
                      <a:lnTo>
                        <a:pt x="35" y="9"/>
                      </a:lnTo>
                      <a:lnTo>
                        <a:pt x="41" y="14"/>
                      </a:lnTo>
                      <a:lnTo>
                        <a:pt x="41" y="15"/>
                      </a:lnTo>
                      <a:lnTo>
                        <a:pt x="41" y="16"/>
                      </a:lnTo>
                      <a:lnTo>
                        <a:pt x="41" y="17"/>
                      </a:lnTo>
                      <a:lnTo>
                        <a:pt x="42" y="19"/>
                      </a:lnTo>
                      <a:lnTo>
                        <a:pt x="47" y="22"/>
                      </a:lnTo>
                      <a:lnTo>
                        <a:pt x="48" y="24"/>
                      </a:lnTo>
                      <a:lnTo>
                        <a:pt x="50" y="26"/>
                      </a:lnTo>
                      <a:lnTo>
                        <a:pt x="52" y="29"/>
                      </a:lnTo>
                      <a:lnTo>
                        <a:pt x="53" y="31"/>
                      </a:lnTo>
                      <a:lnTo>
                        <a:pt x="53" y="33"/>
                      </a:lnTo>
                      <a:lnTo>
                        <a:pt x="51" y="36"/>
                      </a:lnTo>
                      <a:lnTo>
                        <a:pt x="48" y="37"/>
                      </a:lnTo>
                      <a:lnTo>
                        <a:pt x="43" y="39"/>
                      </a:lnTo>
                      <a:lnTo>
                        <a:pt x="28" y="39"/>
                      </a:lnTo>
                      <a:lnTo>
                        <a:pt x="24" y="37"/>
                      </a:lnTo>
                      <a:lnTo>
                        <a:pt x="22" y="35"/>
                      </a:lnTo>
                      <a:lnTo>
                        <a:pt x="21" y="33"/>
                      </a:lnTo>
                      <a:lnTo>
                        <a:pt x="21" y="30"/>
                      </a:lnTo>
                      <a:lnTo>
                        <a:pt x="20" y="27"/>
                      </a:lnTo>
                      <a:lnTo>
                        <a:pt x="18" y="26"/>
                      </a:lnTo>
                      <a:lnTo>
                        <a:pt x="17" y="26"/>
                      </a:lnTo>
                      <a:lnTo>
                        <a:pt x="15" y="29"/>
                      </a:lnTo>
                      <a:lnTo>
                        <a:pt x="15" y="30"/>
                      </a:lnTo>
                      <a:lnTo>
                        <a:pt x="14" y="32"/>
                      </a:lnTo>
                      <a:lnTo>
                        <a:pt x="14" y="33"/>
                      </a:lnTo>
                      <a:lnTo>
                        <a:pt x="13" y="33"/>
                      </a:lnTo>
                      <a:lnTo>
                        <a:pt x="7" y="30"/>
                      </a:lnTo>
                      <a:lnTo>
                        <a:pt x="3" y="28"/>
                      </a:lnTo>
                      <a:lnTo>
                        <a:pt x="1" y="24"/>
                      </a:lnTo>
                      <a:lnTo>
                        <a:pt x="0" y="21"/>
                      </a:lnTo>
                      <a:lnTo>
                        <a:pt x="1" y="20"/>
                      </a:lnTo>
                      <a:lnTo>
                        <a:pt x="5" y="19"/>
                      </a:lnTo>
                      <a:lnTo>
                        <a:pt x="10" y="19"/>
                      </a:lnTo>
                      <a:lnTo>
                        <a:pt x="14" y="21"/>
                      </a:lnTo>
                      <a:lnTo>
                        <a:pt x="19" y="24"/>
                      </a:lnTo>
                      <a:lnTo>
                        <a:pt x="21" y="25"/>
                      </a:lnTo>
                      <a:lnTo>
                        <a:pt x="20" y="24"/>
                      </a:lnTo>
                      <a:lnTo>
                        <a:pt x="19" y="23"/>
                      </a:lnTo>
                      <a:lnTo>
                        <a:pt x="18" y="22"/>
                      </a:lnTo>
                      <a:lnTo>
                        <a:pt x="17" y="22"/>
                      </a:lnTo>
                      <a:lnTo>
                        <a:pt x="20" y="22"/>
                      </a:lnTo>
                      <a:lnTo>
                        <a:pt x="20" y="21"/>
                      </a:lnTo>
                      <a:lnTo>
                        <a:pt x="16" y="16"/>
                      </a:lnTo>
                      <a:lnTo>
                        <a:pt x="13" y="11"/>
                      </a:lnTo>
                      <a:lnTo>
                        <a:pt x="9" y="6"/>
                      </a:lnTo>
                      <a:lnTo>
                        <a:pt x="7" y="1"/>
                      </a:lnTo>
                      <a:lnTo>
                        <a:pt x="7" y="0"/>
                      </a:lnTo>
                      <a:lnTo>
                        <a:pt x="8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3" name="Freeform 134">
                  <a:extLst>
                    <a:ext uri="{FF2B5EF4-FFF2-40B4-BE49-F238E27FC236}">
                      <a16:creationId xmlns:a16="http://schemas.microsoft.com/office/drawing/2014/main" id="{7C3379A0-A9FA-29BF-9540-0DD4AEBD006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91037" y="2011363"/>
                  <a:ext cx="87313" cy="58738"/>
                </a:xfrm>
                <a:custGeom>
                  <a:avLst/>
                  <a:gdLst/>
                  <a:ahLst/>
                  <a:cxnLst>
                    <a:cxn ang="0">
                      <a:pos x="16" y="0"/>
                    </a:cxn>
                    <a:cxn ang="0">
                      <a:pos x="17" y="0"/>
                    </a:cxn>
                    <a:cxn ang="0">
                      <a:pos x="20" y="2"/>
                    </a:cxn>
                    <a:cxn ang="0">
                      <a:pos x="25" y="4"/>
                    </a:cxn>
                    <a:cxn ang="0">
                      <a:pos x="28" y="6"/>
                    </a:cxn>
                    <a:cxn ang="0">
                      <a:pos x="31" y="7"/>
                    </a:cxn>
                    <a:cxn ang="0">
                      <a:pos x="32" y="8"/>
                    </a:cxn>
                    <a:cxn ang="0">
                      <a:pos x="38" y="15"/>
                    </a:cxn>
                    <a:cxn ang="0">
                      <a:pos x="44" y="21"/>
                    </a:cxn>
                    <a:cxn ang="0">
                      <a:pos x="46" y="23"/>
                    </a:cxn>
                    <a:cxn ang="0">
                      <a:pos x="50" y="24"/>
                    </a:cxn>
                    <a:cxn ang="0">
                      <a:pos x="53" y="25"/>
                    </a:cxn>
                    <a:cxn ang="0">
                      <a:pos x="55" y="27"/>
                    </a:cxn>
                    <a:cxn ang="0">
                      <a:pos x="55" y="29"/>
                    </a:cxn>
                    <a:cxn ang="0">
                      <a:pos x="53" y="30"/>
                    </a:cxn>
                    <a:cxn ang="0">
                      <a:pos x="51" y="30"/>
                    </a:cxn>
                    <a:cxn ang="0">
                      <a:pos x="47" y="29"/>
                    </a:cxn>
                    <a:cxn ang="0">
                      <a:pos x="43" y="28"/>
                    </a:cxn>
                    <a:cxn ang="0">
                      <a:pos x="39" y="26"/>
                    </a:cxn>
                    <a:cxn ang="0">
                      <a:pos x="37" y="24"/>
                    </a:cxn>
                    <a:cxn ang="0">
                      <a:pos x="34" y="23"/>
                    </a:cxn>
                    <a:cxn ang="0">
                      <a:pos x="34" y="21"/>
                    </a:cxn>
                    <a:cxn ang="0">
                      <a:pos x="35" y="20"/>
                    </a:cxn>
                    <a:cxn ang="0">
                      <a:pos x="35" y="19"/>
                    </a:cxn>
                    <a:cxn ang="0">
                      <a:pos x="34" y="19"/>
                    </a:cxn>
                    <a:cxn ang="0">
                      <a:pos x="31" y="23"/>
                    </a:cxn>
                    <a:cxn ang="0">
                      <a:pos x="29" y="28"/>
                    </a:cxn>
                    <a:cxn ang="0">
                      <a:pos x="26" y="32"/>
                    </a:cxn>
                    <a:cxn ang="0">
                      <a:pos x="23" y="35"/>
                    </a:cxn>
                    <a:cxn ang="0">
                      <a:pos x="19" y="37"/>
                    </a:cxn>
                    <a:cxn ang="0">
                      <a:pos x="17" y="37"/>
                    </a:cxn>
                    <a:cxn ang="0">
                      <a:pos x="16" y="35"/>
                    </a:cxn>
                    <a:cxn ang="0">
                      <a:pos x="15" y="32"/>
                    </a:cxn>
                    <a:cxn ang="0">
                      <a:pos x="14" y="29"/>
                    </a:cxn>
                    <a:cxn ang="0">
                      <a:pos x="13" y="28"/>
                    </a:cxn>
                    <a:cxn ang="0">
                      <a:pos x="10" y="28"/>
                    </a:cxn>
                    <a:cxn ang="0">
                      <a:pos x="5" y="31"/>
                    </a:cxn>
                    <a:cxn ang="0">
                      <a:pos x="2" y="32"/>
                    </a:cxn>
                    <a:cxn ang="0">
                      <a:pos x="0" y="31"/>
                    </a:cxn>
                    <a:cxn ang="0">
                      <a:pos x="0" y="30"/>
                    </a:cxn>
                    <a:cxn ang="0">
                      <a:pos x="4" y="26"/>
                    </a:cxn>
                    <a:cxn ang="0">
                      <a:pos x="6" y="24"/>
                    </a:cxn>
                    <a:cxn ang="0">
                      <a:pos x="8" y="22"/>
                    </a:cxn>
                    <a:cxn ang="0">
                      <a:pos x="8" y="21"/>
                    </a:cxn>
                    <a:cxn ang="0">
                      <a:pos x="8" y="20"/>
                    </a:cxn>
                    <a:cxn ang="0">
                      <a:pos x="6" y="19"/>
                    </a:cxn>
                    <a:cxn ang="0">
                      <a:pos x="5" y="18"/>
                    </a:cxn>
                    <a:cxn ang="0">
                      <a:pos x="4" y="16"/>
                    </a:cxn>
                    <a:cxn ang="0">
                      <a:pos x="4" y="15"/>
                    </a:cxn>
                    <a:cxn ang="0">
                      <a:pos x="8" y="11"/>
                    </a:cxn>
                    <a:cxn ang="0">
                      <a:pos x="12" y="8"/>
                    </a:cxn>
                    <a:cxn ang="0">
                      <a:pos x="15" y="5"/>
                    </a:cxn>
                    <a:cxn ang="0">
                      <a:pos x="16" y="4"/>
                    </a:cxn>
                    <a:cxn ang="0">
                      <a:pos x="16" y="2"/>
                    </a:cxn>
                    <a:cxn ang="0">
                      <a:pos x="16" y="1"/>
                    </a:cxn>
                    <a:cxn ang="0">
                      <a:pos x="16" y="0"/>
                    </a:cxn>
                  </a:cxnLst>
                  <a:rect l="0" t="0" r="r" b="b"/>
                  <a:pathLst>
                    <a:path w="55" h="37">
                      <a:moveTo>
                        <a:pt x="16" y="0"/>
                      </a:moveTo>
                      <a:lnTo>
                        <a:pt x="17" y="0"/>
                      </a:lnTo>
                      <a:lnTo>
                        <a:pt x="20" y="2"/>
                      </a:lnTo>
                      <a:lnTo>
                        <a:pt x="25" y="4"/>
                      </a:lnTo>
                      <a:lnTo>
                        <a:pt x="28" y="6"/>
                      </a:lnTo>
                      <a:lnTo>
                        <a:pt x="31" y="7"/>
                      </a:lnTo>
                      <a:lnTo>
                        <a:pt x="32" y="8"/>
                      </a:lnTo>
                      <a:lnTo>
                        <a:pt x="38" y="15"/>
                      </a:lnTo>
                      <a:lnTo>
                        <a:pt x="44" y="21"/>
                      </a:lnTo>
                      <a:lnTo>
                        <a:pt x="46" y="23"/>
                      </a:lnTo>
                      <a:lnTo>
                        <a:pt x="50" y="24"/>
                      </a:lnTo>
                      <a:lnTo>
                        <a:pt x="53" y="25"/>
                      </a:lnTo>
                      <a:lnTo>
                        <a:pt x="55" y="27"/>
                      </a:lnTo>
                      <a:lnTo>
                        <a:pt x="55" y="29"/>
                      </a:lnTo>
                      <a:lnTo>
                        <a:pt x="53" y="30"/>
                      </a:lnTo>
                      <a:lnTo>
                        <a:pt x="51" y="30"/>
                      </a:lnTo>
                      <a:lnTo>
                        <a:pt x="47" y="29"/>
                      </a:lnTo>
                      <a:lnTo>
                        <a:pt x="43" y="28"/>
                      </a:lnTo>
                      <a:lnTo>
                        <a:pt x="39" y="26"/>
                      </a:lnTo>
                      <a:lnTo>
                        <a:pt x="37" y="24"/>
                      </a:lnTo>
                      <a:lnTo>
                        <a:pt x="34" y="23"/>
                      </a:lnTo>
                      <a:lnTo>
                        <a:pt x="34" y="21"/>
                      </a:lnTo>
                      <a:lnTo>
                        <a:pt x="35" y="20"/>
                      </a:lnTo>
                      <a:lnTo>
                        <a:pt x="35" y="19"/>
                      </a:lnTo>
                      <a:lnTo>
                        <a:pt x="34" y="19"/>
                      </a:lnTo>
                      <a:lnTo>
                        <a:pt x="31" y="23"/>
                      </a:lnTo>
                      <a:lnTo>
                        <a:pt x="29" y="28"/>
                      </a:lnTo>
                      <a:lnTo>
                        <a:pt x="26" y="32"/>
                      </a:lnTo>
                      <a:lnTo>
                        <a:pt x="23" y="35"/>
                      </a:lnTo>
                      <a:lnTo>
                        <a:pt x="19" y="37"/>
                      </a:lnTo>
                      <a:lnTo>
                        <a:pt x="17" y="37"/>
                      </a:lnTo>
                      <a:lnTo>
                        <a:pt x="16" y="35"/>
                      </a:lnTo>
                      <a:lnTo>
                        <a:pt x="15" y="32"/>
                      </a:lnTo>
                      <a:lnTo>
                        <a:pt x="14" y="29"/>
                      </a:lnTo>
                      <a:lnTo>
                        <a:pt x="13" y="28"/>
                      </a:lnTo>
                      <a:lnTo>
                        <a:pt x="10" y="28"/>
                      </a:lnTo>
                      <a:lnTo>
                        <a:pt x="5" y="31"/>
                      </a:lnTo>
                      <a:lnTo>
                        <a:pt x="2" y="32"/>
                      </a:lnTo>
                      <a:lnTo>
                        <a:pt x="0" y="31"/>
                      </a:lnTo>
                      <a:lnTo>
                        <a:pt x="0" y="30"/>
                      </a:lnTo>
                      <a:lnTo>
                        <a:pt x="4" y="26"/>
                      </a:lnTo>
                      <a:lnTo>
                        <a:pt x="6" y="24"/>
                      </a:lnTo>
                      <a:lnTo>
                        <a:pt x="8" y="22"/>
                      </a:lnTo>
                      <a:lnTo>
                        <a:pt x="8" y="21"/>
                      </a:lnTo>
                      <a:lnTo>
                        <a:pt x="8" y="20"/>
                      </a:lnTo>
                      <a:lnTo>
                        <a:pt x="6" y="19"/>
                      </a:lnTo>
                      <a:lnTo>
                        <a:pt x="5" y="18"/>
                      </a:lnTo>
                      <a:lnTo>
                        <a:pt x="4" y="16"/>
                      </a:lnTo>
                      <a:lnTo>
                        <a:pt x="4" y="15"/>
                      </a:lnTo>
                      <a:lnTo>
                        <a:pt x="8" y="11"/>
                      </a:lnTo>
                      <a:lnTo>
                        <a:pt x="12" y="8"/>
                      </a:lnTo>
                      <a:lnTo>
                        <a:pt x="15" y="5"/>
                      </a:lnTo>
                      <a:lnTo>
                        <a:pt x="16" y="4"/>
                      </a:lnTo>
                      <a:lnTo>
                        <a:pt x="16" y="2"/>
                      </a:lnTo>
                      <a:lnTo>
                        <a:pt x="16" y="1"/>
                      </a:lnTo>
                      <a:lnTo>
                        <a:pt x="16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4" name="Freeform 135">
                  <a:extLst>
                    <a:ext uri="{FF2B5EF4-FFF2-40B4-BE49-F238E27FC236}">
                      <a16:creationId xmlns:a16="http://schemas.microsoft.com/office/drawing/2014/main" id="{0E55F9C5-72EA-EE15-7EE5-AD8A4AB6D01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24387" y="2046288"/>
                  <a:ext cx="12700" cy="3175"/>
                </a:xfrm>
                <a:custGeom>
                  <a:avLst/>
                  <a:gdLst/>
                  <a:ahLst/>
                  <a:cxnLst>
                    <a:cxn ang="0">
                      <a:pos x="1" y="0"/>
                    </a:cxn>
                    <a:cxn ang="0">
                      <a:pos x="2" y="0"/>
                    </a:cxn>
                    <a:cxn ang="0">
                      <a:pos x="3" y="0"/>
                    </a:cxn>
                    <a:cxn ang="0">
                      <a:pos x="4" y="0"/>
                    </a:cxn>
                    <a:cxn ang="0">
                      <a:pos x="5" y="1"/>
                    </a:cxn>
                    <a:cxn ang="0">
                      <a:pos x="6" y="1"/>
                    </a:cxn>
                    <a:cxn ang="0">
                      <a:pos x="7" y="2"/>
                    </a:cxn>
                    <a:cxn ang="0">
                      <a:pos x="8" y="2"/>
                    </a:cxn>
                    <a:cxn ang="0">
                      <a:pos x="4" y="2"/>
                    </a:cxn>
                    <a:cxn ang="0">
                      <a:pos x="2" y="2"/>
                    </a:cxn>
                    <a:cxn ang="0">
                      <a:pos x="0" y="1"/>
                    </a:cxn>
                    <a:cxn ang="0">
                      <a:pos x="0" y="1"/>
                    </a:cxn>
                    <a:cxn ang="0">
                      <a:pos x="0" y="1"/>
                    </a:cxn>
                    <a:cxn ang="0">
                      <a:pos x="1" y="0"/>
                    </a:cxn>
                  </a:cxnLst>
                  <a:rect l="0" t="0" r="r" b="b"/>
                  <a:pathLst>
                    <a:path w="8" h="2">
                      <a:moveTo>
                        <a:pt x="1" y="0"/>
                      </a:moveTo>
                      <a:lnTo>
                        <a:pt x="2" y="0"/>
                      </a:lnTo>
                      <a:lnTo>
                        <a:pt x="3" y="0"/>
                      </a:lnTo>
                      <a:lnTo>
                        <a:pt x="4" y="0"/>
                      </a:lnTo>
                      <a:lnTo>
                        <a:pt x="5" y="1"/>
                      </a:lnTo>
                      <a:lnTo>
                        <a:pt x="6" y="1"/>
                      </a:lnTo>
                      <a:lnTo>
                        <a:pt x="7" y="2"/>
                      </a:lnTo>
                      <a:lnTo>
                        <a:pt x="8" y="2"/>
                      </a:lnTo>
                      <a:lnTo>
                        <a:pt x="4" y="2"/>
                      </a:lnTo>
                      <a:lnTo>
                        <a:pt x="2" y="2"/>
                      </a:lnTo>
                      <a:lnTo>
                        <a:pt x="0" y="1"/>
                      </a:lnTo>
                      <a:lnTo>
                        <a:pt x="0" y="1"/>
                      </a:lnTo>
                      <a:lnTo>
                        <a:pt x="0" y="1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5" name="Freeform 136">
                  <a:extLst>
                    <a:ext uri="{FF2B5EF4-FFF2-40B4-BE49-F238E27FC236}">
                      <a16:creationId xmlns:a16="http://schemas.microsoft.com/office/drawing/2014/main" id="{0C13B6D5-86AD-0A32-06D0-FB0B83D4775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52850" y="2116138"/>
                  <a:ext cx="19050" cy="36513"/>
                </a:xfrm>
                <a:custGeom>
                  <a:avLst/>
                  <a:gdLst/>
                  <a:ahLst/>
                  <a:cxnLst>
                    <a:cxn ang="0">
                      <a:pos x="8" y="0"/>
                    </a:cxn>
                    <a:cxn ang="0">
                      <a:pos x="9" y="0"/>
                    </a:cxn>
                    <a:cxn ang="0">
                      <a:pos x="11" y="1"/>
                    </a:cxn>
                    <a:cxn ang="0">
                      <a:pos x="12" y="1"/>
                    </a:cxn>
                    <a:cxn ang="0">
                      <a:pos x="7" y="12"/>
                    </a:cxn>
                    <a:cxn ang="0">
                      <a:pos x="1" y="22"/>
                    </a:cxn>
                    <a:cxn ang="0">
                      <a:pos x="0" y="23"/>
                    </a:cxn>
                    <a:cxn ang="0">
                      <a:pos x="0" y="21"/>
                    </a:cxn>
                    <a:cxn ang="0">
                      <a:pos x="1" y="20"/>
                    </a:cxn>
                    <a:cxn ang="0">
                      <a:pos x="1" y="19"/>
                    </a:cxn>
                    <a:cxn ang="0">
                      <a:pos x="2" y="17"/>
                    </a:cxn>
                    <a:cxn ang="0">
                      <a:pos x="2" y="15"/>
                    </a:cxn>
                    <a:cxn ang="0">
                      <a:pos x="4" y="11"/>
                    </a:cxn>
                    <a:cxn ang="0">
                      <a:pos x="5" y="6"/>
                    </a:cxn>
                    <a:cxn ang="0">
                      <a:pos x="7" y="1"/>
                    </a:cxn>
                    <a:cxn ang="0">
                      <a:pos x="8" y="0"/>
                    </a:cxn>
                  </a:cxnLst>
                  <a:rect l="0" t="0" r="r" b="b"/>
                  <a:pathLst>
                    <a:path w="12" h="23">
                      <a:moveTo>
                        <a:pt x="8" y="0"/>
                      </a:moveTo>
                      <a:lnTo>
                        <a:pt x="9" y="0"/>
                      </a:lnTo>
                      <a:lnTo>
                        <a:pt x="11" y="1"/>
                      </a:lnTo>
                      <a:lnTo>
                        <a:pt x="12" y="1"/>
                      </a:lnTo>
                      <a:lnTo>
                        <a:pt x="7" y="12"/>
                      </a:lnTo>
                      <a:lnTo>
                        <a:pt x="1" y="22"/>
                      </a:lnTo>
                      <a:lnTo>
                        <a:pt x="0" y="23"/>
                      </a:lnTo>
                      <a:lnTo>
                        <a:pt x="0" y="21"/>
                      </a:lnTo>
                      <a:lnTo>
                        <a:pt x="1" y="20"/>
                      </a:lnTo>
                      <a:lnTo>
                        <a:pt x="1" y="19"/>
                      </a:lnTo>
                      <a:lnTo>
                        <a:pt x="2" y="17"/>
                      </a:lnTo>
                      <a:lnTo>
                        <a:pt x="2" y="15"/>
                      </a:lnTo>
                      <a:lnTo>
                        <a:pt x="4" y="11"/>
                      </a:lnTo>
                      <a:lnTo>
                        <a:pt x="5" y="6"/>
                      </a:lnTo>
                      <a:lnTo>
                        <a:pt x="7" y="1"/>
                      </a:lnTo>
                      <a:lnTo>
                        <a:pt x="8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6" name="Freeform 137">
                  <a:extLst>
                    <a:ext uri="{FF2B5EF4-FFF2-40B4-BE49-F238E27FC236}">
                      <a16:creationId xmlns:a16="http://schemas.microsoft.com/office/drawing/2014/main" id="{7DEE75C7-7F46-58EB-6E43-62BF25A1673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260975" y="1862138"/>
                  <a:ext cx="6350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" y="0"/>
                    </a:cxn>
                    <a:cxn ang="0">
                      <a:pos x="2" y="1"/>
                    </a:cxn>
                    <a:cxn ang="0">
                      <a:pos x="3" y="1"/>
                    </a:cxn>
                    <a:cxn ang="0">
                      <a:pos x="4" y="2"/>
                    </a:cxn>
                    <a:cxn ang="0">
                      <a:pos x="2" y="2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4" h="2">
                      <a:moveTo>
                        <a:pt x="0" y="0"/>
                      </a:moveTo>
                      <a:lnTo>
                        <a:pt x="1" y="0"/>
                      </a:lnTo>
                      <a:lnTo>
                        <a:pt x="2" y="1"/>
                      </a:lnTo>
                      <a:lnTo>
                        <a:pt x="3" y="1"/>
                      </a:lnTo>
                      <a:lnTo>
                        <a:pt x="4" y="2"/>
                      </a:lnTo>
                      <a:lnTo>
                        <a:pt x="2" y="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7" name="Freeform 138">
                  <a:extLst>
                    <a:ext uri="{FF2B5EF4-FFF2-40B4-BE49-F238E27FC236}">
                      <a16:creationId xmlns:a16="http://schemas.microsoft.com/office/drawing/2014/main" id="{EAB93B0E-837F-AA6A-7A22-7CD12AD32BA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257800" y="1858963"/>
                  <a:ext cx="3175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" y="1"/>
                    </a:cxn>
                    <a:cxn ang="0">
                      <a:pos x="2" y="2"/>
                    </a:cxn>
                    <a:cxn ang="0">
                      <a:pos x="2" y="2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2" h="2">
                      <a:moveTo>
                        <a:pt x="0" y="0"/>
                      </a:moveTo>
                      <a:lnTo>
                        <a:pt x="1" y="1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8" name="Freeform 139">
                  <a:extLst>
                    <a:ext uri="{FF2B5EF4-FFF2-40B4-BE49-F238E27FC236}">
                      <a16:creationId xmlns:a16="http://schemas.microsoft.com/office/drawing/2014/main" id="{03B8978B-10AE-B744-EDE9-ED22A935CAD7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759200" y="2152650"/>
                  <a:ext cx="12700" cy="49213"/>
                </a:xfrm>
                <a:custGeom>
                  <a:avLst/>
                  <a:gdLst/>
                  <a:ahLst/>
                  <a:cxnLst>
                    <a:cxn ang="0">
                      <a:pos x="5" y="11"/>
                    </a:cxn>
                    <a:cxn ang="0">
                      <a:pos x="4" y="17"/>
                    </a:cxn>
                    <a:cxn ang="0">
                      <a:pos x="5" y="18"/>
                    </a:cxn>
                    <a:cxn ang="0">
                      <a:pos x="8" y="21"/>
                    </a:cxn>
                    <a:cxn ang="0">
                      <a:pos x="8" y="22"/>
                    </a:cxn>
                    <a:cxn ang="0">
                      <a:pos x="7" y="25"/>
                    </a:cxn>
                    <a:cxn ang="0">
                      <a:pos x="6" y="28"/>
                    </a:cxn>
                    <a:cxn ang="0">
                      <a:pos x="4" y="31"/>
                    </a:cxn>
                    <a:cxn ang="0">
                      <a:pos x="2" y="31"/>
                    </a:cxn>
                    <a:cxn ang="0">
                      <a:pos x="0" y="30"/>
                    </a:cxn>
                    <a:cxn ang="0">
                      <a:pos x="0" y="28"/>
                    </a:cxn>
                    <a:cxn ang="0">
                      <a:pos x="1" y="25"/>
                    </a:cxn>
                    <a:cxn ang="0">
                      <a:pos x="3" y="20"/>
                    </a:cxn>
                    <a:cxn ang="0">
                      <a:pos x="4" y="15"/>
                    </a:cxn>
                    <a:cxn ang="0">
                      <a:pos x="5" y="11"/>
                    </a:cxn>
                    <a:cxn ang="0">
                      <a:pos x="6" y="2"/>
                    </a:cxn>
                    <a:cxn ang="0">
                      <a:pos x="6" y="5"/>
                    </a:cxn>
                    <a:cxn ang="0">
                      <a:pos x="5" y="11"/>
                    </a:cxn>
                    <a:cxn ang="0">
                      <a:pos x="5" y="8"/>
                    </a:cxn>
                    <a:cxn ang="0">
                      <a:pos x="6" y="2"/>
                    </a:cxn>
                    <a:cxn ang="0">
                      <a:pos x="7" y="0"/>
                    </a:cxn>
                    <a:cxn ang="0">
                      <a:pos x="6" y="2"/>
                    </a:cxn>
                    <a:cxn ang="0">
                      <a:pos x="6" y="1"/>
                    </a:cxn>
                    <a:cxn ang="0">
                      <a:pos x="7" y="0"/>
                    </a:cxn>
                  </a:cxnLst>
                  <a:rect l="0" t="0" r="r" b="b"/>
                  <a:pathLst>
                    <a:path w="8" h="31">
                      <a:moveTo>
                        <a:pt x="5" y="11"/>
                      </a:moveTo>
                      <a:lnTo>
                        <a:pt x="4" y="17"/>
                      </a:lnTo>
                      <a:lnTo>
                        <a:pt x="5" y="18"/>
                      </a:lnTo>
                      <a:lnTo>
                        <a:pt x="8" y="21"/>
                      </a:lnTo>
                      <a:lnTo>
                        <a:pt x="8" y="22"/>
                      </a:lnTo>
                      <a:lnTo>
                        <a:pt x="7" y="25"/>
                      </a:lnTo>
                      <a:lnTo>
                        <a:pt x="6" y="28"/>
                      </a:lnTo>
                      <a:lnTo>
                        <a:pt x="4" y="31"/>
                      </a:lnTo>
                      <a:lnTo>
                        <a:pt x="2" y="31"/>
                      </a:lnTo>
                      <a:lnTo>
                        <a:pt x="0" y="30"/>
                      </a:lnTo>
                      <a:lnTo>
                        <a:pt x="0" y="28"/>
                      </a:lnTo>
                      <a:lnTo>
                        <a:pt x="1" y="25"/>
                      </a:lnTo>
                      <a:lnTo>
                        <a:pt x="3" y="20"/>
                      </a:lnTo>
                      <a:lnTo>
                        <a:pt x="4" y="15"/>
                      </a:lnTo>
                      <a:lnTo>
                        <a:pt x="5" y="11"/>
                      </a:lnTo>
                      <a:close/>
                      <a:moveTo>
                        <a:pt x="6" y="2"/>
                      </a:moveTo>
                      <a:lnTo>
                        <a:pt x="6" y="5"/>
                      </a:lnTo>
                      <a:lnTo>
                        <a:pt x="5" y="11"/>
                      </a:lnTo>
                      <a:lnTo>
                        <a:pt x="5" y="8"/>
                      </a:lnTo>
                      <a:lnTo>
                        <a:pt x="6" y="2"/>
                      </a:lnTo>
                      <a:close/>
                      <a:moveTo>
                        <a:pt x="7" y="0"/>
                      </a:moveTo>
                      <a:lnTo>
                        <a:pt x="6" y="2"/>
                      </a:lnTo>
                      <a:lnTo>
                        <a:pt x="6" y="1"/>
                      </a:lnTo>
                      <a:lnTo>
                        <a:pt x="7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9" name="Freeform 140">
                  <a:extLst>
                    <a:ext uri="{FF2B5EF4-FFF2-40B4-BE49-F238E27FC236}">
                      <a16:creationId xmlns:a16="http://schemas.microsoft.com/office/drawing/2014/main" id="{8AFF5A30-0A86-E505-ED30-247900C5D09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267325" y="1862138"/>
                  <a:ext cx="19050" cy="142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" y="1"/>
                    </a:cxn>
                    <a:cxn ang="0">
                      <a:pos x="5" y="3"/>
                    </a:cxn>
                    <a:cxn ang="0">
                      <a:pos x="6" y="4"/>
                    </a:cxn>
                    <a:cxn ang="0">
                      <a:pos x="6" y="5"/>
                    </a:cxn>
                    <a:cxn ang="0">
                      <a:pos x="8" y="6"/>
                    </a:cxn>
                    <a:cxn ang="0">
                      <a:pos x="9" y="6"/>
                    </a:cxn>
                    <a:cxn ang="0">
                      <a:pos x="12" y="9"/>
                    </a:cxn>
                    <a:cxn ang="0">
                      <a:pos x="7" y="6"/>
                    </a:cxn>
                    <a:cxn ang="0">
                      <a:pos x="2" y="2"/>
                    </a:cxn>
                    <a:cxn ang="0">
                      <a:pos x="1" y="1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2" h="9">
                      <a:moveTo>
                        <a:pt x="0" y="0"/>
                      </a:moveTo>
                      <a:lnTo>
                        <a:pt x="2" y="1"/>
                      </a:lnTo>
                      <a:lnTo>
                        <a:pt x="5" y="3"/>
                      </a:lnTo>
                      <a:lnTo>
                        <a:pt x="6" y="4"/>
                      </a:lnTo>
                      <a:lnTo>
                        <a:pt x="6" y="5"/>
                      </a:lnTo>
                      <a:lnTo>
                        <a:pt x="8" y="6"/>
                      </a:lnTo>
                      <a:lnTo>
                        <a:pt x="9" y="6"/>
                      </a:lnTo>
                      <a:lnTo>
                        <a:pt x="12" y="9"/>
                      </a:lnTo>
                      <a:lnTo>
                        <a:pt x="7" y="6"/>
                      </a:lnTo>
                      <a:lnTo>
                        <a:pt x="2" y="2"/>
                      </a:lnTo>
                      <a:lnTo>
                        <a:pt x="1" y="1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0" name="Freeform 141">
                  <a:extLst>
                    <a:ext uri="{FF2B5EF4-FFF2-40B4-BE49-F238E27FC236}">
                      <a16:creationId xmlns:a16="http://schemas.microsoft.com/office/drawing/2014/main" id="{55700106-F3F6-9084-E9C1-ED5718FEC82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213350" y="1820863"/>
                  <a:ext cx="163513" cy="123825"/>
                </a:xfrm>
                <a:custGeom>
                  <a:avLst/>
                  <a:gdLst/>
                  <a:ahLst/>
                  <a:cxnLst>
                    <a:cxn ang="0">
                      <a:pos x="10" y="0"/>
                    </a:cxn>
                    <a:cxn ang="0">
                      <a:pos x="11" y="1"/>
                    </a:cxn>
                    <a:cxn ang="0">
                      <a:pos x="25" y="12"/>
                    </a:cxn>
                    <a:cxn ang="0">
                      <a:pos x="30" y="18"/>
                    </a:cxn>
                    <a:cxn ang="0">
                      <a:pos x="34" y="21"/>
                    </a:cxn>
                    <a:cxn ang="0">
                      <a:pos x="33" y="20"/>
                    </a:cxn>
                    <a:cxn ang="0">
                      <a:pos x="33" y="18"/>
                    </a:cxn>
                    <a:cxn ang="0">
                      <a:pos x="32" y="16"/>
                    </a:cxn>
                    <a:cxn ang="0">
                      <a:pos x="32" y="16"/>
                    </a:cxn>
                    <a:cxn ang="0">
                      <a:pos x="42" y="21"/>
                    </a:cxn>
                    <a:cxn ang="0">
                      <a:pos x="57" y="29"/>
                    </a:cxn>
                    <a:cxn ang="0">
                      <a:pos x="73" y="39"/>
                    </a:cxn>
                    <a:cxn ang="0">
                      <a:pos x="86" y="50"/>
                    </a:cxn>
                    <a:cxn ang="0">
                      <a:pos x="91" y="55"/>
                    </a:cxn>
                    <a:cxn ang="0">
                      <a:pos x="96" y="66"/>
                    </a:cxn>
                    <a:cxn ang="0">
                      <a:pos x="103" y="78"/>
                    </a:cxn>
                    <a:cxn ang="0">
                      <a:pos x="101" y="75"/>
                    </a:cxn>
                    <a:cxn ang="0">
                      <a:pos x="94" y="67"/>
                    </a:cxn>
                    <a:cxn ang="0">
                      <a:pos x="88" y="59"/>
                    </a:cxn>
                    <a:cxn ang="0">
                      <a:pos x="84" y="57"/>
                    </a:cxn>
                    <a:cxn ang="0">
                      <a:pos x="89" y="62"/>
                    </a:cxn>
                    <a:cxn ang="0">
                      <a:pos x="89" y="65"/>
                    </a:cxn>
                    <a:cxn ang="0">
                      <a:pos x="81" y="57"/>
                    </a:cxn>
                    <a:cxn ang="0">
                      <a:pos x="77" y="54"/>
                    </a:cxn>
                    <a:cxn ang="0">
                      <a:pos x="75" y="55"/>
                    </a:cxn>
                    <a:cxn ang="0">
                      <a:pos x="69" y="47"/>
                    </a:cxn>
                    <a:cxn ang="0">
                      <a:pos x="66" y="43"/>
                    </a:cxn>
                    <a:cxn ang="0">
                      <a:pos x="64" y="41"/>
                    </a:cxn>
                    <a:cxn ang="0">
                      <a:pos x="59" y="37"/>
                    </a:cxn>
                    <a:cxn ang="0">
                      <a:pos x="50" y="29"/>
                    </a:cxn>
                    <a:cxn ang="0">
                      <a:pos x="46" y="28"/>
                    </a:cxn>
                    <a:cxn ang="0">
                      <a:pos x="46" y="31"/>
                    </a:cxn>
                    <a:cxn ang="0">
                      <a:pos x="50" y="34"/>
                    </a:cxn>
                    <a:cxn ang="0">
                      <a:pos x="51" y="37"/>
                    </a:cxn>
                    <a:cxn ang="0">
                      <a:pos x="44" y="32"/>
                    </a:cxn>
                    <a:cxn ang="0">
                      <a:pos x="38" y="26"/>
                    </a:cxn>
                    <a:cxn ang="0">
                      <a:pos x="30" y="23"/>
                    </a:cxn>
                    <a:cxn ang="0">
                      <a:pos x="27" y="20"/>
                    </a:cxn>
                    <a:cxn ang="0">
                      <a:pos x="28" y="21"/>
                    </a:cxn>
                    <a:cxn ang="0">
                      <a:pos x="29" y="23"/>
                    </a:cxn>
                    <a:cxn ang="0">
                      <a:pos x="30" y="24"/>
                    </a:cxn>
                    <a:cxn ang="0">
                      <a:pos x="14" y="12"/>
                    </a:cxn>
                    <a:cxn ang="0">
                      <a:pos x="6" y="7"/>
                    </a:cxn>
                    <a:cxn ang="0">
                      <a:pos x="1" y="3"/>
                    </a:cxn>
                    <a:cxn ang="0">
                      <a:pos x="5" y="3"/>
                    </a:cxn>
                    <a:cxn ang="0">
                      <a:pos x="10" y="5"/>
                    </a:cxn>
                    <a:cxn ang="0">
                      <a:pos x="12" y="7"/>
                    </a:cxn>
                    <a:cxn ang="0">
                      <a:pos x="13" y="9"/>
                    </a:cxn>
                    <a:cxn ang="0">
                      <a:pos x="15" y="10"/>
                    </a:cxn>
                    <a:cxn ang="0">
                      <a:pos x="14" y="6"/>
                    </a:cxn>
                    <a:cxn ang="0">
                      <a:pos x="10" y="0"/>
                    </a:cxn>
                  </a:cxnLst>
                  <a:rect l="0" t="0" r="r" b="b"/>
                  <a:pathLst>
                    <a:path w="103" h="78">
                      <a:moveTo>
                        <a:pt x="10" y="0"/>
                      </a:moveTo>
                      <a:lnTo>
                        <a:pt x="10" y="0"/>
                      </a:lnTo>
                      <a:lnTo>
                        <a:pt x="11" y="0"/>
                      </a:lnTo>
                      <a:lnTo>
                        <a:pt x="11" y="1"/>
                      </a:lnTo>
                      <a:lnTo>
                        <a:pt x="11" y="1"/>
                      </a:lnTo>
                      <a:lnTo>
                        <a:pt x="25" y="12"/>
                      </a:lnTo>
                      <a:lnTo>
                        <a:pt x="28" y="15"/>
                      </a:lnTo>
                      <a:lnTo>
                        <a:pt x="30" y="18"/>
                      </a:lnTo>
                      <a:lnTo>
                        <a:pt x="33" y="21"/>
                      </a:lnTo>
                      <a:lnTo>
                        <a:pt x="34" y="21"/>
                      </a:lnTo>
                      <a:lnTo>
                        <a:pt x="34" y="20"/>
                      </a:lnTo>
                      <a:lnTo>
                        <a:pt x="33" y="20"/>
                      </a:lnTo>
                      <a:lnTo>
                        <a:pt x="33" y="19"/>
                      </a:lnTo>
                      <a:lnTo>
                        <a:pt x="33" y="18"/>
                      </a:lnTo>
                      <a:lnTo>
                        <a:pt x="32" y="17"/>
                      </a:lnTo>
                      <a:lnTo>
                        <a:pt x="32" y="16"/>
                      </a:lnTo>
                      <a:lnTo>
                        <a:pt x="32" y="16"/>
                      </a:lnTo>
                      <a:lnTo>
                        <a:pt x="32" y="16"/>
                      </a:lnTo>
                      <a:lnTo>
                        <a:pt x="38" y="18"/>
                      </a:lnTo>
                      <a:lnTo>
                        <a:pt x="42" y="21"/>
                      </a:lnTo>
                      <a:lnTo>
                        <a:pt x="47" y="24"/>
                      </a:lnTo>
                      <a:lnTo>
                        <a:pt x="57" y="29"/>
                      </a:lnTo>
                      <a:lnTo>
                        <a:pt x="65" y="33"/>
                      </a:lnTo>
                      <a:lnTo>
                        <a:pt x="73" y="39"/>
                      </a:lnTo>
                      <a:lnTo>
                        <a:pt x="82" y="46"/>
                      </a:lnTo>
                      <a:lnTo>
                        <a:pt x="86" y="50"/>
                      </a:lnTo>
                      <a:lnTo>
                        <a:pt x="90" y="54"/>
                      </a:lnTo>
                      <a:lnTo>
                        <a:pt x="91" y="55"/>
                      </a:lnTo>
                      <a:lnTo>
                        <a:pt x="92" y="60"/>
                      </a:lnTo>
                      <a:lnTo>
                        <a:pt x="96" y="66"/>
                      </a:lnTo>
                      <a:lnTo>
                        <a:pt x="100" y="72"/>
                      </a:lnTo>
                      <a:lnTo>
                        <a:pt x="103" y="78"/>
                      </a:lnTo>
                      <a:lnTo>
                        <a:pt x="102" y="77"/>
                      </a:lnTo>
                      <a:lnTo>
                        <a:pt x="101" y="75"/>
                      </a:lnTo>
                      <a:lnTo>
                        <a:pt x="98" y="71"/>
                      </a:lnTo>
                      <a:lnTo>
                        <a:pt x="94" y="67"/>
                      </a:lnTo>
                      <a:lnTo>
                        <a:pt x="91" y="62"/>
                      </a:lnTo>
                      <a:lnTo>
                        <a:pt x="88" y="59"/>
                      </a:lnTo>
                      <a:lnTo>
                        <a:pt x="85" y="56"/>
                      </a:lnTo>
                      <a:lnTo>
                        <a:pt x="84" y="57"/>
                      </a:lnTo>
                      <a:lnTo>
                        <a:pt x="85" y="59"/>
                      </a:lnTo>
                      <a:lnTo>
                        <a:pt x="89" y="62"/>
                      </a:lnTo>
                      <a:lnTo>
                        <a:pt x="90" y="64"/>
                      </a:lnTo>
                      <a:lnTo>
                        <a:pt x="89" y="65"/>
                      </a:lnTo>
                      <a:lnTo>
                        <a:pt x="86" y="63"/>
                      </a:lnTo>
                      <a:lnTo>
                        <a:pt x="81" y="57"/>
                      </a:lnTo>
                      <a:lnTo>
                        <a:pt x="78" y="54"/>
                      </a:lnTo>
                      <a:lnTo>
                        <a:pt x="77" y="54"/>
                      </a:lnTo>
                      <a:lnTo>
                        <a:pt x="77" y="55"/>
                      </a:lnTo>
                      <a:lnTo>
                        <a:pt x="75" y="55"/>
                      </a:lnTo>
                      <a:lnTo>
                        <a:pt x="71" y="50"/>
                      </a:lnTo>
                      <a:lnTo>
                        <a:pt x="69" y="47"/>
                      </a:lnTo>
                      <a:lnTo>
                        <a:pt x="67" y="45"/>
                      </a:lnTo>
                      <a:lnTo>
                        <a:pt x="66" y="43"/>
                      </a:lnTo>
                      <a:lnTo>
                        <a:pt x="65" y="42"/>
                      </a:lnTo>
                      <a:lnTo>
                        <a:pt x="64" y="41"/>
                      </a:lnTo>
                      <a:lnTo>
                        <a:pt x="62" y="39"/>
                      </a:lnTo>
                      <a:lnTo>
                        <a:pt x="59" y="37"/>
                      </a:lnTo>
                      <a:lnTo>
                        <a:pt x="55" y="34"/>
                      </a:lnTo>
                      <a:lnTo>
                        <a:pt x="50" y="29"/>
                      </a:lnTo>
                      <a:lnTo>
                        <a:pt x="48" y="28"/>
                      </a:lnTo>
                      <a:lnTo>
                        <a:pt x="46" y="28"/>
                      </a:lnTo>
                      <a:lnTo>
                        <a:pt x="45" y="29"/>
                      </a:lnTo>
                      <a:lnTo>
                        <a:pt x="46" y="31"/>
                      </a:lnTo>
                      <a:lnTo>
                        <a:pt x="48" y="33"/>
                      </a:lnTo>
                      <a:lnTo>
                        <a:pt x="50" y="34"/>
                      </a:lnTo>
                      <a:lnTo>
                        <a:pt x="52" y="36"/>
                      </a:lnTo>
                      <a:lnTo>
                        <a:pt x="51" y="37"/>
                      </a:lnTo>
                      <a:lnTo>
                        <a:pt x="48" y="37"/>
                      </a:lnTo>
                      <a:lnTo>
                        <a:pt x="44" y="32"/>
                      </a:lnTo>
                      <a:lnTo>
                        <a:pt x="42" y="29"/>
                      </a:lnTo>
                      <a:lnTo>
                        <a:pt x="38" y="26"/>
                      </a:lnTo>
                      <a:lnTo>
                        <a:pt x="32" y="24"/>
                      </a:lnTo>
                      <a:lnTo>
                        <a:pt x="30" y="23"/>
                      </a:lnTo>
                      <a:lnTo>
                        <a:pt x="28" y="21"/>
                      </a:lnTo>
                      <a:lnTo>
                        <a:pt x="27" y="20"/>
                      </a:lnTo>
                      <a:lnTo>
                        <a:pt x="27" y="20"/>
                      </a:lnTo>
                      <a:lnTo>
                        <a:pt x="28" y="21"/>
                      </a:lnTo>
                      <a:lnTo>
                        <a:pt x="29" y="22"/>
                      </a:lnTo>
                      <a:lnTo>
                        <a:pt x="29" y="23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4" y="20"/>
                      </a:lnTo>
                      <a:lnTo>
                        <a:pt x="14" y="12"/>
                      </a:lnTo>
                      <a:lnTo>
                        <a:pt x="11" y="10"/>
                      </a:lnTo>
                      <a:lnTo>
                        <a:pt x="6" y="7"/>
                      </a:lnTo>
                      <a:lnTo>
                        <a:pt x="3" y="4"/>
                      </a:lnTo>
                      <a:lnTo>
                        <a:pt x="1" y="3"/>
                      </a:lnTo>
                      <a:lnTo>
                        <a:pt x="0" y="2"/>
                      </a:lnTo>
                      <a:lnTo>
                        <a:pt x="5" y="3"/>
                      </a:lnTo>
                      <a:lnTo>
                        <a:pt x="9" y="5"/>
                      </a:lnTo>
                      <a:lnTo>
                        <a:pt x="10" y="5"/>
                      </a:lnTo>
                      <a:lnTo>
                        <a:pt x="11" y="6"/>
                      </a:lnTo>
                      <a:lnTo>
                        <a:pt x="12" y="7"/>
                      </a:lnTo>
                      <a:lnTo>
                        <a:pt x="13" y="8"/>
                      </a:lnTo>
                      <a:lnTo>
                        <a:pt x="13" y="9"/>
                      </a:lnTo>
                      <a:lnTo>
                        <a:pt x="14" y="10"/>
                      </a:lnTo>
                      <a:lnTo>
                        <a:pt x="15" y="10"/>
                      </a:lnTo>
                      <a:lnTo>
                        <a:pt x="15" y="10"/>
                      </a:lnTo>
                      <a:lnTo>
                        <a:pt x="14" y="6"/>
                      </a:lnTo>
                      <a:lnTo>
                        <a:pt x="10" y="0"/>
                      </a:lnTo>
                      <a:lnTo>
                        <a:pt x="1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1" name="Freeform 142">
                  <a:extLst>
                    <a:ext uri="{FF2B5EF4-FFF2-40B4-BE49-F238E27FC236}">
                      <a16:creationId xmlns:a16="http://schemas.microsoft.com/office/drawing/2014/main" id="{49B1892F-3292-61ED-1831-12337ABF8C0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29037" y="2217738"/>
                  <a:ext cx="28575" cy="22225"/>
                </a:xfrm>
                <a:custGeom>
                  <a:avLst/>
                  <a:gdLst/>
                  <a:ahLst/>
                  <a:cxnLst>
                    <a:cxn ang="0">
                      <a:pos x="13" y="0"/>
                    </a:cxn>
                    <a:cxn ang="0">
                      <a:pos x="18" y="0"/>
                    </a:cxn>
                    <a:cxn ang="0">
                      <a:pos x="10" y="10"/>
                    </a:cxn>
                    <a:cxn ang="0">
                      <a:pos x="6" y="13"/>
                    </a:cxn>
                    <a:cxn ang="0">
                      <a:pos x="5" y="14"/>
                    </a:cxn>
                    <a:cxn ang="0">
                      <a:pos x="2" y="14"/>
                    </a:cxn>
                    <a:cxn ang="0">
                      <a:pos x="0" y="13"/>
                    </a:cxn>
                    <a:cxn ang="0">
                      <a:pos x="0" y="12"/>
                    </a:cxn>
                    <a:cxn ang="0">
                      <a:pos x="0" y="11"/>
                    </a:cxn>
                    <a:cxn ang="0">
                      <a:pos x="3" y="6"/>
                    </a:cxn>
                    <a:cxn ang="0">
                      <a:pos x="8" y="3"/>
                    </a:cxn>
                    <a:cxn ang="0">
                      <a:pos x="12" y="1"/>
                    </a:cxn>
                    <a:cxn ang="0">
                      <a:pos x="13" y="0"/>
                    </a:cxn>
                  </a:cxnLst>
                  <a:rect l="0" t="0" r="r" b="b"/>
                  <a:pathLst>
                    <a:path w="18" h="14">
                      <a:moveTo>
                        <a:pt x="13" y="0"/>
                      </a:moveTo>
                      <a:lnTo>
                        <a:pt x="18" y="0"/>
                      </a:lnTo>
                      <a:lnTo>
                        <a:pt x="10" y="10"/>
                      </a:lnTo>
                      <a:lnTo>
                        <a:pt x="6" y="13"/>
                      </a:lnTo>
                      <a:lnTo>
                        <a:pt x="5" y="14"/>
                      </a:lnTo>
                      <a:lnTo>
                        <a:pt x="2" y="14"/>
                      </a:lnTo>
                      <a:lnTo>
                        <a:pt x="0" y="13"/>
                      </a:lnTo>
                      <a:lnTo>
                        <a:pt x="0" y="12"/>
                      </a:lnTo>
                      <a:lnTo>
                        <a:pt x="0" y="11"/>
                      </a:lnTo>
                      <a:lnTo>
                        <a:pt x="3" y="6"/>
                      </a:lnTo>
                      <a:lnTo>
                        <a:pt x="8" y="3"/>
                      </a:lnTo>
                      <a:lnTo>
                        <a:pt x="12" y="1"/>
                      </a:lnTo>
                      <a:lnTo>
                        <a:pt x="13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2" name="Freeform 143">
                  <a:extLst>
                    <a:ext uri="{FF2B5EF4-FFF2-40B4-BE49-F238E27FC236}">
                      <a16:creationId xmlns:a16="http://schemas.microsoft.com/office/drawing/2014/main" id="{4D182079-C897-95DC-A25F-02F1AA89163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294312" y="1889125"/>
                  <a:ext cx="77788" cy="76200"/>
                </a:xfrm>
                <a:custGeom>
                  <a:avLst/>
                  <a:gdLst/>
                  <a:ahLst/>
                  <a:cxnLst>
                    <a:cxn ang="0">
                      <a:pos x="1" y="0"/>
                    </a:cxn>
                    <a:cxn ang="0">
                      <a:pos x="2" y="0"/>
                    </a:cxn>
                    <a:cxn ang="0">
                      <a:pos x="7" y="3"/>
                    </a:cxn>
                    <a:cxn ang="0">
                      <a:pos x="9" y="5"/>
                    </a:cxn>
                    <a:cxn ang="0">
                      <a:pos x="11" y="6"/>
                    </a:cxn>
                    <a:cxn ang="0">
                      <a:pos x="20" y="13"/>
                    </a:cxn>
                    <a:cxn ang="0">
                      <a:pos x="27" y="18"/>
                    </a:cxn>
                    <a:cxn ang="0">
                      <a:pos x="34" y="25"/>
                    </a:cxn>
                    <a:cxn ang="0">
                      <a:pos x="39" y="32"/>
                    </a:cxn>
                    <a:cxn ang="0">
                      <a:pos x="45" y="41"/>
                    </a:cxn>
                    <a:cxn ang="0">
                      <a:pos x="46" y="43"/>
                    </a:cxn>
                    <a:cxn ang="0">
                      <a:pos x="47" y="44"/>
                    </a:cxn>
                    <a:cxn ang="0">
                      <a:pos x="49" y="47"/>
                    </a:cxn>
                    <a:cxn ang="0">
                      <a:pos x="49" y="47"/>
                    </a:cxn>
                    <a:cxn ang="0">
                      <a:pos x="48" y="48"/>
                    </a:cxn>
                    <a:cxn ang="0">
                      <a:pos x="45" y="48"/>
                    </a:cxn>
                    <a:cxn ang="0">
                      <a:pos x="42" y="46"/>
                    </a:cxn>
                    <a:cxn ang="0">
                      <a:pos x="39" y="43"/>
                    </a:cxn>
                    <a:cxn ang="0">
                      <a:pos x="36" y="39"/>
                    </a:cxn>
                    <a:cxn ang="0">
                      <a:pos x="34" y="35"/>
                    </a:cxn>
                    <a:cxn ang="0">
                      <a:pos x="32" y="31"/>
                    </a:cxn>
                    <a:cxn ang="0">
                      <a:pos x="32" y="30"/>
                    </a:cxn>
                    <a:cxn ang="0">
                      <a:pos x="32" y="31"/>
                    </a:cxn>
                    <a:cxn ang="0">
                      <a:pos x="33" y="32"/>
                    </a:cxn>
                    <a:cxn ang="0">
                      <a:pos x="33" y="33"/>
                    </a:cxn>
                    <a:cxn ang="0">
                      <a:pos x="33" y="34"/>
                    </a:cxn>
                    <a:cxn ang="0">
                      <a:pos x="34" y="36"/>
                    </a:cxn>
                    <a:cxn ang="0">
                      <a:pos x="35" y="37"/>
                    </a:cxn>
                    <a:cxn ang="0">
                      <a:pos x="35" y="37"/>
                    </a:cxn>
                    <a:cxn ang="0">
                      <a:pos x="34" y="37"/>
                    </a:cxn>
                    <a:cxn ang="0">
                      <a:pos x="31" y="33"/>
                    </a:cxn>
                    <a:cxn ang="0">
                      <a:pos x="28" y="29"/>
                    </a:cxn>
                    <a:cxn ang="0">
                      <a:pos x="25" y="26"/>
                    </a:cxn>
                    <a:cxn ang="0">
                      <a:pos x="22" y="25"/>
                    </a:cxn>
                    <a:cxn ang="0">
                      <a:pos x="16" y="23"/>
                    </a:cxn>
                    <a:cxn ang="0">
                      <a:pos x="13" y="21"/>
                    </a:cxn>
                    <a:cxn ang="0">
                      <a:pos x="11" y="18"/>
                    </a:cxn>
                    <a:cxn ang="0">
                      <a:pos x="11" y="16"/>
                    </a:cxn>
                    <a:cxn ang="0">
                      <a:pos x="12" y="16"/>
                    </a:cxn>
                    <a:cxn ang="0">
                      <a:pos x="12" y="15"/>
                    </a:cxn>
                    <a:cxn ang="0">
                      <a:pos x="7" y="9"/>
                    </a:cxn>
                    <a:cxn ang="0">
                      <a:pos x="4" y="6"/>
                    </a:cxn>
                    <a:cxn ang="0">
                      <a:pos x="1" y="4"/>
                    </a:cxn>
                    <a:cxn ang="0">
                      <a:pos x="0" y="1"/>
                    </a:cxn>
                    <a:cxn ang="0">
                      <a:pos x="1" y="0"/>
                    </a:cxn>
                  </a:cxnLst>
                  <a:rect l="0" t="0" r="r" b="b"/>
                  <a:pathLst>
                    <a:path w="49" h="48">
                      <a:moveTo>
                        <a:pt x="1" y="0"/>
                      </a:moveTo>
                      <a:lnTo>
                        <a:pt x="2" y="0"/>
                      </a:lnTo>
                      <a:lnTo>
                        <a:pt x="7" y="3"/>
                      </a:lnTo>
                      <a:lnTo>
                        <a:pt x="9" y="5"/>
                      </a:lnTo>
                      <a:lnTo>
                        <a:pt x="11" y="6"/>
                      </a:lnTo>
                      <a:lnTo>
                        <a:pt x="20" y="13"/>
                      </a:lnTo>
                      <a:lnTo>
                        <a:pt x="27" y="18"/>
                      </a:lnTo>
                      <a:lnTo>
                        <a:pt x="34" y="25"/>
                      </a:lnTo>
                      <a:lnTo>
                        <a:pt x="39" y="32"/>
                      </a:lnTo>
                      <a:lnTo>
                        <a:pt x="45" y="41"/>
                      </a:lnTo>
                      <a:lnTo>
                        <a:pt x="46" y="43"/>
                      </a:lnTo>
                      <a:lnTo>
                        <a:pt x="47" y="44"/>
                      </a:lnTo>
                      <a:lnTo>
                        <a:pt x="49" y="47"/>
                      </a:lnTo>
                      <a:lnTo>
                        <a:pt x="49" y="47"/>
                      </a:lnTo>
                      <a:lnTo>
                        <a:pt x="48" y="48"/>
                      </a:lnTo>
                      <a:lnTo>
                        <a:pt x="45" y="48"/>
                      </a:lnTo>
                      <a:lnTo>
                        <a:pt x="42" y="46"/>
                      </a:lnTo>
                      <a:lnTo>
                        <a:pt x="39" y="43"/>
                      </a:lnTo>
                      <a:lnTo>
                        <a:pt x="36" y="39"/>
                      </a:lnTo>
                      <a:lnTo>
                        <a:pt x="34" y="35"/>
                      </a:lnTo>
                      <a:lnTo>
                        <a:pt x="32" y="31"/>
                      </a:lnTo>
                      <a:lnTo>
                        <a:pt x="32" y="30"/>
                      </a:lnTo>
                      <a:lnTo>
                        <a:pt x="32" y="31"/>
                      </a:lnTo>
                      <a:lnTo>
                        <a:pt x="33" y="32"/>
                      </a:lnTo>
                      <a:lnTo>
                        <a:pt x="33" y="33"/>
                      </a:lnTo>
                      <a:lnTo>
                        <a:pt x="33" y="34"/>
                      </a:lnTo>
                      <a:lnTo>
                        <a:pt x="34" y="36"/>
                      </a:lnTo>
                      <a:lnTo>
                        <a:pt x="35" y="37"/>
                      </a:lnTo>
                      <a:lnTo>
                        <a:pt x="35" y="37"/>
                      </a:lnTo>
                      <a:lnTo>
                        <a:pt x="34" y="37"/>
                      </a:lnTo>
                      <a:lnTo>
                        <a:pt x="31" y="33"/>
                      </a:lnTo>
                      <a:lnTo>
                        <a:pt x="28" y="29"/>
                      </a:lnTo>
                      <a:lnTo>
                        <a:pt x="25" y="26"/>
                      </a:lnTo>
                      <a:lnTo>
                        <a:pt x="22" y="25"/>
                      </a:lnTo>
                      <a:lnTo>
                        <a:pt x="16" y="23"/>
                      </a:lnTo>
                      <a:lnTo>
                        <a:pt x="13" y="21"/>
                      </a:lnTo>
                      <a:lnTo>
                        <a:pt x="11" y="18"/>
                      </a:lnTo>
                      <a:lnTo>
                        <a:pt x="11" y="16"/>
                      </a:lnTo>
                      <a:lnTo>
                        <a:pt x="12" y="16"/>
                      </a:lnTo>
                      <a:lnTo>
                        <a:pt x="12" y="15"/>
                      </a:lnTo>
                      <a:lnTo>
                        <a:pt x="7" y="9"/>
                      </a:lnTo>
                      <a:lnTo>
                        <a:pt x="4" y="6"/>
                      </a:lnTo>
                      <a:lnTo>
                        <a:pt x="1" y="4"/>
                      </a:lnTo>
                      <a:lnTo>
                        <a:pt x="0" y="1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3" name="Freeform 144">
                  <a:extLst>
                    <a:ext uri="{FF2B5EF4-FFF2-40B4-BE49-F238E27FC236}">
                      <a16:creationId xmlns:a16="http://schemas.microsoft.com/office/drawing/2014/main" id="{FA52740E-E037-58A3-D375-25A14C1FDDE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59200" y="2332038"/>
                  <a:ext cx="46038" cy="85725"/>
                </a:xfrm>
                <a:custGeom>
                  <a:avLst/>
                  <a:gdLst/>
                  <a:ahLst/>
                  <a:cxnLst>
                    <a:cxn ang="0">
                      <a:pos x="4" y="0"/>
                    </a:cxn>
                    <a:cxn ang="0">
                      <a:pos x="13" y="6"/>
                    </a:cxn>
                    <a:cxn ang="0">
                      <a:pos x="20" y="13"/>
                    </a:cxn>
                    <a:cxn ang="0">
                      <a:pos x="21" y="14"/>
                    </a:cxn>
                    <a:cxn ang="0">
                      <a:pos x="20" y="15"/>
                    </a:cxn>
                    <a:cxn ang="0">
                      <a:pos x="20" y="15"/>
                    </a:cxn>
                    <a:cxn ang="0">
                      <a:pos x="19" y="16"/>
                    </a:cxn>
                    <a:cxn ang="0">
                      <a:pos x="19" y="17"/>
                    </a:cxn>
                    <a:cxn ang="0">
                      <a:pos x="23" y="27"/>
                    </a:cxn>
                    <a:cxn ang="0">
                      <a:pos x="27" y="37"/>
                    </a:cxn>
                    <a:cxn ang="0">
                      <a:pos x="28" y="40"/>
                    </a:cxn>
                    <a:cxn ang="0">
                      <a:pos x="29" y="43"/>
                    </a:cxn>
                    <a:cxn ang="0">
                      <a:pos x="29" y="50"/>
                    </a:cxn>
                    <a:cxn ang="0">
                      <a:pos x="28" y="53"/>
                    </a:cxn>
                    <a:cxn ang="0">
                      <a:pos x="25" y="54"/>
                    </a:cxn>
                    <a:cxn ang="0">
                      <a:pos x="22" y="54"/>
                    </a:cxn>
                    <a:cxn ang="0">
                      <a:pos x="17" y="51"/>
                    </a:cxn>
                    <a:cxn ang="0">
                      <a:pos x="13" y="47"/>
                    </a:cxn>
                    <a:cxn ang="0">
                      <a:pos x="10" y="42"/>
                    </a:cxn>
                    <a:cxn ang="0">
                      <a:pos x="10" y="41"/>
                    </a:cxn>
                    <a:cxn ang="0">
                      <a:pos x="11" y="40"/>
                    </a:cxn>
                    <a:cxn ang="0">
                      <a:pos x="12" y="40"/>
                    </a:cxn>
                    <a:cxn ang="0">
                      <a:pos x="14" y="39"/>
                    </a:cxn>
                    <a:cxn ang="0">
                      <a:pos x="15" y="38"/>
                    </a:cxn>
                    <a:cxn ang="0">
                      <a:pos x="16" y="38"/>
                    </a:cxn>
                    <a:cxn ang="0">
                      <a:pos x="17" y="37"/>
                    </a:cxn>
                    <a:cxn ang="0">
                      <a:pos x="18" y="36"/>
                    </a:cxn>
                    <a:cxn ang="0">
                      <a:pos x="18" y="36"/>
                    </a:cxn>
                    <a:cxn ang="0">
                      <a:pos x="18" y="35"/>
                    </a:cxn>
                    <a:cxn ang="0">
                      <a:pos x="16" y="34"/>
                    </a:cxn>
                    <a:cxn ang="0">
                      <a:pos x="15" y="35"/>
                    </a:cxn>
                    <a:cxn ang="0">
                      <a:pos x="12" y="37"/>
                    </a:cxn>
                    <a:cxn ang="0">
                      <a:pos x="10" y="38"/>
                    </a:cxn>
                    <a:cxn ang="0">
                      <a:pos x="8" y="38"/>
                    </a:cxn>
                    <a:cxn ang="0">
                      <a:pos x="7" y="36"/>
                    </a:cxn>
                    <a:cxn ang="0">
                      <a:pos x="8" y="34"/>
                    </a:cxn>
                    <a:cxn ang="0">
                      <a:pos x="9" y="31"/>
                    </a:cxn>
                    <a:cxn ang="0">
                      <a:pos x="9" y="29"/>
                    </a:cxn>
                    <a:cxn ang="0">
                      <a:pos x="8" y="28"/>
                    </a:cxn>
                    <a:cxn ang="0">
                      <a:pos x="7" y="27"/>
                    </a:cxn>
                    <a:cxn ang="0">
                      <a:pos x="6" y="27"/>
                    </a:cxn>
                    <a:cxn ang="0">
                      <a:pos x="4" y="27"/>
                    </a:cxn>
                    <a:cxn ang="0">
                      <a:pos x="3" y="27"/>
                    </a:cxn>
                    <a:cxn ang="0">
                      <a:pos x="2" y="26"/>
                    </a:cxn>
                    <a:cxn ang="0">
                      <a:pos x="1" y="25"/>
                    </a:cxn>
                    <a:cxn ang="0">
                      <a:pos x="0" y="22"/>
                    </a:cxn>
                    <a:cxn ang="0">
                      <a:pos x="0" y="17"/>
                    </a:cxn>
                    <a:cxn ang="0">
                      <a:pos x="0" y="12"/>
                    </a:cxn>
                    <a:cxn ang="0">
                      <a:pos x="1" y="8"/>
                    </a:cxn>
                    <a:cxn ang="0">
                      <a:pos x="2" y="3"/>
                    </a:cxn>
                    <a:cxn ang="0">
                      <a:pos x="3" y="1"/>
                    </a:cxn>
                    <a:cxn ang="0">
                      <a:pos x="4" y="0"/>
                    </a:cxn>
                  </a:cxnLst>
                  <a:rect l="0" t="0" r="r" b="b"/>
                  <a:pathLst>
                    <a:path w="29" h="54">
                      <a:moveTo>
                        <a:pt x="4" y="0"/>
                      </a:moveTo>
                      <a:lnTo>
                        <a:pt x="13" y="6"/>
                      </a:lnTo>
                      <a:lnTo>
                        <a:pt x="20" y="13"/>
                      </a:lnTo>
                      <a:lnTo>
                        <a:pt x="21" y="14"/>
                      </a:lnTo>
                      <a:lnTo>
                        <a:pt x="20" y="15"/>
                      </a:lnTo>
                      <a:lnTo>
                        <a:pt x="20" y="15"/>
                      </a:lnTo>
                      <a:lnTo>
                        <a:pt x="19" y="16"/>
                      </a:lnTo>
                      <a:lnTo>
                        <a:pt x="19" y="17"/>
                      </a:lnTo>
                      <a:lnTo>
                        <a:pt x="23" y="27"/>
                      </a:lnTo>
                      <a:lnTo>
                        <a:pt x="27" y="37"/>
                      </a:lnTo>
                      <a:lnTo>
                        <a:pt x="28" y="40"/>
                      </a:lnTo>
                      <a:lnTo>
                        <a:pt x="29" y="43"/>
                      </a:lnTo>
                      <a:lnTo>
                        <a:pt x="29" y="50"/>
                      </a:lnTo>
                      <a:lnTo>
                        <a:pt x="28" y="53"/>
                      </a:lnTo>
                      <a:lnTo>
                        <a:pt x="25" y="54"/>
                      </a:lnTo>
                      <a:lnTo>
                        <a:pt x="22" y="54"/>
                      </a:lnTo>
                      <a:lnTo>
                        <a:pt x="17" y="51"/>
                      </a:lnTo>
                      <a:lnTo>
                        <a:pt x="13" y="47"/>
                      </a:lnTo>
                      <a:lnTo>
                        <a:pt x="10" y="42"/>
                      </a:lnTo>
                      <a:lnTo>
                        <a:pt x="10" y="41"/>
                      </a:lnTo>
                      <a:lnTo>
                        <a:pt x="11" y="40"/>
                      </a:lnTo>
                      <a:lnTo>
                        <a:pt x="12" y="40"/>
                      </a:lnTo>
                      <a:lnTo>
                        <a:pt x="14" y="39"/>
                      </a:lnTo>
                      <a:lnTo>
                        <a:pt x="15" y="38"/>
                      </a:lnTo>
                      <a:lnTo>
                        <a:pt x="16" y="38"/>
                      </a:lnTo>
                      <a:lnTo>
                        <a:pt x="17" y="37"/>
                      </a:lnTo>
                      <a:lnTo>
                        <a:pt x="18" y="36"/>
                      </a:lnTo>
                      <a:lnTo>
                        <a:pt x="18" y="36"/>
                      </a:lnTo>
                      <a:lnTo>
                        <a:pt x="18" y="35"/>
                      </a:lnTo>
                      <a:lnTo>
                        <a:pt x="16" y="34"/>
                      </a:lnTo>
                      <a:lnTo>
                        <a:pt x="15" y="35"/>
                      </a:lnTo>
                      <a:lnTo>
                        <a:pt x="12" y="37"/>
                      </a:lnTo>
                      <a:lnTo>
                        <a:pt x="10" y="38"/>
                      </a:lnTo>
                      <a:lnTo>
                        <a:pt x="8" y="38"/>
                      </a:lnTo>
                      <a:lnTo>
                        <a:pt x="7" y="36"/>
                      </a:lnTo>
                      <a:lnTo>
                        <a:pt x="8" y="34"/>
                      </a:lnTo>
                      <a:lnTo>
                        <a:pt x="9" y="31"/>
                      </a:lnTo>
                      <a:lnTo>
                        <a:pt x="9" y="29"/>
                      </a:lnTo>
                      <a:lnTo>
                        <a:pt x="8" y="28"/>
                      </a:lnTo>
                      <a:lnTo>
                        <a:pt x="7" y="27"/>
                      </a:lnTo>
                      <a:lnTo>
                        <a:pt x="6" y="27"/>
                      </a:lnTo>
                      <a:lnTo>
                        <a:pt x="4" y="27"/>
                      </a:lnTo>
                      <a:lnTo>
                        <a:pt x="3" y="27"/>
                      </a:lnTo>
                      <a:lnTo>
                        <a:pt x="2" y="26"/>
                      </a:lnTo>
                      <a:lnTo>
                        <a:pt x="1" y="25"/>
                      </a:lnTo>
                      <a:lnTo>
                        <a:pt x="0" y="22"/>
                      </a:lnTo>
                      <a:lnTo>
                        <a:pt x="0" y="17"/>
                      </a:lnTo>
                      <a:lnTo>
                        <a:pt x="0" y="12"/>
                      </a:lnTo>
                      <a:lnTo>
                        <a:pt x="1" y="8"/>
                      </a:lnTo>
                      <a:lnTo>
                        <a:pt x="2" y="3"/>
                      </a:lnTo>
                      <a:lnTo>
                        <a:pt x="3" y="1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4" name="Freeform 145">
                  <a:extLst>
                    <a:ext uri="{FF2B5EF4-FFF2-40B4-BE49-F238E27FC236}">
                      <a16:creationId xmlns:a16="http://schemas.microsoft.com/office/drawing/2014/main" id="{6635AB5E-0C30-5D1E-F772-AA89BAC5F9F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91100" y="2371725"/>
                  <a:ext cx="39688" cy="158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9" y="2"/>
                    </a:cxn>
                    <a:cxn ang="0">
                      <a:pos x="16" y="4"/>
                    </a:cxn>
                    <a:cxn ang="0">
                      <a:pos x="24" y="8"/>
                    </a:cxn>
                    <a:cxn ang="0">
                      <a:pos x="25" y="9"/>
                    </a:cxn>
                    <a:cxn ang="0">
                      <a:pos x="24" y="9"/>
                    </a:cxn>
                    <a:cxn ang="0">
                      <a:pos x="24" y="9"/>
                    </a:cxn>
                    <a:cxn ang="0">
                      <a:pos x="23" y="10"/>
                    </a:cxn>
                    <a:cxn ang="0">
                      <a:pos x="19" y="10"/>
                    </a:cxn>
                    <a:cxn ang="0">
                      <a:pos x="16" y="8"/>
                    </a:cxn>
                    <a:cxn ang="0">
                      <a:pos x="8" y="4"/>
                    </a:cxn>
                    <a:cxn ang="0">
                      <a:pos x="4" y="2"/>
                    </a:cxn>
                    <a:cxn ang="0">
                      <a:pos x="1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25" h="10">
                      <a:moveTo>
                        <a:pt x="0" y="0"/>
                      </a:moveTo>
                      <a:lnTo>
                        <a:pt x="9" y="2"/>
                      </a:lnTo>
                      <a:lnTo>
                        <a:pt x="16" y="4"/>
                      </a:lnTo>
                      <a:lnTo>
                        <a:pt x="24" y="8"/>
                      </a:lnTo>
                      <a:lnTo>
                        <a:pt x="25" y="9"/>
                      </a:lnTo>
                      <a:lnTo>
                        <a:pt x="24" y="9"/>
                      </a:lnTo>
                      <a:lnTo>
                        <a:pt x="24" y="9"/>
                      </a:lnTo>
                      <a:lnTo>
                        <a:pt x="23" y="10"/>
                      </a:lnTo>
                      <a:lnTo>
                        <a:pt x="19" y="10"/>
                      </a:lnTo>
                      <a:lnTo>
                        <a:pt x="16" y="8"/>
                      </a:lnTo>
                      <a:lnTo>
                        <a:pt x="8" y="4"/>
                      </a:lnTo>
                      <a:lnTo>
                        <a:pt x="4" y="2"/>
                      </a:lnTo>
                      <a:lnTo>
                        <a:pt x="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5" name="Freeform 146">
                  <a:extLst>
                    <a:ext uri="{FF2B5EF4-FFF2-40B4-BE49-F238E27FC236}">
                      <a16:creationId xmlns:a16="http://schemas.microsoft.com/office/drawing/2014/main" id="{C1AA1CA3-03B7-3350-4DE1-F39CC1849A5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176837" y="2336800"/>
                  <a:ext cx="20638" cy="65088"/>
                </a:xfrm>
                <a:custGeom>
                  <a:avLst/>
                  <a:gdLst/>
                  <a:ahLst/>
                  <a:cxnLst>
                    <a:cxn ang="0">
                      <a:pos x="2" y="0"/>
                    </a:cxn>
                    <a:cxn ang="0">
                      <a:pos x="2" y="2"/>
                    </a:cxn>
                    <a:cxn ang="0">
                      <a:pos x="5" y="9"/>
                    </a:cxn>
                    <a:cxn ang="0">
                      <a:pos x="7" y="16"/>
                    </a:cxn>
                    <a:cxn ang="0">
                      <a:pos x="10" y="25"/>
                    </a:cxn>
                    <a:cxn ang="0">
                      <a:pos x="13" y="38"/>
                    </a:cxn>
                    <a:cxn ang="0">
                      <a:pos x="13" y="39"/>
                    </a:cxn>
                    <a:cxn ang="0">
                      <a:pos x="12" y="39"/>
                    </a:cxn>
                    <a:cxn ang="0">
                      <a:pos x="9" y="41"/>
                    </a:cxn>
                    <a:cxn ang="0">
                      <a:pos x="8" y="40"/>
                    </a:cxn>
                    <a:cxn ang="0">
                      <a:pos x="5" y="37"/>
                    </a:cxn>
                    <a:cxn ang="0">
                      <a:pos x="4" y="33"/>
                    </a:cxn>
                    <a:cxn ang="0">
                      <a:pos x="4" y="30"/>
                    </a:cxn>
                    <a:cxn ang="0">
                      <a:pos x="2" y="26"/>
                    </a:cxn>
                    <a:cxn ang="0">
                      <a:pos x="0" y="24"/>
                    </a:cxn>
                    <a:cxn ang="0">
                      <a:pos x="1" y="22"/>
                    </a:cxn>
                    <a:cxn ang="0">
                      <a:pos x="1" y="3"/>
                    </a:cxn>
                    <a:cxn ang="0">
                      <a:pos x="1" y="1"/>
                    </a:cxn>
                    <a:cxn ang="0">
                      <a:pos x="2" y="0"/>
                    </a:cxn>
                  </a:cxnLst>
                  <a:rect l="0" t="0" r="r" b="b"/>
                  <a:pathLst>
                    <a:path w="13" h="41">
                      <a:moveTo>
                        <a:pt x="2" y="0"/>
                      </a:moveTo>
                      <a:lnTo>
                        <a:pt x="2" y="2"/>
                      </a:lnTo>
                      <a:lnTo>
                        <a:pt x="5" y="9"/>
                      </a:lnTo>
                      <a:lnTo>
                        <a:pt x="7" y="16"/>
                      </a:lnTo>
                      <a:lnTo>
                        <a:pt x="10" y="25"/>
                      </a:lnTo>
                      <a:lnTo>
                        <a:pt x="13" y="38"/>
                      </a:lnTo>
                      <a:lnTo>
                        <a:pt x="13" y="39"/>
                      </a:lnTo>
                      <a:lnTo>
                        <a:pt x="12" y="39"/>
                      </a:lnTo>
                      <a:lnTo>
                        <a:pt x="9" y="41"/>
                      </a:lnTo>
                      <a:lnTo>
                        <a:pt x="8" y="40"/>
                      </a:lnTo>
                      <a:lnTo>
                        <a:pt x="5" y="37"/>
                      </a:lnTo>
                      <a:lnTo>
                        <a:pt x="4" y="33"/>
                      </a:lnTo>
                      <a:lnTo>
                        <a:pt x="4" y="30"/>
                      </a:lnTo>
                      <a:lnTo>
                        <a:pt x="2" y="26"/>
                      </a:lnTo>
                      <a:lnTo>
                        <a:pt x="0" y="24"/>
                      </a:lnTo>
                      <a:lnTo>
                        <a:pt x="1" y="22"/>
                      </a:lnTo>
                      <a:lnTo>
                        <a:pt x="1" y="3"/>
                      </a:lnTo>
                      <a:lnTo>
                        <a:pt x="1" y="1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6" name="Freeform 147">
                  <a:extLst>
                    <a:ext uri="{FF2B5EF4-FFF2-40B4-BE49-F238E27FC236}">
                      <a16:creationId xmlns:a16="http://schemas.microsoft.com/office/drawing/2014/main" id="{03D15682-984F-249F-D700-FDB962F2E5E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75237" y="2279650"/>
                  <a:ext cx="95250" cy="131763"/>
                </a:xfrm>
                <a:custGeom>
                  <a:avLst/>
                  <a:gdLst/>
                  <a:ahLst/>
                  <a:cxnLst>
                    <a:cxn ang="0">
                      <a:pos x="10" y="7"/>
                    </a:cxn>
                    <a:cxn ang="0">
                      <a:pos x="12" y="16"/>
                    </a:cxn>
                    <a:cxn ang="0">
                      <a:pos x="20" y="24"/>
                    </a:cxn>
                    <a:cxn ang="0">
                      <a:pos x="25" y="29"/>
                    </a:cxn>
                    <a:cxn ang="0">
                      <a:pos x="23" y="33"/>
                    </a:cxn>
                    <a:cxn ang="0">
                      <a:pos x="22" y="38"/>
                    </a:cxn>
                    <a:cxn ang="0">
                      <a:pos x="22" y="42"/>
                    </a:cxn>
                    <a:cxn ang="0">
                      <a:pos x="28" y="43"/>
                    </a:cxn>
                    <a:cxn ang="0">
                      <a:pos x="34" y="42"/>
                    </a:cxn>
                    <a:cxn ang="0">
                      <a:pos x="35" y="36"/>
                    </a:cxn>
                    <a:cxn ang="0">
                      <a:pos x="37" y="30"/>
                    </a:cxn>
                    <a:cxn ang="0">
                      <a:pos x="41" y="27"/>
                    </a:cxn>
                    <a:cxn ang="0">
                      <a:pos x="48" y="31"/>
                    </a:cxn>
                    <a:cxn ang="0">
                      <a:pos x="48" y="36"/>
                    </a:cxn>
                    <a:cxn ang="0">
                      <a:pos x="47" y="43"/>
                    </a:cxn>
                    <a:cxn ang="0">
                      <a:pos x="48" y="43"/>
                    </a:cxn>
                    <a:cxn ang="0">
                      <a:pos x="53" y="41"/>
                    </a:cxn>
                    <a:cxn ang="0">
                      <a:pos x="53" y="44"/>
                    </a:cxn>
                    <a:cxn ang="0">
                      <a:pos x="50" y="48"/>
                    </a:cxn>
                    <a:cxn ang="0">
                      <a:pos x="51" y="49"/>
                    </a:cxn>
                    <a:cxn ang="0">
                      <a:pos x="55" y="45"/>
                    </a:cxn>
                    <a:cxn ang="0">
                      <a:pos x="60" y="41"/>
                    </a:cxn>
                    <a:cxn ang="0">
                      <a:pos x="59" y="44"/>
                    </a:cxn>
                    <a:cxn ang="0">
                      <a:pos x="55" y="48"/>
                    </a:cxn>
                    <a:cxn ang="0">
                      <a:pos x="55" y="52"/>
                    </a:cxn>
                    <a:cxn ang="0">
                      <a:pos x="56" y="56"/>
                    </a:cxn>
                    <a:cxn ang="0">
                      <a:pos x="56" y="58"/>
                    </a:cxn>
                    <a:cxn ang="0">
                      <a:pos x="54" y="58"/>
                    </a:cxn>
                    <a:cxn ang="0">
                      <a:pos x="56" y="61"/>
                    </a:cxn>
                    <a:cxn ang="0">
                      <a:pos x="58" y="66"/>
                    </a:cxn>
                    <a:cxn ang="0">
                      <a:pos x="51" y="76"/>
                    </a:cxn>
                    <a:cxn ang="0">
                      <a:pos x="47" y="79"/>
                    </a:cxn>
                    <a:cxn ang="0">
                      <a:pos x="49" y="75"/>
                    </a:cxn>
                    <a:cxn ang="0">
                      <a:pos x="54" y="67"/>
                    </a:cxn>
                    <a:cxn ang="0">
                      <a:pos x="51" y="61"/>
                    </a:cxn>
                    <a:cxn ang="0">
                      <a:pos x="44" y="61"/>
                    </a:cxn>
                    <a:cxn ang="0">
                      <a:pos x="39" y="65"/>
                    </a:cxn>
                    <a:cxn ang="0">
                      <a:pos x="37" y="72"/>
                    </a:cxn>
                    <a:cxn ang="0">
                      <a:pos x="31" y="75"/>
                    </a:cxn>
                    <a:cxn ang="0">
                      <a:pos x="18" y="76"/>
                    </a:cxn>
                    <a:cxn ang="0">
                      <a:pos x="13" y="81"/>
                    </a:cxn>
                    <a:cxn ang="0">
                      <a:pos x="7" y="82"/>
                    </a:cxn>
                    <a:cxn ang="0">
                      <a:pos x="6" y="79"/>
                    </a:cxn>
                    <a:cxn ang="0">
                      <a:pos x="10" y="70"/>
                    </a:cxn>
                    <a:cxn ang="0">
                      <a:pos x="12" y="63"/>
                    </a:cxn>
                    <a:cxn ang="0">
                      <a:pos x="8" y="63"/>
                    </a:cxn>
                    <a:cxn ang="0">
                      <a:pos x="4" y="66"/>
                    </a:cxn>
                    <a:cxn ang="0">
                      <a:pos x="1" y="65"/>
                    </a:cxn>
                    <a:cxn ang="0">
                      <a:pos x="3" y="62"/>
                    </a:cxn>
                    <a:cxn ang="0">
                      <a:pos x="4" y="60"/>
                    </a:cxn>
                    <a:cxn ang="0">
                      <a:pos x="1" y="26"/>
                    </a:cxn>
                    <a:cxn ang="0">
                      <a:pos x="0" y="7"/>
                    </a:cxn>
                    <a:cxn ang="0">
                      <a:pos x="4" y="2"/>
                    </a:cxn>
                    <a:cxn ang="0">
                      <a:pos x="6" y="0"/>
                    </a:cxn>
                  </a:cxnLst>
                  <a:rect l="0" t="0" r="r" b="b"/>
                  <a:pathLst>
                    <a:path w="60" h="83">
                      <a:moveTo>
                        <a:pt x="6" y="0"/>
                      </a:moveTo>
                      <a:lnTo>
                        <a:pt x="10" y="7"/>
                      </a:lnTo>
                      <a:lnTo>
                        <a:pt x="12" y="12"/>
                      </a:lnTo>
                      <a:lnTo>
                        <a:pt x="12" y="16"/>
                      </a:lnTo>
                      <a:lnTo>
                        <a:pt x="16" y="20"/>
                      </a:lnTo>
                      <a:lnTo>
                        <a:pt x="20" y="24"/>
                      </a:lnTo>
                      <a:lnTo>
                        <a:pt x="24" y="27"/>
                      </a:lnTo>
                      <a:lnTo>
                        <a:pt x="25" y="29"/>
                      </a:lnTo>
                      <a:lnTo>
                        <a:pt x="24" y="31"/>
                      </a:lnTo>
                      <a:lnTo>
                        <a:pt x="23" y="33"/>
                      </a:lnTo>
                      <a:lnTo>
                        <a:pt x="22" y="35"/>
                      </a:lnTo>
                      <a:lnTo>
                        <a:pt x="22" y="38"/>
                      </a:lnTo>
                      <a:lnTo>
                        <a:pt x="21" y="40"/>
                      </a:lnTo>
                      <a:lnTo>
                        <a:pt x="22" y="42"/>
                      </a:lnTo>
                      <a:lnTo>
                        <a:pt x="25" y="43"/>
                      </a:lnTo>
                      <a:lnTo>
                        <a:pt x="28" y="43"/>
                      </a:lnTo>
                      <a:lnTo>
                        <a:pt x="34" y="43"/>
                      </a:lnTo>
                      <a:lnTo>
                        <a:pt x="34" y="42"/>
                      </a:lnTo>
                      <a:lnTo>
                        <a:pt x="34" y="40"/>
                      </a:lnTo>
                      <a:lnTo>
                        <a:pt x="35" y="36"/>
                      </a:lnTo>
                      <a:lnTo>
                        <a:pt x="36" y="33"/>
                      </a:lnTo>
                      <a:lnTo>
                        <a:pt x="37" y="30"/>
                      </a:lnTo>
                      <a:lnTo>
                        <a:pt x="39" y="28"/>
                      </a:lnTo>
                      <a:lnTo>
                        <a:pt x="41" y="27"/>
                      </a:lnTo>
                      <a:lnTo>
                        <a:pt x="44" y="27"/>
                      </a:lnTo>
                      <a:lnTo>
                        <a:pt x="48" y="31"/>
                      </a:lnTo>
                      <a:lnTo>
                        <a:pt x="48" y="33"/>
                      </a:lnTo>
                      <a:lnTo>
                        <a:pt x="48" y="36"/>
                      </a:lnTo>
                      <a:lnTo>
                        <a:pt x="47" y="40"/>
                      </a:lnTo>
                      <a:lnTo>
                        <a:pt x="47" y="43"/>
                      </a:lnTo>
                      <a:lnTo>
                        <a:pt x="47" y="43"/>
                      </a:lnTo>
                      <a:lnTo>
                        <a:pt x="48" y="43"/>
                      </a:lnTo>
                      <a:lnTo>
                        <a:pt x="52" y="41"/>
                      </a:lnTo>
                      <a:lnTo>
                        <a:pt x="53" y="41"/>
                      </a:lnTo>
                      <a:lnTo>
                        <a:pt x="53" y="42"/>
                      </a:lnTo>
                      <a:lnTo>
                        <a:pt x="53" y="44"/>
                      </a:lnTo>
                      <a:lnTo>
                        <a:pt x="51" y="46"/>
                      </a:lnTo>
                      <a:lnTo>
                        <a:pt x="50" y="48"/>
                      </a:lnTo>
                      <a:lnTo>
                        <a:pt x="50" y="49"/>
                      </a:lnTo>
                      <a:lnTo>
                        <a:pt x="51" y="49"/>
                      </a:lnTo>
                      <a:lnTo>
                        <a:pt x="53" y="48"/>
                      </a:lnTo>
                      <a:lnTo>
                        <a:pt x="55" y="45"/>
                      </a:lnTo>
                      <a:lnTo>
                        <a:pt x="58" y="41"/>
                      </a:lnTo>
                      <a:lnTo>
                        <a:pt x="60" y="41"/>
                      </a:lnTo>
                      <a:lnTo>
                        <a:pt x="60" y="42"/>
                      </a:lnTo>
                      <a:lnTo>
                        <a:pt x="59" y="44"/>
                      </a:lnTo>
                      <a:lnTo>
                        <a:pt x="57" y="46"/>
                      </a:lnTo>
                      <a:lnTo>
                        <a:pt x="55" y="48"/>
                      </a:lnTo>
                      <a:lnTo>
                        <a:pt x="55" y="50"/>
                      </a:lnTo>
                      <a:lnTo>
                        <a:pt x="55" y="52"/>
                      </a:lnTo>
                      <a:lnTo>
                        <a:pt x="55" y="54"/>
                      </a:lnTo>
                      <a:lnTo>
                        <a:pt x="56" y="56"/>
                      </a:lnTo>
                      <a:lnTo>
                        <a:pt x="57" y="58"/>
                      </a:lnTo>
                      <a:lnTo>
                        <a:pt x="56" y="58"/>
                      </a:lnTo>
                      <a:lnTo>
                        <a:pt x="55" y="57"/>
                      </a:lnTo>
                      <a:lnTo>
                        <a:pt x="54" y="58"/>
                      </a:lnTo>
                      <a:lnTo>
                        <a:pt x="55" y="59"/>
                      </a:lnTo>
                      <a:lnTo>
                        <a:pt x="56" y="61"/>
                      </a:lnTo>
                      <a:lnTo>
                        <a:pt x="58" y="63"/>
                      </a:lnTo>
                      <a:lnTo>
                        <a:pt x="58" y="66"/>
                      </a:lnTo>
                      <a:lnTo>
                        <a:pt x="55" y="71"/>
                      </a:lnTo>
                      <a:lnTo>
                        <a:pt x="51" y="76"/>
                      </a:lnTo>
                      <a:lnTo>
                        <a:pt x="47" y="81"/>
                      </a:lnTo>
                      <a:lnTo>
                        <a:pt x="47" y="79"/>
                      </a:lnTo>
                      <a:lnTo>
                        <a:pt x="48" y="79"/>
                      </a:lnTo>
                      <a:lnTo>
                        <a:pt x="49" y="75"/>
                      </a:lnTo>
                      <a:lnTo>
                        <a:pt x="52" y="71"/>
                      </a:lnTo>
                      <a:lnTo>
                        <a:pt x="54" y="67"/>
                      </a:lnTo>
                      <a:lnTo>
                        <a:pt x="53" y="63"/>
                      </a:lnTo>
                      <a:lnTo>
                        <a:pt x="51" y="61"/>
                      </a:lnTo>
                      <a:lnTo>
                        <a:pt x="47" y="61"/>
                      </a:lnTo>
                      <a:lnTo>
                        <a:pt x="44" y="61"/>
                      </a:lnTo>
                      <a:lnTo>
                        <a:pt x="41" y="63"/>
                      </a:lnTo>
                      <a:lnTo>
                        <a:pt x="39" y="65"/>
                      </a:lnTo>
                      <a:lnTo>
                        <a:pt x="38" y="68"/>
                      </a:lnTo>
                      <a:lnTo>
                        <a:pt x="37" y="72"/>
                      </a:lnTo>
                      <a:lnTo>
                        <a:pt x="35" y="74"/>
                      </a:lnTo>
                      <a:lnTo>
                        <a:pt x="31" y="75"/>
                      </a:lnTo>
                      <a:lnTo>
                        <a:pt x="22" y="75"/>
                      </a:lnTo>
                      <a:lnTo>
                        <a:pt x="18" y="76"/>
                      </a:lnTo>
                      <a:lnTo>
                        <a:pt x="15" y="78"/>
                      </a:lnTo>
                      <a:lnTo>
                        <a:pt x="13" y="81"/>
                      </a:lnTo>
                      <a:lnTo>
                        <a:pt x="9" y="83"/>
                      </a:lnTo>
                      <a:lnTo>
                        <a:pt x="7" y="82"/>
                      </a:lnTo>
                      <a:lnTo>
                        <a:pt x="6" y="80"/>
                      </a:lnTo>
                      <a:lnTo>
                        <a:pt x="6" y="79"/>
                      </a:lnTo>
                      <a:lnTo>
                        <a:pt x="7" y="74"/>
                      </a:lnTo>
                      <a:lnTo>
                        <a:pt x="10" y="70"/>
                      </a:lnTo>
                      <a:lnTo>
                        <a:pt x="12" y="67"/>
                      </a:lnTo>
                      <a:lnTo>
                        <a:pt x="12" y="63"/>
                      </a:lnTo>
                      <a:lnTo>
                        <a:pt x="11" y="62"/>
                      </a:lnTo>
                      <a:lnTo>
                        <a:pt x="8" y="63"/>
                      </a:lnTo>
                      <a:lnTo>
                        <a:pt x="6" y="64"/>
                      </a:lnTo>
                      <a:lnTo>
                        <a:pt x="4" y="66"/>
                      </a:lnTo>
                      <a:lnTo>
                        <a:pt x="2" y="66"/>
                      </a:lnTo>
                      <a:lnTo>
                        <a:pt x="1" y="65"/>
                      </a:lnTo>
                      <a:lnTo>
                        <a:pt x="2" y="64"/>
                      </a:lnTo>
                      <a:lnTo>
                        <a:pt x="3" y="62"/>
                      </a:lnTo>
                      <a:lnTo>
                        <a:pt x="4" y="61"/>
                      </a:lnTo>
                      <a:lnTo>
                        <a:pt x="4" y="60"/>
                      </a:lnTo>
                      <a:lnTo>
                        <a:pt x="3" y="43"/>
                      </a:lnTo>
                      <a:lnTo>
                        <a:pt x="1" y="26"/>
                      </a:lnTo>
                      <a:lnTo>
                        <a:pt x="0" y="9"/>
                      </a:lnTo>
                      <a:lnTo>
                        <a:pt x="0" y="7"/>
                      </a:lnTo>
                      <a:lnTo>
                        <a:pt x="2" y="4"/>
                      </a:lnTo>
                      <a:lnTo>
                        <a:pt x="4" y="2"/>
                      </a:lnTo>
                      <a:lnTo>
                        <a:pt x="6" y="1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7" name="Freeform 148">
                  <a:extLst>
                    <a:ext uri="{FF2B5EF4-FFF2-40B4-BE49-F238E27FC236}">
                      <a16:creationId xmlns:a16="http://schemas.microsoft.com/office/drawing/2014/main" id="{93DE06A3-1CE9-0F5A-B9E8-30FDFEC23CB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165725" y="2371725"/>
                  <a:ext cx="11113" cy="476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" y="0"/>
                    </a:cxn>
                    <a:cxn ang="0">
                      <a:pos x="5" y="1"/>
                    </a:cxn>
                    <a:cxn ang="0">
                      <a:pos x="6" y="1"/>
                    </a:cxn>
                    <a:cxn ang="0">
                      <a:pos x="7" y="2"/>
                    </a:cxn>
                    <a:cxn ang="0">
                      <a:pos x="7" y="3"/>
                    </a:cxn>
                    <a:cxn ang="0">
                      <a:pos x="7" y="3"/>
                    </a:cxn>
                    <a:cxn ang="0">
                      <a:pos x="5" y="3"/>
                    </a:cxn>
                    <a:cxn ang="0">
                      <a:pos x="3" y="3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7" h="3">
                      <a:moveTo>
                        <a:pt x="0" y="0"/>
                      </a:moveTo>
                      <a:lnTo>
                        <a:pt x="3" y="0"/>
                      </a:lnTo>
                      <a:lnTo>
                        <a:pt x="5" y="1"/>
                      </a:lnTo>
                      <a:lnTo>
                        <a:pt x="6" y="1"/>
                      </a:lnTo>
                      <a:lnTo>
                        <a:pt x="7" y="2"/>
                      </a:lnTo>
                      <a:lnTo>
                        <a:pt x="7" y="3"/>
                      </a:lnTo>
                      <a:lnTo>
                        <a:pt x="7" y="3"/>
                      </a:lnTo>
                      <a:lnTo>
                        <a:pt x="5" y="3"/>
                      </a:lnTo>
                      <a:lnTo>
                        <a:pt x="3" y="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8" name="Freeform 149">
                  <a:extLst>
                    <a:ext uri="{FF2B5EF4-FFF2-40B4-BE49-F238E27FC236}">
                      <a16:creationId xmlns:a16="http://schemas.microsoft.com/office/drawing/2014/main" id="{0F88E93E-FE06-8AAC-459F-7A0601B6EA8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79975" y="2678113"/>
                  <a:ext cx="42863" cy="25400"/>
                </a:xfrm>
                <a:custGeom>
                  <a:avLst/>
                  <a:gdLst/>
                  <a:ahLst/>
                  <a:cxnLst>
                    <a:cxn ang="0">
                      <a:pos x="27" y="0"/>
                    </a:cxn>
                    <a:cxn ang="0">
                      <a:pos x="7" y="14"/>
                    </a:cxn>
                    <a:cxn ang="0">
                      <a:pos x="5" y="15"/>
                    </a:cxn>
                    <a:cxn ang="0">
                      <a:pos x="3" y="15"/>
                    </a:cxn>
                    <a:cxn ang="0">
                      <a:pos x="2" y="16"/>
                    </a:cxn>
                    <a:cxn ang="0">
                      <a:pos x="1" y="16"/>
                    </a:cxn>
                    <a:cxn ang="0">
                      <a:pos x="0" y="16"/>
                    </a:cxn>
                    <a:cxn ang="0">
                      <a:pos x="0" y="16"/>
                    </a:cxn>
                    <a:cxn ang="0">
                      <a:pos x="9" y="9"/>
                    </a:cxn>
                    <a:cxn ang="0">
                      <a:pos x="17" y="3"/>
                    </a:cxn>
                    <a:cxn ang="0">
                      <a:pos x="24" y="1"/>
                    </a:cxn>
                    <a:cxn ang="0">
                      <a:pos x="26" y="1"/>
                    </a:cxn>
                    <a:cxn ang="0">
                      <a:pos x="27" y="0"/>
                    </a:cxn>
                  </a:cxnLst>
                  <a:rect l="0" t="0" r="r" b="b"/>
                  <a:pathLst>
                    <a:path w="27" h="16">
                      <a:moveTo>
                        <a:pt x="27" y="0"/>
                      </a:moveTo>
                      <a:lnTo>
                        <a:pt x="7" y="14"/>
                      </a:lnTo>
                      <a:lnTo>
                        <a:pt x="5" y="15"/>
                      </a:lnTo>
                      <a:lnTo>
                        <a:pt x="3" y="15"/>
                      </a:lnTo>
                      <a:lnTo>
                        <a:pt x="2" y="16"/>
                      </a:lnTo>
                      <a:lnTo>
                        <a:pt x="1" y="16"/>
                      </a:lnTo>
                      <a:lnTo>
                        <a:pt x="0" y="16"/>
                      </a:lnTo>
                      <a:lnTo>
                        <a:pt x="0" y="16"/>
                      </a:lnTo>
                      <a:lnTo>
                        <a:pt x="9" y="9"/>
                      </a:lnTo>
                      <a:lnTo>
                        <a:pt x="17" y="3"/>
                      </a:lnTo>
                      <a:lnTo>
                        <a:pt x="24" y="1"/>
                      </a:lnTo>
                      <a:lnTo>
                        <a:pt x="26" y="1"/>
                      </a:lnTo>
                      <a:lnTo>
                        <a:pt x="27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9" name="Freeform 150">
                  <a:extLst>
                    <a:ext uri="{FF2B5EF4-FFF2-40B4-BE49-F238E27FC236}">
                      <a16:creationId xmlns:a16="http://schemas.microsoft.com/office/drawing/2014/main" id="{0D04ADCA-F838-3115-CE55-C2D96F144B4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54450" y="3055938"/>
                  <a:ext cx="7938" cy="158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4" y="6"/>
                    </a:cxn>
                    <a:cxn ang="0">
                      <a:pos x="5" y="10"/>
                    </a:cxn>
                    <a:cxn ang="0">
                      <a:pos x="5" y="10"/>
                    </a:cxn>
                    <a:cxn ang="0">
                      <a:pos x="4" y="10"/>
                    </a:cxn>
                    <a:cxn ang="0">
                      <a:pos x="3" y="10"/>
                    </a:cxn>
                    <a:cxn ang="0">
                      <a:pos x="2" y="9"/>
                    </a:cxn>
                    <a:cxn ang="0">
                      <a:pos x="2" y="8"/>
                    </a:cxn>
                    <a:cxn ang="0">
                      <a:pos x="1" y="8"/>
                    </a:cxn>
                    <a:cxn ang="0">
                      <a:pos x="1" y="7"/>
                    </a:cxn>
                    <a:cxn ang="0">
                      <a:pos x="1" y="5"/>
                    </a:cxn>
                    <a:cxn ang="0">
                      <a:pos x="0" y="4"/>
                    </a:cxn>
                    <a:cxn ang="0">
                      <a:pos x="0" y="2"/>
                    </a:cxn>
                    <a:cxn ang="0">
                      <a:pos x="0" y="1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5" h="10">
                      <a:moveTo>
                        <a:pt x="0" y="0"/>
                      </a:moveTo>
                      <a:lnTo>
                        <a:pt x="4" y="6"/>
                      </a:lnTo>
                      <a:lnTo>
                        <a:pt x="5" y="10"/>
                      </a:lnTo>
                      <a:lnTo>
                        <a:pt x="5" y="10"/>
                      </a:lnTo>
                      <a:lnTo>
                        <a:pt x="4" y="10"/>
                      </a:lnTo>
                      <a:lnTo>
                        <a:pt x="3" y="10"/>
                      </a:lnTo>
                      <a:lnTo>
                        <a:pt x="2" y="9"/>
                      </a:lnTo>
                      <a:lnTo>
                        <a:pt x="2" y="8"/>
                      </a:lnTo>
                      <a:lnTo>
                        <a:pt x="1" y="8"/>
                      </a:lnTo>
                      <a:lnTo>
                        <a:pt x="1" y="7"/>
                      </a:lnTo>
                      <a:lnTo>
                        <a:pt x="1" y="5"/>
                      </a:lnTo>
                      <a:lnTo>
                        <a:pt x="0" y="4"/>
                      </a:lnTo>
                      <a:lnTo>
                        <a:pt x="0" y="2"/>
                      </a:lnTo>
                      <a:lnTo>
                        <a:pt x="0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0" name="Freeform 151">
                  <a:extLst>
                    <a:ext uri="{FF2B5EF4-FFF2-40B4-BE49-F238E27FC236}">
                      <a16:creationId xmlns:a16="http://schemas.microsoft.com/office/drawing/2014/main" id="{EA85591A-A6E8-6A20-CFC7-F6BD007DF69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73625" y="3163888"/>
                  <a:ext cx="11113" cy="23813"/>
                </a:xfrm>
                <a:custGeom>
                  <a:avLst/>
                  <a:gdLst/>
                  <a:ahLst/>
                  <a:cxnLst>
                    <a:cxn ang="0">
                      <a:pos x="2" y="0"/>
                    </a:cxn>
                    <a:cxn ang="0">
                      <a:pos x="4" y="1"/>
                    </a:cxn>
                    <a:cxn ang="0">
                      <a:pos x="6" y="3"/>
                    </a:cxn>
                    <a:cxn ang="0">
                      <a:pos x="7" y="6"/>
                    </a:cxn>
                    <a:cxn ang="0">
                      <a:pos x="6" y="10"/>
                    </a:cxn>
                    <a:cxn ang="0">
                      <a:pos x="4" y="15"/>
                    </a:cxn>
                    <a:cxn ang="0">
                      <a:pos x="4" y="15"/>
                    </a:cxn>
                    <a:cxn ang="0">
                      <a:pos x="3" y="15"/>
                    </a:cxn>
                    <a:cxn ang="0">
                      <a:pos x="2" y="15"/>
                    </a:cxn>
                    <a:cxn ang="0">
                      <a:pos x="1" y="14"/>
                    </a:cxn>
                    <a:cxn ang="0">
                      <a:pos x="0" y="13"/>
                    </a:cxn>
                    <a:cxn ang="0">
                      <a:pos x="1" y="10"/>
                    </a:cxn>
                    <a:cxn ang="0">
                      <a:pos x="3" y="7"/>
                    </a:cxn>
                    <a:cxn ang="0">
                      <a:pos x="4" y="5"/>
                    </a:cxn>
                    <a:cxn ang="0">
                      <a:pos x="3" y="2"/>
                    </a:cxn>
                    <a:cxn ang="0">
                      <a:pos x="2" y="0"/>
                    </a:cxn>
                  </a:cxnLst>
                  <a:rect l="0" t="0" r="r" b="b"/>
                  <a:pathLst>
                    <a:path w="7" h="15">
                      <a:moveTo>
                        <a:pt x="2" y="0"/>
                      </a:moveTo>
                      <a:lnTo>
                        <a:pt x="4" y="1"/>
                      </a:lnTo>
                      <a:lnTo>
                        <a:pt x="6" y="3"/>
                      </a:lnTo>
                      <a:lnTo>
                        <a:pt x="7" y="6"/>
                      </a:lnTo>
                      <a:lnTo>
                        <a:pt x="6" y="10"/>
                      </a:lnTo>
                      <a:lnTo>
                        <a:pt x="4" y="15"/>
                      </a:lnTo>
                      <a:lnTo>
                        <a:pt x="4" y="15"/>
                      </a:lnTo>
                      <a:lnTo>
                        <a:pt x="3" y="15"/>
                      </a:lnTo>
                      <a:lnTo>
                        <a:pt x="2" y="15"/>
                      </a:lnTo>
                      <a:lnTo>
                        <a:pt x="1" y="14"/>
                      </a:lnTo>
                      <a:lnTo>
                        <a:pt x="0" y="13"/>
                      </a:lnTo>
                      <a:lnTo>
                        <a:pt x="1" y="10"/>
                      </a:lnTo>
                      <a:lnTo>
                        <a:pt x="3" y="7"/>
                      </a:lnTo>
                      <a:lnTo>
                        <a:pt x="4" y="5"/>
                      </a:lnTo>
                      <a:lnTo>
                        <a:pt x="3" y="2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1" name="Freeform 152">
                  <a:extLst>
                    <a:ext uri="{FF2B5EF4-FFF2-40B4-BE49-F238E27FC236}">
                      <a16:creationId xmlns:a16="http://schemas.microsoft.com/office/drawing/2014/main" id="{1357E8A2-7DF7-4845-555A-C4F46A5DB94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56162" y="3159125"/>
                  <a:ext cx="20638" cy="476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" y="0"/>
                    </a:cxn>
                    <a:cxn ang="0">
                      <a:pos x="5" y="1"/>
                    </a:cxn>
                    <a:cxn ang="0">
                      <a:pos x="9" y="2"/>
                    </a:cxn>
                    <a:cxn ang="0">
                      <a:pos x="13" y="3"/>
                    </a:cxn>
                    <a:cxn ang="0">
                      <a:pos x="7" y="2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3" h="3">
                      <a:moveTo>
                        <a:pt x="0" y="0"/>
                      </a:moveTo>
                      <a:lnTo>
                        <a:pt x="1" y="0"/>
                      </a:lnTo>
                      <a:lnTo>
                        <a:pt x="5" y="1"/>
                      </a:lnTo>
                      <a:lnTo>
                        <a:pt x="9" y="2"/>
                      </a:lnTo>
                      <a:lnTo>
                        <a:pt x="13" y="3"/>
                      </a:lnTo>
                      <a:lnTo>
                        <a:pt x="7" y="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2" name="Freeform 153">
                  <a:extLst>
                    <a:ext uri="{FF2B5EF4-FFF2-40B4-BE49-F238E27FC236}">
                      <a16:creationId xmlns:a16="http://schemas.microsoft.com/office/drawing/2014/main" id="{3D698ACD-C938-C085-8A6C-C08E6F47595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70425" y="3290888"/>
                  <a:ext cx="293688" cy="84138"/>
                </a:xfrm>
                <a:custGeom>
                  <a:avLst/>
                  <a:gdLst/>
                  <a:ahLst/>
                  <a:cxnLst>
                    <a:cxn ang="0">
                      <a:pos x="68" y="1"/>
                    </a:cxn>
                    <a:cxn ang="0">
                      <a:pos x="67" y="3"/>
                    </a:cxn>
                    <a:cxn ang="0">
                      <a:pos x="76" y="3"/>
                    </a:cxn>
                    <a:cxn ang="0">
                      <a:pos x="88" y="5"/>
                    </a:cxn>
                    <a:cxn ang="0">
                      <a:pos x="101" y="10"/>
                    </a:cxn>
                    <a:cxn ang="0">
                      <a:pos x="109" y="9"/>
                    </a:cxn>
                    <a:cxn ang="0">
                      <a:pos x="123" y="10"/>
                    </a:cxn>
                    <a:cxn ang="0">
                      <a:pos x="137" y="17"/>
                    </a:cxn>
                    <a:cxn ang="0">
                      <a:pos x="146" y="23"/>
                    </a:cxn>
                    <a:cxn ang="0">
                      <a:pos x="149" y="22"/>
                    </a:cxn>
                    <a:cxn ang="0">
                      <a:pos x="152" y="22"/>
                    </a:cxn>
                    <a:cxn ang="0">
                      <a:pos x="162" y="27"/>
                    </a:cxn>
                    <a:cxn ang="0">
                      <a:pos x="170" y="29"/>
                    </a:cxn>
                    <a:cxn ang="0">
                      <a:pos x="176" y="28"/>
                    </a:cxn>
                    <a:cxn ang="0">
                      <a:pos x="181" y="27"/>
                    </a:cxn>
                    <a:cxn ang="0">
                      <a:pos x="185" y="29"/>
                    </a:cxn>
                    <a:cxn ang="0">
                      <a:pos x="185" y="38"/>
                    </a:cxn>
                    <a:cxn ang="0">
                      <a:pos x="180" y="42"/>
                    </a:cxn>
                    <a:cxn ang="0">
                      <a:pos x="166" y="44"/>
                    </a:cxn>
                    <a:cxn ang="0">
                      <a:pos x="141" y="52"/>
                    </a:cxn>
                    <a:cxn ang="0">
                      <a:pos x="133" y="53"/>
                    </a:cxn>
                    <a:cxn ang="0">
                      <a:pos x="140" y="45"/>
                    </a:cxn>
                    <a:cxn ang="0">
                      <a:pos x="144" y="40"/>
                    </a:cxn>
                    <a:cxn ang="0">
                      <a:pos x="142" y="37"/>
                    </a:cxn>
                    <a:cxn ang="0">
                      <a:pos x="130" y="35"/>
                    </a:cxn>
                    <a:cxn ang="0">
                      <a:pos x="118" y="33"/>
                    </a:cxn>
                    <a:cxn ang="0">
                      <a:pos x="115" y="29"/>
                    </a:cxn>
                    <a:cxn ang="0">
                      <a:pos x="113" y="23"/>
                    </a:cxn>
                    <a:cxn ang="0">
                      <a:pos x="111" y="24"/>
                    </a:cxn>
                    <a:cxn ang="0">
                      <a:pos x="96" y="21"/>
                    </a:cxn>
                    <a:cxn ang="0">
                      <a:pos x="74" y="17"/>
                    </a:cxn>
                    <a:cxn ang="0">
                      <a:pos x="59" y="19"/>
                    </a:cxn>
                    <a:cxn ang="0">
                      <a:pos x="43" y="22"/>
                    </a:cxn>
                    <a:cxn ang="0">
                      <a:pos x="31" y="25"/>
                    </a:cxn>
                    <a:cxn ang="0">
                      <a:pos x="23" y="26"/>
                    </a:cxn>
                    <a:cxn ang="0">
                      <a:pos x="12" y="33"/>
                    </a:cxn>
                    <a:cxn ang="0">
                      <a:pos x="6" y="36"/>
                    </a:cxn>
                    <a:cxn ang="0">
                      <a:pos x="1" y="35"/>
                    </a:cxn>
                    <a:cxn ang="0">
                      <a:pos x="6" y="27"/>
                    </a:cxn>
                    <a:cxn ang="0">
                      <a:pos x="18" y="15"/>
                    </a:cxn>
                    <a:cxn ang="0">
                      <a:pos x="35" y="8"/>
                    </a:cxn>
                    <a:cxn ang="0">
                      <a:pos x="54" y="2"/>
                    </a:cxn>
                    <a:cxn ang="0">
                      <a:pos x="68" y="0"/>
                    </a:cxn>
                  </a:cxnLst>
                  <a:rect l="0" t="0" r="r" b="b"/>
                  <a:pathLst>
                    <a:path w="185" h="53">
                      <a:moveTo>
                        <a:pt x="68" y="0"/>
                      </a:moveTo>
                      <a:lnTo>
                        <a:pt x="68" y="1"/>
                      </a:lnTo>
                      <a:lnTo>
                        <a:pt x="67" y="2"/>
                      </a:lnTo>
                      <a:lnTo>
                        <a:pt x="67" y="3"/>
                      </a:lnTo>
                      <a:lnTo>
                        <a:pt x="72" y="3"/>
                      </a:lnTo>
                      <a:lnTo>
                        <a:pt x="76" y="3"/>
                      </a:lnTo>
                      <a:lnTo>
                        <a:pt x="81" y="3"/>
                      </a:lnTo>
                      <a:lnTo>
                        <a:pt x="88" y="5"/>
                      </a:lnTo>
                      <a:lnTo>
                        <a:pt x="95" y="8"/>
                      </a:lnTo>
                      <a:lnTo>
                        <a:pt x="101" y="10"/>
                      </a:lnTo>
                      <a:lnTo>
                        <a:pt x="105" y="10"/>
                      </a:lnTo>
                      <a:lnTo>
                        <a:pt x="109" y="9"/>
                      </a:lnTo>
                      <a:lnTo>
                        <a:pt x="112" y="8"/>
                      </a:lnTo>
                      <a:lnTo>
                        <a:pt x="123" y="10"/>
                      </a:lnTo>
                      <a:lnTo>
                        <a:pt x="132" y="14"/>
                      </a:lnTo>
                      <a:lnTo>
                        <a:pt x="137" y="17"/>
                      </a:lnTo>
                      <a:lnTo>
                        <a:pt x="141" y="20"/>
                      </a:lnTo>
                      <a:lnTo>
                        <a:pt x="146" y="23"/>
                      </a:lnTo>
                      <a:lnTo>
                        <a:pt x="148" y="23"/>
                      </a:lnTo>
                      <a:lnTo>
                        <a:pt x="149" y="22"/>
                      </a:lnTo>
                      <a:lnTo>
                        <a:pt x="151" y="22"/>
                      </a:lnTo>
                      <a:lnTo>
                        <a:pt x="152" y="22"/>
                      </a:lnTo>
                      <a:lnTo>
                        <a:pt x="157" y="24"/>
                      </a:lnTo>
                      <a:lnTo>
                        <a:pt x="162" y="27"/>
                      </a:lnTo>
                      <a:lnTo>
                        <a:pt x="167" y="29"/>
                      </a:lnTo>
                      <a:lnTo>
                        <a:pt x="170" y="29"/>
                      </a:lnTo>
                      <a:lnTo>
                        <a:pt x="173" y="29"/>
                      </a:lnTo>
                      <a:lnTo>
                        <a:pt x="176" y="28"/>
                      </a:lnTo>
                      <a:lnTo>
                        <a:pt x="178" y="27"/>
                      </a:lnTo>
                      <a:lnTo>
                        <a:pt x="181" y="27"/>
                      </a:lnTo>
                      <a:lnTo>
                        <a:pt x="183" y="27"/>
                      </a:lnTo>
                      <a:lnTo>
                        <a:pt x="185" y="29"/>
                      </a:lnTo>
                      <a:lnTo>
                        <a:pt x="185" y="32"/>
                      </a:lnTo>
                      <a:lnTo>
                        <a:pt x="185" y="38"/>
                      </a:lnTo>
                      <a:lnTo>
                        <a:pt x="184" y="40"/>
                      </a:lnTo>
                      <a:lnTo>
                        <a:pt x="180" y="42"/>
                      </a:lnTo>
                      <a:lnTo>
                        <a:pt x="175" y="43"/>
                      </a:lnTo>
                      <a:lnTo>
                        <a:pt x="166" y="44"/>
                      </a:lnTo>
                      <a:lnTo>
                        <a:pt x="161" y="44"/>
                      </a:lnTo>
                      <a:lnTo>
                        <a:pt x="141" y="52"/>
                      </a:lnTo>
                      <a:lnTo>
                        <a:pt x="134" y="53"/>
                      </a:lnTo>
                      <a:lnTo>
                        <a:pt x="133" y="53"/>
                      </a:lnTo>
                      <a:lnTo>
                        <a:pt x="133" y="52"/>
                      </a:lnTo>
                      <a:lnTo>
                        <a:pt x="140" y="45"/>
                      </a:lnTo>
                      <a:lnTo>
                        <a:pt x="142" y="42"/>
                      </a:lnTo>
                      <a:lnTo>
                        <a:pt x="144" y="40"/>
                      </a:lnTo>
                      <a:lnTo>
                        <a:pt x="144" y="38"/>
                      </a:lnTo>
                      <a:lnTo>
                        <a:pt x="142" y="37"/>
                      </a:lnTo>
                      <a:lnTo>
                        <a:pt x="135" y="36"/>
                      </a:lnTo>
                      <a:lnTo>
                        <a:pt x="130" y="35"/>
                      </a:lnTo>
                      <a:lnTo>
                        <a:pt x="124" y="35"/>
                      </a:lnTo>
                      <a:lnTo>
                        <a:pt x="118" y="33"/>
                      </a:lnTo>
                      <a:lnTo>
                        <a:pt x="116" y="31"/>
                      </a:lnTo>
                      <a:lnTo>
                        <a:pt x="115" y="29"/>
                      </a:lnTo>
                      <a:lnTo>
                        <a:pt x="114" y="25"/>
                      </a:lnTo>
                      <a:lnTo>
                        <a:pt x="113" y="23"/>
                      </a:lnTo>
                      <a:lnTo>
                        <a:pt x="112" y="23"/>
                      </a:lnTo>
                      <a:lnTo>
                        <a:pt x="111" y="24"/>
                      </a:lnTo>
                      <a:lnTo>
                        <a:pt x="110" y="24"/>
                      </a:lnTo>
                      <a:lnTo>
                        <a:pt x="96" y="21"/>
                      </a:lnTo>
                      <a:lnTo>
                        <a:pt x="81" y="18"/>
                      </a:lnTo>
                      <a:lnTo>
                        <a:pt x="74" y="17"/>
                      </a:lnTo>
                      <a:lnTo>
                        <a:pt x="67" y="18"/>
                      </a:lnTo>
                      <a:lnTo>
                        <a:pt x="59" y="19"/>
                      </a:lnTo>
                      <a:lnTo>
                        <a:pt x="51" y="20"/>
                      </a:lnTo>
                      <a:lnTo>
                        <a:pt x="43" y="22"/>
                      </a:lnTo>
                      <a:lnTo>
                        <a:pt x="36" y="23"/>
                      </a:lnTo>
                      <a:lnTo>
                        <a:pt x="31" y="25"/>
                      </a:lnTo>
                      <a:lnTo>
                        <a:pt x="28" y="25"/>
                      </a:lnTo>
                      <a:lnTo>
                        <a:pt x="23" y="26"/>
                      </a:lnTo>
                      <a:lnTo>
                        <a:pt x="18" y="27"/>
                      </a:lnTo>
                      <a:lnTo>
                        <a:pt x="12" y="33"/>
                      </a:lnTo>
                      <a:lnTo>
                        <a:pt x="9" y="36"/>
                      </a:lnTo>
                      <a:lnTo>
                        <a:pt x="6" y="36"/>
                      </a:lnTo>
                      <a:lnTo>
                        <a:pt x="3" y="35"/>
                      </a:lnTo>
                      <a:lnTo>
                        <a:pt x="1" y="35"/>
                      </a:lnTo>
                      <a:lnTo>
                        <a:pt x="0" y="34"/>
                      </a:lnTo>
                      <a:lnTo>
                        <a:pt x="6" y="27"/>
                      </a:lnTo>
                      <a:lnTo>
                        <a:pt x="12" y="19"/>
                      </a:lnTo>
                      <a:lnTo>
                        <a:pt x="18" y="15"/>
                      </a:lnTo>
                      <a:lnTo>
                        <a:pt x="26" y="11"/>
                      </a:lnTo>
                      <a:lnTo>
                        <a:pt x="35" y="8"/>
                      </a:lnTo>
                      <a:lnTo>
                        <a:pt x="45" y="4"/>
                      </a:lnTo>
                      <a:lnTo>
                        <a:pt x="54" y="2"/>
                      </a:lnTo>
                      <a:lnTo>
                        <a:pt x="62" y="1"/>
                      </a:lnTo>
                      <a:lnTo>
                        <a:pt x="68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3" name="Freeform 154">
                  <a:extLst>
                    <a:ext uri="{FF2B5EF4-FFF2-40B4-BE49-F238E27FC236}">
                      <a16:creationId xmlns:a16="http://schemas.microsoft.com/office/drawing/2014/main" id="{15A44BA9-5FD6-DFE0-5000-5B09011778F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95875" y="1693863"/>
                  <a:ext cx="6350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" y="1"/>
                    </a:cxn>
                    <a:cxn ang="0">
                      <a:pos x="4" y="2"/>
                    </a:cxn>
                    <a:cxn ang="0">
                      <a:pos x="1" y="1"/>
                    </a:cxn>
                    <a:cxn ang="0">
                      <a:pos x="1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4" h="2">
                      <a:moveTo>
                        <a:pt x="0" y="0"/>
                      </a:moveTo>
                      <a:lnTo>
                        <a:pt x="2" y="1"/>
                      </a:lnTo>
                      <a:lnTo>
                        <a:pt x="4" y="2"/>
                      </a:lnTo>
                      <a:lnTo>
                        <a:pt x="1" y="1"/>
                      </a:lnTo>
                      <a:lnTo>
                        <a:pt x="1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4" name="Freeform 155">
                  <a:extLst>
                    <a:ext uri="{FF2B5EF4-FFF2-40B4-BE49-F238E27FC236}">
                      <a16:creationId xmlns:a16="http://schemas.microsoft.com/office/drawing/2014/main" id="{D7411CB7-9A33-5226-1EA6-35F10291FF58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5102225" y="1697038"/>
                  <a:ext cx="31750" cy="19050"/>
                </a:xfrm>
                <a:custGeom>
                  <a:avLst/>
                  <a:gdLst/>
                  <a:ahLst/>
                  <a:cxnLst>
                    <a:cxn ang="0">
                      <a:pos x="2" y="1"/>
                    </a:cxn>
                    <a:cxn ang="0">
                      <a:pos x="20" y="12"/>
                    </a:cxn>
                    <a:cxn ang="0">
                      <a:pos x="2" y="1"/>
                    </a:cxn>
                    <a:cxn ang="0">
                      <a:pos x="0" y="0"/>
                    </a:cxn>
                    <a:cxn ang="0">
                      <a:pos x="1" y="1"/>
                    </a:cxn>
                    <a:cxn ang="0">
                      <a:pos x="2" y="1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20" h="12">
                      <a:moveTo>
                        <a:pt x="2" y="1"/>
                      </a:moveTo>
                      <a:lnTo>
                        <a:pt x="20" y="12"/>
                      </a:lnTo>
                      <a:lnTo>
                        <a:pt x="2" y="1"/>
                      </a:lnTo>
                      <a:close/>
                      <a:moveTo>
                        <a:pt x="0" y="0"/>
                      </a:move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5" name="Freeform 156">
                  <a:extLst>
                    <a:ext uri="{FF2B5EF4-FFF2-40B4-BE49-F238E27FC236}">
                      <a16:creationId xmlns:a16="http://schemas.microsoft.com/office/drawing/2014/main" id="{10E20AF6-C320-6295-3C34-E5A9DE0D6FE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33962" y="1660525"/>
                  <a:ext cx="793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5" y="2"/>
                    </a:cxn>
                    <a:cxn ang="0">
                      <a:pos x="3" y="2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5" h="2">
                      <a:moveTo>
                        <a:pt x="0" y="0"/>
                      </a:moveTo>
                      <a:lnTo>
                        <a:pt x="5" y="2"/>
                      </a:lnTo>
                      <a:lnTo>
                        <a:pt x="3" y="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6" name="Freeform 157">
                  <a:extLst>
                    <a:ext uri="{FF2B5EF4-FFF2-40B4-BE49-F238E27FC236}">
                      <a16:creationId xmlns:a16="http://schemas.microsoft.com/office/drawing/2014/main" id="{335F6A79-DC1E-79AB-F6A1-CA71583424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41900" y="1663700"/>
                  <a:ext cx="28575" cy="142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8" y="9"/>
                    </a:cxn>
                    <a:cxn ang="0">
                      <a:pos x="9" y="5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8" h="9">
                      <a:moveTo>
                        <a:pt x="0" y="0"/>
                      </a:moveTo>
                      <a:lnTo>
                        <a:pt x="18" y="9"/>
                      </a:lnTo>
                      <a:lnTo>
                        <a:pt x="9" y="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7" name="Freeform 158">
                  <a:extLst>
                    <a:ext uri="{FF2B5EF4-FFF2-40B4-BE49-F238E27FC236}">
                      <a16:creationId xmlns:a16="http://schemas.microsoft.com/office/drawing/2014/main" id="{C4156755-2545-8D02-22FF-EC00D1FEA0B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54575" y="1582738"/>
                  <a:ext cx="15875" cy="476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0" y="3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0" h="3">
                      <a:moveTo>
                        <a:pt x="0" y="0"/>
                      </a:moveTo>
                      <a:lnTo>
                        <a:pt x="10" y="3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8" name="Freeform 159">
                  <a:extLst>
                    <a:ext uri="{FF2B5EF4-FFF2-40B4-BE49-F238E27FC236}">
                      <a16:creationId xmlns:a16="http://schemas.microsoft.com/office/drawing/2014/main" id="{8ED35108-3AD6-DDBD-6436-FA19EB0C3B5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75225" y="3330575"/>
                  <a:ext cx="163513" cy="73025"/>
                </a:xfrm>
                <a:custGeom>
                  <a:avLst/>
                  <a:gdLst/>
                  <a:ahLst/>
                  <a:cxnLst>
                    <a:cxn ang="0">
                      <a:pos x="72" y="0"/>
                    </a:cxn>
                    <a:cxn ang="0">
                      <a:pos x="78" y="3"/>
                    </a:cxn>
                    <a:cxn ang="0">
                      <a:pos x="84" y="1"/>
                    </a:cxn>
                    <a:cxn ang="0">
                      <a:pos x="91" y="1"/>
                    </a:cxn>
                    <a:cxn ang="0">
                      <a:pos x="99" y="4"/>
                    </a:cxn>
                    <a:cxn ang="0">
                      <a:pos x="103" y="10"/>
                    </a:cxn>
                    <a:cxn ang="0">
                      <a:pos x="97" y="17"/>
                    </a:cxn>
                    <a:cxn ang="0">
                      <a:pos x="94" y="16"/>
                    </a:cxn>
                    <a:cxn ang="0">
                      <a:pos x="84" y="16"/>
                    </a:cxn>
                    <a:cxn ang="0">
                      <a:pos x="74" y="21"/>
                    </a:cxn>
                    <a:cxn ang="0">
                      <a:pos x="67" y="27"/>
                    </a:cxn>
                    <a:cxn ang="0">
                      <a:pos x="65" y="25"/>
                    </a:cxn>
                    <a:cxn ang="0">
                      <a:pos x="60" y="25"/>
                    </a:cxn>
                    <a:cxn ang="0">
                      <a:pos x="51" y="34"/>
                    </a:cxn>
                    <a:cxn ang="0">
                      <a:pos x="45" y="36"/>
                    </a:cxn>
                    <a:cxn ang="0">
                      <a:pos x="42" y="34"/>
                    </a:cxn>
                    <a:cxn ang="0">
                      <a:pos x="37" y="35"/>
                    </a:cxn>
                    <a:cxn ang="0">
                      <a:pos x="29" y="39"/>
                    </a:cxn>
                    <a:cxn ang="0">
                      <a:pos x="22" y="39"/>
                    </a:cxn>
                    <a:cxn ang="0">
                      <a:pos x="17" y="41"/>
                    </a:cxn>
                    <a:cxn ang="0">
                      <a:pos x="11" y="46"/>
                    </a:cxn>
                    <a:cxn ang="0">
                      <a:pos x="3" y="44"/>
                    </a:cxn>
                    <a:cxn ang="0">
                      <a:pos x="0" y="40"/>
                    </a:cxn>
                    <a:cxn ang="0">
                      <a:pos x="3" y="36"/>
                    </a:cxn>
                    <a:cxn ang="0">
                      <a:pos x="9" y="35"/>
                    </a:cxn>
                    <a:cxn ang="0">
                      <a:pos x="19" y="35"/>
                    </a:cxn>
                    <a:cxn ang="0">
                      <a:pos x="25" y="35"/>
                    </a:cxn>
                    <a:cxn ang="0">
                      <a:pos x="30" y="31"/>
                    </a:cxn>
                    <a:cxn ang="0">
                      <a:pos x="29" y="24"/>
                    </a:cxn>
                    <a:cxn ang="0">
                      <a:pos x="17" y="15"/>
                    </a:cxn>
                    <a:cxn ang="0">
                      <a:pos x="17" y="9"/>
                    </a:cxn>
                    <a:cxn ang="0">
                      <a:pos x="21" y="6"/>
                    </a:cxn>
                    <a:cxn ang="0">
                      <a:pos x="28" y="6"/>
                    </a:cxn>
                    <a:cxn ang="0">
                      <a:pos x="34" y="7"/>
                    </a:cxn>
                    <a:cxn ang="0">
                      <a:pos x="45" y="6"/>
                    </a:cxn>
                    <a:cxn ang="0">
                      <a:pos x="61" y="1"/>
                    </a:cxn>
                  </a:cxnLst>
                  <a:rect l="0" t="0" r="r" b="b"/>
                  <a:pathLst>
                    <a:path w="103" h="46">
                      <a:moveTo>
                        <a:pt x="69" y="0"/>
                      </a:moveTo>
                      <a:lnTo>
                        <a:pt x="72" y="0"/>
                      </a:lnTo>
                      <a:lnTo>
                        <a:pt x="75" y="2"/>
                      </a:lnTo>
                      <a:lnTo>
                        <a:pt x="78" y="3"/>
                      </a:lnTo>
                      <a:lnTo>
                        <a:pt x="81" y="2"/>
                      </a:lnTo>
                      <a:lnTo>
                        <a:pt x="84" y="1"/>
                      </a:lnTo>
                      <a:lnTo>
                        <a:pt x="88" y="0"/>
                      </a:lnTo>
                      <a:lnTo>
                        <a:pt x="91" y="1"/>
                      </a:lnTo>
                      <a:lnTo>
                        <a:pt x="95" y="2"/>
                      </a:lnTo>
                      <a:lnTo>
                        <a:pt x="99" y="4"/>
                      </a:lnTo>
                      <a:lnTo>
                        <a:pt x="102" y="7"/>
                      </a:lnTo>
                      <a:lnTo>
                        <a:pt x="103" y="10"/>
                      </a:lnTo>
                      <a:lnTo>
                        <a:pt x="102" y="14"/>
                      </a:lnTo>
                      <a:lnTo>
                        <a:pt x="97" y="17"/>
                      </a:lnTo>
                      <a:lnTo>
                        <a:pt x="96" y="17"/>
                      </a:lnTo>
                      <a:lnTo>
                        <a:pt x="94" y="16"/>
                      </a:lnTo>
                      <a:lnTo>
                        <a:pt x="92" y="15"/>
                      </a:lnTo>
                      <a:lnTo>
                        <a:pt x="84" y="16"/>
                      </a:lnTo>
                      <a:lnTo>
                        <a:pt x="77" y="19"/>
                      </a:lnTo>
                      <a:lnTo>
                        <a:pt x="74" y="21"/>
                      </a:lnTo>
                      <a:lnTo>
                        <a:pt x="71" y="25"/>
                      </a:lnTo>
                      <a:lnTo>
                        <a:pt x="67" y="27"/>
                      </a:lnTo>
                      <a:lnTo>
                        <a:pt x="66" y="26"/>
                      </a:lnTo>
                      <a:lnTo>
                        <a:pt x="65" y="25"/>
                      </a:lnTo>
                      <a:lnTo>
                        <a:pt x="64" y="24"/>
                      </a:lnTo>
                      <a:lnTo>
                        <a:pt x="60" y="25"/>
                      </a:lnTo>
                      <a:lnTo>
                        <a:pt x="57" y="28"/>
                      </a:lnTo>
                      <a:lnTo>
                        <a:pt x="51" y="34"/>
                      </a:lnTo>
                      <a:lnTo>
                        <a:pt x="47" y="36"/>
                      </a:lnTo>
                      <a:lnTo>
                        <a:pt x="45" y="36"/>
                      </a:lnTo>
                      <a:lnTo>
                        <a:pt x="43" y="34"/>
                      </a:lnTo>
                      <a:lnTo>
                        <a:pt x="42" y="34"/>
                      </a:lnTo>
                      <a:lnTo>
                        <a:pt x="41" y="34"/>
                      </a:lnTo>
                      <a:lnTo>
                        <a:pt x="37" y="35"/>
                      </a:lnTo>
                      <a:lnTo>
                        <a:pt x="33" y="38"/>
                      </a:lnTo>
                      <a:lnTo>
                        <a:pt x="29" y="39"/>
                      </a:lnTo>
                      <a:lnTo>
                        <a:pt x="26" y="40"/>
                      </a:lnTo>
                      <a:lnTo>
                        <a:pt x="22" y="39"/>
                      </a:lnTo>
                      <a:lnTo>
                        <a:pt x="19" y="40"/>
                      </a:lnTo>
                      <a:lnTo>
                        <a:pt x="17" y="41"/>
                      </a:lnTo>
                      <a:lnTo>
                        <a:pt x="13" y="45"/>
                      </a:lnTo>
                      <a:lnTo>
                        <a:pt x="11" y="46"/>
                      </a:lnTo>
                      <a:lnTo>
                        <a:pt x="7" y="45"/>
                      </a:lnTo>
                      <a:lnTo>
                        <a:pt x="3" y="44"/>
                      </a:lnTo>
                      <a:lnTo>
                        <a:pt x="0" y="41"/>
                      </a:lnTo>
                      <a:lnTo>
                        <a:pt x="0" y="40"/>
                      </a:lnTo>
                      <a:lnTo>
                        <a:pt x="0" y="39"/>
                      </a:lnTo>
                      <a:lnTo>
                        <a:pt x="3" y="36"/>
                      </a:lnTo>
                      <a:lnTo>
                        <a:pt x="4" y="36"/>
                      </a:lnTo>
                      <a:lnTo>
                        <a:pt x="9" y="35"/>
                      </a:lnTo>
                      <a:lnTo>
                        <a:pt x="15" y="34"/>
                      </a:lnTo>
                      <a:lnTo>
                        <a:pt x="19" y="35"/>
                      </a:lnTo>
                      <a:lnTo>
                        <a:pt x="22" y="35"/>
                      </a:lnTo>
                      <a:lnTo>
                        <a:pt x="25" y="35"/>
                      </a:lnTo>
                      <a:lnTo>
                        <a:pt x="27" y="34"/>
                      </a:lnTo>
                      <a:lnTo>
                        <a:pt x="30" y="31"/>
                      </a:lnTo>
                      <a:lnTo>
                        <a:pt x="31" y="27"/>
                      </a:lnTo>
                      <a:lnTo>
                        <a:pt x="29" y="24"/>
                      </a:lnTo>
                      <a:lnTo>
                        <a:pt x="20" y="16"/>
                      </a:lnTo>
                      <a:lnTo>
                        <a:pt x="17" y="15"/>
                      </a:lnTo>
                      <a:lnTo>
                        <a:pt x="16" y="13"/>
                      </a:lnTo>
                      <a:lnTo>
                        <a:pt x="17" y="9"/>
                      </a:lnTo>
                      <a:lnTo>
                        <a:pt x="18" y="6"/>
                      </a:lnTo>
                      <a:lnTo>
                        <a:pt x="21" y="6"/>
                      </a:lnTo>
                      <a:lnTo>
                        <a:pt x="24" y="6"/>
                      </a:lnTo>
                      <a:lnTo>
                        <a:pt x="28" y="6"/>
                      </a:lnTo>
                      <a:lnTo>
                        <a:pt x="31" y="7"/>
                      </a:lnTo>
                      <a:lnTo>
                        <a:pt x="34" y="7"/>
                      </a:lnTo>
                      <a:lnTo>
                        <a:pt x="35" y="8"/>
                      </a:lnTo>
                      <a:lnTo>
                        <a:pt x="45" y="6"/>
                      </a:lnTo>
                      <a:lnTo>
                        <a:pt x="53" y="3"/>
                      </a:lnTo>
                      <a:lnTo>
                        <a:pt x="61" y="1"/>
                      </a:lnTo>
                      <a:lnTo>
                        <a:pt x="69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9" name="Freeform 160">
                  <a:extLst>
                    <a:ext uri="{FF2B5EF4-FFF2-40B4-BE49-F238E27FC236}">
                      <a16:creationId xmlns:a16="http://schemas.microsoft.com/office/drawing/2014/main" id="{493C43F8-46FA-04E0-0DC1-85AE9B070D8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164137" y="3328988"/>
                  <a:ext cx="31750" cy="23813"/>
                </a:xfrm>
                <a:custGeom>
                  <a:avLst/>
                  <a:gdLst/>
                  <a:ahLst/>
                  <a:cxnLst>
                    <a:cxn ang="0">
                      <a:pos x="15" y="0"/>
                    </a:cxn>
                    <a:cxn ang="0">
                      <a:pos x="17" y="0"/>
                    </a:cxn>
                    <a:cxn ang="0">
                      <a:pos x="20" y="3"/>
                    </a:cxn>
                    <a:cxn ang="0">
                      <a:pos x="20" y="6"/>
                    </a:cxn>
                    <a:cxn ang="0">
                      <a:pos x="18" y="9"/>
                    </a:cxn>
                    <a:cxn ang="0">
                      <a:pos x="14" y="12"/>
                    </a:cxn>
                    <a:cxn ang="0">
                      <a:pos x="10" y="14"/>
                    </a:cxn>
                    <a:cxn ang="0">
                      <a:pos x="6" y="15"/>
                    </a:cxn>
                    <a:cxn ang="0">
                      <a:pos x="2" y="15"/>
                    </a:cxn>
                    <a:cxn ang="0">
                      <a:pos x="1" y="14"/>
                    </a:cxn>
                    <a:cxn ang="0">
                      <a:pos x="1" y="13"/>
                    </a:cxn>
                    <a:cxn ang="0">
                      <a:pos x="1" y="12"/>
                    </a:cxn>
                    <a:cxn ang="0">
                      <a:pos x="0" y="11"/>
                    </a:cxn>
                    <a:cxn ang="0">
                      <a:pos x="0" y="7"/>
                    </a:cxn>
                    <a:cxn ang="0">
                      <a:pos x="2" y="6"/>
                    </a:cxn>
                    <a:cxn ang="0">
                      <a:pos x="4" y="4"/>
                    </a:cxn>
                    <a:cxn ang="0">
                      <a:pos x="8" y="2"/>
                    </a:cxn>
                    <a:cxn ang="0">
                      <a:pos x="12" y="1"/>
                    </a:cxn>
                    <a:cxn ang="0">
                      <a:pos x="15" y="0"/>
                    </a:cxn>
                  </a:cxnLst>
                  <a:rect l="0" t="0" r="r" b="b"/>
                  <a:pathLst>
                    <a:path w="20" h="15">
                      <a:moveTo>
                        <a:pt x="15" y="0"/>
                      </a:moveTo>
                      <a:lnTo>
                        <a:pt x="17" y="0"/>
                      </a:lnTo>
                      <a:lnTo>
                        <a:pt x="20" y="3"/>
                      </a:lnTo>
                      <a:lnTo>
                        <a:pt x="20" y="6"/>
                      </a:lnTo>
                      <a:lnTo>
                        <a:pt x="18" y="9"/>
                      </a:lnTo>
                      <a:lnTo>
                        <a:pt x="14" y="12"/>
                      </a:lnTo>
                      <a:lnTo>
                        <a:pt x="10" y="14"/>
                      </a:lnTo>
                      <a:lnTo>
                        <a:pt x="6" y="15"/>
                      </a:lnTo>
                      <a:lnTo>
                        <a:pt x="2" y="15"/>
                      </a:lnTo>
                      <a:lnTo>
                        <a:pt x="1" y="14"/>
                      </a:lnTo>
                      <a:lnTo>
                        <a:pt x="1" y="13"/>
                      </a:lnTo>
                      <a:lnTo>
                        <a:pt x="1" y="12"/>
                      </a:lnTo>
                      <a:lnTo>
                        <a:pt x="0" y="11"/>
                      </a:lnTo>
                      <a:lnTo>
                        <a:pt x="0" y="7"/>
                      </a:lnTo>
                      <a:lnTo>
                        <a:pt x="2" y="6"/>
                      </a:lnTo>
                      <a:lnTo>
                        <a:pt x="4" y="4"/>
                      </a:lnTo>
                      <a:lnTo>
                        <a:pt x="8" y="2"/>
                      </a:lnTo>
                      <a:lnTo>
                        <a:pt x="12" y="1"/>
                      </a:lnTo>
                      <a:lnTo>
                        <a:pt x="15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0" name="Freeform 161">
                  <a:extLst>
                    <a:ext uri="{FF2B5EF4-FFF2-40B4-BE49-F238E27FC236}">
                      <a16:creationId xmlns:a16="http://schemas.microsoft.com/office/drawing/2014/main" id="{8AC4AEE1-8501-9C8A-8DDF-84BC78E7CCC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71987" y="3932238"/>
                  <a:ext cx="22225" cy="2381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" y="2"/>
                    </a:cxn>
                    <a:cxn ang="0">
                      <a:pos x="7" y="4"/>
                    </a:cxn>
                    <a:cxn ang="0">
                      <a:pos x="10" y="5"/>
                    </a:cxn>
                    <a:cxn ang="0">
                      <a:pos x="13" y="7"/>
                    </a:cxn>
                    <a:cxn ang="0">
                      <a:pos x="14" y="10"/>
                    </a:cxn>
                    <a:cxn ang="0">
                      <a:pos x="13" y="13"/>
                    </a:cxn>
                    <a:cxn ang="0">
                      <a:pos x="10" y="15"/>
                    </a:cxn>
                    <a:cxn ang="0">
                      <a:pos x="6" y="15"/>
                    </a:cxn>
                    <a:cxn ang="0">
                      <a:pos x="2" y="14"/>
                    </a:cxn>
                    <a:cxn ang="0">
                      <a:pos x="1" y="12"/>
                    </a:cxn>
                    <a:cxn ang="0">
                      <a:pos x="0" y="8"/>
                    </a:cxn>
                    <a:cxn ang="0">
                      <a:pos x="0" y="4"/>
                    </a:cxn>
                    <a:cxn ang="0">
                      <a:pos x="0" y="1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4" h="15">
                      <a:moveTo>
                        <a:pt x="0" y="0"/>
                      </a:moveTo>
                      <a:lnTo>
                        <a:pt x="3" y="2"/>
                      </a:lnTo>
                      <a:lnTo>
                        <a:pt x="7" y="4"/>
                      </a:lnTo>
                      <a:lnTo>
                        <a:pt x="10" y="5"/>
                      </a:lnTo>
                      <a:lnTo>
                        <a:pt x="13" y="7"/>
                      </a:lnTo>
                      <a:lnTo>
                        <a:pt x="14" y="10"/>
                      </a:lnTo>
                      <a:lnTo>
                        <a:pt x="13" y="13"/>
                      </a:lnTo>
                      <a:lnTo>
                        <a:pt x="10" y="15"/>
                      </a:lnTo>
                      <a:lnTo>
                        <a:pt x="6" y="15"/>
                      </a:lnTo>
                      <a:lnTo>
                        <a:pt x="2" y="14"/>
                      </a:lnTo>
                      <a:lnTo>
                        <a:pt x="1" y="12"/>
                      </a:lnTo>
                      <a:lnTo>
                        <a:pt x="0" y="8"/>
                      </a:lnTo>
                      <a:lnTo>
                        <a:pt x="0" y="4"/>
                      </a:lnTo>
                      <a:lnTo>
                        <a:pt x="0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2" name="Freeform 163">
                  <a:extLst>
                    <a:ext uri="{FF2B5EF4-FFF2-40B4-BE49-F238E27FC236}">
                      <a16:creationId xmlns:a16="http://schemas.microsoft.com/office/drawing/2014/main" id="{D201F0CE-3C6A-231C-7653-C3B1756AE3E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249862" y="3517900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1" y="0"/>
                    </a:cxn>
                    <a:cxn ang="0">
                      <a:pos x="1" y="0"/>
                    </a:cxn>
                    <a:cxn ang="0">
                      <a:pos x="1" y="0"/>
                    </a:cxn>
                    <a:cxn ang="0">
                      <a:pos x="0" y="0"/>
                    </a:cxn>
                    <a:cxn ang="0">
                      <a:pos x="1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1" y="0"/>
                      </a:lnTo>
                      <a:lnTo>
                        <a:pt x="0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3" name="Freeform 164">
                  <a:extLst>
                    <a:ext uri="{FF2B5EF4-FFF2-40B4-BE49-F238E27FC236}">
                      <a16:creationId xmlns:a16="http://schemas.microsoft.com/office/drawing/2014/main" id="{DEDBB013-FE4C-8F1C-1C1F-3FA7F505651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08562" y="2438400"/>
                  <a:ext cx="95250" cy="131763"/>
                </a:xfrm>
                <a:custGeom>
                  <a:avLst/>
                  <a:gdLst/>
                  <a:ahLst/>
                  <a:cxnLst>
                    <a:cxn ang="0">
                      <a:pos x="52" y="5"/>
                    </a:cxn>
                    <a:cxn ang="0">
                      <a:pos x="60" y="14"/>
                    </a:cxn>
                    <a:cxn ang="0">
                      <a:pos x="59" y="19"/>
                    </a:cxn>
                    <a:cxn ang="0">
                      <a:pos x="53" y="25"/>
                    </a:cxn>
                    <a:cxn ang="0">
                      <a:pos x="48" y="28"/>
                    </a:cxn>
                    <a:cxn ang="0">
                      <a:pos x="49" y="28"/>
                    </a:cxn>
                    <a:cxn ang="0">
                      <a:pos x="53" y="30"/>
                    </a:cxn>
                    <a:cxn ang="0">
                      <a:pos x="54" y="31"/>
                    </a:cxn>
                    <a:cxn ang="0">
                      <a:pos x="51" y="34"/>
                    </a:cxn>
                    <a:cxn ang="0">
                      <a:pos x="46" y="36"/>
                    </a:cxn>
                    <a:cxn ang="0">
                      <a:pos x="40" y="44"/>
                    </a:cxn>
                    <a:cxn ang="0">
                      <a:pos x="35" y="50"/>
                    </a:cxn>
                    <a:cxn ang="0">
                      <a:pos x="28" y="52"/>
                    </a:cxn>
                    <a:cxn ang="0">
                      <a:pos x="28" y="54"/>
                    </a:cxn>
                    <a:cxn ang="0">
                      <a:pos x="30" y="55"/>
                    </a:cxn>
                    <a:cxn ang="0">
                      <a:pos x="30" y="56"/>
                    </a:cxn>
                    <a:cxn ang="0">
                      <a:pos x="28" y="57"/>
                    </a:cxn>
                    <a:cxn ang="0">
                      <a:pos x="26" y="54"/>
                    </a:cxn>
                    <a:cxn ang="0">
                      <a:pos x="24" y="52"/>
                    </a:cxn>
                    <a:cxn ang="0">
                      <a:pos x="21" y="57"/>
                    </a:cxn>
                    <a:cxn ang="0">
                      <a:pos x="19" y="73"/>
                    </a:cxn>
                    <a:cxn ang="0">
                      <a:pos x="15" y="82"/>
                    </a:cxn>
                    <a:cxn ang="0">
                      <a:pos x="10" y="82"/>
                    </a:cxn>
                    <a:cxn ang="0">
                      <a:pos x="2" y="74"/>
                    </a:cxn>
                    <a:cxn ang="0">
                      <a:pos x="0" y="67"/>
                    </a:cxn>
                    <a:cxn ang="0">
                      <a:pos x="4" y="60"/>
                    </a:cxn>
                    <a:cxn ang="0">
                      <a:pos x="11" y="48"/>
                    </a:cxn>
                    <a:cxn ang="0">
                      <a:pos x="16" y="42"/>
                    </a:cxn>
                    <a:cxn ang="0">
                      <a:pos x="25" y="41"/>
                    </a:cxn>
                    <a:cxn ang="0">
                      <a:pos x="26" y="39"/>
                    </a:cxn>
                    <a:cxn ang="0">
                      <a:pos x="16" y="31"/>
                    </a:cxn>
                    <a:cxn ang="0">
                      <a:pos x="18" y="31"/>
                    </a:cxn>
                    <a:cxn ang="0">
                      <a:pos x="26" y="33"/>
                    </a:cxn>
                    <a:cxn ang="0">
                      <a:pos x="32" y="34"/>
                    </a:cxn>
                    <a:cxn ang="0">
                      <a:pos x="33" y="33"/>
                    </a:cxn>
                    <a:cxn ang="0">
                      <a:pos x="30" y="31"/>
                    </a:cxn>
                    <a:cxn ang="0">
                      <a:pos x="29" y="28"/>
                    </a:cxn>
                    <a:cxn ang="0">
                      <a:pos x="33" y="25"/>
                    </a:cxn>
                    <a:cxn ang="0">
                      <a:pos x="42" y="24"/>
                    </a:cxn>
                    <a:cxn ang="0">
                      <a:pos x="44" y="23"/>
                    </a:cxn>
                    <a:cxn ang="0">
                      <a:pos x="41" y="20"/>
                    </a:cxn>
                    <a:cxn ang="0">
                      <a:pos x="42" y="15"/>
                    </a:cxn>
                    <a:cxn ang="0">
                      <a:pos x="47" y="0"/>
                    </a:cxn>
                  </a:cxnLst>
                  <a:rect l="0" t="0" r="r" b="b"/>
                  <a:pathLst>
                    <a:path w="60" h="83">
                      <a:moveTo>
                        <a:pt x="47" y="0"/>
                      </a:moveTo>
                      <a:lnTo>
                        <a:pt x="52" y="5"/>
                      </a:lnTo>
                      <a:lnTo>
                        <a:pt x="57" y="9"/>
                      </a:lnTo>
                      <a:lnTo>
                        <a:pt x="60" y="14"/>
                      </a:lnTo>
                      <a:lnTo>
                        <a:pt x="60" y="16"/>
                      </a:lnTo>
                      <a:lnTo>
                        <a:pt x="59" y="19"/>
                      </a:lnTo>
                      <a:lnTo>
                        <a:pt x="56" y="22"/>
                      </a:lnTo>
                      <a:lnTo>
                        <a:pt x="53" y="25"/>
                      </a:lnTo>
                      <a:lnTo>
                        <a:pt x="50" y="27"/>
                      </a:lnTo>
                      <a:lnTo>
                        <a:pt x="48" y="28"/>
                      </a:lnTo>
                      <a:lnTo>
                        <a:pt x="48" y="28"/>
                      </a:lnTo>
                      <a:lnTo>
                        <a:pt x="49" y="28"/>
                      </a:lnTo>
                      <a:lnTo>
                        <a:pt x="51" y="29"/>
                      </a:lnTo>
                      <a:lnTo>
                        <a:pt x="53" y="30"/>
                      </a:lnTo>
                      <a:lnTo>
                        <a:pt x="54" y="30"/>
                      </a:lnTo>
                      <a:lnTo>
                        <a:pt x="54" y="31"/>
                      </a:lnTo>
                      <a:lnTo>
                        <a:pt x="53" y="32"/>
                      </a:lnTo>
                      <a:lnTo>
                        <a:pt x="51" y="34"/>
                      </a:lnTo>
                      <a:lnTo>
                        <a:pt x="48" y="35"/>
                      </a:lnTo>
                      <a:lnTo>
                        <a:pt x="46" y="36"/>
                      </a:lnTo>
                      <a:lnTo>
                        <a:pt x="43" y="40"/>
                      </a:lnTo>
                      <a:lnTo>
                        <a:pt x="40" y="44"/>
                      </a:lnTo>
                      <a:lnTo>
                        <a:pt x="37" y="49"/>
                      </a:lnTo>
                      <a:lnTo>
                        <a:pt x="35" y="50"/>
                      </a:lnTo>
                      <a:lnTo>
                        <a:pt x="30" y="51"/>
                      </a:lnTo>
                      <a:lnTo>
                        <a:pt x="28" y="52"/>
                      </a:lnTo>
                      <a:lnTo>
                        <a:pt x="28" y="53"/>
                      </a:lnTo>
                      <a:lnTo>
                        <a:pt x="28" y="54"/>
                      </a:lnTo>
                      <a:lnTo>
                        <a:pt x="29" y="54"/>
                      </a:lnTo>
                      <a:lnTo>
                        <a:pt x="30" y="55"/>
                      </a:lnTo>
                      <a:lnTo>
                        <a:pt x="30" y="56"/>
                      </a:lnTo>
                      <a:lnTo>
                        <a:pt x="30" y="56"/>
                      </a:lnTo>
                      <a:lnTo>
                        <a:pt x="30" y="57"/>
                      </a:lnTo>
                      <a:lnTo>
                        <a:pt x="28" y="57"/>
                      </a:lnTo>
                      <a:lnTo>
                        <a:pt x="27" y="56"/>
                      </a:lnTo>
                      <a:lnTo>
                        <a:pt x="26" y="54"/>
                      </a:lnTo>
                      <a:lnTo>
                        <a:pt x="25" y="53"/>
                      </a:lnTo>
                      <a:lnTo>
                        <a:pt x="24" y="52"/>
                      </a:lnTo>
                      <a:lnTo>
                        <a:pt x="23" y="53"/>
                      </a:lnTo>
                      <a:lnTo>
                        <a:pt x="21" y="57"/>
                      </a:lnTo>
                      <a:lnTo>
                        <a:pt x="19" y="67"/>
                      </a:lnTo>
                      <a:lnTo>
                        <a:pt x="19" y="73"/>
                      </a:lnTo>
                      <a:lnTo>
                        <a:pt x="18" y="78"/>
                      </a:lnTo>
                      <a:lnTo>
                        <a:pt x="15" y="82"/>
                      </a:lnTo>
                      <a:lnTo>
                        <a:pt x="13" y="83"/>
                      </a:lnTo>
                      <a:lnTo>
                        <a:pt x="10" y="82"/>
                      </a:lnTo>
                      <a:lnTo>
                        <a:pt x="7" y="80"/>
                      </a:lnTo>
                      <a:lnTo>
                        <a:pt x="2" y="74"/>
                      </a:lnTo>
                      <a:lnTo>
                        <a:pt x="1" y="70"/>
                      </a:lnTo>
                      <a:lnTo>
                        <a:pt x="0" y="67"/>
                      </a:lnTo>
                      <a:lnTo>
                        <a:pt x="2" y="63"/>
                      </a:lnTo>
                      <a:lnTo>
                        <a:pt x="4" y="60"/>
                      </a:lnTo>
                      <a:lnTo>
                        <a:pt x="6" y="57"/>
                      </a:lnTo>
                      <a:lnTo>
                        <a:pt x="11" y="48"/>
                      </a:lnTo>
                      <a:lnTo>
                        <a:pt x="14" y="43"/>
                      </a:lnTo>
                      <a:lnTo>
                        <a:pt x="16" y="42"/>
                      </a:lnTo>
                      <a:lnTo>
                        <a:pt x="22" y="41"/>
                      </a:lnTo>
                      <a:lnTo>
                        <a:pt x="25" y="41"/>
                      </a:lnTo>
                      <a:lnTo>
                        <a:pt x="26" y="40"/>
                      </a:lnTo>
                      <a:lnTo>
                        <a:pt x="26" y="39"/>
                      </a:lnTo>
                      <a:lnTo>
                        <a:pt x="22" y="34"/>
                      </a:lnTo>
                      <a:lnTo>
                        <a:pt x="16" y="31"/>
                      </a:lnTo>
                      <a:lnTo>
                        <a:pt x="17" y="31"/>
                      </a:lnTo>
                      <a:lnTo>
                        <a:pt x="18" y="31"/>
                      </a:lnTo>
                      <a:lnTo>
                        <a:pt x="18" y="31"/>
                      </a:lnTo>
                      <a:lnTo>
                        <a:pt x="26" y="33"/>
                      </a:lnTo>
                      <a:lnTo>
                        <a:pt x="30" y="34"/>
                      </a:lnTo>
                      <a:lnTo>
                        <a:pt x="32" y="34"/>
                      </a:lnTo>
                      <a:lnTo>
                        <a:pt x="33" y="34"/>
                      </a:lnTo>
                      <a:lnTo>
                        <a:pt x="33" y="33"/>
                      </a:lnTo>
                      <a:lnTo>
                        <a:pt x="32" y="32"/>
                      </a:lnTo>
                      <a:lnTo>
                        <a:pt x="30" y="31"/>
                      </a:lnTo>
                      <a:lnTo>
                        <a:pt x="29" y="29"/>
                      </a:lnTo>
                      <a:lnTo>
                        <a:pt x="29" y="28"/>
                      </a:lnTo>
                      <a:lnTo>
                        <a:pt x="30" y="27"/>
                      </a:lnTo>
                      <a:lnTo>
                        <a:pt x="33" y="25"/>
                      </a:lnTo>
                      <a:lnTo>
                        <a:pt x="38" y="24"/>
                      </a:lnTo>
                      <a:lnTo>
                        <a:pt x="42" y="24"/>
                      </a:lnTo>
                      <a:lnTo>
                        <a:pt x="45" y="26"/>
                      </a:lnTo>
                      <a:lnTo>
                        <a:pt x="44" y="23"/>
                      </a:lnTo>
                      <a:lnTo>
                        <a:pt x="42" y="21"/>
                      </a:lnTo>
                      <a:lnTo>
                        <a:pt x="41" y="20"/>
                      </a:lnTo>
                      <a:lnTo>
                        <a:pt x="41" y="19"/>
                      </a:lnTo>
                      <a:lnTo>
                        <a:pt x="42" y="15"/>
                      </a:lnTo>
                      <a:lnTo>
                        <a:pt x="44" y="10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4" name="Freeform 165">
                  <a:extLst>
                    <a:ext uri="{FF2B5EF4-FFF2-40B4-BE49-F238E27FC236}">
                      <a16:creationId xmlns:a16="http://schemas.microsoft.com/office/drawing/2014/main" id="{D9DD1C02-FCC9-6E8B-86A3-C429027FAD7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06825" y="2376488"/>
                  <a:ext cx="6350" cy="793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" y="0"/>
                    </a:cxn>
                    <a:cxn ang="0">
                      <a:pos x="2" y="1"/>
                    </a:cxn>
                    <a:cxn ang="0">
                      <a:pos x="2" y="2"/>
                    </a:cxn>
                    <a:cxn ang="0">
                      <a:pos x="3" y="3"/>
                    </a:cxn>
                    <a:cxn ang="0">
                      <a:pos x="4" y="5"/>
                    </a:cxn>
                    <a:cxn ang="0">
                      <a:pos x="3" y="5"/>
                    </a:cxn>
                    <a:cxn ang="0">
                      <a:pos x="1" y="5"/>
                    </a:cxn>
                    <a:cxn ang="0">
                      <a:pos x="0" y="5"/>
                    </a:cxn>
                    <a:cxn ang="0">
                      <a:pos x="0" y="3"/>
                    </a:cxn>
                    <a:cxn ang="0">
                      <a:pos x="0" y="2"/>
                    </a:cxn>
                    <a:cxn ang="0">
                      <a:pos x="0" y="1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4" h="5">
                      <a:moveTo>
                        <a:pt x="0" y="0"/>
                      </a:moveTo>
                      <a:lnTo>
                        <a:pt x="1" y="0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3"/>
                      </a:lnTo>
                      <a:lnTo>
                        <a:pt x="4" y="5"/>
                      </a:lnTo>
                      <a:lnTo>
                        <a:pt x="3" y="5"/>
                      </a:lnTo>
                      <a:lnTo>
                        <a:pt x="1" y="5"/>
                      </a:lnTo>
                      <a:lnTo>
                        <a:pt x="0" y="5"/>
                      </a:lnTo>
                      <a:lnTo>
                        <a:pt x="0" y="3"/>
                      </a:lnTo>
                      <a:lnTo>
                        <a:pt x="0" y="2"/>
                      </a:lnTo>
                      <a:lnTo>
                        <a:pt x="0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5" name="Freeform 166">
                  <a:extLst>
                    <a:ext uri="{FF2B5EF4-FFF2-40B4-BE49-F238E27FC236}">
                      <a16:creationId xmlns:a16="http://schemas.microsoft.com/office/drawing/2014/main" id="{F69BE6EA-1151-9E4F-BA7D-31ADD222773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24437" y="2484438"/>
                  <a:ext cx="9525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" y="1"/>
                    </a:cxn>
                    <a:cxn ang="0">
                      <a:pos x="6" y="2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6" h="2">
                      <a:moveTo>
                        <a:pt x="0" y="0"/>
                      </a:moveTo>
                      <a:lnTo>
                        <a:pt x="3" y="1"/>
                      </a:lnTo>
                      <a:lnTo>
                        <a:pt x="6" y="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6" name="Freeform 167">
                  <a:extLst>
                    <a:ext uri="{FF2B5EF4-FFF2-40B4-BE49-F238E27FC236}">
                      <a16:creationId xmlns:a16="http://schemas.microsoft.com/office/drawing/2014/main" id="{08333CE0-0752-FCB3-4950-3D2A34951BD6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719637" y="3606800"/>
                  <a:ext cx="1588" cy="9525"/>
                </a:xfrm>
                <a:custGeom>
                  <a:avLst/>
                  <a:gdLst/>
                  <a:ahLst/>
                  <a:cxnLst>
                    <a:cxn ang="0">
                      <a:pos x="1" y="2"/>
                    </a:cxn>
                    <a:cxn ang="0">
                      <a:pos x="1" y="4"/>
                    </a:cxn>
                    <a:cxn ang="0">
                      <a:pos x="1" y="6"/>
                    </a:cxn>
                    <a:cxn ang="0">
                      <a:pos x="1" y="6"/>
                    </a:cxn>
                    <a:cxn ang="0">
                      <a:pos x="1" y="2"/>
                    </a:cxn>
                    <a:cxn ang="0">
                      <a:pos x="0" y="0"/>
                    </a:cxn>
                    <a:cxn ang="0">
                      <a:pos x="1" y="1"/>
                    </a:cxn>
                    <a:cxn ang="0">
                      <a:pos x="1" y="2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" h="6">
                      <a:moveTo>
                        <a:pt x="1" y="2"/>
                      </a:moveTo>
                      <a:lnTo>
                        <a:pt x="1" y="4"/>
                      </a:lnTo>
                      <a:lnTo>
                        <a:pt x="1" y="6"/>
                      </a:lnTo>
                      <a:lnTo>
                        <a:pt x="1" y="6"/>
                      </a:lnTo>
                      <a:lnTo>
                        <a:pt x="1" y="2"/>
                      </a:lnTo>
                      <a:close/>
                      <a:moveTo>
                        <a:pt x="0" y="0"/>
                      </a:moveTo>
                      <a:lnTo>
                        <a:pt x="1" y="1"/>
                      </a:lnTo>
                      <a:lnTo>
                        <a:pt x="1" y="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7" name="Freeform 168">
                  <a:extLst>
                    <a:ext uri="{FF2B5EF4-FFF2-40B4-BE49-F238E27FC236}">
                      <a16:creationId xmlns:a16="http://schemas.microsoft.com/office/drawing/2014/main" id="{1E4BEA01-ED59-7770-5385-15991C1CE16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11737" y="2222500"/>
                  <a:ext cx="4763" cy="635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" y="1"/>
                    </a:cxn>
                    <a:cxn ang="0">
                      <a:pos x="1" y="1"/>
                    </a:cxn>
                    <a:cxn ang="0">
                      <a:pos x="2" y="1"/>
                    </a:cxn>
                    <a:cxn ang="0">
                      <a:pos x="3" y="2"/>
                    </a:cxn>
                    <a:cxn ang="0">
                      <a:pos x="3" y="3"/>
                    </a:cxn>
                    <a:cxn ang="0">
                      <a:pos x="3" y="4"/>
                    </a:cxn>
                    <a:cxn ang="0">
                      <a:pos x="0" y="1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" h="4">
                      <a:moveTo>
                        <a:pt x="0" y="0"/>
                      </a:moveTo>
                      <a:lnTo>
                        <a:pt x="1" y="1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3" y="2"/>
                      </a:lnTo>
                      <a:lnTo>
                        <a:pt x="3" y="3"/>
                      </a:lnTo>
                      <a:lnTo>
                        <a:pt x="3" y="4"/>
                      </a:lnTo>
                      <a:lnTo>
                        <a:pt x="0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8" name="Freeform 169">
                  <a:extLst>
                    <a:ext uri="{FF2B5EF4-FFF2-40B4-BE49-F238E27FC236}">
                      <a16:creationId xmlns:a16="http://schemas.microsoft.com/office/drawing/2014/main" id="{67C41E87-CAEC-F8BD-588C-CD345283EAF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73562" y="3114675"/>
                  <a:ext cx="7938" cy="6350"/>
                </a:xfrm>
                <a:custGeom>
                  <a:avLst/>
                  <a:gdLst/>
                  <a:ahLst/>
                  <a:cxnLst>
                    <a:cxn ang="0">
                      <a:pos x="5" y="0"/>
                    </a:cxn>
                    <a:cxn ang="0">
                      <a:pos x="5" y="1"/>
                    </a:cxn>
                    <a:cxn ang="0">
                      <a:pos x="3" y="3"/>
                    </a:cxn>
                    <a:cxn ang="0">
                      <a:pos x="1" y="4"/>
                    </a:cxn>
                    <a:cxn ang="0">
                      <a:pos x="0" y="4"/>
                    </a:cxn>
                    <a:cxn ang="0">
                      <a:pos x="2" y="3"/>
                    </a:cxn>
                    <a:cxn ang="0">
                      <a:pos x="4" y="2"/>
                    </a:cxn>
                    <a:cxn ang="0">
                      <a:pos x="5" y="0"/>
                    </a:cxn>
                  </a:cxnLst>
                  <a:rect l="0" t="0" r="r" b="b"/>
                  <a:pathLst>
                    <a:path w="5" h="4">
                      <a:moveTo>
                        <a:pt x="5" y="0"/>
                      </a:moveTo>
                      <a:lnTo>
                        <a:pt x="5" y="1"/>
                      </a:lnTo>
                      <a:lnTo>
                        <a:pt x="3" y="3"/>
                      </a:lnTo>
                      <a:lnTo>
                        <a:pt x="1" y="4"/>
                      </a:lnTo>
                      <a:lnTo>
                        <a:pt x="0" y="4"/>
                      </a:lnTo>
                      <a:lnTo>
                        <a:pt x="2" y="3"/>
                      </a:lnTo>
                      <a:lnTo>
                        <a:pt x="4" y="2"/>
                      </a:lnTo>
                      <a:lnTo>
                        <a:pt x="5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9" name="Freeform 170">
                  <a:extLst>
                    <a:ext uri="{FF2B5EF4-FFF2-40B4-BE49-F238E27FC236}">
                      <a16:creationId xmlns:a16="http://schemas.microsoft.com/office/drawing/2014/main" id="{C4B9D471-2088-4B82-7894-D6F448CFF5B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67275" y="2841625"/>
                  <a:ext cx="9525" cy="2063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" y="4"/>
                    </a:cxn>
                    <a:cxn ang="0">
                      <a:pos x="4" y="9"/>
                    </a:cxn>
                    <a:cxn ang="0">
                      <a:pos x="6" y="13"/>
                    </a:cxn>
                    <a:cxn ang="0">
                      <a:pos x="6" y="13"/>
                    </a:cxn>
                    <a:cxn ang="0">
                      <a:pos x="6" y="13"/>
                    </a:cxn>
                    <a:cxn ang="0">
                      <a:pos x="5" y="13"/>
                    </a:cxn>
                    <a:cxn ang="0">
                      <a:pos x="5" y="12"/>
                    </a:cxn>
                    <a:cxn ang="0">
                      <a:pos x="3" y="8"/>
                    </a:cxn>
                    <a:cxn ang="0">
                      <a:pos x="2" y="4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6" h="13">
                      <a:moveTo>
                        <a:pt x="0" y="0"/>
                      </a:moveTo>
                      <a:lnTo>
                        <a:pt x="3" y="4"/>
                      </a:lnTo>
                      <a:lnTo>
                        <a:pt x="4" y="9"/>
                      </a:lnTo>
                      <a:lnTo>
                        <a:pt x="6" y="13"/>
                      </a:lnTo>
                      <a:lnTo>
                        <a:pt x="6" y="13"/>
                      </a:lnTo>
                      <a:lnTo>
                        <a:pt x="6" y="13"/>
                      </a:lnTo>
                      <a:lnTo>
                        <a:pt x="5" y="13"/>
                      </a:lnTo>
                      <a:lnTo>
                        <a:pt x="5" y="12"/>
                      </a:lnTo>
                      <a:lnTo>
                        <a:pt x="3" y="8"/>
                      </a:lnTo>
                      <a:lnTo>
                        <a:pt x="2" y="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0" name="Freeform 171">
                  <a:extLst>
                    <a:ext uri="{FF2B5EF4-FFF2-40B4-BE49-F238E27FC236}">
                      <a16:creationId xmlns:a16="http://schemas.microsoft.com/office/drawing/2014/main" id="{518E245A-C574-185B-2D23-5C47FE58664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60925" y="2835275"/>
                  <a:ext cx="6350" cy="635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" y="2"/>
                    </a:cxn>
                    <a:cxn ang="0">
                      <a:pos x="4" y="4"/>
                    </a:cxn>
                    <a:cxn ang="0">
                      <a:pos x="3" y="3"/>
                    </a:cxn>
                    <a:cxn ang="0">
                      <a:pos x="3" y="3"/>
                    </a:cxn>
                    <a:cxn ang="0">
                      <a:pos x="3" y="3"/>
                    </a:cxn>
                    <a:cxn ang="0">
                      <a:pos x="2" y="3"/>
                    </a:cxn>
                    <a:cxn ang="0">
                      <a:pos x="1" y="2"/>
                    </a:cxn>
                    <a:cxn ang="0">
                      <a:pos x="1" y="1"/>
                    </a:cxn>
                    <a:cxn ang="0">
                      <a:pos x="0" y="1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4" h="4">
                      <a:moveTo>
                        <a:pt x="0" y="0"/>
                      </a:moveTo>
                      <a:lnTo>
                        <a:pt x="2" y="2"/>
                      </a:lnTo>
                      <a:lnTo>
                        <a:pt x="4" y="4"/>
                      </a:lnTo>
                      <a:lnTo>
                        <a:pt x="3" y="3"/>
                      </a:lnTo>
                      <a:lnTo>
                        <a:pt x="3" y="3"/>
                      </a:lnTo>
                      <a:lnTo>
                        <a:pt x="3" y="3"/>
                      </a:lnTo>
                      <a:lnTo>
                        <a:pt x="2" y="3"/>
                      </a:lnTo>
                      <a:lnTo>
                        <a:pt x="1" y="2"/>
                      </a:lnTo>
                      <a:lnTo>
                        <a:pt x="1" y="1"/>
                      </a:lnTo>
                      <a:lnTo>
                        <a:pt x="0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1" name="Freeform 172">
                  <a:extLst>
                    <a:ext uri="{FF2B5EF4-FFF2-40B4-BE49-F238E27FC236}">
                      <a16:creationId xmlns:a16="http://schemas.microsoft.com/office/drawing/2014/main" id="{97A35D3A-FA19-F328-26E6-17CE14B879E9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533775" y="1504950"/>
                  <a:ext cx="884238" cy="300038"/>
                </a:xfrm>
                <a:custGeom>
                  <a:avLst/>
                  <a:gdLst/>
                  <a:ahLst/>
                  <a:cxnLst>
                    <a:cxn ang="0">
                      <a:pos x="88" y="168"/>
                    </a:cxn>
                    <a:cxn ang="0">
                      <a:pos x="97" y="168"/>
                    </a:cxn>
                    <a:cxn ang="0">
                      <a:pos x="555" y="0"/>
                    </a:cxn>
                    <a:cxn ang="0">
                      <a:pos x="471" y="10"/>
                    </a:cxn>
                    <a:cxn ang="0">
                      <a:pos x="443" y="7"/>
                    </a:cxn>
                    <a:cxn ang="0">
                      <a:pos x="345" y="25"/>
                    </a:cxn>
                    <a:cxn ang="0">
                      <a:pos x="353" y="24"/>
                    </a:cxn>
                    <a:cxn ang="0">
                      <a:pos x="332" y="29"/>
                    </a:cxn>
                    <a:cxn ang="0">
                      <a:pos x="303" y="38"/>
                    </a:cxn>
                    <a:cxn ang="0">
                      <a:pos x="300" y="44"/>
                    </a:cxn>
                    <a:cxn ang="0">
                      <a:pos x="313" y="40"/>
                    </a:cxn>
                    <a:cxn ang="0">
                      <a:pos x="310" y="41"/>
                    </a:cxn>
                    <a:cxn ang="0">
                      <a:pos x="272" y="57"/>
                    </a:cxn>
                    <a:cxn ang="0">
                      <a:pos x="249" y="67"/>
                    </a:cxn>
                    <a:cxn ang="0">
                      <a:pos x="236" y="77"/>
                    </a:cxn>
                    <a:cxn ang="0">
                      <a:pos x="209" y="87"/>
                    </a:cxn>
                    <a:cxn ang="0">
                      <a:pos x="198" y="92"/>
                    </a:cxn>
                    <a:cxn ang="0">
                      <a:pos x="205" y="99"/>
                    </a:cxn>
                    <a:cxn ang="0">
                      <a:pos x="196" y="103"/>
                    </a:cxn>
                    <a:cxn ang="0">
                      <a:pos x="189" y="107"/>
                    </a:cxn>
                    <a:cxn ang="0">
                      <a:pos x="189" y="110"/>
                    </a:cxn>
                    <a:cxn ang="0">
                      <a:pos x="201" y="105"/>
                    </a:cxn>
                    <a:cxn ang="0">
                      <a:pos x="189" y="126"/>
                    </a:cxn>
                    <a:cxn ang="0">
                      <a:pos x="170" y="141"/>
                    </a:cxn>
                    <a:cxn ang="0">
                      <a:pos x="174" y="138"/>
                    </a:cxn>
                    <a:cxn ang="0">
                      <a:pos x="159" y="153"/>
                    </a:cxn>
                    <a:cxn ang="0">
                      <a:pos x="144" y="161"/>
                    </a:cxn>
                    <a:cxn ang="0">
                      <a:pos x="139" y="164"/>
                    </a:cxn>
                    <a:cxn ang="0">
                      <a:pos x="140" y="179"/>
                    </a:cxn>
                    <a:cxn ang="0">
                      <a:pos x="131" y="174"/>
                    </a:cxn>
                    <a:cxn ang="0">
                      <a:pos x="123" y="180"/>
                    </a:cxn>
                    <a:cxn ang="0">
                      <a:pos x="107" y="185"/>
                    </a:cxn>
                    <a:cxn ang="0">
                      <a:pos x="111" y="183"/>
                    </a:cxn>
                    <a:cxn ang="0">
                      <a:pos x="114" y="178"/>
                    </a:cxn>
                    <a:cxn ang="0">
                      <a:pos x="119" y="171"/>
                    </a:cxn>
                    <a:cxn ang="0">
                      <a:pos x="127" y="164"/>
                    </a:cxn>
                    <a:cxn ang="0">
                      <a:pos x="131" y="156"/>
                    </a:cxn>
                    <a:cxn ang="0">
                      <a:pos x="141" y="150"/>
                    </a:cxn>
                    <a:cxn ang="0">
                      <a:pos x="134" y="153"/>
                    </a:cxn>
                    <a:cxn ang="0">
                      <a:pos x="117" y="159"/>
                    </a:cxn>
                    <a:cxn ang="0">
                      <a:pos x="119" y="149"/>
                    </a:cxn>
                    <a:cxn ang="0">
                      <a:pos x="115" y="149"/>
                    </a:cxn>
                    <a:cxn ang="0">
                      <a:pos x="108" y="161"/>
                    </a:cxn>
                    <a:cxn ang="0">
                      <a:pos x="99" y="165"/>
                    </a:cxn>
                    <a:cxn ang="0">
                      <a:pos x="96" y="168"/>
                    </a:cxn>
                    <a:cxn ang="0">
                      <a:pos x="80" y="178"/>
                    </a:cxn>
                    <a:cxn ang="0">
                      <a:pos x="87" y="169"/>
                    </a:cxn>
                    <a:cxn ang="0">
                      <a:pos x="79" y="167"/>
                    </a:cxn>
                    <a:cxn ang="0">
                      <a:pos x="70" y="165"/>
                    </a:cxn>
                    <a:cxn ang="0">
                      <a:pos x="57" y="168"/>
                    </a:cxn>
                    <a:cxn ang="0">
                      <a:pos x="63" y="163"/>
                    </a:cxn>
                    <a:cxn ang="0">
                      <a:pos x="74" y="153"/>
                    </a:cxn>
                    <a:cxn ang="0">
                      <a:pos x="71" y="146"/>
                    </a:cxn>
                    <a:cxn ang="0">
                      <a:pos x="58" y="155"/>
                    </a:cxn>
                    <a:cxn ang="0">
                      <a:pos x="19" y="177"/>
                    </a:cxn>
                    <a:cxn ang="0">
                      <a:pos x="1" y="188"/>
                    </a:cxn>
                    <a:cxn ang="0">
                      <a:pos x="163" y="87"/>
                    </a:cxn>
                    <a:cxn ang="0">
                      <a:pos x="346" y="23"/>
                    </a:cxn>
                    <a:cxn ang="0">
                      <a:pos x="545" y="0"/>
                    </a:cxn>
                  </a:cxnLst>
                  <a:rect l="0" t="0" r="r" b="b"/>
                  <a:pathLst>
                    <a:path w="557" h="189">
                      <a:moveTo>
                        <a:pt x="88" y="168"/>
                      </a:moveTo>
                      <a:lnTo>
                        <a:pt x="87" y="168"/>
                      </a:lnTo>
                      <a:lnTo>
                        <a:pt x="87" y="169"/>
                      </a:lnTo>
                      <a:lnTo>
                        <a:pt x="88" y="168"/>
                      </a:lnTo>
                      <a:close/>
                      <a:moveTo>
                        <a:pt x="98" y="167"/>
                      </a:moveTo>
                      <a:lnTo>
                        <a:pt x="98" y="167"/>
                      </a:lnTo>
                      <a:lnTo>
                        <a:pt x="98" y="167"/>
                      </a:lnTo>
                      <a:lnTo>
                        <a:pt x="97" y="168"/>
                      </a:lnTo>
                      <a:lnTo>
                        <a:pt x="96" y="168"/>
                      </a:lnTo>
                      <a:lnTo>
                        <a:pt x="98" y="167"/>
                      </a:lnTo>
                      <a:close/>
                      <a:moveTo>
                        <a:pt x="545" y="0"/>
                      </a:moveTo>
                      <a:lnTo>
                        <a:pt x="555" y="0"/>
                      </a:lnTo>
                      <a:lnTo>
                        <a:pt x="557" y="0"/>
                      </a:lnTo>
                      <a:lnTo>
                        <a:pt x="480" y="10"/>
                      </a:lnTo>
                      <a:lnTo>
                        <a:pt x="475" y="10"/>
                      </a:lnTo>
                      <a:lnTo>
                        <a:pt x="471" y="10"/>
                      </a:lnTo>
                      <a:lnTo>
                        <a:pt x="462" y="8"/>
                      </a:lnTo>
                      <a:lnTo>
                        <a:pt x="453" y="6"/>
                      </a:lnTo>
                      <a:lnTo>
                        <a:pt x="448" y="6"/>
                      </a:lnTo>
                      <a:lnTo>
                        <a:pt x="443" y="7"/>
                      </a:lnTo>
                      <a:lnTo>
                        <a:pt x="437" y="8"/>
                      </a:lnTo>
                      <a:lnTo>
                        <a:pt x="432" y="10"/>
                      </a:lnTo>
                      <a:lnTo>
                        <a:pt x="388" y="18"/>
                      </a:lnTo>
                      <a:lnTo>
                        <a:pt x="345" y="25"/>
                      </a:lnTo>
                      <a:lnTo>
                        <a:pt x="343" y="26"/>
                      </a:lnTo>
                      <a:lnTo>
                        <a:pt x="344" y="26"/>
                      </a:lnTo>
                      <a:lnTo>
                        <a:pt x="347" y="25"/>
                      </a:lnTo>
                      <a:lnTo>
                        <a:pt x="353" y="24"/>
                      </a:lnTo>
                      <a:lnTo>
                        <a:pt x="356" y="24"/>
                      </a:lnTo>
                      <a:lnTo>
                        <a:pt x="356" y="24"/>
                      </a:lnTo>
                      <a:lnTo>
                        <a:pt x="348" y="26"/>
                      </a:lnTo>
                      <a:lnTo>
                        <a:pt x="332" y="29"/>
                      </a:lnTo>
                      <a:lnTo>
                        <a:pt x="324" y="31"/>
                      </a:lnTo>
                      <a:lnTo>
                        <a:pt x="315" y="35"/>
                      </a:lnTo>
                      <a:lnTo>
                        <a:pt x="311" y="36"/>
                      </a:lnTo>
                      <a:lnTo>
                        <a:pt x="303" y="38"/>
                      </a:lnTo>
                      <a:lnTo>
                        <a:pt x="300" y="39"/>
                      </a:lnTo>
                      <a:lnTo>
                        <a:pt x="298" y="43"/>
                      </a:lnTo>
                      <a:lnTo>
                        <a:pt x="298" y="44"/>
                      </a:lnTo>
                      <a:lnTo>
                        <a:pt x="300" y="44"/>
                      </a:lnTo>
                      <a:lnTo>
                        <a:pt x="303" y="44"/>
                      </a:lnTo>
                      <a:lnTo>
                        <a:pt x="306" y="42"/>
                      </a:lnTo>
                      <a:lnTo>
                        <a:pt x="310" y="41"/>
                      </a:lnTo>
                      <a:lnTo>
                        <a:pt x="313" y="40"/>
                      </a:lnTo>
                      <a:lnTo>
                        <a:pt x="313" y="41"/>
                      </a:lnTo>
                      <a:lnTo>
                        <a:pt x="312" y="41"/>
                      </a:lnTo>
                      <a:lnTo>
                        <a:pt x="310" y="41"/>
                      </a:lnTo>
                      <a:lnTo>
                        <a:pt x="310" y="41"/>
                      </a:lnTo>
                      <a:lnTo>
                        <a:pt x="294" y="48"/>
                      </a:lnTo>
                      <a:lnTo>
                        <a:pt x="287" y="51"/>
                      </a:lnTo>
                      <a:lnTo>
                        <a:pt x="279" y="54"/>
                      </a:lnTo>
                      <a:lnTo>
                        <a:pt x="272" y="57"/>
                      </a:lnTo>
                      <a:lnTo>
                        <a:pt x="265" y="59"/>
                      </a:lnTo>
                      <a:lnTo>
                        <a:pt x="258" y="62"/>
                      </a:lnTo>
                      <a:lnTo>
                        <a:pt x="251" y="65"/>
                      </a:lnTo>
                      <a:lnTo>
                        <a:pt x="249" y="67"/>
                      </a:lnTo>
                      <a:lnTo>
                        <a:pt x="248" y="69"/>
                      </a:lnTo>
                      <a:lnTo>
                        <a:pt x="247" y="70"/>
                      </a:lnTo>
                      <a:lnTo>
                        <a:pt x="241" y="74"/>
                      </a:lnTo>
                      <a:lnTo>
                        <a:pt x="236" y="77"/>
                      </a:lnTo>
                      <a:lnTo>
                        <a:pt x="232" y="79"/>
                      </a:lnTo>
                      <a:lnTo>
                        <a:pt x="225" y="81"/>
                      </a:lnTo>
                      <a:lnTo>
                        <a:pt x="214" y="86"/>
                      </a:lnTo>
                      <a:lnTo>
                        <a:pt x="209" y="87"/>
                      </a:lnTo>
                      <a:lnTo>
                        <a:pt x="205" y="87"/>
                      </a:lnTo>
                      <a:lnTo>
                        <a:pt x="201" y="88"/>
                      </a:lnTo>
                      <a:lnTo>
                        <a:pt x="198" y="90"/>
                      </a:lnTo>
                      <a:lnTo>
                        <a:pt x="198" y="92"/>
                      </a:lnTo>
                      <a:lnTo>
                        <a:pt x="198" y="94"/>
                      </a:lnTo>
                      <a:lnTo>
                        <a:pt x="201" y="99"/>
                      </a:lnTo>
                      <a:lnTo>
                        <a:pt x="202" y="99"/>
                      </a:lnTo>
                      <a:lnTo>
                        <a:pt x="205" y="99"/>
                      </a:lnTo>
                      <a:lnTo>
                        <a:pt x="201" y="102"/>
                      </a:lnTo>
                      <a:lnTo>
                        <a:pt x="199" y="103"/>
                      </a:lnTo>
                      <a:lnTo>
                        <a:pt x="197" y="103"/>
                      </a:lnTo>
                      <a:lnTo>
                        <a:pt x="196" y="103"/>
                      </a:lnTo>
                      <a:lnTo>
                        <a:pt x="195" y="103"/>
                      </a:lnTo>
                      <a:lnTo>
                        <a:pt x="193" y="103"/>
                      </a:lnTo>
                      <a:lnTo>
                        <a:pt x="191" y="104"/>
                      </a:lnTo>
                      <a:lnTo>
                        <a:pt x="189" y="107"/>
                      </a:lnTo>
                      <a:lnTo>
                        <a:pt x="185" y="111"/>
                      </a:lnTo>
                      <a:lnTo>
                        <a:pt x="187" y="111"/>
                      </a:lnTo>
                      <a:lnTo>
                        <a:pt x="188" y="110"/>
                      </a:lnTo>
                      <a:lnTo>
                        <a:pt x="189" y="110"/>
                      </a:lnTo>
                      <a:lnTo>
                        <a:pt x="192" y="108"/>
                      </a:lnTo>
                      <a:lnTo>
                        <a:pt x="195" y="106"/>
                      </a:lnTo>
                      <a:lnTo>
                        <a:pt x="198" y="104"/>
                      </a:lnTo>
                      <a:lnTo>
                        <a:pt x="201" y="105"/>
                      </a:lnTo>
                      <a:lnTo>
                        <a:pt x="202" y="107"/>
                      </a:lnTo>
                      <a:lnTo>
                        <a:pt x="202" y="110"/>
                      </a:lnTo>
                      <a:lnTo>
                        <a:pt x="200" y="114"/>
                      </a:lnTo>
                      <a:lnTo>
                        <a:pt x="189" y="126"/>
                      </a:lnTo>
                      <a:lnTo>
                        <a:pt x="185" y="129"/>
                      </a:lnTo>
                      <a:lnTo>
                        <a:pt x="182" y="132"/>
                      </a:lnTo>
                      <a:lnTo>
                        <a:pt x="181" y="133"/>
                      </a:lnTo>
                      <a:lnTo>
                        <a:pt x="170" y="141"/>
                      </a:lnTo>
                      <a:lnTo>
                        <a:pt x="171" y="141"/>
                      </a:lnTo>
                      <a:lnTo>
                        <a:pt x="172" y="139"/>
                      </a:lnTo>
                      <a:lnTo>
                        <a:pt x="173" y="138"/>
                      </a:lnTo>
                      <a:lnTo>
                        <a:pt x="174" y="138"/>
                      </a:lnTo>
                      <a:lnTo>
                        <a:pt x="175" y="138"/>
                      </a:lnTo>
                      <a:lnTo>
                        <a:pt x="169" y="144"/>
                      </a:lnTo>
                      <a:lnTo>
                        <a:pt x="164" y="149"/>
                      </a:lnTo>
                      <a:lnTo>
                        <a:pt x="159" y="153"/>
                      </a:lnTo>
                      <a:lnTo>
                        <a:pt x="153" y="156"/>
                      </a:lnTo>
                      <a:lnTo>
                        <a:pt x="146" y="160"/>
                      </a:lnTo>
                      <a:lnTo>
                        <a:pt x="145" y="161"/>
                      </a:lnTo>
                      <a:lnTo>
                        <a:pt x="144" y="161"/>
                      </a:lnTo>
                      <a:lnTo>
                        <a:pt x="142" y="162"/>
                      </a:lnTo>
                      <a:lnTo>
                        <a:pt x="141" y="162"/>
                      </a:lnTo>
                      <a:lnTo>
                        <a:pt x="140" y="163"/>
                      </a:lnTo>
                      <a:lnTo>
                        <a:pt x="139" y="164"/>
                      </a:lnTo>
                      <a:lnTo>
                        <a:pt x="139" y="168"/>
                      </a:lnTo>
                      <a:lnTo>
                        <a:pt x="141" y="172"/>
                      </a:lnTo>
                      <a:lnTo>
                        <a:pt x="141" y="176"/>
                      </a:lnTo>
                      <a:lnTo>
                        <a:pt x="140" y="179"/>
                      </a:lnTo>
                      <a:lnTo>
                        <a:pt x="138" y="179"/>
                      </a:lnTo>
                      <a:lnTo>
                        <a:pt x="136" y="177"/>
                      </a:lnTo>
                      <a:lnTo>
                        <a:pt x="133" y="175"/>
                      </a:lnTo>
                      <a:lnTo>
                        <a:pt x="131" y="174"/>
                      </a:lnTo>
                      <a:lnTo>
                        <a:pt x="130" y="175"/>
                      </a:lnTo>
                      <a:lnTo>
                        <a:pt x="129" y="177"/>
                      </a:lnTo>
                      <a:lnTo>
                        <a:pt x="128" y="177"/>
                      </a:lnTo>
                      <a:lnTo>
                        <a:pt x="123" y="180"/>
                      </a:lnTo>
                      <a:lnTo>
                        <a:pt x="118" y="183"/>
                      </a:lnTo>
                      <a:lnTo>
                        <a:pt x="112" y="184"/>
                      </a:lnTo>
                      <a:lnTo>
                        <a:pt x="108" y="185"/>
                      </a:lnTo>
                      <a:lnTo>
                        <a:pt x="107" y="185"/>
                      </a:lnTo>
                      <a:lnTo>
                        <a:pt x="108" y="185"/>
                      </a:lnTo>
                      <a:lnTo>
                        <a:pt x="108" y="185"/>
                      </a:lnTo>
                      <a:lnTo>
                        <a:pt x="109" y="184"/>
                      </a:lnTo>
                      <a:lnTo>
                        <a:pt x="111" y="183"/>
                      </a:lnTo>
                      <a:lnTo>
                        <a:pt x="113" y="182"/>
                      </a:lnTo>
                      <a:lnTo>
                        <a:pt x="114" y="181"/>
                      </a:lnTo>
                      <a:lnTo>
                        <a:pt x="114" y="179"/>
                      </a:lnTo>
                      <a:lnTo>
                        <a:pt x="114" y="178"/>
                      </a:lnTo>
                      <a:lnTo>
                        <a:pt x="115" y="177"/>
                      </a:lnTo>
                      <a:lnTo>
                        <a:pt x="115" y="175"/>
                      </a:lnTo>
                      <a:lnTo>
                        <a:pt x="115" y="174"/>
                      </a:lnTo>
                      <a:lnTo>
                        <a:pt x="119" y="171"/>
                      </a:lnTo>
                      <a:lnTo>
                        <a:pt x="123" y="169"/>
                      </a:lnTo>
                      <a:lnTo>
                        <a:pt x="126" y="167"/>
                      </a:lnTo>
                      <a:lnTo>
                        <a:pt x="127" y="165"/>
                      </a:lnTo>
                      <a:lnTo>
                        <a:pt x="127" y="164"/>
                      </a:lnTo>
                      <a:lnTo>
                        <a:pt x="126" y="163"/>
                      </a:lnTo>
                      <a:lnTo>
                        <a:pt x="126" y="160"/>
                      </a:lnTo>
                      <a:lnTo>
                        <a:pt x="127" y="159"/>
                      </a:lnTo>
                      <a:lnTo>
                        <a:pt x="131" y="156"/>
                      </a:lnTo>
                      <a:lnTo>
                        <a:pt x="136" y="154"/>
                      </a:lnTo>
                      <a:lnTo>
                        <a:pt x="141" y="151"/>
                      </a:lnTo>
                      <a:lnTo>
                        <a:pt x="141" y="150"/>
                      </a:lnTo>
                      <a:lnTo>
                        <a:pt x="141" y="150"/>
                      </a:lnTo>
                      <a:lnTo>
                        <a:pt x="139" y="151"/>
                      </a:lnTo>
                      <a:lnTo>
                        <a:pt x="138" y="151"/>
                      </a:lnTo>
                      <a:lnTo>
                        <a:pt x="135" y="153"/>
                      </a:lnTo>
                      <a:lnTo>
                        <a:pt x="134" y="153"/>
                      </a:lnTo>
                      <a:lnTo>
                        <a:pt x="130" y="155"/>
                      </a:lnTo>
                      <a:lnTo>
                        <a:pt x="125" y="158"/>
                      </a:lnTo>
                      <a:lnTo>
                        <a:pt x="121" y="160"/>
                      </a:lnTo>
                      <a:lnTo>
                        <a:pt x="117" y="159"/>
                      </a:lnTo>
                      <a:lnTo>
                        <a:pt x="116" y="158"/>
                      </a:lnTo>
                      <a:lnTo>
                        <a:pt x="116" y="155"/>
                      </a:lnTo>
                      <a:lnTo>
                        <a:pt x="118" y="152"/>
                      </a:lnTo>
                      <a:lnTo>
                        <a:pt x="119" y="149"/>
                      </a:lnTo>
                      <a:lnTo>
                        <a:pt x="120" y="147"/>
                      </a:lnTo>
                      <a:lnTo>
                        <a:pt x="119" y="146"/>
                      </a:lnTo>
                      <a:lnTo>
                        <a:pt x="117" y="147"/>
                      </a:lnTo>
                      <a:lnTo>
                        <a:pt x="115" y="149"/>
                      </a:lnTo>
                      <a:lnTo>
                        <a:pt x="114" y="153"/>
                      </a:lnTo>
                      <a:lnTo>
                        <a:pt x="113" y="156"/>
                      </a:lnTo>
                      <a:lnTo>
                        <a:pt x="111" y="158"/>
                      </a:lnTo>
                      <a:lnTo>
                        <a:pt x="108" y="161"/>
                      </a:lnTo>
                      <a:lnTo>
                        <a:pt x="103" y="164"/>
                      </a:lnTo>
                      <a:lnTo>
                        <a:pt x="99" y="166"/>
                      </a:lnTo>
                      <a:lnTo>
                        <a:pt x="99" y="166"/>
                      </a:lnTo>
                      <a:lnTo>
                        <a:pt x="99" y="165"/>
                      </a:lnTo>
                      <a:lnTo>
                        <a:pt x="96" y="167"/>
                      </a:lnTo>
                      <a:lnTo>
                        <a:pt x="96" y="167"/>
                      </a:lnTo>
                      <a:lnTo>
                        <a:pt x="95" y="168"/>
                      </a:lnTo>
                      <a:lnTo>
                        <a:pt x="96" y="168"/>
                      </a:lnTo>
                      <a:lnTo>
                        <a:pt x="92" y="171"/>
                      </a:lnTo>
                      <a:lnTo>
                        <a:pt x="85" y="176"/>
                      </a:lnTo>
                      <a:lnTo>
                        <a:pt x="85" y="176"/>
                      </a:lnTo>
                      <a:lnTo>
                        <a:pt x="80" y="178"/>
                      </a:lnTo>
                      <a:lnTo>
                        <a:pt x="79" y="178"/>
                      </a:lnTo>
                      <a:lnTo>
                        <a:pt x="79" y="178"/>
                      </a:lnTo>
                      <a:lnTo>
                        <a:pt x="81" y="175"/>
                      </a:lnTo>
                      <a:lnTo>
                        <a:pt x="87" y="169"/>
                      </a:lnTo>
                      <a:lnTo>
                        <a:pt x="85" y="170"/>
                      </a:lnTo>
                      <a:lnTo>
                        <a:pt x="84" y="170"/>
                      </a:lnTo>
                      <a:lnTo>
                        <a:pt x="80" y="169"/>
                      </a:lnTo>
                      <a:lnTo>
                        <a:pt x="79" y="167"/>
                      </a:lnTo>
                      <a:lnTo>
                        <a:pt x="78" y="165"/>
                      </a:lnTo>
                      <a:lnTo>
                        <a:pt x="76" y="164"/>
                      </a:lnTo>
                      <a:lnTo>
                        <a:pt x="74" y="164"/>
                      </a:lnTo>
                      <a:lnTo>
                        <a:pt x="70" y="165"/>
                      </a:lnTo>
                      <a:lnTo>
                        <a:pt x="66" y="168"/>
                      </a:lnTo>
                      <a:lnTo>
                        <a:pt x="63" y="169"/>
                      </a:lnTo>
                      <a:lnTo>
                        <a:pt x="60" y="170"/>
                      </a:lnTo>
                      <a:lnTo>
                        <a:pt x="57" y="168"/>
                      </a:lnTo>
                      <a:lnTo>
                        <a:pt x="57" y="167"/>
                      </a:lnTo>
                      <a:lnTo>
                        <a:pt x="58" y="165"/>
                      </a:lnTo>
                      <a:lnTo>
                        <a:pt x="60" y="164"/>
                      </a:lnTo>
                      <a:lnTo>
                        <a:pt x="63" y="163"/>
                      </a:lnTo>
                      <a:lnTo>
                        <a:pt x="66" y="161"/>
                      </a:lnTo>
                      <a:lnTo>
                        <a:pt x="68" y="160"/>
                      </a:lnTo>
                      <a:lnTo>
                        <a:pt x="71" y="157"/>
                      </a:lnTo>
                      <a:lnTo>
                        <a:pt x="74" y="153"/>
                      </a:lnTo>
                      <a:lnTo>
                        <a:pt x="75" y="149"/>
                      </a:lnTo>
                      <a:lnTo>
                        <a:pt x="75" y="146"/>
                      </a:lnTo>
                      <a:lnTo>
                        <a:pt x="73" y="145"/>
                      </a:lnTo>
                      <a:lnTo>
                        <a:pt x="71" y="146"/>
                      </a:lnTo>
                      <a:lnTo>
                        <a:pt x="68" y="148"/>
                      </a:lnTo>
                      <a:lnTo>
                        <a:pt x="66" y="150"/>
                      </a:lnTo>
                      <a:lnTo>
                        <a:pt x="63" y="152"/>
                      </a:lnTo>
                      <a:lnTo>
                        <a:pt x="58" y="155"/>
                      </a:lnTo>
                      <a:lnTo>
                        <a:pt x="51" y="158"/>
                      </a:lnTo>
                      <a:lnTo>
                        <a:pt x="44" y="162"/>
                      </a:lnTo>
                      <a:lnTo>
                        <a:pt x="28" y="173"/>
                      </a:lnTo>
                      <a:lnTo>
                        <a:pt x="19" y="177"/>
                      </a:lnTo>
                      <a:lnTo>
                        <a:pt x="11" y="182"/>
                      </a:lnTo>
                      <a:lnTo>
                        <a:pt x="5" y="186"/>
                      </a:lnTo>
                      <a:lnTo>
                        <a:pt x="0" y="189"/>
                      </a:lnTo>
                      <a:lnTo>
                        <a:pt x="1" y="188"/>
                      </a:lnTo>
                      <a:lnTo>
                        <a:pt x="39" y="160"/>
                      </a:lnTo>
                      <a:lnTo>
                        <a:pt x="79" y="133"/>
                      </a:lnTo>
                      <a:lnTo>
                        <a:pt x="120" y="109"/>
                      </a:lnTo>
                      <a:lnTo>
                        <a:pt x="163" y="87"/>
                      </a:lnTo>
                      <a:lnTo>
                        <a:pt x="207" y="67"/>
                      </a:lnTo>
                      <a:lnTo>
                        <a:pt x="252" y="50"/>
                      </a:lnTo>
                      <a:lnTo>
                        <a:pt x="298" y="35"/>
                      </a:lnTo>
                      <a:lnTo>
                        <a:pt x="346" y="23"/>
                      </a:lnTo>
                      <a:lnTo>
                        <a:pt x="394" y="13"/>
                      </a:lnTo>
                      <a:lnTo>
                        <a:pt x="444" y="6"/>
                      </a:lnTo>
                      <a:lnTo>
                        <a:pt x="494" y="2"/>
                      </a:lnTo>
                      <a:lnTo>
                        <a:pt x="545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2" name="Freeform 173">
                  <a:extLst>
                    <a:ext uri="{FF2B5EF4-FFF2-40B4-BE49-F238E27FC236}">
                      <a16:creationId xmlns:a16="http://schemas.microsoft.com/office/drawing/2014/main" id="{4C1A3B07-A93A-411A-0926-FE4F7D145B05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795837" y="1562100"/>
                  <a:ext cx="406400" cy="206375"/>
                </a:xfrm>
                <a:custGeom>
                  <a:avLst/>
                  <a:gdLst/>
                  <a:ahLst/>
                  <a:cxnLst>
                    <a:cxn ang="0">
                      <a:pos x="231" y="109"/>
                    </a:cxn>
                    <a:cxn ang="0">
                      <a:pos x="227" y="107"/>
                    </a:cxn>
                    <a:cxn ang="0">
                      <a:pos x="206" y="95"/>
                    </a:cxn>
                    <a:cxn ang="0">
                      <a:pos x="159" y="78"/>
                    </a:cxn>
                    <a:cxn ang="0">
                      <a:pos x="139" y="56"/>
                    </a:cxn>
                    <a:cxn ang="0">
                      <a:pos x="139" y="56"/>
                    </a:cxn>
                    <a:cxn ang="0">
                      <a:pos x="58" y="32"/>
                    </a:cxn>
                    <a:cxn ang="0">
                      <a:pos x="61" y="32"/>
                    </a:cxn>
                    <a:cxn ang="0">
                      <a:pos x="58" y="31"/>
                    </a:cxn>
                    <a:cxn ang="0">
                      <a:pos x="54" y="30"/>
                    </a:cxn>
                    <a:cxn ang="0">
                      <a:pos x="3" y="0"/>
                    </a:cxn>
                    <a:cxn ang="0">
                      <a:pos x="16" y="6"/>
                    </a:cxn>
                    <a:cxn ang="0">
                      <a:pos x="55" y="20"/>
                    </a:cxn>
                    <a:cxn ang="0">
                      <a:pos x="128" y="50"/>
                    </a:cxn>
                    <a:cxn ang="0">
                      <a:pos x="139" y="56"/>
                    </a:cxn>
                    <a:cxn ang="0">
                      <a:pos x="163" y="69"/>
                    </a:cxn>
                    <a:cxn ang="0">
                      <a:pos x="151" y="64"/>
                    </a:cxn>
                    <a:cxn ang="0">
                      <a:pos x="101" y="41"/>
                    </a:cxn>
                    <a:cxn ang="0">
                      <a:pos x="90" y="37"/>
                    </a:cxn>
                    <a:cxn ang="0">
                      <a:pos x="93" y="40"/>
                    </a:cxn>
                    <a:cxn ang="0">
                      <a:pos x="100" y="43"/>
                    </a:cxn>
                    <a:cxn ang="0">
                      <a:pos x="162" y="72"/>
                    </a:cxn>
                    <a:cxn ang="0">
                      <a:pos x="191" y="85"/>
                    </a:cxn>
                    <a:cxn ang="0">
                      <a:pos x="192" y="85"/>
                    </a:cxn>
                    <a:cxn ang="0">
                      <a:pos x="195" y="87"/>
                    </a:cxn>
                    <a:cxn ang="0">
                      <a:pos x="207" y="96"/>
                    </a:cxn>
                    <a:cxn ang="0">
                      <a:pos x="225" y="106"/>
                    </a:cxn>
                    <a:cxn ang="0">
                      <a:pos x="230" y="109"/>
                    </a:cxn>
                    <a:cxn ang="0">
                      <a:pos x="232" y="111"/>
                    </a:cxn>
                    <a:cxn ang="0">
                      <a:pos x="252" y="124"/>
                    </a:cxn>
                    <a:cxn ang="0">
                      <a:pos x="255" y="127"/>
                    </a:cxn>
                    <a:cxn ang="0">
                      <a:pos x="250" y="124"/>
                    </a:cxn>
                    <a:cxn ang="0">
                      <a:pos x="227" y="110"/>
                    </a:cxn>
                    <a:cxn ang="0">
                      <a:pos x="211" y="105"/>
                    </a:cxn>
                    <a:cxn ang="0">
                      <a:pos x="214" y="106"/>
                    </a:cxn>
                    <a:cxn ang="0">
                      <a:pos x="217" y="107"/>
                    </a:cxn>
                    <a:cxn ang="0">
                      <a:pos x="224" y="111"/>
                    </a:cxn>
                    <a:cxn ang="0">
                      <a:pos x="242" y="125"/>
                    </a:cxn>
                    <a:cxn ang="0">
                      <a:pos x="246" y="128"/>
                    </a:cxn>
                    <a:cxn ang="0">
                      <a:pos x="247" y="130"/>
                    </a:cxn>
                    <a:cxn ang="0">
                      <a:pos x="218" y="113"/>
                    </a:cxn>
                    <a:cxn ang="0">
                      <a:pos x="215" y="112"/>
                    </a:cxn>
                    <a:cxn ang="0">
                      <a:pos x="217" y="115"/>
                    </a:cxn>
                    <a:cxn ang="0">
                      <a:pos x="208" y="108"/>
                    </a:cxn>
                    <a:cxn ang="0">
                      <a:pos x="203" y="105"/>
                    </a:cxn>
                    <a:cxn ang="0">
                      <a:pos x="209" y="111"/>
                    </a:cxn>
                    <a:cxn ang="0">
                      <a:pos x="205" y="109"/>
                    </a:cxn>
                    <a:cxn ang="0">
                      <a:pos x="196" y="104"/>
                    </a:cxn>
                    <a:cxn ang="0">
                      <a:pos x="196" y="106"/>
                    </a:cxn>
                    <a:cxn ang="0">
                      <a:pos x="168" y="84"/>
                    </a:cxn>
                    <a:cxn ang="0">
                      <a:pos x="162" y="80"/>
                    </a:cxn>
                    <a:cxn ang="0">
                      <a:pos x="164" y="82"/>
                    </a:cxn>
                    <a:cxn ang="0">
                      <a:pos x="160" y="81"/>
                    </a:cxn>
                    <a:cxn ang="0">
                      <a:pos x="145" y="72"/>
                    </a:cxn>
                    <a:cxn ang="0">
                      <a:pos x="119" y="59"/>
                    </a:cxn>
                    <a:cxn ang="0">
                      <a:pos x="61" y="35"/>
                    </a:cxn>
                    <a:cxn ang="0">
                      <a:pos x="50" y="30"/>
                    </a:cxn>
                    <a:cxn ang="0">
                      <a:pos x="49" y="29"/>
                    </a:cxn>
                    <a:cxn ang="0">
                      <a:pos x="24" y="19"/>
                    </a:cxn>
                    <a:cxn ang="0">
                      <a:pos x="5" y="10"/>
                    </a:cxn>
                    <a:cxn ang="0">
                      <a:pos x="1" y="1"/>
                    </a:cxn>
                  </a:cxnLst>
                  <a:rect l="0" t="0" r="r" b="b"/>
                  <a:pathLst>
                    <a:path w="256" h="130">
                      <a:moveTo>
                        <a:pt x="231" y="109"/>
                      </a:moveTo>
                      <a:lnTo>
                        <a:pt x="231" y="110"/>
                      </a:lnTo>
                      <a:lnTo>
                        <a:pt x="231" y="109"/>
                      </a:lnTo>
                      <a:close/>
                      <a:moveTo>
                        <a:pt x="227" y="107"/>
                      </a:moveTo>
                      <a:lnTo>
                        <a:pt x="230" y="108"/>
                      </a:lnTo>
                      <a:lnTo>
                        <a:pt x="227" y="107"/>
                      </a:lnTo>
                      <a:close/>
                      <a:moveTo>
                        <a:pt x="206" y="95"/>
                      </a:moveTo>
                      <a:lnTo>
                        <a:pt x="207" y="95"/>
                      </a:lnTo>
                      <a:lnTo>
                        <a:pt x="206" y="95"/>
                      </a:lnTo>
                      <a:lnTo>
                        <a:pt x="206" y="95"/>
                      </a:lnTo>
                      <a:close/>
                      <a:moveTo>
                        <a:pt x="159" y="78"/>
                      </a:moveTo>
                      <a:lnTo>
                        <a:pt x="159" y="78"/>
                      </a:lnTo>
                      <a:lnTo>
                        <a:pt x="160" y="79"/>
                      </a:lnTo>
                      <a:lnTo>
                        <a:pt x="159" y="78"/>
                      </a:lnTo>
                      <a:close/>
                      <a:moveTo>
                        <a:pt x="139" y="56"/>
                      </a:moveTo>
                      <a:lnTo>
                        <a:pt x="140" y="56"/>
                      </a:lnTo>
                      <a:lnTo>
                        <a:pt x="140" y="57"/>
                      </a:lnTo>
                      <a:lnTo>
                        <a:pt x="139" y="56"/>
                      </a:lnTo>
                      <a:close/>
                      <a:moveTo>
                        <a:pt x="51" y="30"/>
                      </a:moveTo>
                      <a:lnTo>
                        <a:pt x="54" y="31"/>
                      </a:lnTo>
                      <a:lnTo>
                        <a:pt x="58" y="32"/>
                      </a:lnTo>
                      <a:lnTo>
                        <a:pt x="60" y="33"/>
                      </a:lnTo>
                      <a:lnTo>
                        <a:pt x="61" y="33"/>
                      </a:lnTo>
                      <a:lnTo>
                        <a:pt x="61" y="32"/>
                      </a:lnTo>
                      <a:lnTo>
                        <a:pt x="60" y="32"/>
                      </a:lnTo>
                      <a:lnTo>
                        <a:pt x="59" y="32"/>
                      </a:lnTo>
                      <a:lnTo>
                        <a:pt x="58" y="31"/>
                      </a:lnTo>
                      <a:lnTo>
                        <a:pt x="56" y="31"/>
                      </a:lnTo>
                      <a:lnTo>
                        <a:pt x="55" y="31"/>
                      </a:lnTo>
                      <a:lnTo>
                        <a:pt x="54" y="30"/>
                      </a:lnTo>
                      <a:lnTo>
                        <a:pt x="53" y="30"/>
                      </a:lnTo>
                      <a:lnTo>
                        <a:pt x="51" y="30"/>
                      </a:lnTo>
                      <a:close/>
                      <a:moveTo>
                        <a:pt x="3" y="0"/>
                      </a:moveTo>
                      <a:lnTo>
                        <a:pt x="6" y="1"/>
                      </a:lnTo>
                      <a:lnTo>
                        <a:pt x="9" y="3"/>
                      </a:lnTo>
                      <a:lnTo>
                        <a:pt x="16" y="6"/>
                      </a:lnTo>
                      <a:lnTo>
                        <a:pt x="29" y="11"/>
                      </a:lnTo>
                      <a:lnTo>
                        <a:pt x="42" y="16"/>
                      </a:lnTo>
                      <a:lnTo>
                        <a:pt x="55" y="20"/>
                      </a:lnTo>
                      <a:lnTo>
                        <a:pt x="54" y="18"/>
                      </a:lnTo>
                      <a:lnTo>
                        <a:pt x="92" y="33"/>
                      </a:lnTo>
                      <a:lnTo>
                        <a:pt x="128" y="50"/>
                      </a:lnTo>
                      <a:lnTo>
                        <a:pt x="130" y="51"/>
                      </a:lnTo>
                      <a:lnTo>
                        <a:pt x="139" y="56"/>
                      </a:lnTo>
                      <a:lnTo>
                        <a:pt x="139" y="56"/>
                      </a:lnTo>
                      <a:lnTo>
                        <a:pt x="165" y="70"/>
                      </a:lnTo>
                      <a:lnTo>
                        <a:pt x="164" y="70"/>
                      </a:lnTo>
                      <a:lnTo>
                        <a:pt x="163" y="69"/>
                      </a:lnTo>
                      <a:lnTo>
                        <a:pt x="163" y="69"/>
                      </a:lnTo>
                      <a:lnTo>
                        <a:pt x="157" y="66"/>
                      </a:lnTo>
                      <a:lnTo>
                        <a:pt x="151" y="64"/>
                      </a:lnTo>
                      <a:lnTo>
                        <a:pt x="113" y="46"/>
                      </a:lnTo>
                      <a:lnTo>
                        <a:pt x="107" y="43"/>
                      </a:lnTo>
                      <a:lnTo>
                        <a:pt x="101" y="41"/>
                      </a:lnTo>
                      <a:lnTo>
                        <a:pt x="94" y="38"/>
                      </a:lnTo>
                      <a:lnTo>
                        <a:pt x="92" y="37"/>
                      </a:lnTo>
                      <a:lnTo>
                        <a:pt x="90" y="37"/>
                      </a:lnTo>
                      <a:lnTo>
                        <a:pt x="90" y="38"/>
                      </a:lnTo>
                      <a:lnTo>
                        <a:pt x="91" y="38"/>
                      </a:lnTo>
                      <a:lnTo>
                        <a:pt x="93" y="40"/>
                      </a:lnTo>
                      <a:lnTo>
                        <a:pt x="96" y="41"/>
                      </a:lnTo>
                      <a:lnTo>
                        <a:pt x="98" y="42"/>
                      </a:lnTo>
                      <a:lnTo>
                        <a:pt x="100" y="43"/>
                      </a:lnTo>
                      <a:lnTo>
                        <a:pt x="124" y="54"/>
                      </a:lnTo>
                      <a:lnTo>
                        <a:pt x="149" y="65"/>
                      </a:lnTo>
                      <a:lnTo>
                        <a:pt x="162" y="72"/>
                      </a:lnTo>
                      <a:lnTo>
                        <a:pt x="175" y="78"/>
                      </a:lnTo>
                      <a:lnTo>
                        <a:pt x="188" y="84"/>
                      </a:lnTo>
                      <a:lnTo>
                        <a:pt x="191" y="85"/>
                      </a:lnTo>
                      <a:lnTo>
                        <a:pt x="193" y="87"/>
                      </a:lnTo>
                      <a:lnTo>
                        <a:pt x="192" y="86"/>
                      </a:lnTo>
                      <a:lnTo>
                        <a:pt x="192" y="85"/>
                      </a:lnTo>
                      <a:lnTo>
                        <a:pt x="193" y="85"/>
                      </a:lnTo>
                      <a:lnTo>
                        <a:pt x="194" y="86"/>
                      </a:lnTo>
                      <a:lnTo>
                        <a:pt x="195" y="87"/>
                      </a:lnTo>
                      <a:lnTo>
                        <a:pt x="196" y="88"/>
                      </a:lnTo>
                      <a:lnTo>
                        <a:pt x="197" y="89"/>
                      </a:lnTo>
                      <a:lnTo>
                        <a:pt x="207" y="96"/>
                      </a:lnTo>
                      <a:lnTo>
                        <a:pt x="207" y="95"/>
                      </a:lnTo>
                      <a:lnTo>
                        <a:pt x="216" y="100"/>
                      </a:lnTo>
                      <a:lnTo>
                        <a:pt x="225" y="106"/>
                      </a:lnTo>
                      <a:lnTo>
                        <a:pt x="227" y="107"/>
                      </a:lnTo>
                      <a:lnTo>
                        <a:pt x="227" y="107"/>
                      </a:lnTo>
                      <a:lnTo>
                        <a:pt x="230" y="109"/>
                      </a:lnTo>
                      <a:lnTo>
                        <a:pt x="230" y="108"/>
                      </a:lnTo>
                      <a:lnTo>
                        <a:pt x="233" y="111"/>
                      </a:lnTo>
                      <a:lnTo>
                        <a:pt x="232" y="111"/>
                      </a:lnTo>
                      <a:lnTo>
                        <a:pt x="234" y="112"/>
                      </a:lnTo>
                      <a:lnTo>
                        <a:pt x="241" y="117"/>
                      </a:lnTo>
                      <a:lnTo>
                        <a:pt x="252" y="124"/>
                      </a:lnTo>
                      <a:lnTo>
                        <a:pt x="253" y="125"/>
                      </a:lnTo>
                      <a:lnTo>
                        <a:pt x="255" y="126"/>
                      </a:lnTo>
                      <a:lnTo>
                        <a:pt x="255" y="127"/>
                      </a:lnTo>
                      <a:lnTo>
                        <a:pt x="256" y="127"/>
                      </a:lnTo>
                      <a:lnTo>
                        <a:pt x="256" y="128"/>
                      </a:lnTo>
                      <a:lnTo>
                        <a:pt x="250" y="124"/>
                      </a:lnTo>
                      <a:lnTo>
                        <a:pt x="242" y="120"/>
                      </a:lnTo>
                      <a:lnTo>
                        <a:pt x="235" y="114"/>
                      </a:lnTo>
                      <a:lnTo>
                        <a:pt x="227" y="110"/>
                      </a:lnTo>
                      <a:lnTo>
                        <a:pt x="219" y="107"/>
                      </a:lnTo>
                      <a:lnTo>
                        <a:pt x="212" y="105"/>
                      </a:lnTo>
                      <a:lnTo>
                        <a:pt x="211" y="105"/>
                      </a:lnTo>
                      <a:lnTo>
                        <a:pt x="212" y="105"/>
                      </a:lnTo>
                      <a:lnTo>
                        <a:pt x="213" y="106"/>
                      </a:lnTo>
                      <a:lnTo>
                        <a:pt x="214" y="106"/>
                      </a:lnTo>
                      <a:lnTo>
                        <a:pt x="216" y="107"/>
                      </a:lnTo>
                      <a:lnTo>
                        <a:pt x="217" y="107"/>
                      </a:lnTo>
                      <a:lnTo>
                        <a:pt x="217" y="107"/>
                      </a:lnTo>
                      <a:lnTo>
                        <a:pt x="219" y="109"/>
                      </a:lnTo>
                      <a:lnTo>
                        <a:pt x="221" y="110"/>
                      </a:lnTo>
                      <a:lnTo>
                        <a:pt x="224" y="111"/>
                      </a:lnTo>
                      <a:lnTo>
                        <a:pt x="233" y="118"/>
                      </a:lnTo>
                      <a:lnTo>
                        <a:pt x="241" y="124"/>
                      </a:lnTo>
                      <a:lnTo>
                        <a:pt x="242" y="125"/>
                      </a:lnTo>
                      <a:lnTo>
                        <a:pt x="243" y="125"/>
                      </a:lnTo>
                      <a:lnTo>
                        <a:pt x="245" y="127"/>
                      </a:lnTo>
                      <a:lnTo>
                        <a:pt x="246" y="128"/>
                      </a:lnTo>
                      <a:lnTo>
                        <a:pt x="247" y="129"/>
                      </a:lnTo>
                      <a:lnTo>
                        <a:pt x="248" y="130"/>
                      </a:lnTo>
                      <a:lnTo>
                        <a:pt x="247" y="130"/>
                      </a:lnTo>
                      <a:lnTo>
                        <a:pt x="236" y="124"/>
                      </a:lnTo>
                      <a:lnTo>
                        <a:pt x="225" y="118"/>
                      </a:lnTo>
                      <a:lnTo>
                        <a:pt x="218" y="113"/>
                      </a:lnTo>
                      <a:lnTo>
                        <a:pt x="214" y="111"/>
                      </a:lnTo>
                      <a:lnTo>
                        <a:pt x="214" y="111"/>
                      </a:lnTo>
                      <a:lnTo>
                        <a:pt x="215" y="112"/>
                      </a:lnTo>
                      <a:lnTo>
                        <a:pt x="215" y="113"/>
                      </a:lnTo>
                      <a:lnTo>
                        <a:pt x="216" y="113"/>
                      </a:lnTo>
                      <a:lnTo>
                        <a:pt x="217" y="115"/>
                      </a:lnTo>
                      <a:lnTo>
                        <a:pt x="217" y="116"/>
                      </a:lnTo>
                      <a:lnTo>
                        <a:pt x="212" y="112"/>
                      </a:lnTo>
                      <a:lnTo>
                        <a:pt x="208" y="108"/>
                      </a:lnTo>
                      <a:lnTo>
                        <a:pt x="203" y="104"/>
                      </a:lnTo>
                      <a:lnTo>
                        <a:pt x="202" y="104"/>
                      </a:lnTo>
                      <a:lnTo>
                        <a:pt x="203" y="105"/>
                      </a:lnTo>
                      <a:lnTo>
                        <a:pt x="205" y="107"/>
                      </a:lnTo>
                      <a:lnTo>
                        <a:pt x="207" y="109"/>
                      </a:lnTo>
                      <a:lnTo>
                        <a:pt x="209" y="111"/>
                      </a:lnTo>
                      <a:lnTo>
                        <a:pt x="211" y="112"/>
                      </a:lnTo>
                      <a:lnTo>
                        <a:pt x="209" y="112"/>
                      </a:lnTo>
                      <a:lnTo>
                        <a:pt x="205" y="109"/>
                      </a:lnTo>
                      <a:lnTo>
                        <a:pt x="201" y="106"/>
                      </a:lnTo>
                      <a:lnTo>
                        <a:pt x="196" y="102"/>
                      </a:lnTo>
                      <a:lnTo>
                        <a:pt x="196" y="104"/>
                      </a:lnTo>
                      <a:lnTo>
                        <a:pt x="197" y="105"/>
                      </a:lnTo>
                      <a:lnTo>
                        <a:pt x="197" y="106"/>
                      </a:lnTo>
                      <a:lnTo>
                        <a:pt x="196" y="106"/>
                      </a:lnTo>
                      <a:lnTo>
                        <a:pt x="187" y="99"/>
                      </a:lnTo>
                      <a:lnTo>
                        <a:pt x="177" y="92"/>
                      </a:lnTo>
                      <a:lnTo>
                        <a:pt x="168" y="84"/>
                      </a:lnTo>
                      <a:lnTo>
                        <a:pt x="160" y="79"/>
                      </a:lnTo>
                      <a:lnTo>
                        <a:pt x="161" y="80"/>
                      </a:lnTo>
                      <a:lnTo>
                        <a:pt x="162" y="80"/>
                      </a:lnTo>
                      <a:lnTo>
                        <a:pt x="163" y="81"/>
                      </a:lnTo>
                      <a:lnTo>
                        <a:pt x="164" y="82"/>
                      </a:lnTo>
                      <a:lnTo>
                        <a:pt x="164" y="82"/>
                      </a:lnTo>
                      <a:lnTo>
                        <a:pt x="164" y="83"/>
                      </a:lnTo>
                      <a:lnTo>
                        <a:pt x="164" y="83"/>
                      </a:lnTo>
                      <a:lnTo>
                        <a:pt x="160" y="81"/>
                      </a:lnTo>
                      <a:lnTo>
                        <a:pt x="155" y="79"/>
                      </a:lnTo>
                      <a:lnTo>
                        <a:pt x="150" y="75"/>
                      </a:lnTo>
                      <a:lnTo>
                        <a:pt x="145" y="72"/>
                      </a:lnTo>
                      <a:lnTo>
                        <a:pt x="141" y="69"/>
                      </a:lnTo>
                      <a:lnTo>
                        <a:pt x="142" y="71"/>
                      </a:lnTo>
                      <a:lnTo>
                        <a:pt x="119" y="59"/>
                      </a:lnTo>
                      <a:lnTo>
                        <a:pt x="92" y="48"/>
                      </a:lnTo>
                      <a:lnTo>
                        <a:pt x="65" y="36"/>
                      </a:lnTo>
                      <a:lnTo>
                        <a:pt x="61" y="35"/>
                      </a:lnTo>
                      <a:lnTo>
                        <a:pt x="53" y="32"/>
                      </a:lnTo>
                      <a:lnTo>
                        <a:pt x="51" y="30"/>
                      </a:lnTo>
                      <a:lnTo>
                        <a:pt x="50" y="30"/>
                      </a:lnTo>
                      <a:lnTo>
                        <a:pt x="50" y="29"/>
                      </a:lnTo>
                      <a:lnTo>
                        <a:pt x="49" y="29"/>
                      </a:lnTo>
                      <a:lnTo>
                        <a:pt x="49" y="29"/>
                      </a:lnTo>
                      <a:lnTo>
                        <a:pt x="37" y="24"/>
                      </a:lnTo>
                      <a:lnTo>
                        <a:pt x="36" y="24"/>
                      </a:lnTo>
                      <a:lnTo>
                        <a:pt x="24" y="19"/>
                      </a:lnTo>
                      <a:lnTo>
                        <a:pt x="12" y="14"/>
                      </a:lnTo>
                      <a:lnTo>
                        <a:pt x="9" y="12"/>
                      </a:lnTo>
                      <a:lnTo>
                        <a:pt x="5" y="10"/>
                      </a:lnTo>
                      <a:lnTo>
                        <a:pt x="2" y="7"/>
                      </a:lnTo>
                      <a:lnTo>
                        <a:pt x="0" y="4"/>
                      </a:lnTo>
                      <a:lnTo>
                        <a:pt x="1" y="1"/>
                      </a:lnTo>
                      <a:lnTo>
                        <a:pt x="3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3" name="Freeform 174">
                  <a:extLst>
                    <a:ext uri="{FF2B5EF4-FFF2-40B4-BE49-F238E27FC236}">
                      <a16:creationId xmlns:a16="http://schemas.microsoft.com/office/drawing/2014/main" id="{2DA99BA6-B6A6-3EF8-1485-0F07F132254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170487" y="1743075"/>
                  <a:ext cx="433388" cy="463550"/>
                </a:xfrm>
                <a:custGeom>
                  <a:avLst/>
                  <a:gdLst/>
                  <a:ahLst/>
                  <a:cxnLst>
                    <a:cxn ang="0">
                      <a:pos x="5" y="0"/>
                    </a:cxn>
                    <a:cxn ang="0">
                      <a:pos x="77" y="55"/>
                    </a:cxn>
                    <a:cxn ang="0">
                      <a:pos x="144" y="117"/>
                    </a:cxn>
                    <a:cxn ang="0">
                      <a:pos x="174" y="151"/>
                    </a:cxn>
                    <a:cxn ang="0">
                      <a:pos x="221" y="210"/>
                    </a:cxn>
                    <a:cxn ang="0">
                      <a:pos x="254" y="259"/>
                    </a:cxn>
                    <a:cxn ang="0">
                      <a:pos x="266" y="281"/>
                    </a:cxn>
                    <a:cxn ang="0">
                      <a:pos x="270" y="286"/>
                    </a:cxn>
                    <a:cxn ang="0">
                      <a:pos x="273" y="291"/>
                    </a:cxn>
                    <a:cxn ang="0">
                      <a:pos x="272" y="291"/>
                    </a:cxn>
                    <a:cxn ang="0">
                      <a:pos x="260" y="285"/>
                    </a:cxn>
                    <a:cxn ang="0">
                      <a:pos x="260" y="285"/>
                    </a:cxn>
                    <a:cxn ang="0">
                      <a:pos x="252" y="276"/>
                    </a:cxn>
                    <a:cxn ang="0">
                      <a:pos x="234" y="247"/>
                    </a:cxn>
                    <a:cxn ang="0">
                      <a:pos x="224" y="238"/>
                    </a:cxn>
                    <a:cxn ang="0">
                      <a:pos x="217" y="229"/>
                    </a:cxn>
                    <a:cxn ang="0">
                      <a:pos x="210" y="216"/>
                    </a:cxn>
                    <a:cxn ang="0">
                      <a:pos x="209" y="210"/>
                    </a:cxn>
                    <a:cxn ang="0">
                      <a:pos x="204" y="199"/>
                    </a:cxn>
                    <a:cxn ang="0">
                      <a:pos x="198" y="185"/>
                    </a:cxn>
                    <a:cxn ang="0">
                      <a:pos x="190" y="176"/>
                    </a:cxn>
                    <a:cxn ang="0">
                      <a:pos x="181" y="165"/>
                    </a:cxn>
                    <a:cxn ang="0">
                      <a:pos x="172" y="156"/>
                    </a:cxn>
                    <a:cxn ang="0">
                      <a:pos x="165" y="152"/>
                    </a:cxn>
                    <a:cxn ang="0">
                      <a:pos x="157" y="150"/>
                    </a:cxn>
                    <a:cxn ang="0">
                      <a:pos x="148" y="144"/>
                    </a:cxn>
                    <a:cxn ang="0">
                      <a:pos x="143" y="139"/>
                    </a:cxn>
                    <a:cxn ang="0">
                      <a:pos x="143" y="137"/>
                    </a:cxn>
                    <a:cxn ang="0">
                      <a:pos x="147" y="136"/>
                    </a:cxn>
                    <a:cxn ang="0">
                      <a:pos x="147" y="133"/>
                    </a:cxn>
                    <a:cxn ang="0">
                      <a:pos x="138" y="125"/>
                    </a:cxn>
                    <a:cxn ang="0">
                      <a:pos x="133" y="122"/>
                    </a:cxn>
                    <a:cxn ang="0">
                      <a:pos x="133" y="116"/>
                    </a:cxn>
                    <a:cxn ang="0">
                      <a:pos x="130" y="114"/>
                    </a:cxn>
                    <a:cxn ang="0">
                      <a:pos x="131" y="116"/>
                    </a:cxn>
                    <a:cxn ang="0">
                      <a:pos x="119" y="102"/>
                    </a:cxn>
                    <a:cxn ang="0">
                      <a:pos x="114" y="97"/>
                    </a:cxn>
                    <a:cxn ang="0">
                      <a:pos x="103" y="86"/>
                    </a:cxn>
                    <a:cxn ang="0">
                      <a:pos x="99" y="82"/>
                    </a:cxn>
                    <a:cxn ang="0">
                      <a:pos x="79" y="64"/>
                    </a:cxn>
                    <a:cxn ang="0">
                      <a:pos x="67" y="52"/>
                    </a:cxn>
                    <a:cxn ang="0">
                      <a:pos x="54" y="40"/>
                    </a:cxn>
                    <a:cxn ang="0">
                      <a:pos x="34" y="28"/>
                    </a:cxn>
                    <a:cxn ang="0">
                      <a:pos x="23" y="21"/>
                    </a:cxn>
                    <a:cxn ang="0">
                      <a:pos x="22" y="20"/>
                    </a:cxn>
                    <a:cxn ang="0">
                      <a:pos x="20" y="20"/>
                    </a:cxn>
                    <a:cxn ang="0">
                      <a:pos x="19" y="18"/>
                    </a:cxn>
                    <a:cxn ang="0">
                      <a:pos x="15" y="15"/>
                    </a:cxn>
                    <a:cxn ang="0">
                      <a:pos x="14" y="13"/>
                    </a:cxn>
                    <a:cxn ang="0">
                      <a:pos x="0" y="4"/>
                    </a:cxn>
                    <a:cxn ang="0">
                      <a:pos x="1" y="4"/>
                    </a:cxn>
                    <a:cxn ang="0">
                      <a:pos x="6" y="7"/>
                    </a:cxn>
                    <a:cxn ang="0">
                      <a:pos x="11" y="11"/>
                    </a:cxn>
                    <a:cxn ang="0">
                      <a:pos x="13" y="12"/>
                    </a:cxn>
                    <a:cxn ang="0">
                      <a:pos x="41" y="31"/>
                    </a:cxn>
                    <a:cxn ang="0">
                      <a:pos x="43" y="33"/>
                    </a:cxn>
                    <a:cxn ang="0">
                      <a:pos x="45" y="33"/>
                    </a:cxn>
                    <a:cxn ang="0">
                      <a:pos x="45" y="33"/>
                    </a:cxn>
                    <a:cxn ang="0">
                      <a:pos x="26" y="15"/>
                    </a:cxn>
                    <a:cxn ang="0">
                      <a:pos x="3" y="0"/>
                    </a:cxn>
                  </a:cxnLst>
                  <a:rect l="0" t="0" r="r" b="b"/>
                  <a:pathLst>
                    <a:path w="273" h="292">
                      <a:moveTo>
                        <a:pt x="3" y="0"/>
                      </a:moveTo>
                      <a:lnTo>
                        <a:pt x="5" y="0"/>
                      </a:lnTo>
                      <a:lnTo>
                        <a:pt x="42" y="26"/>
                      </a:lnTo>
                      <a:lnTo>
                        <a:pt x="77" y="55"/>
                      </a:lnTo>
                      <a:lnTo>
                        <a:pt x="111" y="84"/>
                      </a:lnTo>
                      <a:lnTo>
                        <a:pt x="144" y="117"/>
                      </a:lnTo>
                      <a:lnTo>
                        <a:pt x="174" y="150"/>
                      </a:lnTo>
                      <a:lnTo>
                        <a:pt x="174" y="151"/>
                      </a:lnTo>
                      <a:lnTo>
                        <a:pt x="198" y="180"/>
                      </a:lnTo>
                      <a:lnTo>
                        <a:pt x="221" y="210"/>
                      </a:lnTo>
                      <a:lnTo>
                        <a:pt x="242" y="240"/>
                      </a:lnTo>
                      <a:lnTo>
                        <a:pt x="254" y="259"/>
                      </a:lnTo>
                      <a:lnTo>
                        <a:pt x="265" y="279"/>
                      </a:lnTo>
                      <a:lnTo>
                        <a:pt x="266" y="281"/>
                      </a:lnTo>
                      <a:lnTo>
                        <a:pt x="268" y="284"/>
                      </a:lnTo>
                      <a:lnTo>
                        <a:pt x="270" y="286"/>
                      </a:lnTo>
                      <a:lnTo>
                        <a:pt x="271" y="289"/>
                      </a:lnTo>
                      <a:lnTo>
                        <a:pt x="273" y="291"/>
                      </a:lnTo>
                      <a:lnTo>
                        <a:pt x="273" y="292"/>
                      </a:lnTo>
                      <a:lnTo>
                        <a:pt x="272" y="291"/>
                      </a:lnTo>
                      <a:lnTo>
                        <a:pt x="266" y="288"/>
                      </a:lnTo>
                      <a:lnTo>
                        <a:pt x="260" y="285"/>
                      </a:lnTo>
                      <a:lnTo>
                        <a:pt x="260" y="285"/>
                      </a:lnTo>
                      <a:lnTo>
                        <a:pt x="260" y="285"/>
                      </a:lnTo>
                      <a:lnTo>
                        <a:pt x="259" y="285"/>
                      </a:lnTo>
                      <a:lnTo>
                        <a:pt x="252" y="276"/>
                      </a:lnTo>
                      <a:lnTo>
                        <a:pt x="240" y="255"/>
                      </a:lnTo>
                      <a:lnTo>
                        <a:pt x="234" y="247"/>
                      </a:lnTo>
                      <a:lnTo>
                        <a:pt x="229" y="242"/>
                      </a:lnTo>
                      <a:lnTo>
                        <a:pt x="224" y="238"/>
                      </a:lnTo>
                      <a:lnTo>
                        <a:pt x="221" y="233"/>
                      </a:lnTo>
                      <a:lnTo>
                        <a:pt x="217" y="229"/>
                      </a:lnTo>
                      <a:lnTo>
                        <a:pt x="213" y="223"/>
                      </a:lnTo>
                      <a:lnTo>
                        <a:pt x="210" y="216"/>
                      </a:lnTo>
                      <a:lnTo>
                        <a:pt x="211" y="215"/>
                      </a:lnTo>
                      <a:lnTo>
                        <a:pt x="209" y="210"/>
                      </a:lnTo>
                      <a:lnTo>
                        <a:pt x="207" y="206"/>
                      </a:lnTo>
                      <a:lnTo>
                        <a:pt x="204" y="199"/>
                      </a:lnTo>
                      <a:lnTo>
                        <a:pt x="202" y="192"/>
                      </a:lnTo>
                      <a:lnTo>
                        <a:pt x="198" y="185"/>
                      </a:lnTo>
                      <a:lnTo>
                        <a:pt x="195" y="181"/>
                      </a:lnTo>
                      <a:lnTo>
                        <a:pt x="190" y="176"/>
                      </a:lnTo>
                      <a:lnTo>
                        <a:pt x="186" y="171"/>
                      </a:lnTo>
                      <a:lnTo>
                        <a:pt x="181" y="165"/>
                      </a:lnTo>
                      <a:lnTo>
                        <a:pt x="176" y="160"/>
                      </a:lnTo>
                      <a:lnTo>
                        <a:pt x="172" y="156"/>
                      </a:lnTo>
                      <a:lnTo>
                        <a:pt x="169" y="153"/>
                      </a:lnTo>
                      <a:lnTo>
                        <a:pt x="165" y="152"/>
                      </a:lnTo>
                      <a:lnTo>
                        <a:pt x="161" y="151"/>
                      </a:lnTo>
                      <a:lnTo>
                        <a:pt x="157" y="150"/>
                      </a:lnTo>
                      <a:lnTo>
                        <a:pt x="154" y="148"/>
                      </a:lnTo>
                      <a:lnTo>
                        <a:pt x="148" y="144"/>
                      </a:lnTo>
                      <a:lnTo>
                        <a:pt x="145" y="141"/>
                      </a:lnTo>
                      <a:lnTo>
                        <a:pt x="143" y="139"/>
                      </a:lnTo>
                      <a:lnTo>
                        <a:pt x="142" y="138"/>
                      </a:lnTo>
                      <a:lnTo>
                        <a:pt x="143" y="137"/>
                      </a:lnTo>
                      <a:lnTo>
                        <a:pt x="145" y="137"/>
                      </a:lnTo>
                      <a:lnTo>
                        <a:pt x="147" y="136"/>
                      </a:lnTo>
                      <a:lnTo>
                        <a:pt x="147" y="135"/>
                      </a:lnTo>
                      <a:lnTo>
                        <a:pt x="147" y="133"/>
                      </a:lnTo>
                      <a:lnTo>
                        <a:pt x="145" y="131"/>
                      </a:lnTo>
                      <a:lnTo>
                        <a:pt x="138" y="125"/>
                      </a:lnTo>
                      <a:lnTo>
                        <a:pt x="134" y="122"/>
                      </a:lnTo>
                      <a:lnTo>
                        <a:pt x="133" y="122"/>
                      </a:lnTo>
                      <a:lnTo>
                        <a:pt x="133" y="118"/>
                      </a:lnTo>
                      <a:lnTo>
                        <a:pt x="133" y="116"/>
                      </a:lnTo>
                      <a:lnTo>
                        <a:pt x="132" y="115"/>
                      </a:lnTo>
                      <a:lnTo>
                        <a:pt x="130" y="114"/>
                      </a:lnTo>
                      <a:lnTo>
                        <a:pt x="131" y="115"/>
                      </a:lnTo>
                      <a:lnTo>
                        <a:pt x="131" y="116"/>
                      </a:lnTo>
                      <a:lnTo>
                        <a:pt x="126" y="109"/>
                      </a:lnTo>
                      <a:lnTo>
                        <a:pt x="119" y="102"/>
                      </a:lnTo>
                      <a:lnTo>
                        <a:pt x="118" y="101"/>
                      </a:lnTo>
                      <a:lnTo>
                        <a:pt x="114" y="97"/>
                      </a:lnTo>
                      <a:lnTo>
                        <a:pt x="108" y="91"/>
                      </a:lnTo>
                      <a:lnTo>
                        <a:pt x="103" y="86"/>
                      </a:lnTo>
                      <a:lnTo>
                        <a:pt x="99" y="81"/>
                      </a:lnTo>
                      <a:lnTo>
                        <a:pt x="99" y="82"/>
                      </a:lnTo>
                      <a:lnTo>
                        <a:pt x="89" y="74"/>
                      </a:lnTo>
                      <a:lnTo>
                        <a:pt x="79" y="64"/>
                      </a:lnTo>
                      <a:lnTo>
                        <a:pt x="73" y="59"/>
                      </a:lnTo>
                      <a:lnTo>
                        <a:pt x="67" y="52"/>
                      </a:lnTo>
                      <a:lnTo>
                        <a:pt x="60" y="46"/>
                      </a:lnTo>
                      <a:lnTo>
                        <a:pt x="54" y="40"/>
                      </a:lnTo>
                      <a:lnTo>
                        <a:pt x="45" y="34"/>
                      </a:lnTo>
                      <a:lnTo>
                        <a:pt x="34" y="28"/>
                      </a:lnTo>
                      <a:lnTo>
                        <a:pt x="25" y="22"/>
                      </a:lnTo>
                      <a:lnTo>
                        <a:pt x="23" y="21"/>
                      </a:lnTo>
                      <a:lnTo>
                        <a:pt x="21" y="19"/>
                      </a:lnTo>
                      <a:lnTo>
                        <a:pt x="22" y="20"/>
                      </a:lnTo>
                      <a:lnTo>
                        <a:pt x="22" y="21"/>
                      </a:lnTo>
                      <a:lnTo>
                        <a:pt x="20" y="20"/>
                      </a:lnTo>
                      <a:lnTo>
                        <a:pt x="19" y="19"/>
                      </a:lnTo>
                      <a:lnTo>
                        <a:pt x="19" y="18"/>
                      </a:lnTo>
                      <a:lnTo>
                        <a:pt x="17" y="17"/>
                      </a:lnTo>
                      <a:lnTo>
                        <a:pt x="15" y="15"/>
                      </a:lnTo>
                      <a:lnTo>
                        <a:pt x="15" y="14"/>
                      </a:lnTo>
                      <a:lnTo>
                        <a:pt x="14" y="13"/>
                      </a:lnTo>
                      <a:lnTo>
                        <a:pt x="8" y="10"/>
                      </a:lnTo>
                      <a:lnTo>
                        <a:pt x="0" y="4"/>
                      </a:lnTo>
                      <a:lnTo>
                        <a:pt x="0" y="3"/>
                      </a:lnTo>
                      <a:lnTo>
                        <a:pt x="1" y="4"/>
                      </a:lnTo>
                      <a:lnTo>
                        <a:pt x="3" y="5"/>
                      </a:lnTo>
                      <a:lnTo>
                        <a:pt x="6" y="7"/>
                      </a:lnTo>
                      <a:lnTo>
                        <a:pt x="9" y="9"/>
                      </a:lnTo>
                      <a:lnTo>
                        <a:pt x="11" y="11"/>
                      </a:lnTo>
                      <a:lnTo>
                        <a:pt x="13" y="12"/>
                      </a:lnTo>
                      <a:lnTo>
                        <a:pt x="13" y="12"/>
                      </a:lnTo>
                      <a:lnTo>
                        <a:pt x="29" y="22"/>
                      </a:lnTo>
                      <a:lnTo>
                        <a:pt x="41" y="31"/>
                      </a:lnTo>
                      <a:lnTo>
                        <a:pt x="42" y="32"/>
                      </a:lnTo>
                      <a:lnTo>
                        <a:pt x="43" y="33"/>
                      </a:lnTo>
                      <a:lnTo>
                        <a:pt x="44" y="33"/>
                      </a:lnTo>
                      <a:lnTo>
                        <a:pt x="45" y="33"/>
                      </a:lnTo>
                      <a:lnTo>
                        <a:pt x="45" y="33"/>
                      </a:lnTo>
                      <a:lnTo>
                        <a:pt x="45" y="33"/>
                      </a:lnTo>
                      <a:lnTo>
                        <a:pt x="36" y="23"/>
                      </a:lnTo>
                      <a:lnTo>
                        <a:pt x="26" y="15"/>
                      </a:lnTo>
                      <a:lnTo>
                        <a:pt x="14" y="8"/>
                      </a:lnTo>
                      <a:lnTo>
                        <a:pt x="3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4" name="Freeform 175">
                  <a:extLst>
                    <a:ext uri="{FF2B5EF4-FFF2-40B4-BE49-F238E27FC236}">
                      <a16:creationId xmlns:a16="http://schemas.microsoft.com/office/drawing/2014/main" id="{97DF8C23-EFB8-3BA9-0F86-4A73714EE88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573712" y="2152650"/>
                  <a:ext cx="217488" cy="646113"/>
                </a:xfrm>
                <a:custGeom>
                  <a:avLst/>
                  <a:gdLst/>
                  <a:ahLst/>
                  <a:cxnLst>
                    <a:cxn ang="0">
                      <a:pos x="2" y="0"/>
                    </a:cxn>
                    <a:cxn ang="0">
                      <a:pos x="26" y="40"/>
                    </a:cxn>
                    <a:cxn ang="0">
                      <a:pos x="48" y="82"/>
                    </a:cxn>
                    <a:cxn ang="0">
                      <a:pos x="68" y="125"/>
                    </a:cxn>
                    <a:cxn ang="0">
                      <a:pos x="86" y="169"/>
                    </a:cxn>
                    <a:cxn ang="0">
                      <a:pos x="101" y="215"/>
                    </a:cxn>
                    <a:cxn ang="0">
                      <a:pos x="114" y="261"/>
                    </a:cxn>
                    <a:cxn ang="0">
                      <a:pos x="124" y="309"/>
                    </a:cxn>
                    <a:cxn ang="0">
                      <a:pos x="132" y="357"/>
                    </a:cxn>
                    <a:cxn ang="0">
                      <a:pos x="137" y="406"/>
                    </a:cxn>
                    <a:cxn ang="0">
                      <a:pos x="135" y="407"/>
                    </a:cxn>
                    <a:cxn ang="0">
                      <a:pos x="128" y="351"/>
                    </a:cxn>
                    <a:cxn ang="0">
                      <a:pos x="127" y="342"/>
                    </a:cxn>
                    <a:cxn ang="0">
                      <a:pos x="124" y="334"/>
                    </a:cxn>
                    <a:cxn ang="0">
                      <a:pos x="122" y="327"/>
                    </a:cxn>
                    <a:cxn ang="0">
                      <a:pos x="120" y="317"/>
                    </a:cxn>
                    <a:cxn ang="0">
                      <a:pos x="111" y="276"/>
                    </a:cxn>
                    <a:cxn ang="0">
                      <a:pos x="100" y="235"/>
                    </a:cxn>
                    <a:cxn ang="0">
                      <a:pos x="88" y="194"/>
                    </a:cxn>
                    <a:cxn ang="0">
                      <a:pos x="81" y="173"/>
                    </a:cxn>
                    <a:cxn ang="0">
                      <a:pos x="74" y="151"/>
                    </a:cxn>
                    <a:cxn ang="0">
                      <a:pos x="64" y="127"/>
                    </a:cxn>
                    <a:cxn ang="0">
                      <a:pos x="53" y="104"/>
                    </a:cxn>
                    <a:cxn ang="0">
                      <a:pos x="38" y="72"/>
                    </a:cxn>
                    <a:cxn ang="0">
                      <a:pos x="22" y="41"/>
                    </a:cxn>
                    <a:cxn ang="0">
                      <a:pos x="20" y="38"/>
                    </a:cxn>
                    <a:cxn ang="0">
                      <a:pos x="19" y="37"/>
                    </a:cxn>
                    <a:cxn ang="0">
                      <a:pos x="19" y="36"/>
                    </a:cxn>
                    <a:cxn ang="0">
                      <a:pos x="20" y="37"/>
                    </a:cxn>
                    <a:cxn ang="0">
                      <a:pos x="21" y="39"/>
                    </a:cxn>
                    <a:cxn ang="0">
                      <a:pos x="21" y="39"/>
                    </a:cxn>
                    <a:cxn ang="0">
                      <a:pos x="22" y="39"/>
                    </a:cxn>
                    <a:cxn ang="0">
                      <a:pos x="22" y="39"/>
                    </a:cxn>
                    <a:cxn ang="0">
                      <a:pos x="21" y="37"/>
                    </a:cxn>
                    <a:cxn ang="0">
                      <a:pos x="19" y="32"/>
                    </a:cxn>
                    <a:cxn ang="0">
                      <a:pos x="16" y="27"/>
                    </a:cxn>
                    <a:cxn ang="0">
                      <a:pos x="8" y="13"/>
                    </a:cxn>
                    <a:cxn ang="0">
                      <a:pos x="0" y="0"/>
                    </a:cxn>
                    <a:cxn ang="0">
                      <a:pos x="2" y="0"/>
                    </a:cxn>
                  </a:cxnLst>
                  <a:rect l="0" t="0" r="r" b="b"/>
                  <a:pathLst>
                    <a:path w="137" h="407">
                      <a:moveTo>
                        <a:pt x="2" y="0"/>
                      </a:moveTo>
                      <a:lnTo>
                        <a:pt x="26" y="40"/>
                      </a:lnTo>
                      <a:lnTo>
                        <a:pt x="48" y="82"/>
                      </a:lnTo>
                      <a:lnTo>
                        <a:pt x="68" y="125"/>
                      </a:lnTo>
                      <a:lnTo>
                        <a:pt x="86" y="169"/>
                      </a:lnTo>
                      <a:lnTo>
                        <a:pt x="101" y="215"/>
                      </a:lnTo>
                      <a:lnTo>
                        <a:pt x="114" y="261"/>
                      </a:lnTo>
                      <a:lnTo>
                        <a:pt x="124" y="309"/>
                      </a:lnTo>
                      <a:lnTo>
                        <a:pt x="132" y="357"/>
                      </a:lnTo>
                      <a:lnTo>
                        <a:pt x="137" y="406"/>
                      </a:lnTo>
                      <a:lnTo>
                        <a:pt x="135" y="407"/>
                      </a:lnTo>
                      <a:lnTo>
                        <a:pt x="128" y="351"/>
                      </a:lnTo>
                      <a:lnTo>
                        <a:pt x="127" y="342"/>
                      </a:lnTo>
                      <a:lnTo>
                        <a:pt x="124" y="334"/>
                      </a:lnTo>
                      <a:lnTo>
                        <a:pt x="122" y="327"/>
                      </a:lnTo>
                      <a:lnTo>
                        <a:pt x="120" y="317"/>
                      </a:lnTo>
                      <a:lnTo>
                        <a:pt x="111" y="276"/>
                      </a:lnTo>
                      <a:lnTo>
                        <a:pt x="100" y="235"/>
                      </a:lnTo>
                      <a:lnTo>
                        <a:pt x="88" y="194"/>
                      </a:lnTo>
                      <a:lnTo>
                        <a:pt x="81" y="173"/>
                      </a:lnTo>
                      <a:lnTo>
                        <a:pt x="74" y="151"/>
                      </a:lnTo>
                      <a:lnTo>
                        <a:pt x="64" y="127"/>
                      </a:lnTo>
                      <a:lnTo>
                        <a:pt x="53" y="104"/>
                      </a:lnTo>
                      <a:lnTo>
                        <a:pt x="38" y="72"/>
                      </a:lnTo>
                      <a:lnTo>
                        <a:pt x="22" y="41"/>
                      </a:lnTo>
                      <a:lnTo>
                        <a:pt x="20" y="38"/>
                      </a:lnTo>
                      <a:lnTo>
                        <a:pt x="19" y="37"/>
                      </a:lnTo>
                      <a:lnTo>
                        <a:pt x="19" y="36"/>
                      </a:lnTo>
                      <a:lnTo>
                        <a:pt x="20" y="37"/>
                      </a:lnTo>
                      <a:lnTo>
                        <a:pt x="21" y="39"/>
                      </a:lnTo>
                      <a:lnTo>
                        <a:pt x="21" y="39"/>
                      </a:lnTo>
                      <a:lnTo>
                        <a:pt x="22" y="39"/>
                      </a:lnTo>
                      <a:lnTo>
                        <a:pt x="22" y="39"/>
                      </a:lnTo>
                      <a:lnTo>
                        <a:pt x="21" y="37"/>
                      </a:lnTo>
                      <a:lnTo>
                        <a:pt x="19" y="32"/>
                      </a:lnTo>
                      <a:lnTo>
                        <a:pt x="16" y="27"/>
                      </a:lnTo>
                      <a:lnTo>
                        <a:pt x="8" y="13"/>
                      </a:lnTo>
                      <a:lnTo>
                        <a:pt x="0" y="0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0E75231B-4AC3-9AE9-AC53-0C500260FBEA}"/>
                </a:ext>
              </a:extLst>
            </p:cNvPr>
            <p:cNvGrpSpPr/>
            <p:nvPr/>
          </p:nvGrpSpPr>
          <p:grpSpPr>
            <a:xfrm>
              <a:off x="3388918" y="1456329"/>
              <a:ext cx="5001434" cy="4604472"/>
              <a:chOff x="3388918" y="1456329"/>
              <a:chExt cx="5001434" cy="4604472"/>
            </a:xfrm>
          </p:grpSpPr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8158A283-D1A9-6D74-285E-D2E51E05BAA8}"/>
                  </a:ext>
                </a:extLst>
              </p:cNvPr>
              <p:cNvCxnSpPr/>
              <p:nvPr/>
            </p:nvCxnSpPr>
            <p:spPr>
              <a:xfrm rot="16200000" flipH="1">
                <a:off x="2745571" y="3906510"/>
                <a:ext cx="1547500" cy="260805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DC03060B-8BC5-D4EE-3D54-86852C8CC124}"/>
                  </a:ext>
                </a:extLst>
              </p:cNvPr>
              <p:cNvCxnSpPr/>
              <p:nvPr/>
            </p:nvCxnSpPr>
            <p:spPr>
              <a:xfrm rot="16200000" flipH="1">
                <a:off x="3968796" y="4820293"/>
                <a:ext cx="1017710" cy="1463305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B3371EFC-10DF-7E64-C70D-CB295F30ED03}"/>
                  </a:ext>
                </a:extLst>
              </p:cNvPr>
              <p:cNvCxnSpPr/>
              <p:nvPr/>
            </p:nvCxnSpPr>
            <p:spPr>
              <a:xfrm flipV="1">
                <a:off x="5407346" y="6023669"/>
                <a:ext cx="1448182" cy="37132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79018CE8-5C32-A2E1-CFA4-6975A4832F4B}"/>
                  </a:ext>
                </a:extLst>
              </p:cNvPr>
              <p:cNvCxnSpPr/>
              <p:nvPr/>
            </p:nvCxnSpPr>
            <p:spPr>
              <a:xfrm rot="5400000" flipH="1" flipV="1">
                <a:off x="7158597" y="4930191"/>
                <a:ext cx="938941" cy="1037962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29DBB7BF-AA9D-4341-79AB-3C5E5E027B00}"/>
                  </a:ext>
                </a:extLst>
              </p:cNvPr>
              <p:cNvCxnSpPr/>
              <p:nvPr/>
            </p:nvCxnSpPr>
            <p:spPr>
              <a:xfrm rot="5400000" flipH="1" flipV="1">
                <a:off x="7600126" y="4049439"/>
                <a:ext cx="1477184" cy="103268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98C985B4-52E4-D712-6C33-BE99DC7CE4E7}"/>
                  </a:ext>
                </a:extLst>
              </p:cNvPr>
              <p:cNvCxnSpPr/>
              <p:nvPr/>
            </p:nvCxnSpPr>
            <p:spPr>
              <a:xfrm rot="16200000" flipV="1">
                <a:off x="7135966" y="1959563"/>
                <a:ext cx="1434044" cy="864675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11CF5A15-11F0-1751-04C1-180A5C2B07F6}"/>
                  </a:ext>
                </a:extLst>
              </p:cNvPr>
              <p:cNvCxnSpPr/>
              <p:nvPr/>
            </p:nvCxnSpPr>
            <p:spPr>
              <a:xfrm rot="10800000">
                <a:off x="5159793" y="1456329"/>
                <a:ext cx="2091818" cy="148532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2745001F-B2FD-F230-2756-1EB9CA38E9B3}"/>
                  </a:ext>
                </a:extLst>
              </p:cNvPr>
              <p:cNvCxnSpPr/>
              <p:nvPr/>
            </p:nvCxnSpPr>
            <p:spPr>
              <a:xfrm rot="5400000">
                <a:off x="4141220" y="1473787"/>
                <a:ext cx="677447" cy="852584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36225BCF-4F13-C081-FE30-095ADAE1782E}"/>
                  </a:ext>
                </a:extLst>
              </p:cNvPr>
              <p:cNvCxnSpPr/>
              <p:nvPr/>
            </p:nvCxnSpPr>
            <p:spPr>
              <a:xfrm rot="5400000">
                <a:off x="3388398" y="2484388"/>
                <a:ext cx="630766" cy="419669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416A3600-D349-1786-50B1-7376E3016609}"/>
                  </a:ext>
                </a:extLst>
              </p:cNvPr>
              <p:cNvCxnSpPr/>
              <p:nvPr/>
            </p:nvCxnSpPr>
            <p:spPr>
              <a:xfrm rot="16200000" flipH="1">
                <a:off x="5097722" y="1579923"/>
                <a:ext cx="916310" cy="879176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30033E50-F85D-1CB4-73F2-EC99F8BE9481}"/>
                  </a:ext>
                </a:extLst>
              </p:cNvPr>
              <p:cNvCxnSpPr/>
              <p:nvPr/>
            </p:nvCxnSpPr>
            <p:spPr>
              <a:xfrm rot="5400000">
                <a:off x="5642520" y="2978776"/>
                <a:ext cx="705524" cy="21042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0FD54FFA-C77C-7330-64AF-6872FE3F43BF}"/>
                  </a:ext>
                </a:extLst>
              </p:cNvPr>
              <p:cNvCxnSpPr/>
              <p:nvPr/>
            </p:nvCxnSpPr>
            <p:spPr>
              <a:xfrm rot="5400000">
                <a:off x="3880229" y="4211057"/>
                <a:ext cx="505254" cy="773714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47A88125-57A9-B45A-E3C9-43528C185A41}"/>
                  </a:ext>
                </a:extLst>
              </p:cNvPr>
              <p:cNvCxnSpPr/>
              <p:nvPr/>
            </p:nvCxnSpPr>
            <p:spPr>
              <a:xfrm>
                <a:off x="4773271" y="4240260"/>
                <a:ext cx="1036531" cy="378733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9BB652DF-5882-1968-7070-A925865FB3EE}"/>
                  </a:ext>
                </a:extLst>
              </p:cNvPr>
              <p:cNvCxnSpPr/>
              <p:nvPr/>
            </p:nvCxnSpPr>
            <p:spPr>
              <a:xfrm rot="5400000">
                <a:off x="5034943" y="3385130"/>
                <a:ext cx="444927" cy="1055278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24357726-243A-3E5B-731A-3461F0CEE095}"/>
                  </a:ext>
                </a:extLst>
              </p:cNvPr>
              <p:cNvCxnSpPr>
                <a:stCxn id="20" idx="7"/>
                <a:endCxn id="21" idx="3"/>
              </p:cNvCxnSpPr>
              <p:nvPr/>
            </p:nvCxnSpPr>
            <p:spPr>
              <a:xfrm rot="5400000" flipH="1" flipV="1">
                <a:off x="6224087" y="3696496"/>
                <a:ext cx="718267" cy="1126728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36AD1524-5DFC-1E85-CDDB-163A64DC297B}"/>
                  </a:ext>
                </a:extLst>
              </p:cNvPr>
              <p:cNvCxnSpPr>
                <a:stCxn id="21" idx="1"/>
              </p:cNvCxnSpPr>
              <p:nvPr/>
            </p:nvCxnSpPr>
            <p:spPr>
              <a:xfrm rot="16200000" flipV="1">
                <a:off x="6184862" y="2728950"/>
                <a:ext cx="1023672" cy="899772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1CD9BB03-7B4B-565A-6DFE-3AAA8EFF2AC9}"/>
                  </a:ext>
                </a:extLst>
              </p:cNvPr>
              <p:cNvCxnSpPr>
                <a:stCxn id="21" idx="7"/>
                <a:endCxn id="15" idx="2"/>
              </p:cNvCxnSpPr>
              <p:nvPr/>
            </p:nvCxnSpPr>
            <p:spPr>
              <a:xfrm rot="5400000" flipH="1" flipV="1">
                <a:off x="7560868" y="3009720"/>
                <a:ext cx="476722" cy="885183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ED028E17-E0B7-4BCC-93B6-B2C76A840874}"/>
                  </a:ext>
                </a:extLst>
              </p:cNvPr>
              <p:cNvCxnSpPr>
                <a:stCxn id="21" idx="5"/>
                <a:endCxn id="14" idx="1"/>
              </p:cNvCxnSpPr>
              <p:nvPr/>
            </p:nvCxnSpPr>
            <p:spPr>
              <a:xfrm rot="16200000" flipH="1">
                <a:off x="7282373" y="3974990"/>
                <a:ext cx="938939" cy="790409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5A565D65-18D6-B76D-CB89-32B33EC812D7}"/>
                  </a:ext>
                </a:extLst>
              </p:cNvPr>
              <p:cNvCxnSpPr>
                <a:stCxn id="13" idx="1"/>
                <a:endCxn id="26" idx="4"/>
              </p:cNvCxnSpPr>
              <p:nvPr/>
            </p:nvCxnSpPr>
            <p:spPr>
              <a:xfrm rot="16200000" flipV="1">
                <a:off x="6372800" y="5392409"/>
                <a:ext cx="278680" cy="773785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0FAF121A-5B30-6A11-2AE5-ABF5C123BA24}"/>
                  </a:ext>
                </a:extLst>
              </p:cNvPr>
              <p:cNvCxnSpPr>
                <a:stCxn id="26" idx="0"/>
                <a:endCxn id="20" idx="4"/>
              </p:cNvCxnSpPr>
              <p:nvPr/>
            </p:nvCxnSpPr>
            <p:spPr>
              <a:xfrm rot="16200000" flipV="1">
                <a:off x="5735354" y="5052027"/>
                <a:ext cx="569369" cy="210418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213816B8-6AFA-E398-5F8A-E190D8B07D9E}"/>
                  </a:ext>
                </a:extLst>
              </p:cNvPr>
              <p:cNvCxnSpPr>
                <a:stCxn id="20" idx="4"/>
                <a:endCxn id="12" idx="7"/>
              </p:cNvCxnSpPr>
              <p:nvPr/>
            </p:nvCxnSpPr>
            <p:spPr>
              <a:xfrm rot="5400000">
                <a:off x="5087470" y="5163424"/>
                <a:ext cx="1118232" cy="536486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A2F76648-B398-1DAC-6EC1-83D9EF52CE2C}"/>
                  </a:ext>
                </a:extLst>
              </p:cNvPr>
              <p:cNvCxnSpPr>
                <a:stCxn id="26" idx="2"/>
                <a:endCxn id="12" idx="7"/>
              </p:cNvCxnSpPr>
              <p:nvPr/>
            </p:nvCxnSpPr>
            <p:spPr>
              <a:xfrm rot="10800000" flipV="1">
                <a:off x="5378344" y="5540941"/>
                <a:ext cx="647883" cy="449842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4D2BB4C4-38B4-98EE-E944-89C3FE0F63A2}"/>
                  </a:ext>
                </a:extLst>
              </p:cNvPr>
              <p:cNvCxnSpPr>
                <a:stCxn id="22" idx="0"/>
                <a:endCxn id="29" idx="4"/>
              </p:cNvCxnSpPr>
              <p:nvPr/>
            </p:nvCxnSpPr>
            <p:spPr>
              <a:xfrm rot="5400000" flipH="1" flipV="1">
                <a:off x="5846749" y="2118533"/>
                <a:ext cx="569373" cy="61887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CB3CD912-F8D7-C2C2-0AF6-4EB96081AABB}"/>
                  </a:ext>
                </a:extLst>
              </p:cNvPr>
              <p:cNvCxnSpPr>
                <a:stCxn id="21" idx="7"/>
                <a:endCxn id="28" idx="4"/>
              </p:cNvCxnSpPr>
              <p:nvPr/>
            </p:nvCxnSpPr>
            <p:spPr>
              <a:xfrm rot="16200000" flipV="1">
                <a:off x="6849155" y="3183189"/>
                <a:ext cx="1008960" cy="6006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E72AF07E-8843-7159-F8C1-085DDE9126DF}"/>
                  </a:ext>
                </a:extLst>
              </p:cNvPr>
              <p:cNvCxnSpPr>
                <a:stCxn id="28" idx="6"/>
                <a:endCxn id="15" idx="1"/>
              </p:cNvCxnSpPr>
              <p:nvPr/>
            </p:nvCxnSpPr>
            <p:spPr>
              <a:xfrm>
                <a:off x="7449653" y="2582691"/>
                <a:ext cx="835672" cy="526232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2BDF91C1-C3DB-7A41-D7CC-310C6313AE52}"/>
                  </a:ext>
                </a:extLst>
              </p:cNvPr>
              <p:cNvCxnSpPr>
                <a:endCxn id="16" idx="4"/>
              </p:cNvCxnSpPr>
              <p:nvPr/>
            </p:nvCxnSpPr>
            <p:spPr>
              <a:xfrm rot="16200000" flipV="1">
                <a:off x="7002963" y="2051551"/>
                <a:ext cx="734518" cy="3918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037C974F-6566-EC11-A0D8-145387B12D7A}"/>
                  </a:ext>
                </a:extLst>
              </p:cNvPr>
              <p:cNvCxnSpPr>
                <a:stCxn id="28" idx="1"/>
                <a:endCxn id="29" idx="5"/>
              </p:cNvCxnSpPr>
              <p:nvPr/>
            </p:nvCxnSpPr>
            <p:spPr>
              <a:xfrm rot="16200000" flipV="1">
                <a:off x="6418063" y="1650121"/>
                <a:ext cx="676887" cy="1048217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A5EC9DE0-4B70-5EFE-F54B-48A3AC836373}"/>
                  </a:ext>
                </a:extLst>
              </p:cNvPr>
              <p:cNvCxnSpPr>
                <a:stCxn id="29" idx="6"/>
                <a:endCxn id="16" idx="2"/>
              </p:cNvCxnSpPr>
              <p:nvPr/>
            </p:nvCxnSpPr>
            <p:spPr>
              <a:xfrm flipV="1">
                <a:off x="6261400" y="1604861"/>
                <a:ext cx="990211" cy="160907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2A0E7DE4-9DF1-8C38-9280-94C1839D2B14}"/>
                  </a:ext>
                </a:extLst>
              </p:cNvPr>
              <p:cNvCxnSpPr>
                <a:stCxn id="29" idx="1"/>
                <a:endCxn id="17" idx="6"/>
              </p:cNvCxnSpPr>
              <p:nvPr/>
            </p:nvCxnSpPr>
            <p:spPr>
              <a:xfrm rot="16200000" flipV="1">
                <a:off x="5506367" y="1109756"/>
                <a:ext cx="239421" cy="932568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98BA7C8B-DB36-88EA-070E-F1A1F65C5BEB}"/>
                  </a:ext>
                </a:extLst>
              </p:cNvPr>
              <p:cNvCxnSpPr>
                <a:stCxn id="17" idx="3"/>
                <a:endCxn id="30" idx="7"/>
              </p:cNvCxnSpPr>
              <p:nvPr/>
            </p:nvCxnSpPr>
            <p:spPr>
              <a:xfrm rot="5400000">
                <a:off x="4406700" y="1876985"/>
                <a:ext cx="815164" cy="183907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FEE0D4F2-9AE3-879E-60EA-66A297386101}"/>
                  </a:ext>
                </a:extLst>
              </p:cNvPr>
              <p:cNvCxnSpPr>
                <a:stCxn id="30" idx="2"/>
                <a:endCxn id="18" idx="6"/>
              </p:cNvCxnSpPr>
              <p:nvPr/>
            </p:nvCxnSpPr>
            <p:spPr>
              <a:xfrm rot="10800000">
                <a:off x="4082655" y="2308820"/>
                <a:ext cx="470635" cy="137718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EFF557B3-B338-F16E-25F3-2618A1D9E790}"/>
                  </a:ext>
                </a:extLst>
              </p:cNvPr>
              <p:cNvCxnSpPr>
                <a:stCxn id="30" idx="4"/>
                <a:endCxn id="32" idx="0"/>
              </p:cNvCxnSpPr>
              <p:nvPr/>
            </p:nvCxnSpPr>
            <p:spPr>
              <a:xfrm rot="5400000">
                <a:off x="4268744" y="2852045"/>
                <a:ext cx="690052" cy="7708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B2C64AFC-1305-9D78-6322-312CB5ED13B8}"/>
                  </a:ext>
                </a:extLst>
              </p:cNvPr>
              <p:cNvCxnSpPr>
                <a:stCxn id="32" idx="1"/>
                <a:endCxn id="36" idx="5"/>
              </p:cNvCxnSpPr>
              <p:nvPr/>
            </p:nvCxnSpPr>
            <p:spPr>
              <a:xfrm rot="16200000" flipV="1">
                <a:off x="3977102" y="2736504"/>
                <a:ext cx="44955" cy="1011266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ED8C84BF-BF1C-4BB8-940F-0E58A3085B6B}"/>
                  </a:ext>
                </a:extLst>
              </p:cNvPr>
              <p:cNvCxnSpPr>
                <a:stCxn id="32" idx="3"/>
                <a:endCxn id="31" idx="7"/>
              </p:cNvCxnSpPr>
              <p:nvPr/>
            </p:nvCxnSpPr>
            <p:spPr>
              <a:xfrm rot="5400000">
                <a:off x="4113450" y="3148050"/>
                <a:ext cx="135163" cy="648362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5784B630-CB8B-E754-45EE-306BC0569411}"/>
                  </a:ext>
                </a:extLst>
              </p:cNvPr>
              <p:cNvCxnSpPr>
                <a:stCxn id="30" idx="3"/>
                <a:endCxn id="36" idx="6"/>
              </p:cNvCxnSpPr>
              <p:nvPr/>
            </p:nvCxnSpPr>
            <p:spPr>
              <a:xfrm rot="5400000">
                <a:off x="3760833" y="2293173"/>
                <a:ext cx="598076" cy="1044842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D9E737FD-73BE-0FCA-4B2D-602E782A3E9F}"/>
                  </a:ext>
                </a:extLst>
              </p:cNvPr>
              <p:cNvCxnSpPr>
                <a:stCxn id="30" idx="6"/>
                <a:endCxn id="34" idx="3"/>
              </p:cNvCxnSpPr>
              <p:nvPr/>
            </p:nvCxnSpPr>
            <p:spPr>
              <a:xfrm>
                <a:off x="4751331" y="2446538"/>
                <a:ext cx="597421" cy="542353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3BBDD0FB-4D24-20B8-3E48-FF8523E51E76}"/>
                  </a:ext>
                </a:extLst>
              </p:cNvPr>
              <p:cNvCxnSpPr>
                <a:stCxn id="34" idx="5"/>
                <a:endCxn id="32" idx="6"/>
              </p:cNvCxnSpPr>
              <p:nvPr/>
            </p:nvCxnSpPr>
            <p:spPr>
              <a:xfrm rot="5400000">
                <a:off x="4878284" y="2784859"/>
                <a:ext cx="345741" cy="753805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AA276A73-E944-1562-BD95-0C9E20B1DAD7}"/>
                  </a:ext>
                </a:extLst>
              </p:cNvPr>
              <p:cNvCxnSpPr>
                <a:stCxn id="30" idx="6"/>
                <a:endCxn id="22" idx="2"/>
              </p:cNvCxnSpPr>
              <p:nvPr/>
            </p:nvCxnSpPr>
            <p:spPr>
              <a:xfrm>
                <a:off x="4751331" y="2446538"/>
                <a:ext cx="1200630" cy="136155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8E9C002C-AA88-5F6B-6592-3D184026943F}"/>
                  </a:ext>
                </a:extLst>
              </p:cNvPr>
              <p:cNvCxnSpPr>
                <a:stCxn id="22" idx="3"/>
                <a:endCxn id="34" idx="7"/>
              </p:cNvCxnSpPr>
              <p:nvPr/>
            </p:nvCxnSpPr>
            <p:spPr>
              <a:xfrm rot="5400000">
                <a:off x="5600827" y="2514950"/>
                <a:ext cx="221868" cy="567409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2C0CF6C2-1461-C5E4-82E3-48323C57FFD3}"/>
                  </a:ext>
                </a:extLst>
              </p:cNvPr>
              <p:cNvCxnSpPr>
                <a:stCxn id="24" idx="1"/>
                <a:endCxn id="34" idx="4"/>
              </p:cNvCxnSpPr>
              <p:nvPr/>
            </p:nvCxnSpPr>
            <p:spPr>
              <a:xfrm rot="16200000" flipV="1">
                <a:off x="5349257" y="3044463"/>
                <a:ext cx="474937" cy="396641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16589BD6-1AA2-9C75-F8D8-8CB1BF060220}"/>
                  </a:ext>
                </a:extLst>
              </p:cNvPr>
              <p:cNvCxnSpPr>
                <a:stCxn id="34" idx="0"/>
                <a:endCxn id="17" idx="4"/>
              </p:cNvCxnSpPr>
              <p:nvPr/>
            </p:nvCxnSpPr>
            <p:spPr>
              <a:xfrm rot="16200000" flipV="1">
                <a:off x="4555681" y="2060441"/>
                <a:ext cx="1288304" cy="377142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A469279B-6FD6-9733-8AB0-305710CE1E38}"/>
                  </a:ext>
                </a:extLst>
              </p:cNvPr>
              <p:cNvCxnSpPr>
                <a:stCxn id="22" idx="6"/>
                <a:endCxn id="16" idx="3"/>
              </p:cNvCxnSpPr>
              <p:nvPr/>
            </p:nvCxnSpPr>
            <p:spPr>
              <a:xfrm flipV="1">
                <a:off x="6249023" y="1674879"/>
                <a:ext cx="1031591" cy="907814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03868722-77EE-236A-5B7D-182BF123D0B9}"/>
                  </a:ext>
                </a:extLst>
              </p:cNvPr>
              <p:cNvCxnSpPr>
                <a:stCxn id="22" idx="6"/>
                <a:endCxn id="28" idx="2"/>
              </p:cNvCxnSpPr>
              <p:nvPr/>
            </p:nvCxnSpPr>
            <p:spPr>
              <a:xfrm flipV="1">
                <a:off x="6249023" y="2582691"/>
                <a:ext cx="1002588" cy="2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E92E46BB-871A-B1C4-F626-4259D7C1F96D}"/>
                  </a:ext>
                </a:extLst>
              </p:cNvPr>
              <p:cNvCxnSpPr>
                <a:endCxn id="27" idx="0"/>
              </p:cNvCxnSpPr>
              <p:nvPr/>
            </p:nvCxnSpPr>
            <p:spPr>
              <a:xfrm rot="16200000" flipH="1">
                <a:off x="5606402" y="3078810"/>
                <a:ext cx="2009442" cy="1033422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5EA7E014-E8F8-53DD-AAA9-C8B2EFB7D430}"/>
                  </a:ext>
                </a:extLst>
              </p:cNvPr>
              <p:cNvCxnSpPr>
                <a:stCxn id="24" idx="5"/>
                <a:endCxn id="27" idx="1"/>
              </p:cNvCxnSpPr>
              <p:nvPr/>
            </p:nvCxnSpPr>
            <p:spPr>
              <a:xfrm rot="16200000" flipH="1">
                <a:off x="6056988" y="3628416"/>
                <a:ext cx="938939" cy="1062717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AE371747-E460-D58E-1B6F-B810F4241411}"/>
                  </a:ext>
                </a:extLst>
              </p:cNvPr>
              <p:cNvCxnSpPr>
                <a:endCxn id="20" idx="0"/>
              </p:cNvCxnSpPr>
              <p:nvPr/>
            </p:nvCxnSpPr>
            <p:spPr>
              <a:xfrm rot="16200000" flipH="1">
                <a:off x="5393276" y="4053935"/>
                <a:ext cx="994089" cy="49017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576DA123-D3CC-5D40-5FBE-59D2B4480870}"/>
                  </a:ext>
                </a:extLst>
              </p:cNvPr>
              <p:cNvCxnSpPr>
                <a:stCxn id="34" idx="5"/>
                <a:endCxn id="23" idx="7"/>
              </p:cNvCxnSpPr>
              <p:nvPr/>
            </p:nvCxnSpPr>
            <p:spPr>
              <a:xfrm rot="5400000">
                <a:off x="4505741" y="3212918"/>
                <a:ext cx="1146342" cy="698289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86151F64-09EC-D3AE-FB74-34006F288BB5}"/>
                  </a:ext>
                </a:extLst>
              </p:cNvPr>
              <p:cNvCxnSpPr>
                <a:stCxn id="31" idx="2"/>
                <a:endCxn id="23" idx="1"/>
              </p:cNvCxnSpPr>
              <p:nvPr/>
            </p:nvCxnSpPr>
            <p:spPr>
              <a:xfrm rot="10800000" flipH="1" flipV="1">
                <a:off x="3761121" y="3579465"/>
                <a:ext cx="758591" cy="555768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A293ED5B-027B-4513-A41B-2AD672D3C769}"/>
                  </a:ext>
                </a:extLst>
              </p:cNvPr>
              <p:cNvCxnSpPr>
                <a:stCxn id="31" idx="4"/>
                <a:endCxn id="24" idx="2"/>
              </p:cNvCxnSpPr>
              <p:nvPr/>
            </p:nvCxnSpPr>
            <p:spPr>
              <a:xfrm rot="5400000" flipH="1" flipV="1">
                <a:off x="4754238" y="2648238"/>
                <a:ext cx="50261" cy="1924343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FDC6D1A2-1A96-8FA6-7E88-3D604761F293}"/>
                  </a:ext>
                </a:extLst>
              </p:cNvPr>
              <p:cNvCxnSpPr>
                <a:stCxn id="31" idx="2"/>
                <a:endCxn id="36" idx="5"/>
              </p:cNvCxnSpPr>
              <p:nvPr/>
            </p:nvCxnSpPr>
            <p:spPr>
              <a:xfrm rot="10800000">
                <a:off x="3493946" y="3219659"/>
                <a:ext cx="267176" cy="359806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CE1E8CAE-B2A2-22B8-FE98-BF84909644C8}"/>
                  </a:ext>
                </a:extLst>
              </p:cNvPr>
              <p:cNvCxnSpPr>
                <a:stCxn id="31" idx="2"/>
                <a:endCxn id="19" idx="7"/>
              </p:cNvCxnSpPr>
              <p:nvPr/>
            </p:nvCxnSpPr>
            <p:spPr>
              <a:xfrm rot="10800000" flipV="1">
                <a:off x="3746000" y="3579465"/>
                <a:ext cx="15123" cy="1271076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9FD74FFF-EF9F-E0AC-B0A1-DCE410F21038}"/>
                  </a:ext>
                </a:extLst>
              </p:cNvPr>
              <p:cNvCxnSpPr>
                <a:stCxn id="32" idx="0"/>
                <a:endCxn id="18" idx="5"/>
              </p:cNvCxnSpPr>
              <p:nvPr/>
            </p:nvCxnSpPr>
            <p:spPr>
              <a:xfrm rot="16200000" flipV="1">
                <a:off x="3886055" y="2546435"/>
                <a:ext cx="856773" cy="521579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E3B8D67D-1F51-EC82-B34E-6A9EEC7F9DFB}"/>
                  </a:ext>
                </a:extLst>
              </p:cNvPr>
              <p:cNvCxnSpPr>
                <a:stCxn id="23" idx="4"/>
                <a:endCxn id="25" idx="4"/>
              </p:cNvCxnSpPr>
              <p:nvPr/>
            </p:nvCxnSpPr>
            <p:spPr>
              <a:xfrm rot="16200000" flipH="1">
                <a:off x="4350042" y="4663489"/>
                <a:ext cx="732064" cy="182668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C0B785DD-30B3-6CF3-2606-F21B6F5A7267}"/>
                  </a:ext>
                </a:extLst>
              </p:cNvPr>
              <p:cNvCxnSpPr>
                <a:stCxn id="25" idx="0"/>
                <a:endCxn id="19" idx="5"/>
              </p:cNvCxnSpPr>
              <p:nvPr/>
            </p:nvCxnSpPr>
            <p:spPr>
              <a:xfrm rot="16200000" flipH="1" flipV="1">
                <a:off x="4259510" y="4495192"/>
                <a:ext cx="34387" cy="1061409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8785D9B6-A35B-33A3-2A6E-58F769CA3610}"/>
                  </a:ext>
                </a:extLst>
              </p:cNvPr>
              <p:cNvCxnSpPr>
                <a:stCxn id="25" idx="5"/>
                <a:endCxn id="12" idx="2"/>
              </p:cNvCxnSpPr>
              <p:nvPr/>
            </p:nvCxnSpPr>
            <p:spPr>
              <a:xfrm rot="16200000" flipH="1">
                <a:off x="4549997" y="5401494"/>
                <a:ext cx="956370" cy="362244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4ADB6DCA-FEBF-EFEB-EC37-D1FF923AFF58}"/>
                  </a:ext>
                </a:extLst>
              </p:cNvPr>
              <p:cNvCxnSpPr>
                <a:stCxn id="25" idx="4"/>
                <a:endCxn id="20" idx="2"/>
              </p:cNvCxnSpPr>
              <p:nvPr/>
            </p:nvCxnSpPr>
            <p:spPr>
              <a:xfrm rot="5400000" flipH="1" flipV="1">
                <a:off x="5088435" y="4442993"/>
                <a:ext cx="396835" cy="95889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FEC73B36-CDBC-3ED1-AC99-51D0292DF7CF}"/>
                  </a:ext>
                </a:extLst>
              </p:cNvPr>
              <p:cNvCxnSpPr>
                <a:stCxn id="25" idx="4"/>
                <a:endCxn id="26" idx="2"/>
              </p:cNvCxnSpPr>
              <p:nvPr/>
            </p:nvCxnSpPr>
            <p:spPr>
              <a:xfrm rot="16200000" flipH="1">
                <a:off x="5206774" y="4721489"/>
                <a:ext cx="420086" cy="1218818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>
                <a:extLst>
                  <a:ext uri="{FF2B5EF4-FFF2-40B4-BE49-F238E27FC236}">
                    <a16:creationId xmlns:a16="http://schemas.microsoft.com/office/drawing/2014/main" id="{B768CDA6-CB85-B073-7D90-8110CB3BC95A}"/>
                  </a:ext>
                </a:extLst>
              </p:cNvPr>
              <p:cNvCxnSpPr>
                <a:stCxn id="23" idx="5"/>
                <a:endCxn id="26" idx="3"/>
              </p:cNvCxnSpPr>
              <p:nvPr/>
            </p:nvCxnSpPr>
            <p:spPr>
              <a:xfrm rot="16200000" flipH="1">
                <a:off x="4759662" y="4315392"/>
                <a:ext cx="1265672" cy="1325462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>
                <a:extLst>
                  <a:ext uri="{FF2B5EF4-FFF2-40B4-BE49-F238E27FC236}">
                    <a16:creationId xmlns:a16="http://schemas.microsoft.com/office/drawing/2014/main" id="{CEB1F42F-8A9A-EB38-F319-97299723A3AA}"/>
                  </a:ext>
                </a:extLst>
              </p:cNvPr>
              <p:cNvCxnSpPr>
                <a:stCxn id="31" idx="2"/>
                <a:endCxn id="25" idx="3"/>
              </p:cNvCxnSpPr>
              <p:nvPr/>
            </p:nvCxnSpPr>
            <p:spPr>
              <a:xfrm rot="10800000" flipH="1" flipV="1">
                <a:off x="3761122" y="3579465"/>
                <a:ext cx="1006634" cy="1524966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>
                <a:extLst>
                  <a:ext uri="{FF2B5EF4-FFF2-40B4-BE49-F238E27FC236}">
                    <a16:creationId xmlns:a16="http://schemas.microsoft.com/office/drawing/2014/main" id="{735ED8ED-8E74-BF7F-368B-DC250C9A0E4B}"/>
                  </a:ext>
                </a:extLst>
              </p:cNvPr>
              <p:cNvCxnSpPr>
                <a:stCxn id="25" idx="0"/>
                <a:endCxn id="24" idx="3"/>
              </p:cNvCxnSpPr>
              <p:nvPr/>
            </p:nvCxnSpPr>
            <p:spPr>
              <a:xfrm rot="5400000" flipH="1" flipV="1">
                <a:off x="4637027" y="3860687"/>
                <a:ext cx="1318398" cy="977637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2939AD82-957C-25EC-B84D-9357EA267F07}"/>
                  </a:ext>
                </a:extLst>
              </p:cNvPr>
              <p:cNvCxnSpPr>
                <a:stCxn id="26" idx="7"/>
                <a:endCxn id="27" idx="2"/>
              </p:cNvCxnSpPr>
              <p:nvPr/>
            </p:nvCxnSpPr>
            <p:spPr>
              <a:xfrm rot="5400000" flipH="1" flipV="1">
                <a:off x="6226209" y="4668319"/>
                <a:ext cx="771660" cy="833548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>
                <a:extLst>
                  <a:ext uri="{FF2B5EF4-FFF2-40B4-BE49-F238E27FC236}">
                    <a16:creationId xmlns:a16="http://schemas.microsoft.com/office/drawing/2014/main" id="{A72812C9-5AB0-085C-7521-8A42400A2874}"/>
                  </a:ext>
                </a:extLst>
              </p:cNvPr>
              <p:cNvCxnSpPr>
                <a:stCxn id="26" idx="1"/>
                <a:endCxn id="21" idx="3"/>
              </p:cNvCxnSpPr>
              <p:nvPr/>
            </p:nvCxnSpPr>
            <p:spPr>
              <a:xfrm rot="5400000" flipH="1" flipV="1">
                <a:off x="5815808" y="4140148"/>
                <a:ext cx="1570197" cy="1091355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id="{5B500712-C879-A8D1-32C8-3FD8C3CE07CF}"/>
                  </a:ext>
                </a:extLst>
              </p:cNvPr>
              <p:cNvCxnSpPr>
                <a:stCxn id="26" idx="7"/>
                <a:endCxn id="35" idx="7"/>
              </p:cNvCxnSpPr>
              <p:nvPr/>
            </p:nvCxnSpPr>
            <p:spPr>
              <a:xfrm rot="5400000" flipH="1" flipV="1">
                <a:off x="6492845" y="4901867"/>
                <a:ext cx="271477" cy="866637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id="{B8C3DDE7-511E-E414-A986-F1AC7C85E699}"/>
                  </a:ext>
                </a:extLst>
              </p:cNvPr>
              <p:cNvCxnSpPr>
                <a:stCxn id="35" idx="6"/>
                <a:endCxn id="13" idx="0"/>
              </p:cNvCxnSpPr>
              <p:nvPr/>
            </p:nvCxnSpPr>
            <p:spPr>
              <a:xfrm flipH="1">
                <a:off x="7004059" y="5239098"/>
                <a:ext cx="74267" cy="63604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824B3239-A3D1-BF7E-7EE2-E641CA384AD9}"/>
                  </a:ext>
                </a:extLst>
              </p:cNvPr>
              <p:cNvCxnSpPr>
                <a:stCxn id="27" idx="5"/>
                <a:endCxn id="14" idx="5"/>
              </p:cNvCxnSpPr>
              <p:nvPr/>
            </p:nvCxnSpPr>
            <p:spPr>
              <a:xfrm rot="16200000" flipH="1">
                <a:off x="7637257" y="4329875"/>
                <a:ext cx="210420" cy="1089231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id="{8BB443D2-556F-5CD6-676F-4892EAAA60D1}"/>
                  </a:ext>
                </a:extLst>
              </p:cNvPr>
              <p:cNvCxnSpPr>
                <a:stCxn id="27" idx="5"/>
                <a:endCxn id="35" idx="5"/>
              </p:cNvCxnSpPr>
              <p:nvPr/>
            </p:nvCxnSpPr>
            <p:spPr>
              <a:xfrm rot="5400000">
                <a:off x="6875143" y="4956040"/>
                <a:ext cx="509468" cy="13595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>
                <a:extLst>
                  <a:ext uri="{FF2B5EF4-FFF2-40B4-BE49-F238E27FC236}">
                    <a16:creationId xmlns:a16="http://schemas.microsoft.com/office/drawing/2014/main" id="{E9393AA2-4986-81F5-9BFA-F580F6D611EA}"/>
                  </a:ext>
                </a:extLst>
              </p:cNvPr>
              <p:cNvCxnSpPr>
                <a:stCxn id="35" idx="0"/>
                <a:endCxn id="14" idx="3"/>
              </p:cNvCxnSpPr>
              <p:nvPr/>
            </p:nvCxnSpPr>
            <p:spPr>
              <a:xfrm rot="5400000" flipH="1" flipV="1">
                <a:off x="7482988" y="4518964"/>
                <a:ext cx="203321" cy="1124797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104">
                <a:extLst>
                  <a:ext uri="{FF2B5EF4-FFF2-40B4-BE49-F238E27FC236}">
                    <a16:creationId xmlns:a16="http://schemas.microsoft.com/office/drawing/2014/main" id="{5FB2DE5B-7CA5-F0E0-5700-5EBEE3E1E4E0}"/>
                  </a:ext>
                </a:extLst>
              </p:cNvPr>
              <p:cNvCxnSpPr>
                <a:stCxn id="35" idx="0"/>
                <a:endCxn id="24" idx="5"/>
              </p:cNvCxnSpPr>
              <p:nvPr/>
            </p:nvCxnSpPr>
            <p:spPr>
              <a:xfrm rot="16200000" flipV="1">
                <a:off x="5762317" y="3923088"/>
                <a:ext cx="1492716" cy="1027151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>
                <a:extLst>
                  <a:ext uri="{FF2B5EF4-FFF2-40B4-BE49-F238E27FC236}">
                    <a16:creationId xmlns:a16="http://schemas.microsoft.com/office/drawing/2014/main" id="{00B56A46-5AC0-7C18-E932-3D7269CC8F03}"/>
                  </a:ext>
                </a:extLst>
              </p:cNvPr>
              <p:cNvCxnSpPr>
                <a:stCxn id="21" idx="4"/>
                <a:endCxn id="27" idx="0"/>
              </p:cNvCxnSpPr>
              <p:nvPr/>
            </p:nvCxnSpPr>
            <p:spPr>
              <a:xfrm rot="5400000">
                <a:off x="6861717" y="4210348"/>
                <a:ext cx="656012" cy="123777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106">
                <a:extLst>
                  <a:ext uri="{FF2B5EF4-FFF2-40B4-BE49-F238E27FC236}">
                    <a16:creationId xmlns:a16="http://schemas.microsoft.com/office/drawing/2014/main" id="{FC37D8CE-E28A-563E-3385-412CA7FF6719}"/>
                  </a:ext>
                </a:extLst>
              </p:cNvPr>
              <p:cNvCxnSpPr>
                <a:stCxn id="27" idx="5"/>
                <a:endCxn id="33" idx="3"/>
              </p:cNvCxnSpPr>
              <p:nvPr/>
            </p:nvCxnSpPr>
            <p:spPr>
              <a:xfrm rot="5400000" flipH="1" flipV="1">
                <a:off x="7196286" y="4066274"/>
                <a:ext cx="704572" cy="701441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Connector 107">
                <a:extLst>
                  <a:ext uri="{FF2B5EF4-FFF2-40B4-BE49-F238E27FC236}">
                    <a16:creationId xmlns:a16="http://schemas.microsoft.com/office/drawing/2014/main" id="{8B1B9C1A-2057-E53F-9C52-8D4FACF6A7E8}"/>
                  </a:ext>
                </a:extLst>
              </p:cNvPr>
              <p:cNvCxnSpPr>
                <a:stCxn id="33" idx="6"/>
                <a:endCxn id="28" idx="0"/>
              </p:cNvCxnSpPr>
              <p:nvPr/>
            </p:nvCxnSpPr>
            <p:spPr>
              <a:xfrm flipH="1" flipV="1">
                <a:off x="7350632" y="2483670"/>
                <a:ext cx="644389" cy="1541388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Connector 108">
                <a:extLst>
                  <a:ext uri="{FF2B5EF4-FFF2-40B4-BE49-F238E27FC236}">
                    <a16:creationId xmlns:a16="http://schemas.microsoft.com/office/drawing/2014/main" id="{93B32CFE-A166-98A8-F3E0-923495E7E1B8}"/>
                  </a:ext>
                </a:extLst>
              </p:cNvPr>
              <p:cNvCxnSpPr>
                <a:stCxn id="33" idx="6"/>
                <a:endCxn id="21" idx="6"/>
              </p:cNvCxnSpPr>
              <p:nvPr/>
            </p:nvCxnSpPr>
            <p:spPr>
              <a:xfrm flipH="1" flipV="1">
                <a:off x="7400142" y="3795699"/>
                <a:ext cx="594879" cy="229359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>
                <a:extLst>
                  <a:ext uri="{FF2B5EF4-FFF2-40B4-BE49-F238E27FC236}">
                    <a16:creationId xmlns:a16="http://schemas.microsoft.com/office/drawing/2014/main" id="{211222C9-2FF8-CBB7-0035-234E10D568F4}"/>
                  </a:ext>
                </a:extLst>
              </p:cNvPr>
              <p:cNvCxnSpPr>
                <a:stCxn id="33" idx="3"/>
                <a:endCxn id="15" idx="4"/>
              </p:cNvCxnSpPr>
              <p:nvPr/>
            </p:nvCxnSpPr>
            <p:spPr>
              <a:xfrm rot="5400000" flipH="1" flipV="1">
                <a:off x="7793708" y="3468065"/>
                <a:ext cx="702228" cy="491059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>
                <a:extLst>
                  <a:ext uri="{FF2B5EF4-FFF2-40B4-BE49-F238E27FC236}">
                    <a16:creationId xmlns:a16="http://schemas.microsoft.com/office/drawing/2014/main" id="{8C94F748-32EC-3D33-1B74-EF0686B5BC88}"/>
                  </a:ext>
                </a:extLst>
              </p:cNvPr>
              <p:cNvCxnSpPr>
                <a:stCxn id="33" idx="3"/>
                <a:endCxn id="14" idx="0"/>
              </p:cNvCxnSpPr>
              <p:nvPr/>
            </p:nvCxnSpPr>
            <p:spPr>
              <a:xfrm rot="16200000" flipH="1">
                <a:off x="7685203" y="4278799"/>
                <a:ext cx="745953" cy="317772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F8EE652B-1AF7-0655-F73F-DE1B67B74EDA}"/>
                </a:ext>
              </a:extLst>
            </p:cNvPr>
            <p:cNvGrpSpPr/>
            <p:nvPr/>
          </p:nvGrpSpPr>
          <p:grpSpPr>
            <a:xfrm>
              <a:off x="3240388" y="1307798"/>
              <a:ext cx="5298495" cy="4864402"/>
              <a:chOff x="3240388" y="1307798"/>
              <a:chExt cx="5298495" cy="4864402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0656610D-6D3D-0C5C-F6E7-EC449FAF4156}"/>
                  </a:ext>
                </a:extLst>
              </p:cNvPr>
              <p:cNvSpPr/>
              <p:nvPr/>
            </p:nvSpPr>
            <p:spPr>
              <a:xfrm>
                <a:off x="5209304" y="5961780"/>
                <a:ext cx="198042" cy="198042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n w="571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034525E6-010B-6AC6-B43F-928C88F1CCCE}"/>
                  </a:ext>
                </a:extLst>
              </p:cNvPr>
              <p:cNvSpPr/>
              <p:nvPr/>
            </p:nvSpPr>
            <p:spPr>
              <a:xfrm>
                <a:off x="6855528" y="5875138"/>
                <a:ext cx="297062" cy="297062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shade val="30000"/>
                      <a:satMod val="115000"/>
                    </a:schemeClr>
                  </a:gs>
                  <a:gs pos="50000">
                    <a:schemeClr val="accent1">
                      <a:shade val="67500"/>
                      <a:satMod val="115000"/>
                    </a:schemeClr>
                  </a:gs>
                  <a:gs pos="100000">
                    <a:schemeClr val="accent1"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  <a:ln w="571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F7567B41-1AB2-25AD-4C95-771B08041830}"/>
                  </a:ext>
                </a:extLst>
              </p:cNvPr>
              <p:cNvSpPr/>
              <p:nvPr/>
            </p:nvSpPr>
            <p:spPr>
              <a:xfrm>
                <a:off x="8118044" y="4810662"/>
                <a:ext cx="198042" cy="198042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shade val="30000"/>
                      <a:satMod val="115000"/>
                    </a:schemeClr>
                  </a:gs>
                  <a:gs pos="50000">
                    <a:schemeClr val="accent1">
                      <a:shade val="67500"/>
                      <a:satMod val="115000"/>
                    </a:schemeClr>
                  </a:gs>
                  <a:gs pos="100000">
                    <a:schemeClr val="accent1"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  <a:ln w="571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E12C5D23-5B75-5AAC-6207-E654E9ACA315}"/>
                  </a:ext>
                </a:extLst>
              </p:cNvPr>
              <p:cNvSpPr/>
              <p:nvPr/>
            </p:nvSpPr>
            <p:spPr>
              <a:xfrm>
                <a:off x="8241821" y="3065419"/>
                <a:ext cx="297062" cy="297062"/>
              </a:xfrm>
              <a:prstGeom prst="ellipse">
                <a:avLst/>
              </a:prstGeom>
              <a:gradFill flip="none" rotWithShape="1">
                <a:gsLst>
                  <a:gs pos="0">
                    <a:srgbClr val="FFC000">
                      <a:shade val="30000"/>
                      <a:satMod val="115000"/>
                    </a:srgbClr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n w="571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26B3D39E-58A4-5140-4D62-C371EAE154D6}"/>
                  </a:ext>
                </a:extLst>
              </p:cNvPr>
              <p:cNvSpPr/>
              <p:nvPr/>
            </p:nvSpPr>
            <p:spPr>
              <a:xfrm>
                <a:off x="7251611" y="1505840"/>
                <a:ext cx="198042" cy="198042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shade val="30000"/>
                      <a:satMod val="115000"/>
                    </a:schemeClr>
                  </a:gs>
                  <a:gs pos="50000">
                    <a:schemeClr val="accent1">
                      <a:shade val="67500"/>
                      <a:satMod val="115000"/>
                    </a:schemeClr>
                  </a:gs>
                  <a:gs pos="100000">
                    <a:schemeClr val="accent1"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  <a:ln w="571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D30251BB-BD27-0CAE-9FED-696C864CA344}"/>
                  </a:ext>
                </a:extLst>
              </p:cNvPr>
              <p:cNvSpPr/>
              <p:nvPr/>
            </p:nvSpPr>
            <p:spPr>
              <a:xfrm>
                <a:off x="4862731" y="1307798"/>
                <a:ext cx="297062" cy="297062"/>
              </a:xfrm>
              <a:prstGeom prst="ellipse">
                <a:avLst/>
              </a:prstGeom>
              <a:gradFill flip="none" rotWithShape="1">
                <a:gsLst>
                  <a:gs pos="0">
                    <a:srgbClr val="FFC000">
                      <a:shade val="30000"/>
                      <a:satMod val="115000"/>
                    </a:srgbClr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n w="571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14F9A1C7-39DC-7E3C-A415-FBEF3D694E21}"/>
                  </a:ext>
                </a:extLst>
              </p:cNvPr>
              <p:cNvSpPr/>
              <p:nvPr/>
            </p:nvSpPr>
            <p:spPr>
              <a:xfrm>
                <a:off x="3884612" y="2209799"/>
                <a:ext cx="198042" cy="198042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n w="571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2F1E1764-139E-4691-88CD-BD36ACFEAC36}"/>
                  </a:ext>
                </a:extLst>
              </p:cNvPr>
              <p:cNvSpPr/>
              <p:nvPr/>
            </p:nvSpPr>
            <p:spPr>
              <a:xfrm>
                <a:off x="3513571" y="4810663"/>
                <a:ext cx="272306" cy="272306"/>
              </a:xfrm>
              <a:prstGeom prst="ellipse">
                <a:avLst/>
              </a:prstGeom>
              <a:gradFill flip="none" rotWithShape="1">
                <a:gsLst>
                  <a:gs pos="0">
                    <a:srgbClr val="FFC000">
                      <a:shade val="30000"/>
                      <a:satMod val="115000"/>
                    </a:srgbClr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n w="571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9288C63C-10AD-1485-426F-3C0893F200BC}"/>
                  </a:ext>
                </a:extLst>
              </p:cNvPr>
              <p:cNvSpPr/>
              <p:nvPr/>
            </p:nvSpPr>
            <p:spPr>
              <a:xfrm>
                <a:off x="5766298" y="4575489"/>
                <a:ext cx="297062" cy="297062"/>
              </a:xfrm>
              <a:prstGeom prst="ellipse">
                <a:avLst/>
              </a:prstGeom>
              <a:gradFill flip="none" rotWithShape="1">
                <a:gsLst>
                  <a:gs pos="0">
                    <a:srgbClr val="FFC000">
                      <a:shade val="30000"/>
                      <a:satMod val="115000"/>
                    </a:srgbClr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n w="571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F89369DD-B7D7-8FB1-6DBC-B96BFCC4AFA1}"/>
                  </a:ext>
                </a:extLst>
              </p:cNvPr>
              <p:cNvSpPr/>
              <p:nvPr/>
            </p:nvSpPr>
            <p:spPr>
              <a:xfrm>
                <a:off x="7103080" y="3647168"/>
                <a:ext cx="297062" cy="297062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shade val="30000"/>
                      <a:satMod val="115000"/>
                    </a:schemeClr>
                  </a:gs>
                  <a:gs pos="50000">
                    <a:schemeClr val="accent1">
                      <a:shade val="67500"/>
                      <a:satMod val="115000"/>
                    </a:schemeClr>
                  </a:gs>
                  <a:gs pos="100000">
                    <a:schemeClr val="accent1"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  <a:ln w="571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DE83FC62-31CC-6883-2BBB-00A0C36AE2B7}"/>
                  </a:ext>
                </a:extLst>
              </p:cNvPr>
              <p:cNvSpPr/>
              <p:nvPr/>
            </p:nvSpPr>
            <p:spPr>
              <a:xfrm>
                <a:off x="5951961" y="2434162"/>
                <a:ext cx="297062" cy="297062"/>
              </a:xfrm>
              <a:prstGeom prst="ellipse">
                <a:avLst/>
              </a:prstGeom>
              <a:gradFill flip="none" rotWithShape="1">
                <a:gsLst>
                  <a:gs pos="0">
                    <a:srgbClr val="FFC000">
                      <a:shade val="30000"/>
                      <a:satMod val="115000"/>
                    </a:srgbClr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n w="571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F4E90806-6F3D-3D13-1349-046E2772DDA1}"/>
                  </a:ext>
                </a:extLst>
              </p:cNvPr>
              <p:cNvSpPr/>
              <p:nvPr/>
            </p:nvSpPr>
            <p:spPr>
              <a:xfrm>
                <a:off x="4476209" y="4091729"/>
                <a:ext cx="297062" cy="297062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shade val="30000"/>
                      <a:satMod val="115000"/>
                    </a:schemeClr>
                  </a:gs>
                  <a:gs pos="50000">
                    <a:schemeClr val="accent1">
                      <a:shade val="67500"/>
                      <a:satMod val="115000"/>
                    </a:schemeClr>
                  </a:gs>
                  <a:gs pos="100000">
                    <a:schemeClr val="accent1"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  <a:ln w="571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D78EB5FC-CB90-4B33-9751-59F9322EE733}"/>
                  </a:ext>
                </a:extLst>
              </p:cNvPr>
              <p:cNvSpPr/>
              <p:nvPr/>
            </p:nvSpPr>
            <p:spPr>
              <a:xfrm>
                <a:off x="5741541" y="3436748"/>
                <a:ext cx="297062" cy="297062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n w="571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BC3DC98B-E27C-53FA-4310-CADB79ED73C7}"/>
                  </a:ext>
                </a:extLst>
              </p:cNvPr>
              <p:cNvSpPr/>
              <p:nvPr/>
            </p:nvSpPr>
            <p:spPr>
              <a:xfrm>
                <a:off x="4751332" y="5008704"/>
                <a:ext cx="112152" cy="112151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571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465A9999-B0C8-4E05-3645-B3BE57B34B49}"/>
                  </a:ext>
                </a:extLst>
              </p:cNvPr>
              <p:cNvSpPr/>
              <p:nvPr/>
            </p:nvSpPr>
            <p:spPr>
              <a:xfrm>
                <a:off x="6026226" y="5441920"/>
                <a:ext cx="198042" cy="198042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571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0683B8C8-0292-51B4-934C-CEF794086DC1}"/>
                  </a:ext>
                </a:extLst>
              </p:cNvPr>
              <p:cNvSpPr/>
              <p:nvPr/>
            </p:nvSpPr>
            <p:spPr>
              <a:xfrm>
                <a:off x="7028813" y="4600242"/>
                <a:ext cx="198042" cy="198042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571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89028B78-E41B-4DAA-2CBA-9944AE7674E9}"/>
                  </a:ext>
                </a:extLst>
              </p:cNvPr>
              <p:cNvSpPr/>
              <p:nvPr/>
            </p:nvSpPr>
            <p:spPr>
              <a:xfrm>
                <a:off x="7251611" y="2483670"/>
                <a:ext cx="198042" cy="198042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n w="571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FAE3B427-92FB-05A6-3D11-009E8E1DFC3D}"/>
                  </a:ext>
                </a:extLst>
              </p:cNvPr>
              <p:cNvSpPr/>
              <p:nvPr/>
            </p:nvSpPr>
            <p:spPr>
              <a:xfrm>
                <a:off x="6063358" y="1666747"/>
                <a:ext cx="198042" cy="198042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571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40FE7538-36CD-2B00-E3CF-9C78DAE5B948}"/>
                  </a:ext>
                </a:extLst>
              </p:cNvPr>
              <p:cNvSpPr/>
              <p:nvPr/>
            </p:nvSpPr>
            <p:spPr>
              <a:xfrm>
                <a:off x="4553289" y="2347517"/>
                <a:ext cx="198042" cy="198042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n w="571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A84BCBC2-CA48-799A-F33B-6A39A1010C77}"/>
                  </a:ext>
                </a:extLst>
              </p:cNvPr>
              <p:cNvSpPr/>
              <p:nvPr/>
            </p:nvSpPr>
            <p:spPr>
              <a:xfrm>
                <a:off x="3761122" y="3523389"/>
                <a:ext cx="112152" cy="112151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571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40287276-6931-AF95-664D-019DB0617DA4}"/>
                  </a:ext>
                </a:extLst>
              </p:cNvPr>
              <p:cNvSpPr/>
              <p:nvPr/>
            </p:nvSpPr>
            <p:spPr>
              <a:xfrm>
                <a:off x="4476209" y="3235611"/>
                <a:ext cx="198042" cy="198042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571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12FB1922-9B05-AFDD-6898-CF03CDD65FDF}"/>
                  </a:ext>
                </a:extLst>
              </p:cNvPr>
              <p:cNvSpPr/>
              <p:nvPr/>
            </p:nvSpPr>
            <p:spPr>
              <a:xfrm>
                <a:off x="7882869" y="3968982"/>
                <a:ext cx="112152" cy="112151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571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CAFD29F8-67DC-00EB-B732-05ECD5BFBA72}"/>
                  </a:ext>
                </a:extLst>
              </p:cNvPr>
              <p:cNvSpPr/>
              <p:nvPr/>
            </p:nvSpPr>
            <p:spPr>
              <a:xfrm>
                <a:off x="5332328" y="2893164"/>
                <a:ext cx="112152" cy="112151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571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02EBF29A-52B9-894B-F9E1-14051D68D158}"/>
                  </a:ext>
                </a:extLst>
              </p:cNvPr>
              <p:cNvSpPr/>
              <p:nvPr/>
            </p:nvSpPr>
            <p:spPr>
              <a:xfrm>
                <a:off x="6966174" y="5183022"/>
                <a:ext cx="112152" cy="112151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571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849F33FA-5434-F407-445C-B06B5D4ACD00}"/>
                  </a:ext>
                </a:extLst>
              </p:cNvPr>
              <p:cNvSpPr/>
              <p:nvPr/>
            </p:nvSpPr>
            <p:spPr>
              <a:xfrm>
                <a:off x="3240388" y="2966101"/>
                <a:ext cx="297062" cy="297062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n w="571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66" name="CasellaDiTesto 1"/>
          <p:cNvSpPr txBox="1">
            <a:spLocks noChangeArrowheads="1"/>
          </p:cNvSpPr>
          <p:nvPr/>
        </p:nvSpPr>
        <p:spPr bwMode="auto">
          <a:xfrm>
            <a:off x="1143100" y="55416"/>
            <a:ext cx="99059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tIns="36000" anchor="ctr">
            <a:noAutofit/>
          </a:bodyPr>
          <a:lstStyle/>
          <a:p>
            <a:pPr algn="ctr"/>
            <a:endParaRPr lang="en-GB" sz="1500" b="1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E1C775E-94DB-225E-8B4E-06090BAF1F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5199" y="1472144"/>
            <a:ext cx="5801742" cy="4665950"/>
          </a:xfrm>
        </p:spPr>
        <p:txBody>
          <a:bodyPr>
            <a:normAutofit/>
          </a:bodyPr>
          <a:lstStyle/>
          <a:p>
            <a:pPr algn="ctr"/>
            <a:endParaRPr lang="en-US" dirty="0"/>
          </a:p>
          <a:p>
            <a:pPr marL="0" indent="0" algn="ctr">
              <a:buNone/>
            </a:pPr>
            <a:r>
              <a:rPr lang="en-US" sz="2000" dirty="0"/>
              <a:t>ELITechGroup </a:t>
            </a:r>
            <a:r>
              <a:rPr lang="en-US" sz="2000" i="1" dirty="0">
                <a:solidFill>
                  <a:schemeClr val="accent1"/>
                </a:solidFill>
              </a:rPr>
              <a:t>enables better medical decisions</a:t>
            </a:r>
            <a:r>
              <a:rPr lang="en-US" sz="2000" i="1" dirty="0"/>
              <a:t> </a:t>
            </a:r>
            <a:r>
              <a:rPr lang="en-US" sz="2000" dirty="0"/>
              <a:t>by delivering high-value diagnostic solutions to laboratories operating closer to the patient. </a:t>
            </a:r>
          </a:p>
          <a:p>
            <a:pPr marL="0" indent="0" algn="ctr">
              <a:buNone/>
            </a:pPr>
            <a:endParaRPr lang="en-US" sz="2000" dirty="0"/>
          </a:p>
          <a:p>
            <a:pPr marL="0" indent="0" algn="ctr">
              <a:buNone/>
            </a:pPr>
            <a:r>
              <a:rPr lang="en-US" sz="2000" dirty="0"/>
              <a:t>Our mission is </a:t>
            </a:r>
            <a:r>
              <a:rPr lang="en-US" sz="2000" i="1" dirty="0"/>
              <a:t>to </a:t>
            </a:r>
            <a:r>
              <a:rPr lang="en-US" sz="2000" i="1" dirty="0">
                <a:solidFill>
                  <a:schemeClr val="accent1"/>
                </a:solidFill>
              </a:rPr>
              <a:t>improve patient care</a:t>
            </a:r>
            <a:r>
              <a:rPr lang="en-US" sz="2000" i="1" dirty="0"/>
              <a:t> </a:t>
            </a:r>
            <a:r>
              <a:rPr lang="en-US" sz="2000" dirty="0"/>
              <a:t>by developing market-leading diagnostic products that enable physicians to more rapidly and accurately determine the course of treatment.</a:t>
            </a:r>
          </a:p>
          <a:p>
            <a:pPr marL="0" indent="0" algn="ctr">
              <a:buNone/>
            </a:pPr>
            <a:endParaRPr lang="en-US" sz="2000" dirty="0"/>
          </a:p>
          <a:p>
            <a:pPr marL="0" indent="0" algn="ctr">
              <a:buNone/>
            </a:pPr>
            <a:r>
              <a:rPr lang="en-US" sz="2000" dirty="0"/>
              <a:t> We are committed to serve laboratories to a level not delivered today with </a:t>
            </a:r>
            <a:r>
              <a:rPr lang="en-US" sz="2000" i="1" dirty="0">
                <a:solidFill>
                  <a:schemeClr val="accent1"/>
                </a:solidFill>
              </a:rPr>
              <a:t>superior support </a:t>
            </a:r>
            <a:r>
              <a:rPr lang="en-US" sz="2000" dirty="0"/>
              <a:t>customers can count on.</a:t>
            </a:r>
          </a:p>
          <a:p>
            <a:pPr algn="ctr"/>
            <a:endParaRPr lang="en-US" sz="2000" dirty="0"/>
          </a:p>
          <a:p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4EC346E-414E-D780-B554-2B1233B6AC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Commitment: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4142765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0961050-DAE5-15EC-0509-9DC64C8DF9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3263" y="1502604"/>
            <a:ext cx="8492679" cy="466595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Exchange the slide carousel with the CytoPro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® Rotor to transform the stainer into a superb cytocentrifuge.</a:t>
            </a: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52941B-39E0-8970-77DB-D8847E11709D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D7C4B2C-5205-487F-B75D-B7F0E9852BE5}" type="slidenum">
              <a:rPr lang="en-GB" smtClean="0"/>
              <a:pPr/>
              <a:t>40</a:t>
            </a:fld>
            <a:endParaRPr lang="en-GB" dirty="0"/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840713C0-E41D-F006-8A59-8F3F973B3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478" y="353866"/>
            <a:ext cx="9418411" cy="443198"/>
          </a:xfrm>
        </p:spPr>
        <p:txBody>
          <a:bodyPr/>
          <a:lstStyle/>
          <a:p>
            <a:r>
              <a:rPr lang="en-US" dirty="0"/>
              <a:t>Built-in Cytocentrifugation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155F8D11-5BA8-44CE-0D36-3B77AC6553D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3289" y="822290"/>
            <a:ext cx="9417600" cy="370800"/>
          </a:xfrm>
        </p:spPr>
        <p:txBody>
          <a:bodyPr/>
          <a:lstStyle/>
          <a:p>
            <a:r>
              <a:rPr lang="en-US" dirty="0"/>
              <a:t>For increased cell concentration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A2CBBD0-FD56-5217-FA75-6D83F9D6B2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7019" y="2087428"/>
            <a:ext cx="1372437" cy="143430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6EAACA2-795C-E500-5EE6-2432ECFEC7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8759" y="3863129"/>
            <a:ext cx="1388956" cy="1434309"/>
          </a:xfrm>
          <a:prstGeom prst="rect">
            <a:avLst/>
          </a:prstGeom>
        </p:spPr>
      </p:pic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A0089ECC-F581-CF20-5712-13DC95648E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4264" y="2456398"/>
            <a:ext cx="4653905" cy="4143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61961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93AF3-0FE2-832D-8A1B-D8129962F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900" dirty="0"/>
              <a:t>Programming Capabilities Designed for Preferences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F8EEF7-1BA2-969A-E510-0BF9D6D0C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C4B2C-5205-487F-B75D-B7F0E9852BE5}" type="slidenum">
              <a:rPr lang="en-GB" smtClean="0"/>
              <a:pPr/>
              <a:t>41</a:t>
            </a:fld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719337-B011-C7CC-8CBF-F39E75974F3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See what YOU need to see</a:t>
            </a:r>
          </a:p>
        </p:txBody>
      </p:sp>
      <p:pic>
        <p:nvPicPr>
          <p:cNvPr id="5" name="Content Placeholder 9">
            <a:extLst>
              <a:ext uri="{FF2B5EF4-FFF2-40B4-BE49-F238E27FC236}">
                <a16:creationId xmlns:a16="http://schemas.microsoft.com/office/drawing/2014/main" id="{832388BC-8CBD-A52D-F0C3-0AC010C6A0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0" r="1960"/>
          <a:stretch/>
        </p:blipFill>
        <p:spPr>
          <a:xfrm>
            <a:off x="3609443" y="1894118"/>
            <a:ext cx="5777724" cy="362370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0D0852C-24B6-6C5E-4369-6E260DF9AB80}"/>
              </a:ext>
            </a:extLst>
          </p:cNvPr>
          <p:cNvSpPr/>
          <p:nvPr/>
        </p:nvSpPr>
        <p:spPr>
          <a:xfrm>
            <a:off x="9473822" y="2788727"/>
            <a:ext cx="2256547" cy="1339765"/>
          </a:xfrm>
          <a:prstGeom prst="rect">
            <a:avLst/>
          </a:prstGeom>
          <a:solidFill>
            <a:schemeClr val="accent4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Content Placeholder 15">
            <a:extLst>
              <a:ext uri="{FF2B5EF4-FFF2-40B4-BE49-F238E27FC236}">
                <a16:creationId xmlns:a16="http://schemas.microsoft.com/office/drawing/2014/main" id="{602A4BDA-3A86-AD57-4406-D17E7F5819ED}"/>
              </a:ext>
            </a:extLst>
          </p:cNvPr>
          <p:cNvSpPr txBox="1">
            <a:spLocks/>
          </p:cNvSpPr>
          <p:nvPr/>
        </p:nvSpPr>
        <p:spPr>
          <a:xfrm>
            <a:off x="9508481" y="3174362"/>
            <a:ext cx="2458638" cy="1517395"/>
          </a:xfrm>
          <a:prstGeom prst="rect">
            <a:avLst/>
          </a:prstGeom>
          <a:noFill/>
          <a:ln w="6350"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◆"/>
              <a:defRPr sz="24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◆"/>
              <a:defRPr sz="20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◆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◆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◆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​"/>
              <a:defRPr sz="24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​"/>
              <a:defRPr sz="20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◆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ts val="1800"/>
              <a:buFont typeface="Noto Sans Symbols"/>
              <a:buChar char="◆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AB929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en-US" sz="1200" kern="0" dirty="0">
                <a:solidFill>
                  <a:srgbClr val="3A5B73"/>
                </a:solidFill>
              </a:rPr>
              <a:t>Rapid Wright Giemsa</a:t>
            </a: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rgbClr val="3A5B73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AB929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en-US" sz="1200" kern="0" dirty="0">
                <a:solidFill>
                  <a:srgbClr val="3A5B73"/>
                </a:solidFill>
              </a:rPr>
              <a:t>Wright Giemsa</a:t>
            </a: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rgbClr val="3A5B73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171450" indent="-171450">
              <a:lnSpc>
                <a:spcPct val="150000"/>
              </a:lnSpc>
              <a:buClr>
                <a:srgbClr val="7AB929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1200" dirty="0"/>
              <a:t>May Grünwald Giemsa</a:t>
            </a: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AB929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rgbClr val="3A5B73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AB929"/>
              </a:buClr>
              <a:buSzPct val="100000"/>
              <a:buNone/>
              <a:tabLst/>
              <a:defRPr/>
            </a:pP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rgbClr val="7AB92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929"/>
              </a:buClr>
              <a:buSzPct val="100000"/>
              <a:buFont typeface="Noto Sans Symbols"/>
              <a:buChar char="◆"/>
              <a:tabLst/>
              <a:defRPr/>
            </a:pP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rgbClr val="7AB92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CA949EB-5F86-6D84-0BB4-71BCC14FEA92}"/>
              </a:ext>
            </a:extLst>
          </p:cNvPr>
          <p:cNvSpPr/>
          <p:nvPr/>
        </p:nvSpPr>
        <p:spPr>
          <a:xfrm>
            <a:off x="9421826" y="2832039"/>
            <a:ext cx="250196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sng" strike="noStrike" kern="1200" cap="none" spc="0" normalizeH="0" baseline="0" noProof="0" dirty="0">
                <a:ln w="0">
                  <a:noFill/>
                </a:ln>
                <a:solidFill>
                  <a:srgbClr val="7AB929"/>
                </a:solidFill>
                <a:effectLst/>
                <a:uLnTx/>
                <a:uFillTx/>
                <a:latin typeface="Arial"/>
                <a:ea typeface="Open Sans" panose="020B0606030504020204" pitchFamily="34" charset="0"/>
                <a:cs typeface="Open Sans" panose="020B0606030504020204" pitchFamily="34" charset="0"/>
              </a:rPr>
              <a:t>Staining Modes Include: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sng" strike="noStrike" kern="1200" cap="none" spc="0" normalizeH="0" baseline="0" noProof="0" dirty="0">
              <a:ln w="0">
                <a:noFill/>
              </a:ln>
              <a:solidFill>
                <a:srgbClr val="7AB929"/>
              </a:solidFill>
              <a:effectLst/>
              <a:uLnTx/>
              <a:uFillTx/>
              <a:latin typeface="Arial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Callout: Right Arrow 12">
            <a:extLst>
              <a:ext uri="{FF2B5EF4-FFF2-40B4-BE49-F238E27FC236}">
                <a16:creationId xmlns:a16="http://schemas.microsoft.com/office/drawing/2014/main" id="{B784E494-4D89-1056-3402-07211E695815}"/>
              </a:ext>
            </a:extLst>
          </p:cNvPr>
          <p:cNvSpPr/>
          <p:nvPr/>
        </p:nvSpPr>
        <p:spPr>
          <a:xfrm>
            <a:off x="816892" y="1894118"/>
            <a:ext cx="2792551" cy="3672000"/>
          </a:xfrm>
          <a:prstGeom prst="rightArrowCallou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en-US" sz="2800" b="1" dirty="0">
                <a:solidFill>
                  <a:schemeClr val="bg1"/>
                </a:solidFill>
              </a:rPr>
              <a:t>Option 1</a:t>
            </a:r>
          </a:p>
          <a:p>
            <a:pPr algn="l"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en-US" b="1" dirty="0">
                <a:solidFill>
                  <a:schemeClr val="accent2"/>
                </a:solidFill>
              </a:rPr>
              <a:t>Select a default staining program.</a:t>
            </a:r>
          </a:p>
        </p:txBody>
      </p:sp>
    </p:spTree>
    <p:extLst>
      <p:ext uri="{BB962C8B-B14F-4D97-AF65-F5344CB8AC3E}">
        <p14:creationId xmlns:p14="http://schemas.microsoft.com/office/powerpoint/2010/main" val="336463789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93AF3-0FE2-832D-8A1B-D8129962F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900" dirty="0"/>
              <a:t>Programming Capabilities Designed for Preferences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F8EEF7-1BA2-969A-E510-0BF9D6D0C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C4B2C-5205-487F-B75D-B7F0E9852BE5}" type="slidenum">
              <a:rPr lang="en-GB" smtClean="0"/>
              <a:pPr/>
              <a:t>42</a:t>
            </a:fld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719337-B011-C7CC-8CBF-F39E75974F3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See what YOU need to see</a:t>
            </a:r>
          </a:p>
        </p:txBody>
      </p:sp>
      <p:sp>
        <p:nvSpPr>
          <p:cNvPr id="13" name="Callout: Right Arrow 12">
            <a:extLst>
              <a:ext uri="{FF2B5EF4-FFF2-40B4-BE49-F238E27FC236}">
                <a16:creationId xmlns:a16="http://schemas.microsoft.com/office/drawing/2014/main" id="{B784E494-4D89-1056-3402-07211E695815}"/>
              </a:ext>
            </a:extLst>
          </p:cNvPr>
          <p:cNvSpPr/>
          <p:nvPr/>
        </p:nvSpPr>
        <p:spPr>
          <a:xfrm>
            <a:off x="816892" y="1937660"/>
            <a:ext cx="2792551" cy="3672000"/>
          </a:xfrm>
          <a:prstGeom prst="rightArrowCallou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en-US" sz="2800" b="1" dirty="0">
                <a:solidFill>
                  <a:schemeClr val="bg1"/>
                </a:solidFill>
              </a:rPr>
              <a:t>Option 2</a:t>
            </a:r>
          </a:p>
          <a:p>
            <a:pPr algn="l"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en-US" b="1" dirty="0">
                <a:solidFill>
                  <a:schemeClr val="accent2"/>
                </a:solidFill>
              </a:rPr>
              <a:t>Customize your own </a:t>
            </a:r>
            <a:br>
              <a:rPr lang="en-US" b="1" dirty="0">
                <a:solidFill>
                  <a:schemeClr val="accent2"/>
                </a:solidFill>
              </a:rPr>
            </a:br>
            <a:r>
              <a:rPr lang="en-US" b="1" dirty="0">
                <a:solidFill>
                  <a:schemeClr val="accent2"/>
                </a:solidFill>
              </a:rPr>
              <a:t>with easy programming capabilities.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B99FC4-BE84-ADED-3BB2-8E8BFCC57B9F}"/>
              </a:ext>
            </a:extLst>
          </p:cNvPr>
          <p:cNvSpPr txBox="1"/>
          <p:nvPr/>
        </p:nvSpPr>
        <p:spPr>
          <a:xfrm>
            <a:off x="3962370" y="6339561"/>
            <a:ext cx="6019793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en-US" sz="1400" b="1" dirty="0">
                <a:solidFill>
                  <a:schemeClr val="accent1"/>
                </a:solidFill>
              </a:rPr>
              <a:t>Customizability allows the pathologist and lab technicians the ability to dial in their preferred stain settings for the best viewing results.</a:t>
            </a:r>
          </a:p>
        </p:txBody>
      </p:sp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7C882C6C-DBEB-7753-10C2-69B5BFE5DE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370" y="1544062"/>
            <a:ext cx="6652092" cy="4752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31199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94ED03C-3027-5228-F547-805B2A388A53}"/>
              </a:ext>
            </a:extLst>
          </p:cNvPr>
          <p:cNvSpPr txBox="1"/>
          <p:nvPr/>
        </p:nvSpPr>
        <p:spPr>
          <a:xfrm>
            <a:off x="11243387" y="5998762"/>
            <a:ext cx="801384" cy="66941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l"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</a:pPr>
            <a:endParaRPr lang="en-US" dirty="0"/>
          </a:p>
          <a:p>
            <a:pPr algn="l"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</a:pPr>
            <a:endParaRPr lang="en-US" dirty="0" err="1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E40497D-CBD0-0E4C-0F07-7049EC495FD4}"/>
              </a:ext>
            </a:extLst>
          </p:cNvPr>
          <p:cNvSpPr txBox="1"/>
          <p:nvPr/>
        </p:nvSpPr>
        <p:spPr>
          <a:xfrm>
            <a:off x="10818753" y="5940684"/>
            <a:ext cx="1066379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l"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</a:pPr>
            <a:endParaRPr lang="en-US" dirty="0"/>
          </a:p>
        </p:txBody>
      </p:sp>
      <p:pic>
        <p:nvPicPr>
          <p:cNvPr id="104" name="Picture 103">
            <a:extLst>
              <a:ext uri="{FF2B5EF4-FFF2-40B4-BE49-F238E27FC236}">
                <a16:creationId xmlns:a16="http://schemas.microsoft.com/office/drawing/2014/main" id="{EB58A425-24F6-E676-E39A-EFB3B6B618A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55965" y="640367"/>
            <a:ext cx="1196144" cy="859318"/>
          </a:xfrm>
          <a:prstGeom prst="rect">
            <a:avLst/>
          </a:prstGeom>
          <a:noFill/>
        </p:spPr>
      </p:pic>
      <p:pic>
        <p:nvPicPr>
          <p:cNvPr id="105" name="Google Shape;465;p30">
            <a:extLst>
              <a:ext uri="{FF2B5EF4-FFF2-40B4-BE49-F238E27FC236}">
                <a16:creationId xmlns:a16="http://schemas.microsoft.com/office/drawing/2014/main" id="{9B8B9919-D051-0C88-7B5C-E3FCD7AFC12C}"/>
              </a:ext>
            </a:extLst>
          </p:cNvPr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54626" y="703233"/>
            <a:ext cx="1307070" cy="805794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TextBox 105">
            <a:extLst>
              <a:ext uri="{FF2B5EF4-FFF2-40B4-BE49-F238E27FC236}">
                <a16:creationId xmlns:a16="http://schemas.microsoft.com/office/drawing/2014/main" id="{0B73C89C-0C61-D9CA-F792-1C0438454685}"/>
              </a:ext>
            </a:extLst>
          </p:cNvPr>
          <p:cNvSpPr txBox="1"/>
          <p:nvPr/>
        </p:nvSpPr>
        <p:spPr>
          <a:xfrm>
            <a:off x="4125306" y="1424910"/>
            <a:ext cx="1097059" cy="215444"/>
          </a:xfrm>
          <a:prstGeom prst="rect">
            <a:avLst/>
          </a:prstGeom>
          <a:noFill/>
        </p:spPr>
        <p:txBody>
          <a:bodyPr wrap="square" lIns="0" tIns="0" rIns="0" rtlCol="0" anchor="ctr">
            <a:spAutoFit/>
          </a:bodyPr>
          <a:lstStyle/>
          <a:p>
            <a:pPr algn="ctr"/>
            <a:r>
              <a:rPr lang="en-IN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Aerospray</a:t>
            </a:r>
            <a:r>
              <a:rPr lang="en-IN" sz="1100" baseline="30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®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6B396FA4-B6DD-C19D-B06F-7B08064C19A6}"/>
              </a:ext>
            </a:extLst>
          </p:cNvPr>
          <p:cNvSpPr txBox="1"/>
          <p:nvPr/>
        </p:nvSpPr>
        <p:spPr>
          <a:xfrm>
            <a:off x="6805827" y="1424910"/>
            <a:ext cx="1097059" cy="215444"/>
          </a:xfrm>
          <a:prstGeom prst="rect">
            <a:avLst/>
          </a:prstGeom>
          <a:noFill/>
        </p:spPr>
        <p:txBody>
          <a:bodyPr wrap="square" lIns="0" tIns="0" rIns="0" rtlCol="0" anchor="ctr">
            <a:spAutoFit/>
          </a:bodyPr>
          <a:lstStyle/>
          <a:p>
            <a:pPr algn="ctr"/>
            <a:r>
              <a:rPr lang="en-IN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Hematek</a:t>
            </a:r>
            <a:r>
              <a:rPr lang="en-IN" sz="1100" baseline="30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®</a:t>
            </a:r>
          </a:p>
        </p:txBody>
      </p:sp>
      <p:sp>
        <p:nvSpPr>
          <p:cNvPr id="34" name="Rounded Rectangle 17">
            <a:extLst>
              <a:ext uri="{FF2B5EF4-FFF2-40B4-BE49-F238E27FC236}">
                <a16:creationId xmlns:a16="http://schemas.microsoft.com/office/drawing/2014/main" id="{1D178735-B098-38E0-71B6-BD1BA819377E}"/>
              </a:ext>
            </a:extLst>
          </p:cNvPr>
          <p:cNvSpPr/>
          <p:nvPr/>
        </p:nvSpPr>
        <p:spPr>
          <a:xfrm rot="5400000">
            <a:off x="6498824" y="1191577"/>
            <a:ext cx="427043" cy="1293509"/>
          </a:xfrm>
          <a:prstGeom prst="roundRect">
            <a:avLst>
              <a:gd name="adj" fmla="val 11742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180000" tIns="45720" rIns="180000" rtlCol="0" anchor="ctr"/>
          <a:lstStyle/>
          <a:p>
            <a:endParaRPr lang="en-US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5" name="Rounded Rectangle 17">
            <a:extLst>
              <a:ext uri="{FF2B5EF4-FFF2-40B4-BE49-F238E27FC236}">
                <a16:creationId xmlns:a16="http://schemas.microsoft.com/office/drawing/2014/main" id="{1D688ECB-3F7F-C6A7-FD21-897B4AD4A470}"/>
              </a:ext>
            </a:extLst>
          </p:cNvPr>
          <p:cNvSpPr/>
          <p:nvPr/>
        </p:nvSpPr>
        <p:spPr>
          <a:xfrm rot="5400000">
            <a:off x="7854686" y="1184797"/>
            <a:ext cx="427043" cy="1307070"/>
          </a:xfrm>
          <a:prstGeom prst="roundRect">
            <a:avLst>
              <a:gd name="adj" fmla="val 11742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180000" tIns="45720" rIns="180000" rtlCol="0" anchor="ctr"/>
          <a:lstStyle/>
          <a:p>
            <a:endParaRPr lang="en-US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6E98912-F03C-9143-4CC6-E271DD81F3FD}"/>
              </a:ext>
            </a:extLst>
          </p:cNvPr>
          <p:cNvSpPr txBox="1"/>
          <p:nvPr/>
        </p:nvSpPr>
        <p:spPr>
          <a:xfrm>
            <a:off x="6181477" y="1701003"/>
            <a:ext cx="1097059" cy="230832"/>
          </a:xfrm>
          <a:prstGeom prst="rect">
            <a:avLst/>
          </a:prstGeom>
          <a:noFill/>
        </p:spPr>
        <p:txBody>
          <a:bodyPr wrap="square" lIns="0" tIns="0" rIns="0" rtlCol="0" anchor="ctr">
            <a:spAutoFit/>
          </a:bodyPr>
          <a:lstStyle/>
          <a:p>
            <a:pPr algn="ctr"/>
            <a:r>
              <a:rPr lang="en-IN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TIME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84E00C8-586D-1C55-7577-5D68434FAD66}"/>
              </a:ext>
            </a:extLst>
          </p:cNvPr>
          <p:cNvSpPr txBox="1"/>
          <p:nvPr/>
        </p:nvSpPr>
        <p:spPr>
          <a:xfrm>
            <a:off x="7544119" y="1701003"/>
            <a:ext cx="1097059" cy="230832"/>
          </a:xfrm>
          <a:prstGeom prst="rect">
            <a:avLst/>
          </a:prstGeom>
          <a:noFill/>
        </p:spPr>
        <p:txBody>
          <a:bodyPr wrap="square" lIns="0" tIns="0" rIns="0" rtlCol="0" anchor="ctr">
            <a:spAutoFit/>
          </a:bodyPr>
          <a:lstStyle/>
          <a:p>
            <a:pPr algn="ctr"/>
            <a:r>
              <a:rPr lang="en-IN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FREQUENCY</a:t>
            </a:r>
          </a:p>
        </p:txBody>
      </p:sp>
      <p:sp>
        <p:nvSpPr>
          <p:cNvPr id="42" name="Rounded Rectangle 17">
            <a:extLst>
              <a:ext uri="{FF2B5EF4-FFF2-40B4-BE49-F238E27FC236}">
                <a16:creationId xmlns:a16="http://schemas.microsoft.com/office/drawing/2014/main" id="{F450C224-22D2-B720-287B-9989FC3F59CA}"/>
              </a:ext>
            </a:extLst>
          </p:cNvPr>
          <p:cNvSpPr/>
          <p:nvPr/>
        </p:nvSpPr>
        <p:spPr>
          <a:xfrm rot="5400000">
            <a:off x="3792312" y="1191577"/>
            <a:ext cx="427043" cy="1293509"/>
          </a:xfrm>
          <a:prstGeom prst="roundRect">
            <a:avLst>
              <a:gd name="adj" fmla="val 11742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180000" tIns="45720" rIns="180000" rtlCol="0" anchor="ctr"/>
          <a:lstStyle/>
          <a:p>
            <a:endParaRPr lang="en-US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90283AD-3791-5C64-A0F0-D45D125D680C}"/>
              </a:ext>
            </a:extLst>
          </p:cNvPr>
          <p:cNvSpPr txBox="1"/>
          <p:nvPr/>
        </p:nvSpPr>
        <p:spPr>
          <a:xfrm>
            <a:off x="3474965" y="1701003"/>
            <a:ext cx="1097059" cy="230832"/>
          </a:xfrm>
          <a:prstGeom prst="rect">
            <a:avLst/>
          </a:prstGeom>
          <a:noFill/>
        </p:spPr>
        <p:txBody>
          <a:bodyPr wrap="square" lIns="0" tIns="0" rIns="0" rtlCol="0" anchor="ctr">
            <a:spAutoFit/>
          </a:bodyPr>
          <a:lstStyle/>
          <a:p>
            <a:pPr algn="ctr"/>
            <a:r>
              <a:rPr lang="en-IN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TIME</a:t>
            </a:r>
          </a:p>
        </p:txBody>
      </p:sp>
      <p:sp>
        <p:nvSpPr>
          <p:cNvPr id="44" name="Rounded Rectangle 17">
            <a:extLst>
              <a:ext uri="{FF2B5EF4-FFF2-40B4-BE49-F238E27FC236}">
                <a16:creationId xmlns:a16="http://schemas.microsoft.com/office/drawing/2014/main" id="{CEA5351B-5148-EE24-58F3-EB3DE792523E}"/>
              </a:ext>
            </a:extLst>
          </p:cNvPr>
          <p:cNvSpPr/>
          <p:nvPr/>
        </p:nvSpPr>
        <p:spPr>
          <a:xfrm rot="5400000">
            <a:off x="5148174" y="1184797"/>
            <a:ext cx="427043" cy="1307070"/>
          </a:xfrm>
          <a:prstGeom prst="roundRect">
            <a:avLst>
              <a:gd name="adj" fmla="val 11742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180000" tIns="45720" rIns="180000" rtlCol="0" anchor="ctr"/>
          <a:lstStyle/>
          <a:p>
            <a:endParaRPr lang="en-US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5AB66D8-8AEE-EA68-9CEF-CE5217B19D5E}"/>
              </a:ext>
            </a:extLst>
          </p:cNvPr>
          <p:cNvSpPr txBox="1"/>
          <p:nvPr/>
        </p:nvSpPr>
        <p:spPr>
          <a:xfrm>
            <a:off x="4837607" y="1701003"/>
            <a:ext cx="1097059" cy="230832"/>
          </a:xfrm>
          <a:prstGeom prst="rect">
            <a:avLst/>
          </a:prstGeom>
          <a:noFill/>
        </p:spPr>
        <p:txBody>
          <a:bodyPr wrap="square" lIns="0" tIns="0" rIns="0" rtlCol="0" anchor="ctr">
            <a:spAutoFit/>
          </a:bodyPr>
          <a:lstStyle/>
          <a:p>
            <a:pPr algn="ctr"/>
            <a:r>
              <a:rPr lang="en-IN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FREQUENCY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E68B7FA1-7C62-E56C-1749-B7DC251292F4}"/>
              </a:ext>
            </a:extLst>
          </p:cNvPr>
          <p:cNvSpPr/>
          <p:nvPr/>
        </p:nvSpPr>
        <p:spPr>
          <a:xfrm>
            <a:off x="6061390" y="2001761"/>
            <a:ext cx="2662502" cy="468001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>
            <a:noFill/>
          </a:ln>
          <a:effectLst>
            <a:outerShdw blurRad="127000" dist="12700" dir="10800000" algn="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47" name="Rounded Rectangle 15">
            <a:extLst>
              <a:ext uri="{FF2B5EF4-FFF2-40B4-BE49-F238E27FC236}">
                <a16:creationId xmlns:a16="http://schemas.microsoft.com/office/drawing/2014/main" id="{E4F0A7F8-06BD-D400-A4B4-7C9E026A2C56}"/>
              </a:ext>
            </a:extLst>
          </p:cNvPr>
          <p:cNvSpPr/>
          <p:nvPr/>
        </p:nvSpPr>
        <p:spPr>
          <a:xfrm>
            <a:off x="1086532" y="2005413"/>
            <a:ext cx="2235815" cy="449455"/>
          </a:xfrm>
          <a:prstGeom prst="roundRect">
            <a:avLst>
              <a:gd name="adj" fmla="val 703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180000" rIns="180000" rtlCol="0" anchor="ctr"/>
          <a:lstStyle/>
          <a:p>
            <a:endParaRPr lang="en-US" sz="12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8" name="Rounded Rectangle 15">
            <a:extLst>
              <a:ext uri="{FF2B5EF4-FFF2-40B4-BE49-F238E27FC236}">
                <a16:creationId xmlns:a16="http://schemas.microsoft.com/office/drawing/2014/main" id="{D86B083A-903D-3B5B-275F-4514D2B111A1}"/>
              </a:ext>
            </a:extLst>
          </p:cNvPr>
          <p:cNvSpPr/>
          <p:nvPr/>
        </p:nvSpPr>
        <p:spPr>
          <a:xfrm>
            <a:off x="1086532" y="2477013"/>
            <a:ext cx="2235815" cy="449455"/>
          </a:xfrm>
          <a:prstGeom prst="roundRect">
            <a:avLst>
              <a:gd name="adj" fmla="val 703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180000" rIns="180000" rtlCol="0" anchor="ctr"/>
          <a:lstStyle/>
          <a:p>
            <a:endParaRPr lang="en-US" sz="12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2" name="Rounded Rectangle 15">
            <a:extLst>
              <a:ext uri="{FF2B5EF4-FFF2-40B4-BE49-F238E27FC236}">
                <a16:creationId xmlns:a16="http://schemas.microsoft.com/office/drawing/2014/main" id="{4881C333-0E75-25E2-C0FD-DAE1FD7A60D9}"/>
              </a:ext>
            </a:extLst>
          </p:cNvPr>
          <p:cNvSpPr/>
          <p:nvPr/>
        </p:nvSpPr>
        <p:spPr>
          <a:xfrm>
            <a:off x="1086532" y="2948613"/>
            <a:ext cx="2235815" cy="449455"/>
          </a:xfrm>
          <a:prstGeom prst="roundRect">
            <a:avLst>
              <a:gd name="adj" fmla="val 703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180000" rIns="180000" rtlCol="0" anchor="ctr"/>
          <a:lstStyle/>
          <a:p>
            <a:endParaRPr lang="en-US" sz="12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3" name="Rounded Rectangle 15">
            <a:extLst>
              <a:ext uri="{FF2B5EF4-FFF2-40B4-BE49-F238E27FC236}">
                <a16:creationId xmlns:a16="http://schemas.microsoft.com/office/drawing/2014/main" id="{0B85EE22-D841-883A-58E9-4E52736F689D}"/>
              </a:ext>
            </a:extLst>
          </p:cNvPr>
          <p:cNvSpPr/>
          <p:nvPr/>
        </p:nvSpPr>
        <p:spPr>
          <a:xfrm>
            <a:off x="1086532" y="3420212"/>
            <a:ext cx="2235815" cy="449455"/>
          </a:xfrm>
          <a:prstGeom prst="roundRect">
            <a:avLst>
              <a:gd name="adj" fmla="val 703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180000" rIns="180000" rtlCol="0" anchor="ctr"/>
          <a:lstStyle/>
          <a:p>
            <a:endParaRPr lang="en-US" sz="12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BC70831E-D60E-29AD-3835-EA4962E3D2BE}"/>
              </a:ext>
            </a:extLst>
          </p:cNvPr>
          <p:cNvSpPr/>
          <p:nvPr/>
        </p:nvSpPr>
        <p:spPr>
          <a:xfrm>
            <a:off x="3359079" y="2001760"/>
            <a:ext cx="2654220" cy="46800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noFill/>
          </a:ln>
          <a:effectLst>
            <a:outerShdw blurRad="127000" dist="12700" dir="10800000" algn="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8EF9F2CE-839F-96B0-3C24-5D469B1A6928}"/>
              </a:ext>
            </a:extLst>
          </p:cNvPr>
          <p:cNvSpPr txBox="1"/>
          <p:nvPr/>
        </p:nvSpPr>
        <p:spPr>
          <a:xfrm>
            <a:off x="1247435" y="2137808"/>
            <a:ext cx="944297" cy="184666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Nozzle Rinse </a:t>
            </a:r>
            <a:endParaRPr lang="en-IN" sz="12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6D4334B8-2A1D-A57B-85E5-9021753E74ED}"/>
              </a:ext>
            </a:extLst>
          </p:cNvPr>
          <p:cNvSpPr txBox="1"/>
          <p:nvPr/>
        </p:nvSpPr>
        <p:spPr>
          <a:xfrm>
            <a:off x="1247435" y="2609408"/>
            <a:ext cx="1343894" cy="184666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Stain Volume Tests</a:t>
            </a:r>
            <a:endParaRPr lang="en-IN" sz="12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ABF80B42-B7AF-38F4-44A5-83C659160BE2}"/>
              </a:ext>
            </a:extLst>
          </p:cNvPr>
          <p:cNvSpPr txBox="1"/>
          <p:nvPr/>
        </p:nvSpPr>
        <p:spPr>
          <a:xfrm>
            <a:off x="1247435" y="3081006"/>
            <a:ext cx="1136658" cy="184666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Nozzle Cleaning</a:t>
            </a:r>
            <a:endParaRPr lang="en-IN" sz="12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0B15C22D-0ABA-4BE1-E7F1-D057A3D5CB70}"/>
              </a:ext>
            </a:extLst>
          </p:cNvPr>
          <p:cNvSpPr txBox="1"/>
          <p:nvPr/>
        </p:nvSpPr>
        <p:spPr>
          <a:xfrm>
            <a:off x="1247435" y="3552607"/>
            <a:ext cx="1016432" cy="184666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Pump Purging</a:t>
            </a:r>
            <a:endParaRPr lang="en-IN" sz="12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475A56F1-4221-10FC-EA9B-A48F7DCD890B}"/>
              </a:ext>
            </a:extLst>
          </p:cNvPr>
          <p:cNvSpPr txBox="1"/>
          <p:nvPr/>
        </p:nvSpPr>
        <p:spPr>
          <a:xfrm>
            <a:off x="3534755" y="2026762"/>
            <a:ext cx="1066380" cy="397032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11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Automatic</a:t>
            </a:r>
          </a:p>
          <a:p>
            <a:pPr algn="ctr">
              <a:lnSpc>
                <a:spcPct val="90000"/>
              </a:lnSpc>
              <a:defRPr/>
            </a:pPr>
            <a:r>
              <a:rPr lang="en-US" sz="11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(no tech time) 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AD2E7148-CC83-4E50-9CBE-D929878379D9}"/>
              </a:ext>
            </a:extLst>
          </p:cNvPr>
          <p:cNvSpPr txBox="1"/>
          <p:nvPr/>
        </p:nvSpPr>
        <p:spPr>
          <a:xfrm>
            <a:off x="4793872" y="2577529"/>
            <a:ext cx="1066380" cy="244682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11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Weekly 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7A52765D-F498-D1D8-8E70-BEDEFB5E0F81}"/>
              </a:ext>
            </a:extLst>
          </p:cNvPr>
          <p:cNvSpPr txBox="1"/>
          <p:nvPr/>
        </p:nvSpPr>
        <p:spPr>
          <a:xfrm>
            <a:off x="3517783" y="3045272"/>
            <a:ext cx="1066380" cy="244682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11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5-10 minutes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6AA01718-FB18-8AFA-9C8C-F9BE55846343}"/>
              </a:ext>
            </a:extLst>
          </p:cNvPr>
          <p:cNvSpPr txBox="1"/>
          <p:nvPr/>
        </p:nvSpPr>
        <p:spPr>
          <a:xfrm>
            <a:off x="4802337" y="3515209"/>
            <a:ext cx="1066380" cy="244682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11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Yearly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543E974B-DF85-1C38-CA5B-80C988FEFAE9}"/>
              </a:ext>
            </a:extLst>
          </p:cNvPr>
          <p:cNvSpPr txBox="1"/>
          <p:nvPr/>
        </p:nvSpPr>
        <p:spPr>
          <a:xfrm>
            <a:off x="4793872" y="2033836"/>
            <a:ext cx="1066380" cy="397032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11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After Each Stain Cycle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E667AF51-BED0-F985-8B3C-87CD07B53CCB}"/>
              </a:ext>
            </a:extLst>
          </p:cNvPr>
          <p:cNvSpPr txBox="1"/>
          <p:nvPr/>
        </p:nvSpPr>
        <p:spPr>
          <a:xfrm>
            <a:off x="3453622" y="2577529"/>
            <a:ext cx="1066380" cy="244682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11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2 minutes 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C21D8BB3-B4A8-A430-1F24-AD556C6FBD07}"/>
              </a:ext>
            </a:extLst>
          </p:cNvPr>
          <p:cNvSpPr txBox="1"/>
          <p:nvPr/>
        </p:nvSpPr>
        <p:spPr>
          <a:xfrm>
            <a:off x="4781441" y="3045272"/>
            <a:ext cx="1066380" cy="244682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11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Monthly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90679125-486C-D76F-DDBF-CCE4113D7267}"/>
              </a:ext>
            </a:extLst>
          </p:cNvPr>
          <p:cNvSpPr txBox="1"/>
          <p:nvPr/>
        </p:nvSpPr>
        <p:spPr>
          <a:xfrm>
            <a:off x="3470140" y="3515209"/>
            <a:ext cx="1066380" cy="244682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11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20-30 minutes</a:t>
            </a:r>
          </a:p>
        </p:txBody>
      </p:sp>
      <p:sp>
        <p:nvSpPr>
          <p:cNvPr id="75" name="Rounded Rectangle 15">
            <a:extLst>
              <a:ext uri="{FF2B5EF4-FFF2-40B4-BE49-F238E27FC236}">
                <a16:creationId xmlns:a16="http://schemas.microsoft.com/office/drawing/2014/main" id="{748F5281-4A30-E424-3CED-7FC70F0EE880}"/>
              </a:ext>
            </a:extLst>
          </p:cNvPr>
          <p:cNvSpPr/>
          <p:nvPr/>
        </p:nvSpPr>
        <p:spPr>
          <a:xfrm>
            <a:off x="1086532" y="3886264"/>
            <a:ext cx="2235815" cy="449455"/>
          </a:xfrm>
          <a:prstGeom prst="roundRect">
            <a:avLst>
              <a:gd name="adj" fmla="val 703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180000" rIns="180000" rtlCol="0" anchor="ctr"/>
          <a:lstStyle/>
          <a:p>
            <a:endParaRPr lang="en-US" sz="12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C6ADBF46-977C-E551-ED4C-D5666A4C2C48}"/>
              </a:ext>
            </a:extLst>
          </p:cNvPr>
          <p:cNvSpPr txBox="1"/>
          <p:nvPr/>
        </p:nvSpPr>
        <p:spPr>
          <a:xfrm>
            <a:off x="1247435" y="3924217"/>
            <a:ext cx="1999754" cy="369332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Daily Cleaning – Tubes, waste, troughs, guide rails…</a:t>
            </a:r>
            <a:endParaRPr lang="en-IN" sz="12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2AF9A602-212D-C572-5295-79047FC1D84C}"/>
              </a:ext>
            </a:extLst>
          </p:cNvPr>
          <p:cNvCxnSpPr>
            <a:cxnSpLocks/>
          </p:cNvCxnSpPr>
          <p:nvPr/>
        </p:nvCxnSpPr>
        <p:spPr>
          <a:xfrm>
            <a:off x="4681427" y="2001760"/>
            <a:ext cx="8179" cy="4184237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6695E544-A47B-04A1-44E3-E06F36F6AA49}"/>
              </a:ext>
            </a:extLst>
          </p:cNvPr>
          <p:cNvCxnSpPr>
            <a:cxnSpLocks/>
          </p:cNvCxnSpPr>
          <p:nvPr/>
        </p:nvCxnSpPr>
        <p:spPr>
          <a:xfrm>
            <a:off x="7386291" y="2001761"/>
            <a:ext cx="0" cy="4184236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extBox 84">
            <a:extLst>
              <a:ext uri="{FF2B5EF4-FFF2-40B4-BE49-F238E27FC236}">
                <a16:creationId xmlns:a16="http://schemas.microsoft.com/office/drawing/2014/main" id="{C36F7B7E-8D4D-C4ED-71B1-1E7A14E4971B}"/>
              </a:ext>
            </a:extLst>
          </p:cNvPr>
          <p:cNvSpPr txBox="1"/>
          <p:nvPr/>
        </p:nvSpPr>
        <p:spPr>
          <a:xfrm>
            <a:off x="4802337" y="3977798"/>
            <a:ext cx="1066380" cy="244682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11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N/A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37D0387B-D36A-F036-8BCE-C0DF213354CD}"/>
              </a:ext>
            </a:extLst>
          </p:cNvPr>
          <p:cNvSpPr txBox="1"/>
          <p:nvPr/>
        </p:nvSpPr>
        <p:spPr>
          <a:xfrm>
            <a:off x="3470140" y="3977798"/>
            <a:ext cx="1066380" cy="244682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11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N/A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BB771F40-77EB-9641-64C8-48E15BA041BF}"/>
              </a:ext>
            </a:extLst>
          </p:cNvPr>
          <p:cNvSpPr txBox="1"/>
          <p:nvPr/>
        </p:nvSpPr>
        <p:spPr>
          <a:xfrm>
            <a:off x="7544353" y="2130432"/>
            <a:ext cx="1066380" cy="244682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11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N/A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74BCBA88-DF27-3B2B-5CC6-50A868C06ECB}"/>
              </a:ext>
            </a:extLst>
          </p:cNvPr>
          <p:cNvSpPr txBox="1"/>
          <p:nvPr/>
        </p:nvSpPr>
        <p:spPr>
          <a:xfrm>
            <a:off x="6212157" y="2130432"/>
            <a:ext cx="1066380" cy="244682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11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N/A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B7AEB1D6-3961-3E0E-1968-88F51CAFA23B}"/>
              </a:ext>
            </a:extLst>
          </p:cNvPr>
          <p:cNvSpPr txBox="1"/>
          <p:nvPr/>
        </p:nvSpPr>
        <p:spPr>
          <a:xfrm>
            <a:off x="7544353" y="2569426"/>
            <a:ext cx="1066380" cy="244682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11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N/A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683A7178-B5FD-B5E2-3C51-BEB9E4BA925A}"/>
              </a:ext>
            </a:extLst>
          </p:cNvPr>
          <p:cNvSpPr txBox="1"/>
          <p:nvPr/>
        </p:nvSpPr>
        <p:spPr>
          <a:xfrm>
            <a:off x="6212157" y="2569426"/>
            <a:ext cx="1066380" cy="244682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11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N/A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4D9D2050-A326-81CA-DAFC-7D9A66CBA351}"/>
              </a:ext>
            </a:extLst>
          </p:cNvPr>
          <p:cNvSpPr txBox="1"/>
          <p:nvPr/>
        </p:nvSpPr>
        <p:spPr>
          <a:xfrm>
            <a:off x="7544353" y="3035305"/>
            <a:ext cx="1066380" cy="244682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11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N/A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A87E8993-14EF-1B2A-9A89-BDD583AFBB46}"/>
              </a:ext>
            </a:extLst>
          </p:cNvPr>
          <p:cNvSpPr txBox="1"/>
          <p:nvPr/>
        </p:nvSpPr>
        <p:spPr>
          <a:xfrm>
            <a:off x="6212157" y="3035305"/>
            <a:ext cx="1066380" cy="244682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11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N/A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7C7C44DB-6231-FE54-2E05-F26EBDE76EEA}"/>
              </a:ext>
            </a:extLst>
          </p:cNvPr>
          <p:cNvSpPr txBox="1"/>
          <p:nvPr/>
        </p:nvSpPr>
        <p:spPr>
          <a:xfrm>
            <a:off x="7544353" y="3534077"/>
            <a:ext cx="1066380" cy="244682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11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N/A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AD7E303B-C2A8-4F8F-DAA0-4D58AD161EBB}"/>
              </a:ext>
            </a:extLst>
          </p:cNvPr>
          <p:cNvSpPr txBox="1"/>
          <p:nvPr/>
        </p:nvSpPr>
        <p:spPr>
          <a:xfrm>
            <a:off x="6212157" y="3534077"/>
            <a:ext cx="1066380" cy="244682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11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N/A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F44BE6AC-E68E-C630-4987-71F603EB7AB6}"/>
              </a:ext>
            </a:extLst>
          </p:cNvPr>
          <p:cNvSpPr txBox="1"/>
          <p:nvPr/>
        </p:nvSpPr>
        <p:spPr>
          <a:xfrm>
            <a:off x="7544353" y="3977798"/>
            <a:ext cx="1066380" cy="244682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11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Daily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202F893F-CA9A-4F44-5AB6-389738956916}"/>
              </a:ext>
            </a:extLst>
          </p:cNvPr>
          <p:cNvSpPr txBox="1"/>
          <p:nvPr/>
        </p:nvSpPr>
        <p:spPr>
          <a:xfrm>
            <a:off x="6212157" y="3977798"/>
            <a:ext cx="1066380" cy="244682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11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45 minutes</a:t>
            </a:r>
          </a:p>
        </p:txBody>
      </p:sp>
      <p:sp>
        <p:nvSpPr>
          <p:cNvPr id="97" name="Rounded Rectangle 15">
            <a:extLst>
              <a:ext uri="{FF2B5EF4-FFF2-40B4-BE49-F238E27FC236}">
                <a16:creationId xmlns:a16="http://schemas.microsoft.com/office/drawing/2014/main" id="{73570B0A-13A4-E83D-C7EC-619E7B3DF645}"/>
              </a:ext>
            </a:extLst>
          </p:cNvPr>
          <p:cNvSpPr/>
          <p:nvPr/>
        </p:nvSpPr>
        <p:spPr>
          <a:xfrm>
            <a:off x="1086532" y="4352316"/>
            <a:ext cx="2235815" cy="449455"/>
          </a:xfrm>
          <a:prstGeom prst="roundRect">
            <a:avLst>
              <a:gd name="adj" fmla="val 703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180000" rIns="180000" rtlCol="0" anchor="ctr"/>
          <a:lstStyle/>
          <a:p>
            <a:endParaRPr lang="en-US" sz="12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D87DECDC-D366-24AB-4CE6-62B540271421}"/>
              </a:ext>
            </a:extLst>
          </p:cNvPr>
          <p:cNvSpPr txBox="1"/>
          <p:nvPr/>
        </p:nvSpPr>
        <p:spPr>
          <a:xfrm>
            <a:off x="1247435" y="4484710"/>
            <a:ext cx="1683474" cy="184666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Replace Internal Tubing</a:t>
            </a:r>
            <a:endParaRPr lang="en-IN" sz="12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5D8C4D1D-8A35-A0AB-EE35-61EDB37D0D8A}"/>
              </a:ext>
            </a:extLst>
          </p:cNvPr>
          <p:cNvSpPr txBox="1"/>
          <p:nvPr/>
        </p:nvSpPr>
        <p:spPr>
          <a:xfrm>
            <a:off x="4802337" y="4443849"/>
            <a:ext cx="1066380" cy="244682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11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N/A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0D9932F1-E9F5-8928-35E6-ECA20FC2A8CC}"/>
              </a:ext>
            </a:extLst>
          </p:cNvPr>
          <p:cNvSpPr txBox="1"/>
          <p:nvPr/>
        </p:nvSpPr>
        <p:spPr>
          <a:xfrm>
            <a:off x="3470140" y="4443849"/>
            <a:ext cx="1066380" cy="244682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11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N/A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BFB850F2-EC98-A69B-D1A2-93C2CC78C177}"/>
              </a:ext>
            </a:extLst>
          </p:cNvPr>
          <p:cNvSpPr txBox="1"/>
          <p:nvPr/>
        </p:nvSpPr>
        <p:spPr>
          <a:xfrm>
            <a:off x="7544353" y="4443849"/>
            <a:ext cx="1066380" cy="244682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11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Every 6 months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D619D492-A36E-7D7A-CF71-CB76D23AC3A4}"/>
              </a:ext>
            </a:extLst>
          </p:cNvPr>
          <p:cNvSpPr txBox="1"/>
          <p:nvPr/>
        </p:nvSpPr>
        <p:spPr>
          <a:xfrm>
            <a:off x="6212157" y="4443849"/>
            <a:ext cx="1066380" cy="244682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11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1.5 hour</a:t>
            </a:r>
          </a:p>
        </p:txBody>
      </p:sp>
      <p:sp>
        <p:nvSpPr>
          <p:cNvPr id="108" name="Rounded Rectangle 15">
            <a:extLst>
              <a:ext uri="{FF2B5EF4-FFF2-40B4-BE49-F238E27FC236}">
                <a16:creationId xmlns:a16="http://schemas.microsoft.com/office/drawing/2014/main" id="{2323A852-C44A-B61E-0B60-C671C486F751}"/>
              </a:ext>
            </a:extLst>
          </p:cNvPr>
          <p:cNvSpPr/>
          <p:nvPr/>
        </p:nvSpPr>
        <p:spPr>
          <a:xfrm>
            <a:off x="1086532" y="4824960"/>
            <a:ext cx="2235815" cy="449455"/>
          </a:xfrm>
          <a:prstGeom prst="roundRect">
            <a:avLst>
              <a:gd name="adj" fmla="val 703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180000" rIns="180000" rtlCol="0" anchor="ctr"/>
          <a:lstStyle/>
          <a:p>
            <a:endParaRPr lang="en-US" sz="12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1DA4E3EC-BBB4-2DC0-2A56-BE73B98CD6D1}"/>
              </a:ext>
            </a:extLst>
          </p:cNvPr>
          <p:cNvSpPr txBox="1"/>
          <p:nvPr/>
        </p:nvSpPr>
        <p:spPr>
          <a:xfrm>
            <a:off x="1247435" y="4957354"/>
            <a:ext cx="1328890" cy="184666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Replace Stain Pack</a:t>
            </a:r>
            <a:endParaRPr lang="en-IN" sz="12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BECB4276-5565-5E94-F8F8-B34133B4D01D}"/>
              </a:ext>
            </a:extLst>
          </p:cNvPr>
          <p:cNvSpPr txBox="1"/>
          <p:nvPr/>
        </p:nvSpPr>
        <p:spPr>
          <a:xfrm>
            <a:off x="4802337" y="4916493"/>
            <a:ext cx="1066380" cy="244682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11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N/A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48DD1AD0-4A42-7667-01E3-B08E2DFEC62C}"/>
              </a:ext>
            </a:extLst>
          </p:cNvPr>
          <p:cNvSpPr txBox="1"/>
          <p:nvPr/>
        </p:nvSpPr>
        <p:spPr>
          <a:xfrm>
            <a:off x="3470140" y="4916493"/>
            <a:ext cx="1066380" cy="244682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11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N/A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C343F4F4-4550-9E4F-BE75-C7BA68E5F488}"/>
              </a:ext>
            </a:extLst>
          </p:cNvPr>
          <p:cNvSpPr txBox="1"/>
          <p:nvPr/>
        </p:nvSpPr>
        <p:spPr>
          <a:xfrm>
            <a:off x="7544353" y="4916494"/>
            <a:ext cx="1066380" cy="244682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11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Monthly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292CC8D9-12D3-B641-4FDB-141989FC33F6}"/>
              </a:ext>
            </a:extLst>
          </p:cNvPr>
          <p:cNvSpPr txBox="1"/>
          <p:nvPr/>
        </p:nvSpPr>
        <p:spPr>
          <a:xfrm>
            <a:off x="6212157" y="4916494"/>
            <a:ext cx="1066380" cy="244682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11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30 minutes</a:t>
            </a:r>
          </a:p>
        </p:txBody>
      </p:sp>
      <p:sp>
        <p:nvSpPr>
          <p:cNvPr id="114" name="Rounded Rectangle 17">
            <a:extLst>
              <a:ext uri="{FF2B5EF4-FFF2-40B4-BE49-F238E27FC236}">
                <a16:creationId xmlns:a16="http://schemas.microsoft.com/office/drawing/2014/main" id="{D7514F0A-8114-98AF-251E-547D78A35469}"/>
              </a:ext>
            </a:extLst>
          </p:cNvPr>
          <p:cNvSpPr/>
          <p:nvPr/>
        </p:nvSpPr>
        <p:spPr>
          <a:xfrm rot="5400000">
            <a:off x="9209562" y="1191577"/>
            <a:ext cx="427043" cy="1293509"/>
          </a:xfrm>
          <a:prstGeom prst="roundRect">
            <a:avLst>
              <a:gd name="adj" fmla="val 11742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180000" tIns="45720" rIns="180000" rtlCol="0" anchor="ctr"/>
          <a:lstStyle/>
          <a:p>
            <a:endParaRPr lang="en-US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5" name="Rounded Rectangle 17">
            <a:extLst>
              <a:ext uri="{FF2B5EF4-FFF2-40B4-BE49-F238E27FC236}">
                <a16:creationId xmlns:a16="http://schemas.microsoft.com/office/drawing/2014/main" id="{913258D1-63F5-F7C9-331A-867CC4908072}"/>
              </a:ext>
            </a:extLst>
          </p:cNvPr>
          <p:cNvSpPr/>
          <p:nvPr/>
        </p:nvSpPr>
        <p:spPr>
          <a:xfrm rot="5400000">
            <a:off x="10565424" y="1184797"/>
            <a:ext cx="427043" cy="1307070"/>
          </a:xfrm>
          <a:prstGeom prst="roundRect">
            <a:avLst>
              <a:gd name="adj" fmla="val 11742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180000" tIns="45720" rIns="180000" rtlCol="0" anchor="ctr"/>
          <a:lstStyle/>
          <a:p>
            <a:endParaRPr lang="en-US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741B1119-356B-9212-0940-02055077C055}"/>
              </a:ext>
            </a:extLst>
          </p:cNvPr>
          <p:cNvSpPr txBox="1"/>
          <p:nvPr/>
        </p:nvSpPr>
        <p:spPr>
          <a:xfrm>
            <a:off x="8892215" y="1701003"/>
            <a:ext cx="1097059" cy="230832"/>
          </a:xfrm>
          <a:prstGeom prst="rect">
            <a:avLst/>
          </a:prstGeom>
          <a:noFill/>
        </p:spPr>
        <p:txBody>
          <a:bodyPr wrap="square" lIns="0" tIns="0" rIns="0" rtlCol="0" anchor="ctr">
            <a:spAutoFit/>
          </a:bodyPr>
          <a:lstStyle/>
          <a:p>
            <a:pPr algn="ctr"/>
            <a:r>
              <a:rPr lang="en-IN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TIME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FD32D6B6-10D2-488A-DE9B-3F53FA9577C3}"/>
              </a:ext>
            </a:extLst>
          </p:cNvPr>
          <p:cNvSpPr txBox="1"/>
          <p:nvPr/>
        </p:nvSpPr>
        <p:spPr>
          <a:xfrm>
            <a:off x="10254857" y="1701003"/>
            <a:ext cx="1097059" cy="230832"/>
          </a:xfrm>
          <a:prstGeom prst="rect">
            <a:avLst/>
          </a:prstGeom>
          <a:noFill/>
        </p:spPr>
        <p:txBody>
          <a:bodyPr wrap="square" lIns="0" tIns="0" rIns="0" rtlCol="0" anchor="ctr">
            <a:spAutoFit/>
          </a:bodyPr>
          <a:lstStyle/>
          <a:p>
            <a:pPr algn="ctr"/>
            <a:r>
              <a:rPr lang="en-IN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FREQUENCY</a:t>
            </a:r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0382508D-B5AD-7549-27D0-C344E31C519D}"/>
              </a:ext>
            </a:extLst>
          </p:cNvPr>
          <p:cNvSpPr/>
          <p:nvPr/>
        </p:nvSpPr>
        <p:spPr>
          <a:xfrm>
            <a:off x="8771923" y="2001759"/>
            <a:ext cx="2662840" cy="468001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noFill/>
          </a:ln>
          <a:effectLst>
            <a:outerShdw blurRad="127000" dist="12700" dir="10800000" algn="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13D8DDA9-F28D-486B-7DF2-D7B7DF6B4502}"/>
              </a:ext>
            </a:extLst>
          </p:cNvPr>
          <p:cNvCxnSpPr>
            <a:cxnSpLocks/>
          </p:cNvCxnSpPr>
          <p:nvPr/>
        </p:nvCxnSpPr>
        <p:spPr>
          <a:xfrm flipH="1">
            <a:off x="10087832" y="2001759"/>
            <a:ext cx="7891" cy="418423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TextBox 120">
            <a:extLst>
              <a:ext uri="{FF2B5EF4-FFF2-40B4-BE49-F238E27FC236}">
                <a16:creationId xmlns:a16="http://schemas.microsoft.com/office/drawing/2014/main" id="{55ACE4C2-E1A1-4AA6-97B8-9E1527721FD5}"/>
              </a:ext>
            </a:extLst>
          </p:cNvPr>
          <p:cNvSpPr txBox="1"/>
          <p:nvPr/>
        </p:nvSpPr>
        <p:spPr>
          <a:xfrm>
            <a:off x="10255091" y="2172803"/>
            <a:ext cx="1066380" cy="244682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11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N/A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3206360E-AC60-86E9-2692-2F72F46814C1}"/>
              </a:ext>
            </a:extLst>
          </p:cNvPr>
          <p:cNvSpPr txBox="1"/>
          <p:nvPr/>
        </p:nvSpPr>
        <p:spPr>
          <a:xfrm>
            <a:off x="8922894" y="2172803"/>
            <a:ext cx="1066380" cy="244682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11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N/A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6FD8B5AC-69FC-3228-2841-D5115C2DF971}"/>
              </a:ext>
            </a:extLst>
          </p:cNvPr>
          <p:cNvSpPr txBox="1"/>
          <p:nvPr/>
        </p:nvSpPr>
        <p:spPr>
          <a:xfrm>
            <a:off x="10255091" y="2618644"/>
            <a:ext cx="1066380" cy="244682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11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N/A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037A573A-CAE3-E1C1-338E-EBFBD16AA2DD}"/>
              </a:ext>
            </a:extLst>
          </p:cNvPr>
          <p:cNvSpPr txBox="1"/>
          <p:nvPr/>
        </p:nvSpPr>
        <p:spPr>
          <a:xfrm>
            <a:off x="8922894" y="2618644"/>
            <a:ext cx="1066380" cy="244682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11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N/A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F6F6690C-F7EB-F38E-4B95-4A73BD43CC75}"/>
              </a:ext>
            </a:extLst>
          </p:cNvPr>
          <p:cNvSpPr txBox="1"/>
          <p:nvPr/>
        </p:nvSpPr>
        <p:spPr>
          <a:xfrm>
            <a:off x="10255091" y="3108351"/>
            <a:ext cx="1066380" cy="244682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11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N/A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91B8EDD2-9905-8763-63AC-90C8215E254A}"/>
              </a:ext>
            </a:extLst>
          </p:cNvPr>
          <p:cNvSpPr txBox="1"/>
          <p:nvPr/>
        </p:nvSpPr>
        <p:spPr>
          <a:xfrm>
            <a:off x="8922894" y="3108351"/>
            <a:ext cx="1066380" cy="244682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11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N/A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B0FB30EB-6C3E-B78B-231A-7F181B09EEEE}"/>
              </a:ext>
            </a:extLst>
          </p:cNvPr>
          <p:cNvSpPr txBox="1"/>
          <p:nvPr/>
        </p:nvSpPr>
        <p:spPr>
          <a:xfrm>
            <a:off x="10255091" y="4037977"/>
            <a:ext cx="1066380" cy="244682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11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N/A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D1339963-4787-97D4-42E6-C5258F17AB44}"/>
              </a:ext>
            </a:extLst>
          </p:cNvPr>
          <p:cNvSpPr txBox="1"/>
          <p:nvPr/>
        </p:nvSpPr>
        <p:spPr>
          <a:xfrm>
            <a:off x="8922894" y="4037977"/>
            <a:ext cx="1066380" cy="244682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11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N/A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E698177F-AE74-4824-CAD6-679670AAD129}"/>
              </a:ext>
            </a:extLst>
          </p:cNvPr>
          <p:cNvSpPr txBox="1"/>
          <p:nvPr/>
        </p:nvSpPr>
        <p:spPr>
          <a:xfrm>
            <a:off x="10255091" y="4487429"/>
            <a:ext cx="1066380" cy="244682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11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N/A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9B688B29-8C11-06C0-8C4D-D3B65F761066}"/>
              </a:ext>
            </a:extLst>
          </p:cNvPr>
          <p:cNvSpPr txBox="1"/>
          <p:nvPr/>
        </p:nvSpPr>
        <p:spPr>
          <a:xfrm>
            <a:off x="8922894" y="4487429"/>
            <a:ext cx="1066380" cy="244682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11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N/A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B704BD33-F6E8-7A80-58BC-D1F553A3FF72}"/>
              </a:ext>
            </a:extLst>
          </p:cNvPr>
          <p:cNvSpPr txBox="1"/>
          <p:nvPr/>
        </p:nvSpPr>
        <p:spPr>
          <a:xfrm>
            <a:off x="10255091" y="4876728"/>
            <a:ext cx="1066380" cy="244682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11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N/A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A6386818-2685-7849-8DCA-A5DCC447B51C}"/>
              </a:ext>
            </a:extLst>
          </p:cNvPr>
          <p:cNvSpPr txBox="1"/>
          <p:nvPr/>
        </p:nvSpPr>
        <p:spPr>
          <a:xfrm>
            <a:off x="8922894" y="4876728"/>
            <a:ext cx="1066380" cy="244682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11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N/A</a:t>
            </a:r>
          </a:p>
        </p:txBody>
      </p:sp>
      <p:pic>
        <p:nvPicPr>
          <p:cNvPr id="133" name="Picture 132">
            <a:extLst>
              <a:ext uri="{FF2B5EF4-FFF2-40B4-BE49-F238E27FC236}">
                <a16:creationId xmlns:a16="http://schemas.microsoft.com/office/drawing/2014/main" id="{D2CBB6B3-9100-05C6-F42B-812F58CD09F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0172" y="714683"/>
            <a:ext cx="937119" cy="736413"/>
          </a:xfrm>
          <a:prstGeom prst="rect">
            <a:avLst/>
          </a:prstGeom>
          <a:noFill/>
        </p:spPr>
      </p:pic>
      <p:sp>
        <p:nvSpPr>
          <p:cNvPr id="134" name="TextBox 133">
            <a:extLst>
              <a:ext uri="{FF2B5EF4-FFF2-40B4-BE49-F238E27FC236}">
                <a16:creationId xmlns:a16="http://schemas.microsoft.com/office/drawing/2014/main" id="{319FEB09-E70A-9EB2-458E-C6E3E73CF422}"/>
              </a:ext>
            </a:extLst>
          </p:cNvPr>
          <p:cNvSpPr txBox="1"/>
          <p:nvPr/>
        </p:nvSpPr>
        <p:spPr>
          <a:xfrm>
            <a:off x="9486085" y="1424910"/>
            <a:ext cx="1097059" cy="215444"/>
          </a:xfrm>
          <a:prstGeom prst="rect">
            <a:avLst/>
          </a:prstGeom>
          <a:noFill/>
        </p:spPr>
        <p:txBody>
          <a:bodyPr wrap="square" lIns="0" tIns="0" rIns="0" rtlCol="0" anchor="ctr">
            <a:spAutoFit/>
          </a:bodyPr>
          <a:lstStyle/>
          <a:p>
            <a:pPr algn="ctr"/>
            <a:r>
              <a:rPr lang="en-IN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Midas</a:t>
            </a:r>
            <a:r>
              <a:rPr lang="en-IN" sz="1100" baseline="30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®</a:t>
            </a:r>
          </a:p>
        </p:txBody>
      </p:sp>
      <p:sp>
        <p:nvSpPr>
          <p:cNvPr id="136" name="Rounded Rectangle 15">
            <a:extLst>
              <a:ext uri="{FF2B5EF4-FFF2-40B4-BE49-F238E27FC236}">
                <a16:creationId xmlns:a16="http://schemas.microsoft.com/office/drawing/2014/main" id="{6CA97453-A24F-5AE8-BADC-0D97B12056B1}"/>
              </a:ext>
            </a:extLst>
          </p:cNvPr>
          <p:cNvSpPr/>
          <p:nvPr/>
        </p:nvSpPr>
        <p:spPr>
          <a:xfrm>
            <a:off x="1086532" y="5292254"/>
            <a:ext cx="2235815" cy="449455"/>
          </a:xfrm>
          <a:prstGeom prst="roundRect">
            <a:avLst>
              <a:gd name="adj" fmla="val 703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180000" rIns="180000" rtlCol="0" anchor="ctr"/>
          <a:lstStyle/>
          <a:p>
            <a:endParaRPr lang="en-US" sz="12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4F89F407-34AD-B107-0EEC-68F953509BEC}"/>
              </a:ext>
            </a:extLst>
          </p:cNvPr>
          <p:cNvSpPr txBox="1"/>
          <p:nvPr/>
        </p:nvSpPr>
        <p:spPr>
          <a:xfrm>
            <a:off x="1247435" y="5424648"/>
            <a:ext cx="1154162" cy="184666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Clean Stain Pots</a:t>
            </a:r>
          </a:p>
        </p:txBody>
      </p:sp>
      <p:sp>
        <p:nvSpPr>
          <p:cNvPr id="138" name="Rounded Rectangle 15">
            <a:extLst>
              <a:ext uri="{FF2B5EF4-FFF2-40B4-BE49-F238E27FC236}">
                <a16:creationId xmlns:a16="http://schemas.microsoft.com/office/drawing/2014/main" id="{928F0F14-04A2-2A61-972D-3C878603F54F}"/>
              </a:ext>
            </a:extLst>
          </p:cNvPr>
          <p:cNvSpPr/>
          <p:nvPr/>
        </p:nvSpPr>
        <p:spPr>
          <a:xfrm>
            <a:off x="1086532" y="5764898"/>
            <a:ext cx="2235815" cy="449455"/>
          </a:xfrm>
          <a:prstGeom prst="roundRect">
            <a:avLst>
              <a:gd name="adj" fmla="val 703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180000" rIns="180000" rtlCol="0" anchor="ctr"/>
          <a:lstStyle/>
          <a:p>
            <a:endParaRPr lang="en-US" sz="12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DBE67849-A0C6-E7D5-7276-37219B5160A1}"/>
              </a:ext>
            </a:extLst>
          </p:cNvPr>
          <p:cNvSpPr txBox="1"/>
          <p:nvPr/>
        </p:nvSpPr>
        <p:spPr>
          <a:xfrm>
            <a:off x="1247435" y="5816665"/>
            <a:ext cx="1683474" cy="369332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Drain and refill the water bath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E6C3451E-615A-ACBB-2A72-EC8A1DCD9640}"/>
              </a:ext>
            </a:extLst>
          </p:cNvPr>
          <p:cNvSpPr txBox="1"/>
          <p:nvPr/>
        </p:nvSpPr>
        <p:spPr>
          <a:xfrm>
            <a:off x="10255091" y="5417633"/>
            <a:ext cx="1066380" cy="244682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11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Weekly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053AAE68-4809-3CB7-ACA3-50ED33B7D719}"/>
              </a:ext>
            </a:extLst>
          </p:cNvPr>
          <p:cNvSpPr txBox="1"/>
          <p:nvPr/>
        </p:nvSpPr>
        <p:spPr>
          <a:xfrm>
            <a:off x="8922894" y="5417633"/>
            <a:ext cx="1066380" cy="244682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11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1 hour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D148871C-D681-70F8-38A1-5DD1C0ADDE1F}"/>
              </a:ext>
            </a:extLst>
          </p:cNvPr>
          <p:cNvSpPr txBox="1"/>
          <p:nvPr/>
        </p:nvSpPr>
        <p:spPr>
          <a:xfrm>
            <a:off x="10255091" y="5816665"/>
            <a:ext cx="1066380" cy="244682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11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Daily</a:t>
            </a: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ABB0543D-2BF7-9D83-0A7F-312A79904709}"/>
              </a:ext>
            </a:extLst>
          </p:cNvPr>
          <p:cNvSpPr txBox="1"/>
          <p:nvPr/>
        </p:nvSpPr>
        <p:spPr>
          <a:xfrm>
            <a:off x="8922894" y="5816665"/>
            <a:ext cx="1066380" cy="244682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11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30 minutes</a:t>
            </a: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AEB7BF48-2E93-D7A1-92B7-5905D256687D}"/>
              </a:ext>
            </a:extLst>
          </p:cNvPr>
          <p:cNvSpPr txBox="1"/>
          <p:nvPr/>
        </p:nvSpPr>
        <p:spPr>
          <a:xfrm>
            <a:off x="4802337" y="5403777"/>
            <a:ext cx="1066380" cy="244682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11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N/A</a:t>
            </a: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7B001AAB-DC2C-1AF9-A20B-1A241F4C421D}"/>
              </a:ext>
            </a:extLst>
          </p:cNvPr>
          <p:cNvSpPr txBox="1"/>
          <p:nvPr/>
        </p:nvSpPr>
        <p:spPr>
          <a:xfrm>
            <a:off x="3470140" y="5403777"/>
            <a:ext cx="1066380" cy="244682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11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N/A</a:t>
            </a: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C5EA136A-53BF-B371-053A-4E09013B8F2C}"/>
              </a:ext>
            </a:extLst>
          </p:cNvPr>
          <p:cNvSpPr txBox="1"/>
          <p:nvPr/>
        </p:nvSpPr>
        <p:spPr>
          <a:xfrm>
            <a:off x="4802337" y="5876421"/>
            <a:ext cx="1066380" cy="244682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11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N/A</a:t>
            </a: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F521C868-072C-DD99-AE17-E6D7B2D5F283}"/>
              </a:ext>
            </a:extLst>
          </p:cNvPr>
          <p:cNvSpPr txBox="1"/>
          <p:nvPr/>
        </p:nvSpPr>
        <p:spPr>
          <a:xfrm>
            <a:off x="3470140" y="5876421"/>
            <a:ext cx="1066380" cy="244682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11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N/A</a:t>
            </a: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C3F16AC0-99B4-CEC5-3A59-DF4D109D7142}"/>
              </a:ext>
            </a:extLst>
          </p:cNvPr>
          <p:cNvSpPr txBox="1"/>
          <p:nvPr/>
        </p:nvSpPr>
        <p:spPr>
          <a:xfrm>
            <a:off x="7523352" y="5403777"/>
            <a:ext cx="1066380" cy="244682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11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N/A</a:t>
            </a: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4BB98D51-F14D-2FAB-D418-9D6E67A6893C}"/>
              </a:ext>
            </a:extLst>
          </p:cNvPr>
          <p:cNvSpPr txBox="1"/>
          <p:nvPr/>
        </p:nvSpPr>
        <p:spPr>
          <a:xfrm>
            <a:off x="6191155" y="5403777"/>
            <a:ext cx="1066380" cy="244682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11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N/A</a:t>
            </a: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7ECDEEF9-DB63-4537-8AA6-D7C25F83E7E4}"/>
              </a:ext>
            </a:extLst>
          </p:cNvPr>
          <p:cNvSpPr txBox="1"/>
          <p:nvPr/>
        </p:nvSpPr>
        <p:spPr>
          <a:xfrm>
            <a:off x="7523352" y="5876421"/>
            <a:ext cx="1066380" cy="244682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11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N/A</a:t>
            </a: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95B4DC53-57C0-2694-4BC8-BB5FC3C47EA1}"/>
              </a:ext>
            </a:extLst>
          </p:cNvPr>
          <p:cNvSpPr txBox="1"/>
          <p:nvPr/>
        </p:nvSpPr>
        <p:spPr>
          <a:xfrm>
            <a:off x="6191155" y="5876421"/>
            <a:ext cx="1066380" cy="244682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11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N/A</a:t>
            </a: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40546CFA-2D74-D9C0-248E-3651B9D9AC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Side-By-Side Maintenance Comparison</a:t>
            </a:r>
          </a:p>
        </p:txBody>
      </p: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BFCD134C-E900-2611-6CFD-F2408ED93347}"/>
              </a:ext>
            </a:extLst>
          </p:cNvPr>
          <p:cNvCxnSpPr>
            <a:cxnSpLocks/>
          </p:cNvCxnSpPr>
          <p:nvPr/>
        </p:nvCxnSpPr>
        <p:spPr>
          <a:xfrm>
            <a:off x="3430814" y="2463046"/>
            <a:ext cx="7921129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F70099C1-02DB-1E8F-D83F-46375964431C}"/>
              </a:ext>
            </a:extLst>
          </p:cNvPr>
          <p:cNvCxnSpPr>
            <a:cxnSpLocks/>
          </p:cNvCxnSpPr>
          <p:nvPr/>
        </p:nvCxnSpPr>
        <p:spPr>
          <a:xfrm>
            <a:off x="3430814" y="2932983"/>
            <a:ext cx="791489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F595C7DC-158D-EC43-E815-4C40D070E5E9}"/>
              </a:ext>
            </a:extLst>
          </p:cNvPr>
          <p:cNvCxnSpPr>
            <a:cxnSpLocks/>
          </p:cNvCxnSpPr>
          <p:nvPr/>
        </p:nvCxnSpPr>
        <p:spPr>
          <a:xfrm>
            <a:off x="3430814" y="3412226"/>
            <a:ext cx="7921129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DF6AC16C-5F68-1D2B-3445-755C0343A05D}"/>
              </a:ext>
            </a:extLst>
          </p:cNvPr>
          <p:cNvCxnSpPr>
            <a:cxnSpLocks/>
          </p:cNvCxnSpPr>
          <p:nvPr/>
        </p:nvCxnSpPr>
        <p:spPr>
          <a:xfrm>
            <a:off x="3430814" y="3878277"/>
            <a:ext cx="7921129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DADB1E39-FB21-CCB3-8C1D-899F01ACD522}"/>
              </a:ext>
            </a:extLst>
          </p:cNvPr>
          <p:cNvCxnSpPr>
            <a:cxnSpLocks/>
          </p:cNvCxnSpPr>
          <p:nvPr/>
        </p:nvCxnSpPr>
        <p:spPr>
          <a:xfrm>
            <a:off x="3430814" y="4352316"/>
            <a:ext cx="7921129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Connector 151">
            <a:extLst>
              <a:ext uri="{FF2B5EF4-FFF2-40B4-BE49-F238E27FC236}">
                <a16:creationId xmlns:a16="http://schemas.microsoft.com/office/drawing/2014/main" id="{CFF7370A-E715-E2A6-B494-62134E1E9B09}"/>
              </a:ext>
            </a:extLst>
          </p:cNvPr>
          <p:cNvCxnSpPr>
            <a:cxnSpLocks/>
          </p:cNvCxnSpPr>
          <p:nvPr/>
        </p:nvCxnSpPr>
        <p:spPr>
          <a:xfrm>
            <a:off x="3430814" y="4801768"/>
            <a:ext cx="7921129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Connector 152">
            <a:extLst>
              <a:ext uri="{FF2B5EF4-FFF2-40B4-BE49-F238E27FC236}">
                <a16:creationId xmlns:a16="http://schemas.microsoft.com/office/drawing/2014/main" id="{2B6B29D6-7AAF-89F0-7738-09FFC72862B1}"/>
              </a:ext>
            </a:extLst>
          </p:cNvPr>
          <p:cNvCxnSpPr>
            <a:cxnSpLocks/>
          </p:cNvCxnSpPr>
          <p:nvPr/>
        </p:nvCxnSpPr>
        <p:spPr>
          <a:xfrm>
            <a:off x="3430814" y="5267819"/>
            <a:ext cx="7921129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Connector 153">
            <a:extLst>
              <a:ext uri="{FF2B5EF4-FFF2-40B4-BE49-F238E27FC236}">
                <a16:creationId xmlns:a16="http://schemas.microsoft.com/office/drawing/2014/main" id="{DF107602-D3D1-E9AB-5FAF-01A665F5F30B}"/>
              </a:ext>
            </a:extLst>
          </p:cNvPr>
          <p:cNvCxnSpPr>
            <a:cxnSpLocks/>
          </p:cNvCxnSpPr>
          <p:nvPr/>
        </p:nvCxnSpPr>
        <p:spPr>
          <a:xfrm>
            <a:off x="3430814" y="5741858"/>
            <a:ext cx="7921129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TextBox 119">
            <a:extLst>
              <a:ext uri="{FF2B5EF4-FFF2-40B4-BE49-F238E27FC236}">
                <a16:creationId xmlns:a16="http://schemas.microsoft.com/office/drawing/2014/main" id="{DBD39EA6-25C0-B966-5ED1-766D9E614474}"/>
              </a:ext>
            </a:extLst>
          </p:cNvPr>
          <p:cNvSpPr txBox="1"/>
          <p:nvPr/>
        </p:nvSpPr>
        <p:spPr>
          <a:xfrm>
            <a:off x="10255091" y="3559462"/>
            <a:ext cx="1066380" cy="244682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11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N/A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93D87017-7968-76A4-70BA-25AD564DF1CB}"/>
              </a:ext>
            </a:extLst>
          </p:cNvPr>
          <p:cNvSpPr txBox="1"/>
          <p:nvPr/>
        </p:nvSpPr>
        <p:spPr>
          <a:xfrm>
            <a:off x="8922894" y="3559462"/>
            <a:ext cx="1066380" cy="244682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11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N/A</a:t>
            </a:r>
          </a:p>
        </p:txBody>
      </p:sp>
      <p:sp>
        <p:nvSpPr>
          <p:cNvPr id="155" name="Rounded Rectangle 15">
            <a:extLst>
              <a:ext uri="{FF2B5EF4-FFF2-40B4-BE49-F238E27FC236}">
                <a16:creationId xmlns:a16="http://schemas.microsoft.com/office/drawing/2014/main" id="{015BA124-2FBF-48C4-11F3-41EECE38C5DC}"/>
              </a:ext>
            </a:extLst>
          </p:cNvPr>
          <p:cNvSpPr/>
          <p:nvPr/>
        </p:nvSpPr>
        <p:spPr>
          <a:xfrm>
            <a:off x="1086532" y="6232322"/>
            <a:ext cx="2235815" cy="449455"/>
          </a:xfrm>
          <a:prstGeom prst="roundRect">
            <a:avLst>
              <a:gd name="adj" fmla="val 703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180000" rIns="180000" rtlCol="0" anchor="ctr"/>
          <a:lstStyle/>
          <a:p>
            <a:endParaRPr lang="en-US" sz="12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F0A5B703-4978-204D-81D6-DD06AE0D4631}"/>
              </a:ext>
            </a:extLst>
          </p:cNvPr>
          <p:cNvSpPr txBox="1"/>
          <p:nvPr/>
        </p:nvSpPr>
        <p:spPr>
          <a:xfrm>
            <a:off x="1247434" y="6376422"/>
            <a:ext cx="1822339" cy="18466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AVERAGE WEEKLY TIME</a:t>
            </a:r>
            <a:endParaRPr lang="en-IN" sz="12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F2B17DA5-659F-FF32-D0FC-6BFC516F7BCB}"/>
              </a:ext>
            </a:extLst>
          </p:cNvPr>
          <p:cNvSpPr txBox="1"/>
          <p:nvPr/>
        </p:nvSpPr>
        <p:spPr>
          <a:xfrm>
            <a:off x="9547244" y="6356007"/>
            <a:ext cx="1066380" cy="244682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1100" b="1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270 minutes</a:t>
            </a:r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id="{678562A1-C5AF-3D03-DDF1-6E591AFC7764}"/>
              </a:ext>
            </a:extLst>
          </p:cNvPr>
          <p:cNvSpPr txBox="1"/>
          <p:nvPr/>
        </p:nvSpPr>
        <p:spPr>
          <a:xfrm>
            <a:off x="4140645" y="6343845"/>
            <a:ext cx="1066380" cy="244682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1100" b="1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4.4 minutes</a:t>
            </a: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97A0075E-88C1-3B6A-932A-B8CC57DE9B44}"/>
              </a:ext>
            </a:extLst>
          </p:cNvPr>
          <p:cNvSpPr txBox="1"/>
          <p:nvPr/>
        </p:nvSpPr>
        <p:spPr>
          <a:xfrm>
            <a:off x="6879688" y="6343845"/>
            <a:ext cx="1066380" cy="244682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1100" b="1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56 minutes</a:t>
            </a:r>
          </a:p>
        </p:txBody>
      </p:sp>
      <p:cxnSp>
        <p:nvCxnSpPr>
          <p:cNvPr id="160" name="Straight Connector 159">
            <a:extLst>
              <a:ext uri="{FF2B5EF4-FFF2-40B4-BE49-F238E27FC236}">
                <a16:creationId xmlns:a16="http://schemas.microsoft.com/office/drawing/2014/main" id="{705FD2FB-1001-99A8-4B58-00966172A6ED}"/>
              </a:ext>
            </a:extLst>
          </p:cNvPr>
          <p:cNvCxnSpPr>
            <a:cxnSpLocks/>
          </p:cNvCxnSpPr>
          <p:nvPr/>
        </p:nvCxnSpPr>
        <p:spPr>
          <a:xfrm>
            <a:off x="3430814" y="6204751"/>
            <a:ext cx="7921129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390357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Oval 62">
            <a:extLst>
              <a:ext uri="{FF2B5EF4-FFF2-40B4-BE49-F238E27FC236}">
                <a16:creationId xmlns:a16="http://schemas.microsoft.com/office/drawing/2014/main" id="{7B2C4471-0AAE-4A05-8180-5FB09ACE701D}"/>
              </a:ext>
            </a:extLst>
          </p:cNvPr>
          <p:cNvSpPr/>
          <p:nvPr/>
        </p:nvSpPr>
        <p:spPr>
          <a:xfrm>
            <a:off x="5885019" y="6222308"/>
            <a:ext cx="5616624" cy="198249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E2D64A7-60B2-4DA1-B258-EADFF10AFCA5}"/>
              </a:ext>
            </a:extLst>
          </p:cNvPr>
          <p:cNvGrpSpPr/>
          <p:nvPr/>
        </p:nvGrpSpPr>
        <p:grpSpPr>
          <a:xfrm>
            <a:off x="6708692" y="1183137"/>
            <a:ext cx="3969281" cy="5088323"/>
            <a:chOff x="2942829" y="1167968"/>
            <a:chExt cx="4647195" cy="5973212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A95139C2-7D4E-4771-A1E1-6B21279E0DD5}"/>
                </a:ext>
              </a:extLst>
            </p:cNvPr>
            <p:cNvSpPr/>
            <p:nvPr/>
          </p:nvSpPr>
          <p:spPr>
            <a:xfrm>
              <a:off x="2942829" y="1167968"/>
              <a:ext cx="4647195" cy="5973212"/>
            </a:xfrm>
            <a:prstGeom prst="roundRect">
              <a:avLst>
                <a:gd name="adj" fmla="val 4205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259704B-7CA4-4971-BDBF-3F1A86CD5D7F}"/>
                </a:ext>
              </a:extLst>
            </p:cNvPr>
            <p:cNvSpPr/>
            <p:nvPr/>
          </p:nvSpPr>
          <p:spPr>
            <a:xfrm>
              <a:off x="3285560" y="1502989"/>
              <a:ext cx="3961731" cy="52496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6AAF84D-84A4-4F38-A1C0-F9791AC0F4C8}"/>
              </a:ext>
            </a:extLst>
          </p:cNvPr>
          <p:cNvGrpSpPr/>
          <p:nvPr/>
        </p:nvGrpSpPr>
        <p:grpSpPr>
          <a:xfrm>
            <a:off x="7772224" y="506638"/>
            <a:ext cx="1842214" cy="1210956"/>
            <a:chOff x="3941618" y="1615515"/>
            <a:chExt cx="1730067" cy="1137241"/>
          </a:xfrm>
          <a:solidFill>
            <a:schemeClr val="accent4"/>
          </a:solidFill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DBAA9BF-8B1A-4CAD-B30C-36BC5EB11335}"/>
                </a:ext>
              </a:extLst>
            </p:cNvPr>
            <p:cNvGrpSpPr/>
            <p:nvPr/>
          </p:nvGrpSpPr>
          <p:grpSpPr>
            <a:xfrm>
              <a:off x="3941618" y="2144737"/>
              <a:ext cx="1730067" cy="608019"/>
              <a:chOff x="4427180" y="1975524"/>
              <a:chExt cx="1958618" cy="688341"/>
            </a:xfrm>
            <a:grpFill/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BCE245C2-0FE4-473C-8893-924D64FD172E}"/>
                  </a:ext>
                </a:extLst>
              </p:cNvPr>
              <p:cNvSpPr/>
              <p:nvPr/>
            </p:nvSpPr>
            <p:spPr>
              <a:xfrm>
                <a:off x="4427180" y="2557577"/>
                <a:ext cx="1958617" cy="106288"/>
              </a:xfrm>
              <a:custGeom>
                <a:avLst/>
                <a:gdLst>
                  <a:gd name="connsiteX0" fmla="*/ 0 w 2448272"/>
                  <a:gd name="connsiteY0" fmla="*/ 0 h 432048"/>
                  <a:gd name="connsiteX1" fmla="*/ 2448272 w 2448272"/>
                  <a:gd name="connsiteY1" fmla="*/ 0 h 432048"/>
                  <a:gd name="connsiteX2" fmla="*/ 2448272 w 2448272"/>
                  <a:gd name="connsiteY2" fmla="*/ 432048 h 432048"/>
                  <a:gd name="connsiteX3" fmla="*/ 0 w 2448272"/>
                  <a:gd name="connsiteY3" fmla="*/ 432048 h 432048"/>
                  <a:gd name="connsiteX4" fmla="*/ 0 w 2448272"/>
                  <a:gd name="connsiteY4" fmla="*/ 0 h 432048"/>
                  <a:gd name="connsiteX0" fmla="*/ 0 w 2448272"/>
                  <a:gd name="connsiteY0" fmla="*/ 0 h 433457"/>
                  <a:gd name="connsiteX1" fmla="*/ 2448272 w 2448272"/>
                  <a:gd name="connsiteY1" fmla="*/ 0 h 433457"/>
                  <a:gd name="connsiteX2" fmla="*/ 2448272 w 2448272"/>
                  <a:gd name="connsiteY2" fmla="*/ 432048 h 433457"/>
                  <a:gd name="connsiteX3" fmla="*/ 1909509 w 2448272"/>
                  <a:gd name="connsiteY3" fmla="*/ 433457 h 433457"/>
                  <a:gd name="connsiteX4" fmla="*/ 0 w 2448272"/>
                  <a:gd name="connsiteY4" fmla="*/ 432048 h 433457"/>
                  <a:gd name="connsiteX5" fmla="*/ 0 w 2448272"/>
                  <a:gd name="connsiteY5" fmla="*/ 0 h 433457"/>
                  <a:gd name="connsiteX0" fmla="*/ 0 w 2448272"/>
                  <a:gd name="connsiteY0" fmla="*/ 0 h 433457"/>
                  <a:gd name="connsiteX1" fmla="*/ 2448272 w 2448272"/>
                  <a:gd name="connsiteY1" fmla="*/ 0 h 433457"/>
                  <a:gd name="connsiteX2" fmla="*/ 2448272 w 2448272"/>
                  <a:gd name="connsiteY2" fmla="*/ 432048 h 433457"/>
                  <a:gd name="connsiteX3" fmla="*/ 1909509 w 2448272"/>
                  <a:gd name="connsiteY3" fmla="*/ 433457 h 433457"/>
                  <a:gd name="connsiteX4" fmla="*/ 492189 w 2448272"/>
                  <a:gd name="connsiteY4" fmla="*/ 433457 h 433457"/>
                  <a:gd name="connsiteX5" fmla="*/ 0 w 2448272"/>
                  <a:gd name="connsiteY5" fmla="*/ 432048 h 433457"/>
                  <a:gd name="connsiteX6" fmla="*/ 0 w 2448272"/>
                  <a:gd name="connsiteY6" fmla="*/ 0 h 433457"/>
                  <a:gd name="connsiteX0" fmla="*/ 0 w 2448272"/>
                  <a:gd name="connsiteY0" fmla="*/ 0 h 433457"/>
                  <a:gd name="connsiteX1" fmla="*/ 2448272 w 2448272"/>
                  <a:gd name="connsiteY1" fmla="*/ 0 h 433457"/>
                  <a:gd name="connsiteX2" fmla="*/ 2448272 w 2448272"/>
                  <a:gd name="connsiteY2" fmla="*/ 432048 h 433457"/>
                  <a:gd name="connsiteX3" fmla="*/ 1909509 w 2448272"/>
                  <a:gd name="connsiteY3" fmla="*/ 433457 h 433457"/>
                  <a:gd name="connsiteX4" fmla="*/ 492189 w 2448272"/>
                  <a:gd name="connsiteY4" fmla="*/ 433457 h 433457"/>
                  <a:gd name="connsiteX5" fmla="*/ 0 w 2448272"/>
                  <a:gd name="connsiteY5" fmla="*/ 0 h 433457"/>
                  <a:gd name="connsiteX0" fmla="*/ 0 w 2448272"/>
                  <a:gd name="connsiteY0" fmla="*/ 0 h 433457"/>
                  <a:gd name="connsiteX1" fmla="*/ 2448272 w 2448272"/>
                  <a:gd name="connsiteY1" fmla="*/ 0 h 433457"/>
                  <a:gd name="connsiteX2" fmla="*/ 1909509 w 2448272"/>
                  <a:gd name="connsiteY2" fmla="*/ 433457 h 433457"/>
                  <a:gd name="connsiteX3" fmla="*/ 492189 w 2448272"/>
                  <a:gd name="connsiteY3" fmla="*/ 433457 h 433457"/>
                  <a:gd name="connsiteX4" fmla="*/ 0 w 2448272"/>
                  <a:gd name="connsiteY4" fmla="*/ 0 h 433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48272" h="433457">
                    <a:moveTo>
                      <a:pt x="0" y="0"/>
                    </a:moveTo>
                    <a:lnTo>
                      <a:pt x="2448272" y="0"/>
                    </a:lnTo>
                    <a:lnTo>
                      <a:pt x="1909509" y="433457"/>
                    </a:lnTo>
                    <a:lnTo>
                      <a:pt x="492189" y="43345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9A0281D9-960D-4A17-81AA-26BF23FB603F}"/>
                  </a:ext>
                </a:extLst>
              </p:cNvPr>
              <p:cNvSpPr/>
              <p:nvPr/>
            </p:nvSpPr>
            <p:spPr>
              <a:xfrm>
                <a:off x="4427181" y="1975524"/>
                <a:ext cx="1958617" cy="58467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</p:grpSp>
        <p:sp>
          <p:nvSpPr>
            <p:cNvPr id="11" name="Rectangle: Top Corners Rounded 10">
              <a:extLst>
                <a:ext uri="{FF2B5EF4-FFF2-40B4-BE49-F238E27FC236}">
                  <a16:creationId xmlns:a16="http://schemas.microsoft.com/office/drawing/2014/main" id="{63F77317-7754-49F1-9D06-760672DA85B3}"/>
                </a:ext>
              </a:extLst>
            </p:cNvPr>
            <p:cNvSpPr/>
            <p:nvPr/>
          </p:nvSpPr>
          <p:spPr>
            <a:xfrm>
              <a:off x="4509459" y="1615515"/>
              <a:ext cx="594386" cy="716726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B6D7DD2-908E-4768-97E6-0651680FDDE9}"/>
                </a:ext>
              </a:extLst>
            </p:cNvPr>
            <p:cNvSpPr/>
            <p:nvPr/>
          </p:nvSpPr>
          <p:spPr>
            <a:xfrm>
              <a:off x="4642191" y="1754390"/>
              <a:ext cx="328922" cy="32892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</p:grp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5084971E-1568-4A2B-BBF3-96B5FE4F6E10}"/>
              </a:ext>
            </a:extLst>
          </p:cNvPr>
          <p:cNvCxnSpPr/>
          <p:nvPr/>
        </p:nvCxnSpPr>
        <p:spPr>
          <a:xfrm>
            <a:off x="7274830" y="2823851"/>
            <a:ext cx="2837002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C3BAB0F8-0DDD-4B33-ACCA-45A54ECB2267}"/>
              </a:ext>
            </a:extLst>
          </p:cNvPr>
          <p:cNvCxnSpPr/>
          <p:nvPr/>
        </p:nvCxnSpPr>
        <p:spPr>
          <a:xfrm>
            <a:off x="7274830" y="3859664"/>
            <a:ext cx="2837002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Oval 29">
            <a:extLst>
              <a:ext uri="{FF2B5EF4-FFF2-40B4-BE49-F238E27FC236}">
                <a16:creationId xmlns:a16="http://schemas.microsoft.com/office/drawing/2014/main" id="{4D0E07CB-10A7-466A-ABCF-8056B3C6B259}"/>
              </a:ext>
            </a:extLst>
          </p:cNvPr>
          <p:cNvSpPr/>
          <p:nvPr/>
        </p:nvSpPr>
        <p:spPr>
          <a:xfrm>
            <a:off x="7267496" y="3144045"/>
            <a:ext cx="395427" cy="39542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8BAB2E7-48AE-4D21-AC06-7FF015377DE7}"/>
              </a:ext>
            </a:extLst>
          </p:cNvPr>
          <p:cNvGrpSpPr/>
          <p:nvPr/>
        </p:nvGrpSpPr>
        <p:grpSpPr>
          <a:xfrm>
            <a:off x="9723742" y="3144045"/>
            <a:ext cx="395427" cy="395427"/>
            <a:chOff x="7091821" y="2552944"/>
            <a:chExt cx="363501" cy="363501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5F61B186-F9F4-4D18-BE1C-55C486E2CA58}"/>
                </a:ext>
              </a:extLst>
            </p:cNvPr>
            <p:cNvSpPr/>
            <p:nvPr/>
          </p:nvSpPr>
          <p:spPr>
            <a:xfrm>
              <a:off x="7091821" y="2552944"/>
              <a:ext cx="363501" cy="36350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34" name="Freeform 5">
              <a:extLst>
                <a:ext uri="{FF2B5EF4-FFF2-40B4-BE49-F238E27FC236}">
                  <a16:creationId xmlns:a16="http://schemas.microsoft.com/office/drawing/2014/main" id="{6818133A-8F05-4C67-80F7-D1FBF361DDDF}"/>
                </a:ext>
              </a:extLst>
            </p:cNvPr>
            <p:cNvSpPr>
              <a:spLocks/>
            </p:cNvSpPr>
            <p:nvPr/>
          </p:nvSpPr>
          <p:spPr bwMode="auto">
            <a:xfrm>
              <a:off x="7185409" y="2651836"/>
              <a:ext cx="176324" cy="165716"/>
            </a:xfrm>
            <a:custGeom>
              <a:avLst/>
              <a:gdLst>
                <a:gd name="T0" fmla="*/ 316 w 853"/>
                <a:gd name="T1" fmla="*/ 576 h 801"/>
                <a:gd name="T2" fmla="*/ 737 w 853"/>
                <a:gd name="T3" fmla="*/ 62 h 801"/>
                <a:gd name="T4" fmla="*/ 821 w 853"/>
                <a:gd name="T5" fmla="*/ 25 h 801"/>
                <a:gd name="T6" fmla="*/ 806 w 853"/>
                <a:gd name="T7" fmla="*/ 117 h 801"/>
                <a:gd name="T8" fmla="*/ 391 w 853"/>
                <a:gd name="T9" fmla="*/ 761 h 801"/>
                <a:gd name="T10" fmla="*/ 323 w 853"/>
                <a:gd name="T11" fmla="*/ 801 h 801"/>
                <a:gd name="T12" fmla="*/ 257 w 853"/>
                <a:gd name="T13" fmla="*/ 765 h 801"/>
                <a:gd name="T14" fmla="*/ 49 w 853"/>
                <a:gd name="T15" fmla="*/ 522 h 801"/>
                <a:gd name="T16" fmla="*/ 59 w 853"/>
                <a:gd name="T17" fmla="*/ 406 h 801"/>
                <a:gd name="T18" fmla="*/ 186 w 853"/>
                <a:gd name="T19" fmla="*/ 422 h 801"/>
                <a:gd name="T20" fmla="*/ 316 w 853"/>
                <a:gd name="T21" fmla="*/ 576 h 8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53" h="801">
                  <a:moveTo>
                    <a:pt x="316" y="576"/>
                  </a:moveTo>
                  <a:cubicBezTo>
                    <a:pt x="737" y="62"/>
                    <a:pt x="737" y="62"/>
                    <a:pt x="737" y="62"/>
                  </a:cubicBezTo>
                  <a:cubicBezTo>
                    <a:pt x="737" y="62"/>
                    <a:pt x="784" y="0"/>
                    <a:pt x="821" y="25"/>
                  </a:cubicBezTo>
                  <a:cubicBezTo>
                    <a:pt x="853" y="47"/>
                    <a:pt x="806" y="117"/>
                    <a:pt x="806" y="117"/>
                  </a:cubicBezTo>
                  <a:cubicBezTo>
                    <a:pt x="391" y="761"/>
                    <a:pt x="391" y="761"/>
                    <a:pt x="391" y="761"/>
                  </a:cubicBezTo>
                  <a:cubicBezTo>
                    <a:pt x="391" y="761"/>
                    <a:pt x="365" y="801"/>
                    <a:pt x="323" y="801"/>
                  </a:cubicBezTo>
                  <a:cubicBezTo>
                    <a:pt x="283" y="801"/>
                    <a:pt x="257" y="765"/>
                    <a:pt x="257" y="765"/>
                  </a:cubicBezTo>
                  <a:cubicBezTo>
                    <a:pt x="49" y="522"/>
                    <a:pt x="49" y="522"/>
                    <a:pt x="49" y="522"/>
                  </a:cubicBezTo>
                  <a:cubicBezTo>
                    <a:pt x="49" y="522"/>
                    <a:pt x="0" y="451"/>
                    <a:pt x="59" y="406"/>
                  </a:cubicBezTo>
                  <a:cubicBezTo>
                    <a:pt x="128" y="353"/>
                    <a:pt x="186" y="422"/>
                    <a:pt x="186" y="422"/>
                  </a:cubicBezTo>
                  <a:lnTo>
                    <a:pt x="316" y="57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57B96282-F63D-4EDC-8663-F321D49611A2}"/>
              </a:ext>
            </a:extLst>
          </p:cNvPr>
          <p:cNvSpPr/>
          <p:nvPr/>
        </p:nvSpPr>
        <p:spPr>
          <a:xfrm>
            <a:off x="7824327" y="3101693"/>
            <a:ext cx="1789447" cy="480131"/>
          </a:xfrm>
          <a:prstGeom prst="rect">
            <a:avLst/>
          </a:prstGeom>
        </p:spPr>
        <p:txBody>
          <a:bodyPr wrap="square" lIns="0" rIns="0" anchor="ctr">
            <a:spAutoFit/>
          </a:bodyPr>
          <a:lstStyle/>
          <a:p>
            <a:pPr>
              <a:lnSpc>
                <a:spcPct val="90000"/>
              </a:lnSpc>
            </a:pPr>
            <a:r>
              <a:rPr lang="en-I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Weekly Stain Volume Tests (2 min)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5A6ED8B-00AA-4F01-B18D-3DC1B111243A}"/>
              </a:ext>
            </a:extLst>
          </p:cNvPr>
          <p:cNvSpPr/>
          <p:nvPr/>
        </p:nvSpPr>
        <p:spPr>
          <a:xfrm>
            <a:off x="7267496" y="2108232"/>
            <a:ext cx="395427" cy="39542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E0E86F5-F425-4BF4-AF02-8D790ED4A364}"/>
              </a:ext>
            </a:extLst>
          </p:cNvPr>
          <p:cNvGrpSpPr/>
          <p:nvPr/>
        </p:nvGrpSpPr>
        <p:grpSpPr>
          <a:xfrm>
            <a:off x="9723742" y="2108232"/>
            <a:ext cx="395427" cy="395427"/>
            <a:chOff x="7091821" y="2552944"/>
            <a:chExt cx="363501" cy="363501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6FD02F72-F41F-4D81-9EFD-3188834EC13A}"/>
                </a:ext>
              </a:extLst>
            </p:cNvPr>
            <p:cNvSpPr/>
            <p:nvPr/>
          </p:nvSpPr>
          <p:spPr>
            <a:xfrm>
              <a:off x="7091821" y="2552944"/>
              <a:ext cx="363501" cy="36350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23" name="Freeform 5">
              <a:extLst>
                <a:ext uri="{FF2B5EF4-FFF2-40B4-BE49-F238E27FC236}">
                  <a16:creationId xmlns:a16="http://schemas.microsoft.com/office/drawing/2014/main" id="{8079078B-5B2C-47A1-B502-247825864E94}"/>
                </a:ext>
              </a:extLst>
            </p:cNvPr>
            <p:cNvSpPr>
              <a:spLocks/>
            </p:cNvSpPr>
            <p:nvPr/>
          </p:nvSpPr>
          <p:spPr bwMode="auto">
            <a:xfrm>
              <a:off x="7185409" y="2651836"/>
              <a:ext cx="176324" cy="165716"/>
            </a:xfrm>
            <a:custGeom>
              <a:avLst/>
              <a:gdLst>
                <a:gd name="T0" fmla="*/ 316 w 853"/>
                <a:gd name="T1" fmla="*/ 576 h 801"/>
                <a:gd name="T2" fmla="*/ 737 w 853"/>
                <a:gd name="T3" fmla="*/ 62 h 801"/>
                <a:gd name="T4" fmla="*/ 821 w 853"/>
                <a:gd name="T5" fmla="*/ 25 h 801"/>
                <a:gd name="T6" fmla="*/ 806 w 853"/>
                <a:gd name="T7" fmla="*/ 117 h 801"/>
                <a:gd name="T8" fmla="*/ 391 w 853"/>
                <a:gd name="T9" fmla="*/ 761 h 801"/>
                <a:gd name="T10" fmla="*/ 323 w 853"/>
                <a:gd name="T11" fmla="*/ 801 h 801"/>
                <a:gd name="T12" fmla="*/ 257 w 853"/>
                <a:gd name="T13" fmla="*/ 765 h 801"/>
                <a:gd name="T14" fmla="*/ 49 w 853"/>
                <a:gd name="T15" fmla="*/ 522 h 801"/>
                <a:gd name="T16" fmla="*/ 59 w 853"/>
                <a:gd name="T17" fmla="*/ 406 h 801"/>
                <a:gd name="T18" fmla="*/ 186 w 853"/>
                <a:gd name="T19" fmla="*/ 422 h 801"/>
                <a:gd name="T20" fmla="*/ 316 w 853"/>
                <a:gd name="T21" fmla="*/ 576 h 8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53" h="801">
                  <a:moveTo>
                    <a:pt x="316" y="576"/>
                  </a:moveTo>
                  <a:cubicBezTo>
                    <a:pt x="737" y="62"/>
                    <a:pt x="737" y="62"/>
                    <a:pt x="737" y="62"/>
                  </a:cubicBezTo>
                  <a:cubicBezTo>
                    <a:pt x="737" y="62"/>
                    <a:pt x="784" y="0"/>
                    <a:pt x="821" y="25"/>
                  </a:cubicBezTo>
                  <a:cubicBezTo>
                    <a:pt x="853" y="47"/>
                    <a:pt x="806" y="117"/>
                    <a:pt x="806" y="117"/>
                  </a:cubicBezTo>
                  <a:cubicBezTo>
                    <a:pt x="391" y="761"/>
                    <a:pt x="391" y="761"/>
                    <a:pt x="391" y="761"/>
                  </a:cubicBezTo>
                  <a:cubicBezTo>
                    <a:pt x="391" y="761"/>
                    <a:pt x="365" y="801"/>
                    <a:pt x="323" y="801"/>
                  </a:cubicBezTo>
                  <a:cubicBezTo>
                    <a:pt x="283" y="801"/>
                    <a:pt x="257" y="765"/>
                    <a:pt x="257" y="765"/>
                  </a:cubicBezTo>
                  <a:cubicBezTo>
                    <a:pt x="49" y="522"/>
                    <a:pt x="49" y="522"/>
                    <a:pt x="49" y="522"/>
                  </a:cubicBezTo>
                  <a:cubicBezTo>
                    <a:pt x="49" y="522"/>
                    <a:pt x="0" y="451"/>
                    <a:pt x="59" y="406"/>
                  </a:cubicBezTo>
                  <a:cubicBezTo>
                    <a:pt x="128" y="353"/>
                    <a:pt x="186" y="422"/>
                    <a:pt x="186" y="422"/>
                  </a:cubicBezTo>
                  <a:lnTo>
                    <a:pt x="316" y="57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B59B49C7-82F0-4D00-8255-FF5B52464ACB}"/>
              </a:ext>
            </a:extLst>
          </p:cNvPr>
          <p:cNvSpPr/>
          <p:nvPr/>
        </p:nvSpPr>
        <p:spPr>
          <a:xfrm>
            <a:off x="7824327" y="2065880"/>
            <a:ext cx="1699301" cy="480131"/>
          </a:xfrm>
          <a:prstGeom prst="rect">
            <a:avLst/>
          </a:prstGeom>
        </p:spPr>
        <p:txBody>
          <a:bodyPr wrap="square" lIns="0" rIns="0" anchor="ctr">
            <a:spAutoFit/>
          </a:bodyPr>
          <a:lstStyle/>
          <a:p>
            <a:pPr>
              <a:lnSpc>
                <a:spcPct val="90000"/>
              </a:lnSpc>
            </a:pPr>
            <a:r>
              <a:rPr lang="en-I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Automated Nozzle Rinse Each Time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B007ECCB-E91C-4263-8A3B-F18FBB82EB5B}"/>
              </a:ext>
            </a:extLst>
          </p:cNvPr>
          <p:cNvSpPr/>
          <p:nvPr/>
        </p:nvSpPr>
        <p:spPr>
          <a:xfrm>
            <a:off x="7267496" y="4179857"/>
            <a:ext cx="395427" cy="39542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4E76D3FF-8F73-4A42-8272-B5ED57E96CF0}"/>
              </a:ext>
            </a:extLst>
          </p:cNvPr>
          <p:cNvGrpSpPr/>
          <p:nvPr/>
        </p:nvGrpSpPr>
        <p:grpSpPr>
          <a:xfrm>
            <a:off x="9723742" y="4179857"/>
            <a:ext cx="395427" cy="395427"/>
            <a:chOff x="7091821" y="2552944"/>
            <a:chExt cx="363501" cy="363501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A3806219-E43F-4281-83BA-643CBCE3846F}"/>
                </a:ext>
              </a:extLst>
            </p:cNvPr>
            <p:cNvSpPr/>
            <p:nvPr/>
          </p:nvSpPr>
          <p:spPr>
            <a:xfrm>
              <a:off x="7091821" y="2552944"/>
              <a:ext cx="363501" cy="36350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41" name="Freeform 5">
              <a:extLst>
                <a:ext uri="{FF2B5EF4-FFF2-40B4-BE49-F238E27FC236}">
                  <a16:creationId xmlns:a16="http://schemas.microsoft.com/office/drawing/2014/main" id="{BFC2A830-335F-486D-9361-0CA9336D7D49}"/>
                </a:ext>
              </a:extLst>
            </p:cNvPr>
            <p:cNvSpPr>
              <a:spLocks/>
            </p:cNvSpPr>
            <p:nvPr/>
          </p:nvSpPr>
          <p:spPr bwMode="auto">
            <a:xfrm>
              <a:off x="7185409" y="2651836"/>
              <a:ext cx="176324" cy="165716"/>
            </a:xfrm>
            <a:custGeom>
              <a:avLst/>
              <a:gdLst>
                <a:gd name="T0" fmla="*/ 316 w 853"/>
                <a:gd name="T1" fmla="*/ 576 h 801"/>
                <a:gd name="T2" fmla="*/ 737 w 853"/>
                <a:gd name="T3" fmla="*/ 62 h 801"/>
                <a:gd name="T4" fmla="*/ 821 w 853"/>
                <a:gd name="T5" fmla="*/ 25 h 801"/>
                <a:gd name="T6" fmla="*/ 806 w 853"/>
                <a:gd name="T7" fmla="*/ 117 h 801"/>
                <a:gd name="T8" fmla="*/ 391 w 853"/>
                <a:gd name="T9" fmla="*/ 761 h 801"/>
                <a:gd name="T10" fmla="*/ 323 w 853"/>
                <a:gd name="T11" fmla="*/ 801 h 801"/>
                <a:gd name="T12" fmla="*/ 257 w 853"/>
                <a:gd name="T13" fmla="*/ 765 h 801"/>
                <a:gd name="T14" fmla="*/ 49 w 853"/>
                <a:gd name="T15" fmla="*/ 522 h 801"/>
                <a:gd name="T16" fmla="*/ 59 w 853"/>
                <a:gd name="T17" fmla="*/ 406 h 801"/>
                <a:gd name="T18" fmla="*/ 186 w 853"/>
                <a:gd name="T19" fmla="*/ 422 h 801"/>
                <a:gd name="T20" fmla="*/ 316 w 853"/>
                <a:gd name="T21" fmla="*/ 576 h 8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53" h="801">
                  <a:moveTo>
                    <a:pt x="316" y="576"/>
                  </a:moveTo>
                  <a:cubicBezTo>
                    <a:pt x="737" y="62"/>
                    <a:pt x="737" y="62"/>
                    <a:pt x="737" y="62"/>
                  </a:cubicBezTo>
                  <a:cubicBezTo>
                    <a:pt x="737" y="62"/>
                    <a:pt x="784" y="0"/>
                    <a:pt x="821" y="25"/>
                  </a:cubicBezTo>
                  <a:cubicBezTo>
                    <a:pt x="853" y="47"/>
                    <a:pt x="806" y="117"/>
                    <a:pt x="806" y="117"/>
                  </a:cubicBezTo>
                  <a:cubicBezTo>
                    <a:pt x="391" y="761"/>
                    <a:pt x="391" y="761"/>
                    <a:pt x="391" y="761"/>
                  </a:cubicBezTo>
                  <a:cubicBezTo>
                    <a:pt x="391" y="761"/>
                    <a:pt x="365" y="801"/>
                    <a:pt x="323" y="801"/>
                  </a:cubicBezTo>
                  <a:cubicBezTo>
                    <a:pt x="283" y="801"/>
                    <a:pt x="257" y="765"/>
                    <a:pt x="257" y="765"/>
                  </a:cubicBezTo>
                  <a:cubicBezTo>
                    <a:pt x="49" y="522"/>
                    <a:pt x="49" y="522"/>
                    <a:pt x="49" y="522"/>
                  </a:cubicBezTo>
                  <a:cubicBezTo>
                    <a:pt x="49" y="522"/>
                    <a:pt x="0" y="451"/>
                    <a:pt x="59" y="406"/>
                  </a:cubicBezTo>
                  <a:cubicBezTo>
                    <a:pt x="128" y="353"/>
                    <a:pt x="186" y="422"/>
                    <a:pt x="186" y="422"/>
                  </a:cubicBezTo>
                  <a:lnTo>
                    <a:pt x="316" y="57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F456E554-C0E1-4C5D-BBD1-AB6EFBE7D984}"/>
              </a:ext>
            </a:extLst>
          </p:cNvPr>
          <p:cNvSpPr/>
          <p:nvPr/>
        </p:nvSpPr>
        <p:spPr>
          <a:xfrm>
            <a:off x="7824327" y="4137505"/>
            <a:ext cx="1699301" cy="480131"/>
          </a:xfrm>
          <a:prstGeom prst="rect">
            <a:avLst/>
          </a:prstGeom>
        </p:spPr>
        <p:txBody>
          <a:bodyPr wrap="square" lIns="0" rIns="0" anchor="ctr">
            <a:spAutoFit/>
          </a:bodyPr>
          <a:lstStyle/>
          <a:p>
            <a:pPr>
              <a:lnSpc>
                <a:spcPct val="90000"/>
              </a:lnSpc>
            </a:pPr>
            <a:r>
              <a:rPr lang="en-I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Monthly Nozzle Cleaning (5-10 min)</a:t>
            </a: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0A72C4B5-9D31-4DDD-BCE2-F3112B74BFC5}"/>
              </a:ext>
            </a:extLst>
          </p:cNvPr>
          <p:cNvCxnSpPr/>
          <p:nvPr/>
        </p:nvCxnSpPr>
        <p:spPr>
          <a:xfrm>
            <a:off x="7274831" y="4738175"/>
            <a:ext cx="2837002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Oval 46">
            <a:extLst>
              <a:ext uri="{FF2B5EF4-FFF2-40B4-BE49-F238E27FC236}">
                <a16:creationId xmlns:a16="http://schemas.microsoft.com/office/drawing/2014/main" id="{55D12ADA-0591-4CF4-A0C4-5DE7D0B8FCCF}"/>
              </a:ext>
            </a:extLst>
          </p:cNvPr>
          <p:cNvSpPr/>
          <p:nvPr/>
        </p:nvSpPr>
        <p:spPr>
          <a:xfrm>
            <a:off x="7267496" y="5058369"/>
            <a:ext cx="395427" cy="39542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1A3855A6-B339-4341-9EA0-2CCF937811DB}"/>
              </a:ext>
            </a:extLst>
          </p:cNvPr>
          <p:cNvGrpSpPr/>
          <p:nvPr/>
        </p:nvGrpSpPr>
        <p:grpSpPr>
          <a:xfrm>
            <a:off x="9723742" y="5058369"/>
            <a:ext cx="395427" cy="395427"/>
            <a:chOff x="7091821" y="2552944"/>
            <a:chExt cx="363501" cy="363501"/>
          </a:xfrm>
        </p:grpSpPr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06B76851-E451-43FD-A774-3DE8B1C57167}"/>
                </a:ext>
              </a:extLst>
            </p:cNvPr>
            <p:cNvSpPr/>
            <p:nvPr/>
          </p:nvSpPr>
          <p:spPr>
            <a:xfrm>
              <a:off x="7091821" y="2552944"/>
              <a:ext cx="363501" cy="36350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51" name="Freeform 5">
              <a:extLst>
                <a:ext uri="{FF2B5EF4-FFF2-40B4-BE49-F238E27FC236}">
                  <a16:creationId xmlns:a16="http://schemas.microsoft.com/office/drawing/2014/main" id="{F46E534E-46D9-4BAE-8E68-3BE293983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7185409" y="2651836"/>
              <a:ext cx="176324" cy="165716"/>
            </a:xfrm>
            <a:custGeom>
              <a:avLst/>
              <a:gdLst>
                <a:gd name="T0" fmla="*/ 316 w 853"/>
                <a:gd name="T1" fmla="*/ 576 h 801"/>
                <a:gd name="T2" fmla="*/ 737 w 853"/>
                <a:gd name="T3" fmla="*/ 62 h 801"/>
                <a:gd name="T4" fmla="*/ 821 w 853"/>
                <a:gd name="T5" fmla="*/ 25 h 801"/>
                <a:gd name="T6" fmla="*/ 806 w 853"/>
                <a:gd name="T7" fmla="*/ 117 h 801"/>
                <a:gd name="T8" fmla="*/ 391 w 853"/>
                <a:gd name="T9" fmla="*/ 761 h 801"/>
                <a:gd name="T10" fmla="*/ 323 w 853"/>
                <a:gd name="T11" fmla="*/ 801 h 801"/>
                <a:gd name="T12" fmla="*/ 257 w 853"/>
                <a:gd name="T13" fmla="*/ 765 h 801"/>
                <a:gd name="T14" fmla="*/ 49 w 853"/>
                <a:gd name="T15" fmla="*/ 522 h 801"/>
                <a:gd name="T16" fmla="*/ 59 w 853"/>
                <a:gd name="T17" fmla="*/ 406 h 801"/>
                <a:gd name="T18" fmla="*/ 186 w 853"/>
                <a:gd name="T19" fmla="*/ 422 h 801"/>
                <a:gd name="T20" fmla="*/ 316 w 853"/>
                <a:gd name="T21" fmla="*/ 576 h 8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53" h="801">
                  <a:moveTo>
                    <a:pt x="316" y="576"/>
                  </a:moveTo>
                  <a:cubicBezTo>
                    <a:pt x="737" y="62"/>
                    <a:pt x="737" y="62"/>
                    <a:pt x="737" y="62"/>
                  </a:cubicBezTo>
                  <a:cubicBezTo>
                    <a:pt x="737" y="62"/>
                    <a:pt x="784" y="0"/>
                    <a:pt x="821" y="25"/>
                  </a:cubicBezTo>
                  <a:cubicBezTo>
                    <a:pt x="853" y="47"/>
                    <a:pt x="806" y="117"/>
                    <a:pt x="806" y="117"/>
                  </a:cubicBezTo>
                  <a:cubicBezTo>
                    <a:pt x="391" y="761"/>
                    <a:pt x="391" y="761"/>
                    <a:pt x="391" y="761"/>
                  </a:cubicBezTo>
                  <a:cubicBezTo>
                    <a:pt x="391" y="761"/>
                    <a:pt x="365" y="801"/>
                    <a:pt x="323" y="801"/>
                  </a:cubicBezTo>
                  <a:cubicBezTo>
                    <a:pt x="283" y="801"/>
                    <a:pt x="257" y="765"/>
                    <a:pt x="257" y="765"/>
                  </a:cubicBezTo>
                  <a:cubicBezTo>
                    <a:pt x="49" y="522"/>
                    <a:pt x="49" y="522"/>
                    <a:pt x="49" y="522"/>
                  </a:cubicBezTo>
                  <a:cubicBezTo>
                    <a:pt x="49" y="522"/>
                    <a:pt x="0" y="451"/>
                    <a:pt x="59" y="406"/>
                  </a:cubicBezTo>
                  <a:cubicBezTo>
                    <a:pt x="128" y="353"/>
                    <a:pt x="186" y="422"/>
                    <a:pt x="186" y="422"/>
                  </a:cubicBezTo>
                  <a:lnTo>
                    <a:pt x="316" y="57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</p:grpSp>
      <p:sp>
        <p:nvSpPr>
          <p:cNvPr id="49" name="Rectangle 48">
            <a:extLst>
              <a:ext uri="{FF2B5EF4-FFF2-40B4-BE49-F238E27FC236}">
                <a16:creationId xmlns:a16="http://schemas.microsoft.com/office/drawing/2014/main" id="{EDFB0BA6-4485-4EC3-AD12-14C1EF0823B7}"/>
              </a:ext>
            </a:extLst>
          </p:cNvPr>
          <p:cNvSpPr/>
          <p:nvPr/>
        </p:nvSpPr>
        <p:spPr>
          <a:xfrm>
            <a:off x="7824327" y="5016017"/>
            <a:ext cx="1699301" cy="480131"/>
          </a:xfrm>
          <a:prstGeom prst="rect">
            <a:avLst/>
          </a:prstGeom>
        </p:spPr>
        <p:txBody>
          <a:bodyPr wrap="square" lIns="0" rIns="0" anchor="ctr">
            <a:spAutoFit/>
          </a:bodyPr>
          <a:lstStyle/>
          <a:p>
            <a:pPr>
              <a:lnSpc>
                <a:spcPct val="90000"/>
              </a:lnSpc>
            </a:pPr>
            <a:r>
              <a:rPr lang="en-I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Yearly Pump Purging (20-30 min)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E559921E-F92A-425C-A916-359AD92B2310}"/>
              </a:ext>
            </a:extLst>
          </p:cNvPr>
          <p:cNvSpPr/>
          <p:nvPr/>
        </p:nvSpPr>
        <p:spPr>
          <a:xfrm>
            <a:off x="667937" y="1577950"/>
            <a:ext cx="5536023" cy="1846659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/>
          <a:p>
            <a:r>
              <a:rPr lang="en-IN" sz="6000" b="1" dirty="0">
                <a:solidFill>
                  <a:schemeClr val="accent2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Required Maintenance</a:t>
            </a:r>
            <a:endParaRPr lang="en-IN" sz="6000" dirty="0">
              <a:solidFill>
                <a:schemeClr val="accent2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622AB68D-DB8D-4599-985F-F33ED140FC54}"/>
              </a:ext>
            </a:extLst>
          </p:cNvPr>
          <p:cNvSpPr/>
          <p:nvPr/>
        </p:nvSpPr>
        <p:spPr>
          <a:xfrm>
            <a:off x="667937" y="3571618"/>
            <a:ext cx="5217081" cy="369332"/>
          </a:xfrm>
          <a:prstGeom prst="rect">
            <a:avLst/>
          </a:prstGeom>
        </p:spPr>
        <p:txBody>
          <a:bodyPr wrap="square" lIns="0" rIns="0" anchor="ctr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  <a:latin typeface="+mj-lt"/>
              </a:rPr>
              <a:t>Aerospray</a:t>
            </a:r>
            <a:r>
              <a:rPr lang="en-US" b="1" dirty="0">
                <a:solidFill>
                  <a:schemeClr val="accent2"/>
                </a:solidFill>
                <a:latin typeface="+mj-lt"/>
                <a:cs typeface="Arial" panose="020B0604020202020204" pitchFamily="34" charset="0"/>
              </a:rPr>
              <a:t>® Pro Slide Stainer/Cytocentrifuge</a:t>
            </a:r>
            <a:endParaRPr lang="en-IN" b="1" dirty="0">
              <a:solidFill>
                <a:schemeClr val="accent2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6" name="Google Shape;465;p30">
            <a:extLst>
              <a:ext uri="{FF2B5EF4-FFF2-40B4-BE49-F238E27FC236}">
                <a16:creationId xmlns:a16="http://schemas.microsoft.com/office/drawing/2014/main" id="{5B15B2C2-37B9-13C7-B459-788565A72718}"/>
              </a:ext>
            </a:extLst>
          </p:cNvPr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4275" y="3752468"/>
            <a:ext cx="3904300" cy="26359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3532725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A6E50D8-12FA-9C73-B778-88D724840EC4}"/>
              </a:ext>
            </a:extLst>
          </p:cNvPr>
          <p:cNvSpPr txBox="1"/>
          <p:nvPr/>
        </p:nvSpPr>
        <p:spPr>
          <a:xfrm>
            <a:off x="791999" y="3290360"/>
            <a:ext cx="8758401" cy="196207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en-US" sz="4400" b="1" dirty="0">
                <a:solidFill>
                  <a:schemeClr val="accent3"/>
                </a:solidFill>
              </a:rPr>
              <a:t>Challenges &amp; Solutions:</a:t>
            </a:r>
          </a:p>
          <a:p>
            <a:pPr algn="l"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en-US" sz="3800" i="1" dirty="0">
                <a:solidFill>
                  <a:schemeClr val="accent3"/>
                </a:solidFill>
              </a:rPr>
              <a:t>Presenting your customized </a:t>
            </a:r>
            <a:br>
              <a:rPr lang="en-US" sz="3800" i="1" dirty="0">
                <a:solidFill>
                  <a:schemeClr val="accent3"/>
                </a:solidFill>
              </a:rPr>
            </a:br>
            <a:r>
              <a:rPr lang="en-US" sz="3800" i="1" dirty="0">
                <a:solidFill>
                  <a:schemeClr val="accent3"/>
                </a:solidFill>
              </a:rPr>
              <a:t>slide staining workflow solution.</a:t>
            </a:r>
          </a:p>
        </p:txBody>
      </p:sp>
    </p:spTree>
    <p:extLst>
      <p:ext uri="{BB962C8B-B14F-4D97-AF65-F5344CB8AC3E}">
        <p14:creationId xmlns:p14="http://schemas.microsoft.com/office/powerpoint/2010/main" val="101836371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8F484F-8362-C746-3F5A-3A3EF727BB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ATTENTION SALES REPRESENTATIVES: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5339EB-3B5C-1B93-7422-AD4192B071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4402" y="1501953"/>
            <a:ext cx="10075200" cy="4665900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n-US" dirty="0"/>
              <a:t>This section is for you to customize upon assessing the challenges of your (potential) customer’s slide staining workflow.</a:t>
            </a:r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r>
              <a:rPr lang="en-US" dirty="0"/>
              <a:t>The objective is to clearly articulate how the Aerospray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® Hematology Pro Slide Stainer / Cytocentrifuge alleviates the above challenges – </a:t>
            </a:r>
            <a:r>
              <a:rPr lang="en-US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making it apparent that YOU have the ideal solution!</a:t>
            </a:r>
          </a:p>
          <a:p>
            <a:pPr marL="114300" indent="0">
              <a:buNone/>
            </a:pPr>
            <a:endParaRPr lang="en-US" i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" indent="0">
              <a:buNone/>
            </a:pPr>
            <a:r>
              <a:rPr lang="en-US" dirty="0"/>
              <a:t>Following, are templates for you to complete and then present to your  (NEW) Customer.</a:t>
            </a:r>
          </a:p>
          <a:p>
            <a:pPr marL="114300" indent="0">
              <a:buNone/>
            </a:pPr>
            <a:endParaRPr lang="en-US" i="1" dirty="0"/>
          </a:p>
          <a:p>
            <a:pPr marL="114300" indent="0" algn="ctr">
              <a:buNone/>
            </a:pPr>
            <a:r>
              <a:rPr lang="en-US" dirty="0">
                <a:solidFill>
                  <a:schemeClr val="accent1"/>
                </a:solidFill>
              </a:rPr>
              <a:t>Good luck and HaPpY selling!</a:t>
            </a:r>
          </a:p>
        </p:txBody>
      </p:sp>
    </p:spTree>
    <p:extLst>
      <p:ext uri="{BB962C8B-B14F-4D97-AF65-F5344CB8AC3E}">
        <p14:creationId xmlns:p14="http://schemas.microsoft.com/office/powerpoint/2010/main" val="142707527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F856C-E407-A5E0-C0FF-90CD54CC9A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Icon Bank for Templates</a:t>
            </a:r>
          </a:p>
        </p:txBody>
      </p:sp>
      <p:pic>
        <p:nvPicPr>
          <p:cNvPr id="5" name="Graphic 4" descr="Leaky Tap with solid fill">
            <a:extLst>
              <a:ext uri="{FF2B5EF4-FFF2-40B4-BE49-F238E27FC236}">
                <a16:creationId xmlns:a16="http://schemas.microsoft.com/office/drawing/2014/main" id="{5BB0C343-1A24-E1F7-5BB3-E919178E1E2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4294" y="1656571"/>
            <a:ext cx="914400" cy="914400"/>
          </a:xfrm>
          <a:prstGeom prst="rect">
            <a:avLst/>
          </a:prstGeom>
        </p:spPr>
      </p:pic>
      <p:pic>
        <p:nvPicPr>
          <p:cNvPr id="7" name="Graphic 6" descr="Sink outline">
            <a:extLst>
              <a:ext uri="{FF2B5EF4-FFF2-40B4-BE49-F238E27FC236}">
                <a16:creationId xmlns:a16="http://schemas.microsoft.com/office/drawing/2014/main" id="{7BB120E6-9778-CA66-B4A7-CE4971FB68C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429352" y="1656571"/>
            <a:ext cx="914400" cy="914400"/>
          </a:xfrm>
          <a:prstGeom prst="rect">
            <a:avLst/>
          </a:prstGeom>
        </p:spPr>
      </p:pic>
      <p:pic>
        <p:nvPicPr>
          <p:cNvPr id="9" name="Graphic 8" descr="Splash with solid fill">
            <a:extLst>
              <a:ext uri="{FF2B5EF4-FFF2-40B4-BE49-F238E27FC236}">
                <a16:creationId xmlns:a16="http://schemas.microsoft.com/office/drawing/2014/main" id="{4D4FE19E-B5A7-2DFD-4FB6-B6E6C076D46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784410" y="1656571"/>
            <a:ext cx="914400" cy="914400"/>
          </a:xfrm>
          <a:prstGeom prst="rect">
            <a:avLst/>
          </a:prstGeom>
        </p:spPr>
      </p:pic>
      <p:pic>
        <p:nvPicPr>
          <p:cNvPr id="11" name="Graphic 10" descr="Splash1 outline">
            <a:extLst>
              <a:ext uri="{FF2B5EF4-FFF2-40B4-BE49-F238E27FC236}">
                <a16:creationId xmlns:a16="http://schemas.microsoft.com/office/drawing/2014/main" id="{A64A155D-D111-0933-4EA1-5592C2B7B8D7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139468" y="1656571"/>
            <a:ext cx="914400" cy="914400"/>
          </a:xfrm>
          <a:prstGeom prst="rect">
            <a:avLst/>
          </a:prstGeom>
        </p:spPr>
      </p:pic>
      <p:pic>
        <p:nvPicPr>
          <p:cNvPr id="13" name="Graphic 12" descr="Water outline">
            <a:extLst>
              <a:ext uri="{FF2B5EF4-FFF2-40B4-BE49-F238E27FC236}">
                <a16:creationId xmlns:a16="http://schemas.microsoft.com/office/drawing/2014/main" id="{135A6972-350A-CF55-B41E-133C1CC30723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494526" y="1656571"/>
            <a:ext cx="914400" cy="914400"/>
          </a:xfrm>
          <a:prstGeom prst="rect">
            <a:avLst/>
          </a:prstGeom>
        </p:spPr>
      </p:pic>
      <p:pic>
        <p:nvPicPr>
          <p:cNvPr id="15" name="Graphic 14" descr="Water with solid fill">
            <a:extLst>
              <a:ext uri="{FF2B5EF4-FFF2-40B4-BE49-F238E27FC236}">
                <a16:creationId xmlns:a16="http://schemas.microsoft.com/office/drawing/2014/main" id="{00825E85-8AE0-B0B3-B564-228A2DB274C0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849584" y="1656571"/>
            <a:ext cx="914400" cy="914400"/>
          </a:xfrm>
          <a:prstGeom prst="rect">
            <a:avLst/>
          </a:prstGeom>
        </p:spPr>
      </p:pic>
      <p:pic>
        <p:nvPicPr>
          <p:cNvPr id="17" name="Graphic 16" descr="Mop and bucket outline">
            <a:extLst>
              <a:ext uri="{FF2B5EF4-FFF2-40B4-BE49-F238E27FC236}">
                <a16:creationId xmlns:a16="http://schemas.microsoft.com/office/drawing/2014/main" id="{12D523B5-DE96-79FD-FCE0-A76DCAFDB991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204642" y="1656571"/>
            <a:ext cx="914400" cy="914400"/>
          </a:xfrm>
          <a:prstGeom prst="rect">
            <a:avLst/>
          </a:prstGeom>
        </p:spPr>
      </p:pic>
      <p:pic>
        <p:nvPicPr>
          <p:cNvPr id="19" name="Graphic 18" descr="Sanitizer outline">
            <a:extLst>
              <a:ext uri="{FF2B5EF4-FFF2-40B4-BE49-F238E27FC236}">
                <a16:creationId xmlns:a16="http://schemas.microsoft.com/office/drawing/2014/main" id="{19FD77F9-89DE-1271-EBBF-28D20D3A3371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0559700" y="1656571"/>
            <a:ext cx="914400" cy="914400"/>
          </a:xfrm>
          <a:prstGeom prst="rect">
            <a:avLst/>
          </a:prstGeom>
        </p:spPr>
      </p:pic>
      <p:pic>
        <p:nvPicPr>
          <p:cNvPr id="21" name="Graphic 20" descr="Spilt/Cracked Glass Of Milk outline">
            <a:extLst>
              <a:ext uri="{FF2B5EF4-FFF2-40B4-BE49-F238E27FC236}">
                <a16:creationId xmlns:a16="http://schemas.microsoft.com/office/drawing/2014/main" id="{AD4E2DD2-7286-D369-D2F8-CE0EB41DAB56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052047" y="2634095"/>
            <a:ext cx="914400" cy="914400"/>
          </a:xfrm>
          <a:prstGeom prst="rect">
            <a:avLst/>
          </a:prstGeom>
        </p:spPr>
      </p:pic>
      <p:pic>
        <p:nvPicPr>
          <p:cNvPr id="23" name="Graphic 22" descr="Stopwatch 66% with solid fill">
            <a:extLst>
              <a:ext uri="{FF2B5EF4-FFF2-40B4-BE49-F238E27FC236}">
                <a16:creationId xmlns:a16="http://schemas.microsoft.com/office/drawing/2014/main" id="{7772F2E5-C861-0DBF-D4ED-93CBB2549600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2243285" y="2570971"/>
            <a:ext cx="914400" cy="914400"/>
          </a:xfrm>
          <a:prstGeom prst="rect">
            <a:avLst/>
          </a:prstGeom>
        </p:spPr>
      </p:pic>
      <p:pic>
        <p:nvPicPr>
          <p:cNvPr id="25" name="Graphic 24" descr="Money outline">
            <a:extLst>
              <a:ext uri="{FF2B5EF4-FFF2-40B4-BE49-F238E27FC236}">
                <a16:creationId xmlns:a16="http://schemas.microsoft.com/office/drawing/2014/main" id="{97A3E2DA-A1E7-0FAE-CADB-6512A0713B0E}"/>
              </a:ext>
            </a:extLst>
          </p:cNvPr>
          <p:cNvPicPr>
            <a:picLocks noChangeAspect="1"/>
          </p:cNvPicPr>
          <p:nvPr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3434523" y="2570971"/>
            <a:ext cx="914400" cy="914400"/>
          </a:xfrm>
          <a:prstGeom prst="rect">
            <a:avLst/>
          </a:prstGeom>
        </p:spPr>
      </p:pic>
      <p:pic>
        <p:nvPicPr>
          <p:cNvPr id="27" name="Graphic 26" descr="Coins outline">
            <a:extLst>
              <a:ext uri="{FF2B5EF4-FFF2-40B4-BE49-F238E27FC236}">
                <a16:creationId xmlns:a16="http://schemas.microsoft.com/office/drawing/2014/main" id="{B2295358-4715-66CC-C654-0217A1466848}"/>
              </a:ext>
            </a:extLst>
          </p:cNvPr>
          <p:cNvPicPr>
            <a:picLocks noChangeAspect="1"/>
          </p:cNvPicPr>
          <p:nvPr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4625761" y="2570971"/>
            <a:ext cx="914400" cy="914400"/>
          </a:xfrm>
          <a:prstGeom prst="rect">
            <a:avLst/>
          </a:prstGeom>
        </p:spPr>
      </p:pic>
      <p:pic>
        <p:nvPicPr>
          <p:cNvPr id="29" name="Graphic 28" descr="Thumbs Down with solid fill">
            <a:extLst>
              <a:ext uri="{FF2B5EF4-FFF2-40B4-BE49-F238E27FC236}">
                <a16:creationId xmlns:a16="http://schemas.microsoft.com/office/drawing/2014/main" id="{AE841A9A-19EA-C69D-FDDD-3E6C9AE97739}"/>
              </a:ext>
            </a:extLst>
          </p:cNvPr>
          <p:cNvPicPr>
            <a:picLocks noChangeAspect="1"/>
          </p:cNvPicPr>
          <p:nvPr/>
        </p:nvPicPr>
        <p:blipFill>
          <a:blip r:embed="rId2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5816999" y="2570971"/>
            <a:ext cx="914400" cy="914400"/>
          </a:xfrm>
          <a:prstGeom prst="rect">
            <a:avLst/>
          </a:prstGeom>
        </p:spPr>
      </p:pic>
      <p:pic>
        <p:nvPicPr>
          <p:cNvPr id="31" name="Graphic 30" descr="Thumbs Down outline">
            <a:extLst>
              <a:ext uri="{FF2B5EF4-FFF2-40B4-BE49-F238E27FC236}">
                <a16:creationId xmlns:a16="http://schemas.microsoft.com/office/drawing/2014/main" id="{63F9FAA9-4A4E-0FB5-40B4-6816B72C3FE9}"/>
              </a:ext>
            </a:extLst>
          </p:cNvPr>
          <p:cNvPicPr>
            <a:picLocks noChangeAspect="1"/>
          </p:cNvPicPr>
          <p:nvPr/>
        </p:nvPicPr>
        <p:blipFill>
          <a:blip r:embed="rId2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7008237" y="2570971"/>
            <a:ext cx="914400" cy="914400"/>
          </a:xfrm>
          <a:prstGeom prst="rect">
            <a:avLst/>
          </a:prstGeom>
        </p:spPr>
      </p:pic>
      <p:pic>
        <p:nvPicPr>
          <p:cNvPr id="33" name="Graphic 32" descr="Stop outline">
            <a:extLst>
              <a:ext uri="{FF2B5EF4-FFF2-40B4-BE49-F238E27FC236}">
                <a16:creationId xmlns:a16="http://schemas.microsoft.com/office/drawing/2014/main" id="{73B8F559-D5FA-168F-C589-4FA9A0DAD043}"/>
              </a:ext>
            </a:extLst>
          </p:cNvPr>
          <p:cNvPicPr>
            <a:picLocks noChangeAspect="1"/>
          </p:cNvPicPr>
          <p:nvPr/>
        </p:nvPicPr>
        <p:blipFill>
          <a:blip r:embed="rId3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8199475" y="2570971"/>
            <a:ext cx="914400" cy="914400"/>
          </a:xfrm>
          <a:prstGeom prst="rect">
            <a:avLst/>
          </a:prstGeom>
        </p:spPr>
      </p:pic>
      <p:pic>
        <p:nvPicPr>
          <p:cNvPr id="35" name="Graphic 34" descr="Adhesive Bandage outline">
            <a:extLst>
              <a:ext uri="{FF2B5EF4-FFF2-40B4-BE49-F238E27FC236}">
                <a16:creationId xmlns:a16="http://schemas.microsoft.com/office/drawing/2014/main" id="{33D2DA01-4E27-7153-9214-EC1BB3A15B48}"/>
              </a:ext>
            </a:extLst>
          </p:cNvPr>
          <p:cNvPicPr>
            <a:picLocks noChangeAspect="1"/>
          </p:cNvPicPr>
          <p:nvPr/>
        </p:nvPicPr>
        <p:blipFill>
          <a:blip r:embed="rId3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9390713" y="2570971"/>
            <a:ext cx="914400" cy="914400"/>
          </a:xfrm>
          <a:prstGeom prst="rect">
            <a:avLst/>
          </a:prstGeom>
        </p:spPr>
      </p:pic>
      <p:pic>
        <p:nvPicPr>
          <p:cNvPr id="37" name="Graphic 36" descr="Snail outline">
            <a:extLst>
              <a:ext uri="{FF2B5EF4-FFF2-40B4-BE49-F238E27FC236}">
                <a16:creationId xmlns:a16="http://schemas.microsoft.com/office/drawing/2014/main" id="{A170CE67-ACF8-B74F-2A9F-79B6F522E29F}"/>
              </a:ext>
            </a:extLst>
          </p:cNvPr>
          <p:cNvPicPr>
            <a:picLocks noChangeAspect="1"/>
          </p:cNvPicPr>
          <p:nvPr/>
        </p:nvPicPr>
        <p:blipFill>
          <a:blip r:embed="rId3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10581947" y="2570971"/>
            <a:ext cx="914400" cy="914400"/>
          </a:xfrm>
          <a:prstGeom prst="rect">
            <a:avLst/>
          </a:prstGeom>
        </p:spPr>
      </p:pic>
      <p:pic>
        <p:nvPicPr>
          <p:cNvPr id="39" name="Graphic 38" descr="Turtle with solid fill">
            <a:extLst>
              <a:ext uri="{FF2B5EF4-FFF2-40B4-BE49-F238E27FC236}">
                <a16:creationId xmlns:a16="http://schemas.microsoft.com/office/drawing/2014/main" id="{3C6E590D-64B9-03B0-F51B-C66A2A1AFC6D}"/>
              </a:ext>
            </a:extLst>
          </p:cNvPr>
          <p:cNvPicPr>
            <a:picLocks noChangeAspect="1"/>
          </p:cNvPicPr>
          <p:nvPr/>
        </p:nvPicPr>
        <p:blipFill>
          <a:blip r:embed="rId3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1098839" y="3611619"/>
            <a:ext cx="914400" cy="914400"/>
          </a:xfrm>
          <a:prstGeom prst="rect">
            <a:avLst/>
          </a:prstGeom>
        </p:spPr>
      </p:pic>
      <p:pic>
        <p:nvPicPr>
          <p:cNvPr id="41" name="Graphic 40" descr="End with solid fill">
            <a:extLst>
              <a:ext uri="{FF2B5EF4-FFF2-40B4-BE49-F238E27FC236}">
                <a16:creationId xmlns:a16="http://schemas.microsoft.com/office/drawing/2014/main" id="{64E1969B-EF88-57B1-3CDB-5C964BC3A89B}"/>
              </a:ext>
            </a:extLst>
          </p:cNvPr>
          <p:cNvPicPr>
            <a:picLocks noChangeAspect="1"/>
          </p:cNvPicPr>
          <p:nvPr/>
        </p:nvPicPr>
        <p:blipFill>
          <a:blip r:embed="rId3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2679357" y="3611619"/>
            <a:ext cx="914400" cy="914400"/>
          </a:xfrm>
          <a:prstGeom prst="rect">
            <a:avLst/>
          </a:prstGeom>
        </p:spPr>
      </p:pic>
      <p:pic>
        <p:nvPicPr>
          <p:cNvPr id="43" name="Graphic 42" descr="Rabbit with solid fill">
            <a:extLst>
              <a:ext uri="{FF2B5EF4-FFF2-40B4-BE49-F238E27FC236}">
                <a16:creationId xmlns:a16="http://schemas.microsoft.com/office/drawing/2014/main" id="{DF7F0C6D-0D5E-B5E7-065C-215DAB050E77}"/>
              </a:ext>
            </a:extLst>
          </p:cNvPr>
          <p:cNvPicPr>
            <a:picLocks noChangeAspect="1"/>
          </p:cNvPicPr>
          <p:nvPr/>
        </p:nvPicPr>
        <p:blipFill>
          <a:blip r:embed="rId4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4259875" y="3611619"/>
            <a:ext cx="914400" cy="914400"/>
          </a:xfrm>
          <a:prstGeom prst="rect">
            <a:avLst/>
          </a:prstGeom>
        </p:spPr>
      </p:pic>
      <p:pic>
        <p:nvPicPr>
          <p:cNvPr id="45" name="Graphic 44" descr="Stopwatch 75% with solid fill">
            <a:extLst>
              <a:ext uri="{FF2B5EF4-FFF2-40B4-BE49-F238E27FC236}">
                <a16:creationId xmlns:a16="http://schemas.microsoft.com/office/drawing/2014/main" id="{5CD1B0B5-C267-2238-D06A-00E47156043A}"/>
              </a:ext>
            </a:extLst>
          </p:cNvPr>
          <p:cNvPicPr>
            <a:picLocks noChangeAspect="1"/>
          </p:cNvPicPr>
          <p:nvPr/>
        </p:nvPicPr>
        <p:blipFill>
          <a:blip r:embed="rId4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5840393" y="3611619"/>
            <a:ext cx="914400" cy="914400"/>
          </a:xfrm>
          <a:prstGeom prst="rect">
            <a:avLst/>
          </a:prstGeom>
        </p:spPr>
      </p:pic>
      <p:pic>
        <p:nvPicPr>
          <p:cNvPr id="47" name="Graphic 46" descr="Hourglass 60% with solid fill">
            <a:extLst>
              <a:ext uri="{FF2B5EF4-FFF2-40B4-BE49-F238E27FC236}">
                <a16:creationId xmlns:a16="http://schemas.microsoft.com/office/drawing/2014/main" id="{1EFD0F5B-7EC6-E557-4057-3846C010C44A}"/>
              </a:ext>
            </a:extLst>
          </p:cNvPr>
          <p:cNvPicPr>
            <a:picLocks noChangeAspect="1"/>
          </p:cNvPicPr>
          <p:nvPr/>
        </p:nvPicPr>
        <p:blipFill>
          <a:blip r:embed="rId4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7420911" y="3611619"/>
            <a:ext cx="914400" cy="914400"/>
          </a:xfrm>
          <a:prstGeom prst="rect">
            <a:avLst/>
          </a:prstGeom>
        </p:spPr>
      </p:pic>
      <p:pic>
        <p:nvPicPr>
          <p:cNvPr id="49" name="Graphic 48" descr="Thumbs up sign with solid fill">
            <a:extLst>
              <a:ext uri="{FF2B5EF4-FFF2-40B4-BE49-F238E27FC236}">
                <a16:creationId xmlns:a16="http://schemas.microsoft.com/office/drawing/2014/main" id="{911367E1-9B9C-8F75-E195-2E00A19F5E60}"/>
              </a:ext>
            </a:extLst>
          </p:cNvPr>
          <p:cNvPicPr>
            <a:picLocks noChangeAspect="1"/>
          </p:cNvPicPr>
          <p:nvPr/>
        </p:nvPicPr>
        <p:blipFill>
          <a:blip r:embed="rId4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9001429" y="3611619"/>
            <a:ext cx="914400" cy="914400"/>
          </a:xfrm>
          <a:prstGeom prst="rect">
            <a:avLst/>
          </a:prstGeom>
        </p:spPr>
      </p:pic>
      <p:pic>
        <p:nvPicPr>
          <p:cNvPr id="51" name="Graphic 50" descr="Badge Tick outline">
            <a:extLst>
              <a:ext uri="{FF2B5EF4-FFF2-40B4-BE49-F238E27FC236}">
                <a16:creationId xmlns:a16="http://schemas.microsoft.com/office/drawing/2014/main" id="{FE4770E8-4189-3075-AF3D-4928BBDDB623}"/>
              </a:ext>
            </a:extLst>
          </p:cNvPr>
          <p:cNvPicPr>
            <a:picLocks noChangeAspect="1"/>
          </p:cNvPicPr>
          <p:nvPr/>
        </p:nvPicPr>
        <p:blipFill>
          <a:blip r:embed="rId4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10581947" y="3611619"/>
            <a:ext cx="914400" cy="914400"/>
          </a:xfrm>
          <a:prstGeom prst="rect">
            <a:avLst/>
          </a:prstGeom>
        </p:spPr>
      </p:pic>
      <p:pic>
        <p:nvPicPr>
          <p:cNvPr id="53" name="Graphic 52" descr="Clipboard Badge outline">
            <a:extLst>
              <a:ext uri="{FF2B5EF4-FFF2-40B4-BE49-F238E27FC236}">
                <a16:creationId xmlns:a16="http://schemas.microsoft.com/office/drawing/2014/main" id="{98BAD9DD-6D55-150F-FFE0-1A4D6BCF8012}"/>
              </a:ext>
            </a:extLst>
          </p:cNvPr>
          <p:cNvPicPr>
            <a:picLocks noChangeAspect="1"/>
          </p:cNvPicPr>
          <p:nvPr/>
        </p:nvPicPr>
        <p:blipFill>
          <a:blip r:embed="rId5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2012163" y="4879422"/>
            <a:ext cx="914400" cy="914400"/>
          </a:xfrm>
          <a:prstGeom prst="rect">
            <a:avLst/>
          </a:prstGeom>
        </p:spPr>
      </p:pic>
      <p:pic>
        <p:nvPicPr>
          <p:cNvPr id="55" name="Graphic 54" descr="Clipboard Partially Checked outline">
            <a:extLst>
              <a:ext uri="{FF2B5EF4-FFF2-40B4-BE49-F238E27FC236}">
                <a16:creationId xmlns:a16="http://schemas.microsoft.com/office/drawing/2014/main" id="{A812698A-773C-7BF8-C4D3-6F9652CB9574}"/>
              </a:ext>
            </a:extLst>
          </p:cNvPr>
          <p:cNvPicPr>
            <a:picLocks noChangeAspect="1"/>
          </p:cNvPicPr>
          <p:nvPr/>
        </p:nvPicPr>
        <p:blipFill>
          <a:blip r:embed="rId5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3"/>
              </a:ext>
            </a:extLst>
          </a:blip>
          <a:stretch>
            <a:fillRect/>
          </a:stretch>
        </p:blipFill>
        <p:spPr>
          <a:xfrm>
            <a:off x="940940" y="4879422"/>
            <a:ext cx="914400" cy="914400"/>
          </a:xfrm>
          <a:prstGeom prst="rect">
            <a:avLst/>
          </a:prstGeom>
        </p:spPr>
      </p:pic>
      <p:pic>
        <p:nvPicPr>
          <p:cNvPr id="57" name="Graphic 56" descr="Doctor male with solid fill">
            <a:extLst>
              <a:ext uri="{FF2B5EF4-FFF2-40B4-BE49-F238E27FC236}">
                <a16:creationId xmlns:a16="http://schemas.microsoft.com/office/drawing/2014/main" id="{020EEFC4-F592-E8B1-5A54-DCCAA3978757}"/>
              </a:ext>
            </a:extLst>
          </p:cNvPr>
          <p:cNvPicPr>
            <a:picLocks noChangeAspect="1"/>
          </p:cNvPicPr>
          <p:nvPr/>
        </p:nvPicPr>
        <p:blipFill>
          <a:blip r:embed="rId5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5"/>
              </a:ext>
            </a:extLst>
          </a:blip>
          <a:stretch>
            <a:fillRect/>
          </a:stretch>
        </p:blipFill>
        <p:spPr>
          <a:xfrm>
            <a:off x="3083386" y="4879422"/>
            <a:ext cx="914400" cy="914400"/>
          </a:xfrm>
          <a:prstGeom prst="rect">
            <a:avLst/>
          </a:prstGeom>
        </p:spPr>
      </p:pic>
      <p:pic>
        <p:nvPicPr>
          <p:cNvPr id="59" name="Graphic 58" descr="Doctor female with solid fill">
            <a:extLst>
              <a:ext uri="{FF2B5EF4-FFF2-40B4-BE49-F238E27FC236}">
                <a16:creationId xmlns:a16="http://schemas.microsoft.com/office/drawing/2014/main" id="{7A05CA03-C37C-9D8A-C6B0-323257F69D3F}"/>
              </a:ext>
            </a:extLst>
          </p:cNvPr>
          <p:cNvPicPr>
            <a:picLocks noChangeAspect="1"/>
          </p:cNvPicPr>
          <p:nvPr/>
        </p:nvPicPr>
        <p:blipFill>
          <a:blip r:embed="rId5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7"/>
              </a:ext>
            </a:extLst>
          </a:blip>
          <a:stretch>
            <a:fillRect/>
          </a:stretch>
        </p:blipFill>
        <p:spPr>
          <a:xfrm>
            <a:off x="4154609" y="4879422"/>
            <a:ext cx="914400" cy="914400"/>
          </a:xfrm>
          <a:prstGeom prst="rect">
            <a:avLst/>
          </a:prstGeom>
        </p:spPr>
      </p:pic>
      <p:pic>
        <p:nvPicPr>
          <p:cNvPr id="61" name="Graphic 60" descr="Medical outline">
            <a:extLst>
              <a:ext uri="{FF2B5EF4-FFF2-40B4-BE49-F238E27FC236}">
                <a16:creationId xmlns:a16="http://schemas.microsoft.com/office/drawing/2014/main" id="{8BD80C8F-D3FE-2912-1D06-88AC0E20A261}"/>
              </a:ext>
            </a:extLst>
          </p:cNvPr>
          <p:cNvPicPr>
            <a:picLocks noChangeAspect="1"/>
          </p:cNvPicPr>
          <p:nvPr/>
        </p:nvPicPr>
        <p:blipFill>
          <a:blip r:embed="rId5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9"/>
              </a:ext>
            </a:extLst>
          </a:blip>
          <a:stretch>
            <a:fillRect/>
          </a:stretch>
        </p:blipFill>
        <p:spPr>
          <a:xfrm>
            <a:off x="5225832" y="4879422"/>
            <a:ext cx="914400" cy="914400"/>
          </a:xfrm>
          <a:prstGeom prst="rect">
            <a:avLst/>
          </a:prstGeom>
        </p:spPr>
      </p:pic>
      <p:pic>
        <p:nvPicPr>
          <p:cNvPr id="63" name="Graphic 62" descr="Care outline">
            <a:extLst>
              <a:ext uri="{FF2B5EF4-FFF2-40B4-BE49-F238E27FC236}">
                <a16:creationId xmlns:a16="http://schemas.microsoft.com/office/drawing/2014/main" id="{8294E8D9-8B15-BA0E-4ED1-E0898E3EAB74}"/>
              </a:ext>
            </a:extLst>
          </p:cNvPr>
          <p:cNvPicPr>
            <a:picLocks noChangeAspect="1"/>
          </p:cNvPicPr>
          <p:nvPr/>
        </p:nvPicPr>
        <p:blipFill>
          <a:blip r:embed="rId6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1"/>
              </a:ext>
            </a:extLst>
          </a:blip>
          <a:stretch>
            <a:fillRect/>
          </a:stretch>
        </p:blipFill>
        <p:spPr>
          <a:xfrm>
            <a:off x="6297055" y="4879422"/>
            <a:ext cx="914400" cy="914400"/>
          </a:xfrm>
          <a:prstGeom prst="rect">
            <a:avLst/>
          </a:prstGeom>
        </p:spPr>
      </p:pic>
      <p:pic>
        <p:nvPicPr>
          <p:cNvPr id="65" name="Graphic 64" descr="First aid kit with solid fill">
            <a:extLst>
              <a:ext uri="{FF2B5EF4-FFF2-40B4-BE49-F238E27FC236}">
                <a16:creationId xmlns:a16="http://schemas.microsoft.com/office/drawing/2014/main" id="{5890776B-98E9-75DC-229E-7B0CB189C248}"/>
              </a:ext>
            </a:extLst>
          </p:cNvPr>
          <p:cNvPicPr>
            <a:picLocks noChangeAspect="1"/>
          </p:cNvPicPr>
          <p:nvPr/>
        </p:nvPicPr>
        <p:blipFill>
          <a:blip r:embed="rId6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3"/>
              </a:ext>
            </a:extLst>
          </a:blip>
          <a:stretch>
            <a:fillRect/>
          </a:stretch>
        </p:blipFill>
        <p:spPr>
          <a:xfrm>
            <a:off x="7368278" y="4879422"/>
            <a:ext cx="914400" cy="914400"/>
          </a:xfrm>
          <a:prstGeom prst="rect">
            <a:avLst/>
          </a:prstGeom>
        </p:spPr>
      </p:pic>
      <p:pic>
        <p:nvPicPr>
          <p:cNvPr id="67" name="Graphic 66" descr="Inpatient outline">
            <a:extLst>
              <a:ext uri="{FF2B5EF4-FFF2-40B4-BE49-F238E27FC236}">
                <a16:creationId xmlns:a16="http://schemas.microsoft.com/office/drawing/2014/main" id="{209620AB-2FCE-0966-C39D-D8FC31A8243F}"/>
              </a:ext>
            </a:extLst>
          </p:cNvPr>
          <p:cNvPicPr>
            <a:picLocks noChangeAspect="1"/>
          </p:cNvPicPr>
          <p:nvPr/>
        </p:nvPicPr>
        <p:blipFill>
          <a:blip r:embed="rId6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5"/>
              </a:ext>
            </a:extLst>
          </a:blip>
          <a:stretch>
            <a:fillRect/>
          </a:stretch>
        </p:blipFill>
        <p:spPr>
          <a:xfrm>
            <a:off x="8439501" y="4879422"/>
            <a:ext cx="914400" cy="914400"/>
          </a:xfrm>
          <a:prstGeom prst="rect">
            <a:avLst/>
          </a:prstGeom>
        </p:spPr>
      </p:pic>
      <p:pic>
        <p:nvPicPr>
          <p:cNvPr id="69" name="Graphic 68" descr="Needle with solid fill">
            <a:extLst>
              <a:ext uri="{FF2B5EF4-FFF2-40B4-BE49-F238E27FC236}">
                <a16:creationId xmlns:a16="http://schemas.microsoft.com/office/drawing/2014/main" id="{1912A4AC-B111-8EA1-18EA-2192C642756C}"/>
              </a:ext>
            </a:extLst>
          </p:cNvPr>
          <p:cNvPicPr>
            <a:picLocks noChangeAspect="1"/>
          </p:cNvPicPr>
          <p:nvPr/>
        </p:nvPicPr>
        <p:blipFill>
          <a:blip r:embed="rId6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7"/>
              </a:ext>
            </a:extLst>
          </a:blip>
          <a:stretch>
            <a:fillRect/>
          </a:stretch>
        </p:blipFill>
        <p:spPr>
          <a:xfrm>
            <a:off x="9510724" y="4879422"/>
            <a:ext cx="914400" cy="914400"/>
          </a:xfrm>
          <a:prstGeom prst="rect">
            <a:avLst/>
          </a:prstGeom>
        </p:spPr>
      </p:pic>
      <p:pic>
        <p:nvPicPr>
          <p:cNvPr id="71" name="Graphic 70" descr="Needle outline">
            <a:extLst>
              <a:ext uri="{FF2B5EF4-FFF2-40B4-BE49-F238E27FC236}">
                <a16:creationId xmlns:a16="http://schemas.microsoft.com/office/drawing/2014/main" id="{8DEF1AF7-02B9-0BBF-2B09-29D723FAFDBE}"/>
              </a:ext>
            </a:extLst>
          </p:cNvPr>
          <p:cNvPicPr>
            <a:picLocks noChangeAspect="1"/>
          </p:cNvPicPr>
          <p:nvPr/>
        </p:nvPicPr>
        <p:blipFill>
          <a:blip r:embed="rId6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9"/>
              </a:ext>
            </a:extLst>
          </a:blip>
          <a:stretch>
            <a:fillRect/>
          </a:stretch>
        </p:blipFill>
        <p:spPr>
          <a:xfrm>
            <a:off x="10581947" y="487942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45901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A4E8D9BE-2812-491B-93BF-4912B994613F}"/>
              </a:ext>
            </a:extLst>
          </p:cNvPr>
          <p:cNvCxnSpPr>
            <a:cxnSpLocks/>
          </p:cNvCxnSpPr>
          <p:nvPr/>
        </p:nvCxnSpPr>
        <p:spPr>
          <a:xfrm>
            <a:off x="2170090" y="1671521"/>
            <a:ext cx="3259899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Arrow: Chevron 41">
            <a:extLst>
              <a:ext uri="{FF2B5EF4-FFF2-40B4-BE49-F238E27FC236}">
                <a16:creationId xmlns:a16="http://schemas.microsoft.com/office/drawing/2014/main" id="{9B767846-D0AE-4D27-904A-8B3E378E1C8F}"/>
              </a:ext>
            </a:extLst>
          </p:cNvPr>
          <p:cNvSpPr/>
          <p:nvPr/>
        </p:nvSpPr>
        <p:spPr>
          <a:xfrm>
            <a:off x="2471306" y="1426642"/>
            <a:ext cx="2657467" cy="489743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 b="1" dirty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Your </a:t>
            </a:r>
          </a:p>
          <a:p>
            <a:pPr algn="ctr"/>
            <a:r>
              <a:rPr lang="en-IN" sz="1600" b="1" dirty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Challenges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CBA8BE1B-A714-4441-B451-99825174AA98}"/>
              </a:ext>
            </a:extLst>
          </p:cNvPr>
          <p:cNvCxnSpPr>
            <a:cxnSpLocks/>
          </p:cNvCxnSpPr>
          <p:nvPr/>
        </p:nvCxnSpPr>
        <p:spPr>
          <a:xfrm>
            <a:off x="6762014" y="1671521"/>
            <a:ext cx="3259899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Arrow: Chevron 43">
            <a:extLst>
              <a:ext uri="{FF2B5EF4-FFF2-40B4-BE49-F238E27FC236}">
                <a16:creationId xmlns:a16="http://schemas.microsoft.com/office/drawing/2014/main" id="{A613F546-9706-4719-8D75-0D146B930B9B}"/>
              </a:ext>
            </a:extLst>
          </p:cNvPr>
          <p:cNvSpPr/>
          <p:nvPr/>
        </p:nvSpPr>
        <p:spPr>
          <a:xfrm flipH="1">
            <a:off x="7063230" y="1426642"/>
            <a:ext cx="2657467" cy="489743"/>
          </a:xfrm>
          <a:prstGeom prst="chevron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 b="1" dirty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Aerospray® Solutions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D35A401B-2366-4D1E-9B1D-86182BC7ABF9}"/>
              </a:ext>
            </a:extLst>
          </p:cNvPr>
          <p:cNvCxnSpPr>
            <a:cxnSpLocks/>
          </p:cNvCxnSpPr>
          <p:nvPr/>
        </p:nvCxnSpPr>
        <p:spPr>
          <a:xfrm>
            <a:off x="6082188" y="2351666"/>
            <a:ext cx="0" cy="3885647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1D95D120-88F5-43BB-8280-98D5F0A379D8}"/>
              </a:ext>
            </a:extLst>
          </p:cNvPr>
          <p:cNvSpPr/>
          <p:nvPr/>
        </p:nvSpPr>
        <p:spPr>
          <a:xfrm>
            <a:off x="2070596" y="2446716"/>
            <a:ext cx="3720418" cy="572775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IN" dirty="0"/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0C5F882E-71EA-492D-A22E-AF2A15C5A4FD}"/>
              </a:ext>
            </a:extLst>
          </p:cNvPr>
          <p:cNvSpPr/>
          <p:nvPr/>
        </p:nvSpPr>
        <p:spPr>
          <a:xfrm>
            <a:off x="2054836" y="2442418"/>
            <a:ext cx="581366" cy="58136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IN" dirty="0"/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1E59F34C-A149-46A2-ACFC-6518AEDEB534}"/>
              </a:ext>
            </a:extLst>
          </p:cNvPr>
          <p:cNvSpPr txBox="1"/>
          <p:nvPr/>
        </p:nvSpPr>
        <p:spPr>
          <a:xfrm>
            <a:off x="2818619" y="2490709"/>
            <a:ext cx="2607473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This is a sample text. Insert your desired text here. </a:t>
            </a:r>
          </a:p>
        </p:txBody>
      </p: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3D34709B-3BD6-4C82-BDA2-18D5BD451B2B}"/>
              </a:ext>
            </a:extLst>
          </p:cNvPr>
          <p:cNvGrpSpPr/>
          <p:nvPr/>
        </p:nvGrpSpPr>
        <p:grpSpPr>
          <a:xfrm>
            <a:off x="2231460" y="2575095"/>
            <a:ext cx="226225" cy="328605"/>
            <a:chOff x="3605213" y="3597276"/>
            <a:chExt cx="1087438" cy="1579563"/>
          </a:xfrm>
          <a:solidFill>
            <a:schemeClr val="bg1"/>
          </a:solidFill>
        </p:grpSpPr>
        <p:sp>
          <p:nvSpPr>
            <p:cNvPr id="116" name="Freeform 5">
              <a:extLst>
                <a:ext uri="{FF2B5EF4-FFF2-40B4-BE49-F238E27FC236}">
                  <a16:creationId xmlns:a16="http://schemas.microsoft.com/office/drawing/2014/main" id="{FCA12C10-BD57-4EC4-A4C1-F33D2006520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05288" y="3597276"/>
              <a:ext cx="487363" cy="612775"/>
            </a:xfrm>
            <a:custGeom>
              <a:avLst/>
              <a:gdLst>
                <a:gd name="T0" fmla="*/ 307 w 307"/>
                <a:gd name="T1" fmla="*/ 0 h 386"/>
                <a:gd name="T2" fmla="*/ 125 w 307"/>
                <a:gd name="T3" fmla="*/ 0 h 386"/>
                <a:gd name="T4" fmla="*/ 0 w 307"/>
                <a:gd name="T5" fmla="*/ 224 h 386"/>
                <a:gd name="T6" fmla="*/ 91 w 307"/>
                <a:gd name="T7" fmla="*/ 386 h 386"/>
                <a:gd name="T8" fmla="*/ 307 w 307"/>
                <a:gd name="T9" fmla="*/ 0 h 386"/>
                <a:gd name="T10" fmla="*/ 307 w 307"/>
                <a:gd name="T11" fmla="*/ 0 h 386"/>
                <a:gd name="T12" fmla="*/ 307 w 307"/>
                <a:gd name="T13" fmla="*/ 0 h 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7" h="386">
                  <a:moveTo>
                    <a:pt x="307" y="0"/>
                  </a:moveTo>
                  <a:lnTo>
                    <a:pt x="125" y="0"/>
                  </a:lnTo>
                  <a:lnTo>
                    <a:pt x="0" y="224"/>
                  </a:lnTo>
                  <a:lnTo>
                    <a:pt x="91" y="386"/>
                  </a:lnTo>
                  <a:lnTo>
                    <a:pt x="307" y="0"/>
                  </a:lnTo>
                  <a:close/>
                  <a:moveTo>
                    <a:pt x="307" y="0"/>
                  </a:moveTo>
                  <a:lnTo>
                    <a:pt x="3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17" name="Freeform 6">
              <a:extLst>
                <a:ext uri="{FF2B5EF4-FFF2-40B4-BE49-F238E27FC236}">
                  <a16:creationId xmlns:a16="http://schemas.microsoft.com/office/drawing/2014/main" id="{675BBB81-D0CE-4174-B7D3-97CF6D82A0D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05288" y="3597276"/>
              <a:ext cx="487363" cy="612775"/>
            </a:xfrm>
            <a:custGeom>
              <a:avLst/>
              <a:gdLst>
                <a:gd name="T0" fmla="*/ 307 w 307"/>
                <a:gd name="T1" fmla="*/ 0 h 386"/>
                <a:gd name="T2" fmla="*/ 125 w 307"/>
                <a:gd name="T3" fmla="*/ 0 h 386"/>
                <a:gd name="T4" fmla="*/ 0 w 307"/>
                <a:gd name="T5" fmla="*/ 224 h 386"/>
                <a:gd name="T6" fmla="*/ 91 w 307"/>
                <a:gd name="T7" fmla="*/ 386 h 386"/>
                <a:gd name="T8" fmla="*/ 307 w 307"/>
                <a:gd name="T9" fmla="*/ 0 h 386"/>
                <a:gd name="T10" fmla="*/ 307 w 307"/>
                <a:gd name="T11" fmla="*/ 0 h 386"/>
                <a:gd name="T12" fmla="*/ 307 w 307"/>
                <a:gd name="T13" fmla="*/ 0 h 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7" h="386">
                  <a:moveTo>
                    <a:pt x="307" y="0"/>
                  </a:moveTo>
                  <a:lnTo>
                    <a:pt x="125" y="0"/>
                  </a:lnTo>
                  <a:lnTo>
                    <a:pt x="0" y="224"/>
                  </a:lnTo>
                  <a:lnTo>
                    <a:pt x="91" y="386"/>
                  </a:lnTo>
                  <a:lnTo>
                    <a:pt x="307" y="0"/>
                  </a:lnTo>
                  <a:moveTo>
                    <a:pt x="307" y="0"/>
                  </a:moveTo>
                  <a:lnTo>
                    <a:pt x="307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18" name="Freeform 7">
              <a:extLst>
                <a:ext uri="{FF2B5EF4-FFF2-40B4-BE49-F238E27FC236}">
                  <a16:creationId xmlns:a16="http://schemas.microsoft.com/office/drawing/2014/main" id="{803062AE-A3F3-4E05-A37D-33DCD22BA84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05213" y="3597276"/>
              <a:ext cx="679450" cy="704850"/>
            </a:xfrm>
            <a:custGeom>
              <a:avLst/>
              <a:gdLst>
                <a:gd name="T0" fmla="*/ 536 w 670"/>
                <a:gd name="T1" fmla="*/ 671 h 694"/>
                <a:gd name="T2" fmla="*/ 670 w 670"/>
                <a:gd name="T3" fmla="*/ 689 h 694"/>
                <a:gd name="T4" fmla="*/ 284 w 670"/>
                <a:gd name="T5" fmla="*/ 0 h 694"/>
                <a:gd name="T6" fmla="*/ 0 w 670"/>
                <a:gd name="T7" fmla="*/ 0 h 694"/>
                <a:gd name="T8" fmla="*/ 388 w 670"/>
                <a:gd name="T9" fmla="*/ 694 h 694"/>
                <a:gd name="T10" fmla="*/ 536 w 670"/>
                <a:gd name="T11" fmla="*/ 671 h 694"/>
                <a:gd name="T12" fmla="*/ 536 w 670"/>
                <a:gd name="T13" fmla="*/ 671 h 694"/>
                <a:gd name="T14" fmla="*/ 536 w 670"/>
                <a:gd name="T15" fmla="*/ 671 h 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70" h="694">
                  <a:moveTo>
                    <a:pt x="536" y="671"/>
                  </a:moveTo>
                  <a:cubicBezTo>
                    <a:pt x="582" y="671"/>
                    <a:pt x="627" y="677"/>
                    <a:pt x="670" y="689"/>
                  </a:cubicBezTo>
                  <a:cubicBezTo>
                    <a:pt x="284" y="0"/>
                    <a:pt x="284" y="0"/>
                    <a:pt x="28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88" y="694"/>
                    <a:pt x="388" y="694"/>
                    <a:pt x="388" y="694"/>
                  </a:cubicBezTo>
                  <a:cubicBezTo>
                    <a:pt x="434" y="679"/>
                    <a:pt x="484" y="671"/>
                    <a:pt x="536" y="671"/>
                  </a:cubicBezTo>
                  <a:close/>
                  <a:moveTo>
                    <a:pt x="536" y="671"/>
                  </a:moveTo>
                  <a:cubicBezTo>
                    <a:pt x="536" y="671"/>
                    <a:pt x="536" y="671"/>
                    <a:pt x="536" y="67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19" name="Freeform 8">
              <a:extLst>
                <a:ext uri="{FF2B5EF4-FFF2-40B4-BE49-F238E27FC236}">
                  <a16:creationId xmlns:a16="http://schemas.microsoft.com/office/drawing/2014/main" id="{8DA2801B-E3A5-483F-8190-25A4068CC8E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51263" y="4378326"/>
              <a:ext cx="796925" cy="798513"/>
            </a:xfrm>
            <a:custGeom>
              <a:avLst/>
              <a:gdLst>
                <a:gd name="T0" fmla="*/ 0 w 786"/>
                <a:gd name="T1" fmla="*/ 393 h 786"/>
                <a:gd name="T2" fmla="*/ 786 w 786"/>
                <a:gd name="T3" fmla="*/ 393 h 786"/>
                <a:gd name="T4" fmla="*/ 277 w 786"/>
                <a:gd name="T5" fmla="*/ 124 h 786"/>
                <a:gd name="T6" fmla="*/ 137 w 786"/>
                <a:gd name="T7" fmla="*/ 251 h 786"/>
                <a:gd name="T8" fmla="*/ 112 w 786"/>
                <a:gd name="T9" fmla="*/ 476 h 786"/>
                <a:gd name="T10" fmla="*/ 112 w 786"/>
                <a:gd name="T11" fmla="*/ 309 h 786"/>
                <a:gd name="T12" fmla="*/ 194 w 786"/>
                <a:gd name="T13" fmla="*/ 393 h 786"/>
                <a:gd name="T14" fmla="*/ 112 w 786"/>
                <a:gd name="T15" fmla="*/ 476 h 786"/>
                <a:gd name="T16" fmla="*/ 214 w 786"/>
                <a:gd name="T17" fmla="*/ 535 h 786"/>
                <a:gd name="T18" fmla="*/ 137 w 786"/>
                <a:gd name="T19" fmla="*/ 535 h 786"/>
                <a:gd name="T20" fmla="*/ 276 w 786"/>
                <a:gd name="T21" fmla="*/ 534 h 786"/>
                <a:gd name="T22" fmla="*/ 363 w 786"/>
                <a:gd name="T23" fmla="*/ 673 h 786"/>
                <a:gd name="T24" fmla="*/ 260 w 786"/>
                <a:gd name="T25" fmla="*/ 476 h 786"/>
                <a:gd name="T26" fmla="*/ 260 w 786"/>
                <a:gd name="T27" fmla="*/ 309 h 786"/>
                <a:gd name="T28" fmla="*/ 363 w 786"/>
                <a:gd name="T29" fmla="*/ 476 h 786"/>
                <a:gd name="T30" fmla="*/ 276 w 786"/>
                <a:gd name="T31" fmla="*/ 251 h 786"/>
                <a:gd name="T32" fmla="*/ 363 w 786"/>
                <a:gd name="T33" fmla="*/ 251 h 786"/>
                <a:gd name="T34" fmla="*/ 572 w 786"/>
                <a:gd name="T35" fmla="*/ 251 h 786"/>
                <a:gd name="T36" fmla="*/ 649 w 786"/>
                <a:gd name="T37" fmla="*/ 251 h 786"/>
                <a:gd name="T38" fmla="*/ 509 w 786"/>
                <a:gd name="T39" fmla="*/ 251 h 786"/>
                <a:gd name="T40" fmla="*/ 422 w 786"/>
                <a:gd name="T41" fmla="*/ 113 h 786"/>
                <a:gd name="T42" fmla="*/ 526 w 786"/>
                <a:gd name="T43" fmla="*/ 310 h 786"/>
                <a:gd name="T44" fmla="*/ 526 w 786"/>
                <a:gd name="T45" fmla="*/ 476 h 786"/>
                <a:gd name="T46" fmla="*/ 423 w 786"/>
                <a:gd name="T47" fmla="*/ 310 h 786"/>
                <a:gd name="T48" fmla="*/ 422 w 786"/>
                <a:gd name="T49" fmla="*/ 535 h 786"/>
                <a:gd name="T50" fmla="*/ 422 w 786"/>
                <a:gd name="T51" fmla="*/ 673 h 786"/>
                <a:gd name="T52" fmla="*/ 509 w 786"/>
                <a:gd name="T53" fmla="*/ 662 h 786"/>
                <a:gd name="T54" fmla="*/ 649 w 786"/>
                <a:gd name="T55" fmla="*/ 535 h 786"/>
                <a:gd name="T56" fmla="*/ 686 w 786"/>
                <a:gd name="T57" fmla="*/ 393 h 786"/>
                <a:gd name="T58" fmla="*/ 586 w 786"/>
                <a:gd name="T59" fmla="*/ 476 h 786"/>
                <a:gd name="T60" fmla="*/ 586 w 786"/>
                <a:gd name="T61" fmla="*/ 309 h 786"/>
                <a:gd name="T62" fmla="*/ 686 w 786"/>
                <a:gd name="T63" fmla="*/ 393 h 786"/>
                <a:gd name="T64" fmla="*/ 686 w 786"/>
                <a:gd name="T65" fmla="*/ 393 h 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86" h="786">
                  <a:moveTo>
                    <a:pt x="393" y="0"/>
                  </a:moveTo>
                  <a:cubicBezTo>
                    <a:pt x="176" y="0"/>
                    <a:pt x="0" y="176"/>
                    <a:pt x="0" y="393"/>
                  </a:cubicBezTo>
                  <a:cubicBezTo>
                    <a:pt x="0" y="610"/>
                    <a:pt x="176" y="786"/>
                    <a:pt x="393" y="786"/>
                  </a:cubicBezTo>
                  <a:cubicBezTo>
                    <a:pt x="610" y="786"/>
                    <a:pt x="786" y="609"/>
                    <a:pt x="786" y="393"/>
                  </a:cubicBezTo>
                  <a:cubicBezTo>
                    <a:pt x="786" y="176"/>
                    <a:pt x="610" y="0"/>
                    <a:pt x="393" y="0"/>
                  </a:cubicBezTo>
                  <a:close/>
                  <a:moveTo>
                    <a:pt x="277" y="124"/>
                  </a:moveTo>
                  <a:cubicBezTo>
                    <a:pt x="253" y="157"/>
                    <a:pt x="230" y="199"/>
                    <a:pt x="214" y="251"/>
                  </a:cubicBezTo>
                  <a:cubicBezTo>
                    <a:pt x="137" y="251"/>
                    <a:pt x="137" y="251"/>
                    <a:pt x="137" y="251"/>
                  </a:cubicBezTo>
                  <a:cubicBezTo>
                    <a:pt x="168" y="194"/>
                    <a:pt x="218" y="150"/>
                    <a:pt x="277" y="124"/>
                  </a:cubicBezTo>
                  <a:close/>
                  <a:moveTo>
                    <a:pt x="112" y="476"/>
                  </a:moveTo>
                  <a:cubicBezTo>
                    <a:pt x="105" y="450"/>
                    <a:pt x="100" y="422"/>
                    <a:pt x="100" y="393"/>
                  </a:cubicBezTo>
                  <a:cubicBezTo>
                    <a:pt x="100" y="364"/>
                    <a:pt x="104" y="336"/>
                    <a:pt x="112" y="309"/>
                  </a:cubicBezTo>
                  <a:cubicBezTo>
                    <a:pt x="200" y="309"/>
                    <a:pt x="200" y="309"/>
                    <a:pt x="200" y="309"/>
                  </a:cubicBezTo>
                  <a:cubicBezTo>
                    <a:pt x="196" y="335"/>
                    <a:pt x="194" y="363"/>
                    <a:pt x="194" y="393"/>
                  </a:cubicBezTo>
                  <a:cubicBezTo>
                    <a:pt x="194" y="422"/>
                    <a:pt x="196" y="450"/>
                    <a:pt x="200" y="476"/>
                  </a:cubicBezTo>
                  <a:lnTo>
                    <a:pt x="112" y="476"/>
                  </a:lnTo>
                  <a:close/>
                  <a:moveTo>
                    <a:pt x="137" y="535"/>
                  </a:moveTo>
                  <a:cubicBezTo>
                    <a:pt x="214" y="535"/>
                    <a:pt x="214" y="535"/>
                    <a:pt x="214" y="535"/>
                  </a:cubicBezTo>
                  <a:cubicBezTo>
                    <a:pt x="230" y="586"/>
                    <a:pt x="253" y="628"/>
                    <a:pt x="277" y="662"/>
                  </a:cubicBezTo>
                  <a:cubicBezTo>
                    <a:pt x="218" y="636"/>
                    <a:pt x="168" y="591"/>
                    <a:pt x="137" y="535"/>
                  </a:cubicBezTo>
                  <a:close/>
                  <a:moveTo>
                    <a:pt x="363" y="673"/>
                  </a:moveTo>
                  <a:cubicBezTo>
                    <a:pt x="335" y="644"/>
                    <a:pt x="299" y="598"/>
                    <a:pt x="276" y="534"/>
                  </a:cubicBezTo>
                  <a:cubicBezTo>
                    <a:pt x="363" y="534"/>
                    <a:pt x="363" y="534"/>
                    <a:pt x="363" y="534"/>
                  </a:cubicBezTo>
                  <a:lnTo>
                    <a:pt x="363" y="673"/>
                  </a:lnTo>
                  <a:close/>
                  <a:moveTo>
                    <a:pt x="363" y="476"/>
                  </a:moveTo>
                  <a:cubicBezTo>
                    <a:pt x="260" y="476"/>
                    <a:pt x="260" y="476"/>
                    <a:pt x="260" y="476"/>
                  </a:cubicBezTo>
                  <a:cubicBezTo>
                    <a:pt x="255" y="450"/>
                    <a:pt x="252" y="423"/>
                    <a:pt x="252" y="393"/>
                  </a:cubicBezTo>
                  <a:cubicBezTo>
                    <a:pt x="252" y="362"/>
                    <a:pt x="255" y="335"/>
                    <a:pt x="260" y="309"/>
                  </a:cubicBezTo>
                  <a:cubicBezTo>
                    <a:pt x="363" y="309"/>
                    <a:pt x="363" y="309"/>
                    <a:pt x="363" y="309"/>
                  </a:cubicBezTo>
                  <a:cubicBezTo>
                    <a:pt x="363" y="476"/>
                    <a:pt x="363" y="476"/>
                    <a:pt x="363" y="476"/>
                  </a:cubicBezTo>
                  <a:close/>
                  <a:moveTo>
                    <a:pt x="363" y="251"/>
                  </a:moveTo>
                  <a:cubicBezTo>
                    <a:pt x="276" y="251"/>
                    <a:pt x="276" y="251"/>
                    <a:pt x="276" y="251"/>
                  </a:cubicBezTo>
                  <a:cubicBezTo>
                    <a:pt x="299" y="186"/>
                    <a:pt x="335" y="141"/>
                    <a:pt x="363" y="112"/>
                  </a:cubicBezTo>
                  <a:lnTo>
                    <a:pt x="363" y="251"/>
                  </a:lnTo>
                  <a:close/>
                  <a:moveTo>
                    <a:pt x="649" y="251"/>
                  </a:moveTo>
                  <a:cubicBezTo>
                    <a:pt x="572" y="251"/>
                    <a:pt x="572" y="251"/>
                    <a:pt x="572" y="251"/>
                  </a:cubicBezTo>
                  <a:cubicBezTo>
                    <a:pt x="556" y="199"/>
                    <a:pt x="533" y="157"/>
                    <a:pt x="509" y="124"/>
                  </a:cubicBezTo>
                  <a:cubicBezTo>
                    <a:pt x="568" y="150"/>
                    <a:pt x="618" y="194"/>
                    <a:pt x="649" y="251"/>
                  </a:cubicBezTo>
                  <a:close/>
                  <a:moveTo>
                    <a:pt x="422" y="113"/>
                  </a:moveTo>
                  <a:cubicBezTo>
                    <a:pt x="451" y="141"/>
                    <a:pt x="486" y="187"/>
                    <a:pt x="509" y="251"/>
                  </a:cubicBezTo>
                  <a:cubicBezTo>
                    <a:pt x="422" y="251"/>
                    <a:pt x="422" y="251"/>
                    <a:pt x="422" y="251"/>
                  </a:cubicBezTo>
                  <a:lnTo>
                    <a:pt x="422" y="113"/>
                  </a:lnTo>
                  <a:close/>
                  <a:moveTo>
                    <a:pt x="422" y="310"/>
                  </a:moveTo>
                  <a:cubicBezTo>
                    <a:pt x="526" y="310"/>
                    <a:pt x="526" y="310"/>
                    <a:pt x="526" y="310"/>
                  </a:cubicBezTo>
                  <a:cubicBezTo>
                    <a:pt x="531" y="335"/>
                    <a:pt x="534" y="363"/>
                    <a:pt x="534" y="393"/>
                  </a:cubicBezTo>
                  <a:cubicBezTo>
                    <a:pt x="534" y="423"/>
                    <a:pt x="531" y="450"/>
                    <a:pt x="526" y="476"/>
                  </a:cubicBezTo>
                  <a:cubicBezTo>
                    <a:pt x="423" y="476"/>
                    <a:pt x="423" y="476"/>
                    <a:pt x="423" y="476"/>
                  </a:cubicBezTo>
                  <a:cubicBezTo>
                    <a:pt x="423" y="310"/>
                    <a:pt x="423" y="310"/>
                    <a:pt x="423" y="310"/>
                  </a:cubicBezTo>
                  <a:lnTo>
                    <a:pt x="422" y="310"/>
                  </a:lnTo>
                  <a:close/>
                  <a:moveTo>
                    <a:pt x="422" y="535"/>
                  </a:moveTo>
                  <a:cubicBezTo>
                    <a:pt x="510" y="535"/>
                    <a:pt x="510" y="535"/>
                    <a:pt x="510" y="535"/>
                  </a:cubicBezTo>
                  <a:cubicBezTo>
                    <a:pt x="487" y="599"/>
                    <a:pt x="451" y="645"/>
                    <a:pt x="422" y="673"/>
                  </a:cubicBezTo>
                  <a:lnTo>
                    <a:pt x="422" y="535"/>
                  </a:lnTo>
                  <a:close/>
                  <a:moveTo>
                    <a:pt x="509" y="662"/>
                  </a:moveTo>
                  <a:cubicBezTo>
                    <a:pt x="533" y="628"/>
                    <a:pt x="556" y="586"/>
                    <a:pt x="571" y="535"/>
                  </a:cubicBezTo>
                  <a:cubicBezTo>
                    <a:pt x="649" y="535"/>
                    <a:pt x="649" y="535"/>
                    <a:pt x="649" y="535"/>
                  </a:cubicBezTo>
                  <a:cubicBezTo>
                    <a:pt x="618" y="591"/>
                    <a:pt x="568" y="636"/>
                    <a:pt x="509" y="662"/>
                  </a:cubicBezTo>
                  <a:close/>
                  <a:moveTo>
                    <a:pt x="686" y="393"/>
                  </a:moveTo>
                  <a:cubicBezTo>
                    <a:pt x="686" y="421"/>
                    <a:pt x="682" y="449"/>
                    <a:pt x="674" y="476"/>
                  </a:cubicBezTo>
                  <a:cubicBezTo>
                    <a:pt x="586" y="476"/>
                    <a:pt x="586" y="476"/>
                    <a:pt x="586" y="476"/>
                  </a:cubicBezTo>
                  <a:cubicBezTo>
                    <a:pt x="590" y="450"/>
                    <a:pt x="592" y="422"/>
                    <a:pt x="592" y="393"/>
                  </a:cubicBezTo>
                  <a:cubicBezTo>
                    <a:pt x="592" y="363"/>
                    <a:pt x="590" y="335"/>
                    <a:pt x="586" y="309"/>
                  </a:cubicBezTo>
                  <a:cubicBezTo>
                    <a:pt x="674" y="309"/>
                    <a:pt x="674" y="309"/>
                    <a:pt x="674" y="309"/>
                  </a:cubicBezTo>
                  <a:cubicBezTo>
                    <a:pt x="682" y="336"/>
                    <a:pt x="686" y="364"/>
                    <a:pt x="686" y="393"/>
                  </a:cubicBezTo>
                  <a:close/>
                  <a:moveTo>
                    <a:pt x="686" y="393"/>
                  </a:moveTo>
                  <a:cubicBezTo>
                    <a:pt x="686" y="393"/>
                    <a:pt x="686" y="393"/>
                    <a:pt x="686" y="39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</p:grpSp>
      <p:sp>
        <p:nvSpPr>
          <p:cNvPr id="103" name="Rectangle: Rounded Corners 102">
            <a:extLst>
              <a:ext uri="{FF2B5EF4-FFF2-40B4-BE49-F238E27FC236}">
                <a16:creationId xmlns:a16="http://schemas.microsoft.com/office/drawing/2014/main" id="{2249A39D-8969-42A1-83EB-F48140C34554}"/>
              </a:ext>
            </a:extLst>
          </p:cNvPr>
          <p:cNvSpPr/>
          <p:nvPr/>
        </p:nvSpPr>
        <p:spPr>
          <a:xfrm>
            <a:off x="6416746" y="5515173"/>
            <a:ext cx="3720418" cy="572775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IN" dirty="0"/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C8BF0786-DE51-4301-801D-CDDF12DBEEDA}"/>
              </a:ext>
            </a:extLst>
          </p:cNvPr>
          <p:cNvSpPr/>
          <p:nvPr/>
        </p:nvSpPr>
        <p:spPr>
          <a:xfrm>
            <a:off x="6400986" y="5510876"/>
            <a:ext cx="581366" cy="581366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IN" dirty="0"/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B41FC3FD-2D14-4E89-9718-B640392E2DBA}"/>
              </a:ext>
            </a:extLst>
          </p:cNvPr>
          <p:cNvSpPr txBox="1"/>
          <p:nvPr/>
        </p:nvSpPr>
        <p:spPr>
          <a:xfrm>
            <a:off x="7201353" y="5563339"/>
            <a:ext cx="2607473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This is a sample text. Insert your desired text here. </a:t>
            </a:r>
          </a:p>
        </p:txBody>
      </p:sp>
      <p:sp>
        <p:nvSpPr>
          <p:cNvPr id="120" name="Freeform 9">
            <a:extLst>
              <a:ext uri="{FF2B5EF4-FFF2-40B4-BE49-F238E27FC236}">
                <a16:creationId xmlns:a16="http://schemas.microsoft.com/office/drawing/2014/main" id="{18AF8B81-B8FB-4231-AA0B-6DC7E3E5F8D6}"/>
              </a:ext>
            </a:extLst>
          </p:cNvPr>
          <p:cNvSpPr>
            <a:spLocks noEditPoints="1"/>
          </p:cNvSpPr>
          <p:nvPr/>
        </p:nvSpPr>
        <p:spPr bwMode="auto">
          <a:xfrm>
            <a:off x="6542065" y="5651954"/>
            <a:ext cx="299211" cy="299211"/>
          </a:xfrm>
          <a:custGeom>
            <a:avLst/>
            <a:gdLst>
              <a:gd name="T0" fmla="*/ 971 w 1418"/>
              <a:gd name="T1" fmla="*/ 0 h 1418"/>
              <a:gd name="T2" fmla="*/ 525 w 1418"/>
              <a:gd name="T3" fmla="*/ 446 h 1418"/>
              <a:gd name="T4" fmla="*/ 551 w 1418"/>
              <a:gd name="T5" fmla="*/ 604 h 1418"/>
              <a:gd name="T6" fmla="*/ 0 w 1418"/>
              <a:gd name="T7" fmla="*/ 1155 h 1418"/>
              <a:gd name="T8" fmla="*/ 0 w 1418"/>
              <a:gd name="T9" fmla="*/ 1418 h 1418"/>
              <a:gd name="T10" fmla="*/ 262 w 1418"/>
              <a:gd name="T11" fmla="*/ 1418 h 1418"/>
              <a:gd name="T12" fmla="*/ 262 w 1418"/>
              <a:gd name="T13" fmla="*/ 1260 h 1418"/>
              <a:gd name="T14" fmla="*/ 420 w 1418"/>
              <a:gd name="T15" fmla="*/ 1260 h 1418"/>
              <a:gd name="T16" fmla="*/ 420 w 1418"/>
              <a:gd name="T17" fmla="*/ 1103 h 1418"/>
              <a:gd name="T18" fmla="*/ 578 w 1418"/>
              <a:gd name="T19" fmla="*/ 1103 h 1418"/>
              <a:gd name="T20" fmla="*/ 814 w 1418"/>
              <a:gd name="T21" fmla="*/ 866 h 1418"/>
              <a:gd name="T22" fmla="*/ 971 w 1418"/>
              <a:gd name="T23" fmla="*/ 893 h 1418"/>
              <a:gd name="T24" fmla="*/ 1418 w 1418"/>
              <a:gd name="T25" fmla="*/ 446 h 1418"/>
              <a:gd name="T26" fmla="*/ 971 w 1418"/>
              <a:gd name="T27" fmla="*/ 0 h 1418"/>
              <a:gd name="T28" fmla="*/ 1103 w 1418"/>
              <a:gd name="T29" fmla="*/ 473 h 1418"/>
              <a:gd name="T30" fmla="*/ 945 w 1418"/>
              <a:gd name="T31" fmla="*/ 315 h 1418"/>
              <a:gd name="T32" fmla="*/ 1103 w 1418"/>
              <a:gd name="T33" fmla="*/ 158 h 1418"/>
              <a:gd name="T34" fmla="*/ 1260 w 1418"/>
              <a:gd name="T35" fmla="*/ 315 h 1418"/>
              <a:gd name="T36" fmla="*/ 1103 w 1418"/>
              <a:gd name="T37" fmla="*/ 473 h 1418"/>
              <a:gd name="T38" fmla="*/ 1103 w 1418"/>
              <a:gd name="T39" fmla="*/ 473 h 1418"/>
              <a:gd name="T40" fmla="*/ 1103 w 1418"/>
              <a:gd name="T41" fmla="*/ 473 h 14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418" h="1418">
                <a:moveTo>
                  <a:pt x="971" y="0"/>
                </a:moveTo>
                <a:cubicBezTo>
                  <a:pt x="725" y="0"/>
                  <a:pt x="525" y="200"/>
                  <a:pt x="525" y="446"/>
                </a:cubicBezTo>
                <a:cubicBezTo>
                  <a:pt x="525" y="499"/>
                  <a:pt x="536" y="551"/>
                  <a:pt x="551" y="604"/>
                </a:cubicBezTo>
                <a:cubicBezTo>
                  <a:pt x="0" y="1155"/>
                  <a:pt x="0" y="1155"/>
                  <a:pt x="0" y="1155"/>
                </a:cubicBezTo>
                <a:cubicBezTo>
                  <a:pt x="0" y="1418"/>
                  <a:pt x="0" y="1418"/>
                  <a:pt x="0" y="1418"/>
                </a:cubicBezTo>
                <a:cubicBezTo>
                  <a:pt x="262" y="1418"/>
                  <a:pt x="262" y="1418"/>
                  <a:pt x="262" y="1418"/>
                </a:cubicBezTo>
                <a:cubicBezTo>
                  <a:pt x="262" y="1260"/>
                  <a:pt x="262" y="1260"/>
                  <a:pt x="262" y="1260"/>
                </a:cubicBezTo>
                <a:cubicBezTo>
                  <a:pt x="420" y="1260"/>
                  <a:pt x="420" y="1260"/>
                  <a:pt x="420" y="1260"/>
                </a:cubicBezTo>
                <a:cubicBezTo>
                  <a:pt x="420" y="1103"/>
                  <a:pt x="420" y="1103"/>
                  <a:pt x="420" y="1103"/>
                </a:cubicBezTo>
                <a:cubicBezTo>
                  <a:pt x="578" y="1103"/>
                  <a:pt x="578" y="1103"/>
                  <a:pt x="578" y="1103"/>
                </a:cubicBezTo>
                <a:cubicBezTo>
                  <a:pt x="814" y="866"/>
                  <a:pt x="814" y="866"/>
                  <a:pt x="814" y="866"/>
                </a:cubicBezTo>
                <a:cubicBezTo>
                  <a:pt x="861" y="882"/>
                  <a:pt x="914" y="893"/>
                  <a:pt x="971" y="893"/>
                </a:cubicBezTo>
                <a:cubicBezTo>
                  <a:pt x="1218" y="893"/>
                  <a:pt x="1418" y="693"/>
                  <a:pt x="1418" y="446"/>
                </a:cubicBezTo>
                <a:cubicBezTo>
                  <a:pt x="1418" y="200"/>
                  <a:pt x="1218" y="0"/>
                  <a:pt x="971" y="0"/>
                </a:cubicBezTo>
                <a:close/>
                <a:moveTo>
                  <a:pt x="1103" y="473"/>
                </a:moveTo>
                <a:cubicBezTo>
                  <a:pt x="1013" y="473"/>
                  <a:pt x="945" y="404"/>
                  <a:pt x="945" y="315"/>
                </a:cubicBezTo>
                <a:cubicBezTo>
                  <a:pt x="945" y="226"/>
                  <a:pt x="1013" y="158"/>
                  <a:pt x="1103" y="158"/>
                </a:cubicBezTo>
                <a:cubicBezTo>
                  <a:pt x="1192" y="158"/>
                  <a:pt x="1260" y="226"/>
                  <a:pt x="1260" y="315"/>
                </a:cubicBezTo>
                <a:cubicBezTo>
                  <a:pt x="1260" y="404"/>
                  <a:pt x="1192" y="473"/>
                  <a:pt x="1103" y="473"/>
                </a:cubicBezTo>
                <a:close/>
                <a:moveTo>
                  <a:pt x="1103" y="473"/>
                </a:moveTo>
                <a:cubicBezTo>
                  <a:pt x="1103" y="473"/>
                  <a:pt x="1103" y="473"/>
                  <a:pt x="1103" y="473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 dirty="0"/>
          </a:p>
        </p:txBody>
      </p:sp>
      <p:sp>
        <p:nvSpPr>
          <p:cNvPr id="101" name="Rectangle: Rounded Corners 100">
            <a:extLst>
              <a:ext uri="{FF2B5EF4-FFF2-40B4-BE49-F238E27FC236}">
                <a16:creationId xmlns:a16="http://schemas.microsoft.com/office/drawing/2014/main" id="{D05D66FF-AED9-45C2-9667-325D382D4664}"/>
              </a:ext>
            </a:extLst>
          </p:cNvPr>
          <p:cNvSpPr/>
          <p:nvPr/>
        </p:nvSpPr>
        <p:spPr>
          <a:xfrm>
            <a:off x="6416746" y="4748057"/>
            <a:ext cx="3720418" cy="572775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IN" dirty="0"/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6ECDD663-490A-4C76-851E-AF10DE2D471C}"/>
              </a:ext>
            </a:extLst>
          </p:cNvPr>
          <p:cNvSpPr/>
          <p:nvPr/>
        </p:nvSpPr>
        <p:spPr>
          <a:xfrm>
            <a:off x="6400986" y="4743760"/>
            <a:ext cx="581366" cy="581366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IN" dirty="0"/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5496D5E5-2608-45FE-AEBA-1DEEE782DCC7}"/>
              </a:ext>
            </a:extLst>
          </p:cNvPr>
          <p:cNvSpPr txBox="1"/>
          <p:nvPr/>
        </p:nvSpPr>
        <p:spPr>
          <a:xfrm>
            <a:off x="7201353" y="4791415"/>
            <a:ext cx="2607473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This is a sample text. Insert your desired text here. </a:t>
            </a:r>
          </a:p>
        </p:txBody>
      </p: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B1238D43-E3DD-424C-8142-3D5F21DE40D0}"/>
              </a:ext>
            </a:extLst>
          </p:cNvPr>
          <p:cNvGrpSpPr/>
          <p:nvPr/>
        </p:nvGrpSpPr>
        <p:grpSpPr>
          <a:xfrm>
            <a:off x="6488233" y="4912744"/>
            <a:ext cx="406875" cy="243399"/>
            <a:chOff x="7635876" y="1736726"/>
            <a:chExt cx="1955800" cy="1169988"/>
          </a:xfrm>
          <a:solidFill>
            <a:schemeClr val="bg1"/>
          </a:solidFill>
        </p:grpSpPr>
        <p:sp>
          <p:nvSpPr>
            <p:cNvPr id="122" name="Freeform 10">
              <a:extLst>
                <a:ext uri="{FF2B5EF4-FFF2-40B4-BE49-F238E27FC236}">
                  <a16:creationId xmlns:a16="http://schemas.microsoft.com/office/drawing/2014/main" id="{351A9879-5409-4E84-AD2A-9664AA90474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56601" y="1736726"/>
              <a:ext cx="515938" cy="574675"/>
            </a:xfrm>
            <a:custGeom>
              <a:avLst/>
              <a:gdLst>
                <a:gd name="T0" fmla="*/ 253 w 509"/>
                <a:gd name="T1" fmla="*/ 566 h 566"/>
                <a:gd name="T2" fmla="*/ 256 w 509"/>
                <a:gd name="T3" fmla="*/ 566 h 566"/>
                <a:gd name="T4" fmla="*/ 472 w 509"/>
                <a:gd name="T5" fmla="*/ 226 h 566"/>
                <a:gd name="T6" fmla="*/ 255 w 509"/>
                <a:gd name="T7" fmla="*/ 2 h 566"/>
                <a:gd name="T8" fmla="*/ 37 w 509"/>
                <a:gd name="T9" fmla="*/ 226 h 566"/>
                <a:gd name="T10" fmla="*/ 253 w 509"/>
                <a:gd name="T11" fmla="*/ 566 h 566"/>
                <a:gd name="T12" fmla="*/ 253 w 509"/>
                <a:gd name="T13" fmla="*/ 566 h 566"/>
                <a:gd name="T14" fmla="*/ 253 w 509"/>
                <a:gd name="T15" fmla="*/ 566 h 5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09" h="566">
                  <a:moveTo>
                    <a:pt x="253" y="566"/>
                  </a:moveTo>
                  <a:cubicBezTo>
                    <a:pt x="256" y="566"/>
                    <a:pt x="256" y="566"/>
                    <a:pt x="256" y="566"/>
                  </a:cubicBezTo>
                  <a:cubicBezTo>
                    <a:pt x="509" y="563"/>
                    <a:pt x="472" y="226"/>
                    <a:pt x="472" y="226"/>
                  </a:cubicBezTo>
                  <a:cubicBezTo>
                    <a:pt x="462" y="0"/>
                    <a:pt x="273" y="2"/>
                    <a:pt x="255" y="2"/>
                  </a:cubicBezTo>
                  <a:cubicBezTo>
                    <a:pt x="236" y="2"/>
                    <a:pt x="47" y="0"/>
                    <a:pt x="37" y="226"/>
                  </a:cubicBezTo>
                  <a:cubicBezTo>
                    <a:pt x="37" y="226"/>
                    <a:pt x="0" y="564"/>
                    <a:pt x="253" y="566"/>
                  </a:cubicBezTo>
                  <a:close/>
                  <a:moveTo>
                    <a:pt x="253" y="566"/>
                  </a:moveTo>
                  <a:cubicBezTo>
                    <a:pt x="253" y="566"/>
                    <a:pt x="253" y="566"/>
                    <a:pt x="253" y="56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23" name="Freeform 11">
              <a:extLst>
                <a:ext uri="{FF2B5EF4-FFF2-40B4-BE49-F238E27FC236}">
                  <a16:creationId xmlns:a16="http://schemas.microsoft.com/office/drawing/2014/main" id="{590F9A6C-E606-49F0-A043-E5E9908005F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05888" y="1966913"/>
              <a:ext cx="415925" cy="461963"/>
            </a:xfrm>
            <a:custGeom>
              <a:avLst/>
              <a:gdLst>
                <a:gd name="T0" fmla="*/ 204 w 410"/>
                <a:gd name="T1" fmla="*/ 456 h 456"/>
                <a:gd name="T2" fmla="*/ 207 w 410"/>
                <a:gd name="T3" fmla="*/ 456 h 456"/>
                <a:gd name="T4" fmla="*/ 381 w 410"/>
                <a:gd name="T5" fmla="*/ 182 h 456"/>
                <a:gd name="T6" fmla="*/ 205 w 410"/>
                <a:gd name="T7" fmla="*/ 2 h 456"/>
                <a:gd name="T8" fmla="*/ 30 w 410"/>
                <a:gd name="T9" fmla="*/ 182 h 456"/>
                <a:gd name="T10" fmla="*/ 204 w 410"/>
                <a:gd name="T11" fmla="*/ 456 h 456"/>
                <a:gd name="T12" fmla="*/ 204 w 410"/>
                <a:gd name="T13" fmla="*/ 456 h 456"/>
                <a:gd name="T14" fmla="*/ 204 w 410"/>
                <a:gd name="T15" fmla="*/ 456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10" h="456">
                  <a:moveTo>
                    <a:pt x="204" y="456"/>
                  </a:moveTo>
                  <a:cubicBezTo>
                    <a:pt x="207" y="456"/>
                    <a:pt x="207" y="456"/>
                    <a:pt x="207" y="456"/>
                  </a:cubicBezTo>
                  <a:cubicBezTo>
                    <a:pt x="410" y="454"/>
                    <a:pt x="381" y="182"/>
                    <a:pt x="381" y="182"/>
                  </a:cubicBezTo>
                  <a:cubicBezTo>
                    <a:pt x="372" y="0"/>
                    <a:pt x="220" y="2"/>
                    <a:pt x="205" y="2"/>
                  </a:cubicBezTo>
                  <a:cubicBezTo>
                    <a:pt x="190" y="1"/>
                    <a:pt x="38" y="0"/>
                    <a:pt x="30" y="182"/>
                  </a:cubicBezTo>
                  <a:cubicBezTo>
                    <a:pt x="30" y="182"/>
                    <a:pt x="0" y="454"/>
                    <a:pt x="204" y="456"/>
                  </a:cubicBezTo>
                  <a:close/>
                  <a:moveTo>
                    <a:pt x="204" y="456"/>
                  </a:moveTo>
                  <a:cubicBezTo>
                    <a:pt x="204" y="456"/>
                    <a:pt x="204" y="456"/>
                    <a:pt x="204" y="45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24" name="Freeform 12">
              <a:extLst>
                <a:ext uri="{FF2B5EF4-FFF2-40B4-BE49-F238E27FC236}">
                  <a16:creationId xmlns:a16="http://schemas.microsoft.com/office/drawing/2014/main" id="{A5D8D4AB-7A4B-418A-A9AB-F835B4B2157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35876" y="2368551"/>
              <a:ext cx="1955800" cy="538163"/>
            </a:xfrm>
            <a:custGeom>
              <a:avLst/>
              <a:gdLst>
                <a:gd name="T0" fmla="*/ 1928 w 1929"/>
                <a:gd name="T1" fmla="*/ 334 h 531"/>
                <a:gd name="T2" fmla="*/ 1856 w 1929"/>
                <a:gd name="T3" fmla="*/ 197 h 531"/>
                <a:gd name="T4" fmla="*/ 1687 w 1929"/>
                <a:gd name="T5" fmla="*/ 105 h 531"/>
                <a:gd name="T6" fmla="*/ 1617 w 1929"/>
                <a:gd name="T7" fmla="*/ 328 h 531"/>
                <a:gd name="T8" fmla="*/ 1576 w 1929"/>
                <a:gd name="T9" fmla="*/ 211 h 531"/>
                <a:gd name="T10" fmla="*/ 1557 w 1929"/>
                <a:gd name="T11" fmla="*/ 105 h 531"/>
                <a:gd name="T12" fmla="*/ 1556 w 1929"/>
                <a:gd name="T13" fmla="*/ 105 h 531"/>
                <a:gd name="T14" fmla="*/ 1537 w 1929"/>
                <a:gd name="T15" fmla="*/ 211 h 531"/>
                <a:gd name="T16" fmla="*/ 1496 w 1929"/>
                <a:gd name="T17" fmla="*/ 328 h 531"/>
                <a:gd name="T18" fmla="*/ 1425 w 1929"/>
                <a:gd name="T19" fmla="*/ 104 h 531"/>
                <a:gd name="T20" fmla="*/ 1364 w 1929"/>
                <a:gd name="T21" fmla="*/ 136 h 531"/>
                <a:gd name="T22" fmla="*/ 1337 w 1929"/>
                <a:gd name="T23" fmla="*/ 116 h 531"/>
                <a:gd name="T24" fmla="*/ 1128 w 1929"/>
                <a:gd name="T25" fmla="*/ 0 h 531"/>
                <a:gd name="T26" fmla="*/ 1040 w 1929"/>
                <a:gd name="T27" fmla="*/ 278 h 531"/>
                <a:gd name="T28" fmla="*/ 989 w 1929"/>
                <a:gd name="T29" fmla="*/ 132 h 531"/>
                <a:gd name="T30" fmla="*/ 965 w 1929"/>
                <a:gd name="T31" fmla="*/ 0 h 531"/>
                <a:gd name="T32" fmla="*/ 965 w 1929"/>
                <a:gd name="T33" fmla="*/ 0 h 531"/>
                <a:gd name="T34" fmla="*/ 941 w 1929"/>
                <a:gd name="T35" fmla="*/ 132 h 531"/>
                <a:gd name="T36" fmla="*/ 890 w 1929"/>
                <a:gd name="T37" fmla="*/ 278 h 531"/>
                <a:gd name="T38" fmla="*/ 802 w 1929"/>
                <a:gd name="T39" fmla="*/ 0 h 531"/>
                <a:gd name="T40" fmla="*/ 593 w 1929"/>
                <a:gd name="T41" fmla="*/ 116 h 531"/>
                <a:gd name="T42" fmla="*/ 565 w 1929"/>
                <a:gd name="T43" fmla="*/ 136 h 531"/>
                <a:gd name="T44" fmla="*/ 503 w 1929"/>
                <a:gd name="T45" fmla="*/ 104 h 531"/>
                <a:gd name="T46" fmla="*/ 433 w 1929"/>
                <a:gd name="T47" fmla="*/ 328 h 531"/>
                <a:gd name="T48" fmla="*/ 392 w 1929"/>
                <a:gd name="T49" fmla="*/ 211 h 531"/>
                <a:gd name="T50" fmla="*/ 373 w 1929"/>
                <a:gd name="T51" fmla="*/ 105 h 531"/>
                <a:gd name="T52" fmla="*/ 372 w 1929"/>
                <a:gd name="T53" fmla="*/ 105 h 531"/>
                <a:gd name="T54" fmla="*/ 353 w 1929"/>
                <a:gd name="T55" fmla="*/ 211 h 531"/>
                <a:gd name="T56" fmla="*/ 312 w 1929"/>
                <a:gd name="T57" fmla="*/ 328 h 531"/>
                <a:gd name="T58" fmla="*/ 241 w 1929"/>
                <a:gd name="T59" fmla="*/ 104 h 531"/>
                <a:gd name="T60" fmla="*/ 73 w 1929"/>
                <a:gd name="T61" fmla="*/ 197 h 531"/>
                <a:gd name="T62" fmla="*/ 0 w 1929"/>
                <a:gd name="T63" fmla="*/ 334 h 531"/>
                <a:gd name="T64" fmla="*/ 0 w 1929"/>
                <a:gd name="T65" fmla="*/ 531 h 531"/>
                <a:gd name="T66" fmla="*/ 1929 w 1929"/>
                <a:gd name="T67" fmla="*/ 531 h 531"/>
                <a:gd name="T68" fmla="*/ 1928 w 1929"/>
                <a:gd name="T69" fmla="*/ 334 h 531"/>
                <a:gd name="T70" fmla="*/ 1928 w 1929"/>
                <a:gd name="T71" fmla="*/ 334 h 531"/>
                <a:gd name="T72" fmla="*/ 1928 w 1929"/>
                <a:gd name="T73" fmla="*/ 334 h 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929" h="531">
                  <a:moveTo>
                    <a:pt x="1928" y="334"/>
                  </a:moveTo>
                  <a:cubicBezTo>
                    <a:pt x="1927" y="276"/>
                    <a:pt x="1915" y="235"/>
                    <a:pt x="1856" y="197"/>
                  </a:cubicBezTo>
                  <a:cubicBezTo>
                    <a:pt x="1776" y="148"/>
                    <a:pt x="1687" y="105"/>
                    <a:pt x="1687" y="105"/>
                  </a:cubicBezTo>
                  <a:cubicBezTo>
                    <a:pt x="1617" y="328"/>
                    <a:pt x="1617" y="328"/>
                    <a:pt x="1617" y="328"/>
                  </a:cubicBezTo>
                  <a:cubicBezTo>
                    <a:pt x="1576" y="211"/>
                    <a:pt x="1576" y="211"/>
                    <a:pt x="1576" y="211"/>
                  </a:cubicBezTo>
                  <a:cubicBezTo>
                    <a:pt x="1648" y="110"/>
                    <a:pt x="1571" y="105"/>
                    <a:pt x="1557" y="105"/>
                  </a:cubicBezTo>
                  <a:cubicBezTo>
                    <a:pt x="1556" y="105"/>
                    <a:pt x="1556" y="105"/>
                    <a:pt x="1556" y="105"/>
                  </a:cubicBezTo>
                  <a:cubicBezTo>
                    <a:pt x="1542" y="105"/>
                    <a:pt x="1465" y="110"/>
                    <a:pt x="1537" y="211"/>
                  </a:cubicBezTo>
                  <a:cubicBezTo>
                    <a:pt x="1496" y="328"/>
                    <a:pt x="1496" y="328"/>
                    <a:pt x="1496" y="328"/>
                  </a:cubicBezTo>
                  <a:cubicBezTo>
                    <a:pt x="1425" y="104"/>
                    <a:pt x="1425" y="104"/>
                    <a:pt x="1425" y="104"/>
                  </a:cubicBezTo>
                  <a:cubicBezTo>
                    <a:pt x="1425" y="104"/>
                    <a:pt x="1400" y="117"/>
                    <a:pt x="1364" y="136"/>
                  </a:cubicBezTo>
                  <a:cubicBezTo>
                    <a:pt x="1356" y="129"/>
                    <a:pt x="1347" y="122"/>
                    <a:pt x="1337" y="116"/>
                  </a:cubicBezTo>
                  <a:cubicBezTo>
                    <a:pt x="1238" y="54"/>
                    <a:pt x="1128" y="0"/>
                    <a:pt x="1128" y="0"/>
                  </a:cubicBezTo>
                  <a:cubicBezTo>
                    <a:pt x="1040" y="278"/>
                    <a:pt x="1040" y="278"/>
                    <a:pt x="1040" y="278"/>
                  </a:cubicBezTo>
                  <a:cubicBezTo>
                    <a:pt x="989" y="132"/>
                    <a:pt x="989" y="132"/>
                    <a:pt x="989" y="132"/>
                  </a:cubicBezTo>
                  <a:cubicBezTo>
                    <a:pt x="1079" y="6"/>
                    <a:pt x="983" y="0"/>
                    <a:pt x="965" y="0"/>
                  </a:cubicBezTo>
                  <a:cubicBezTo>
                    <a:pt x="965" y="0"/>
                    <a:pt x="965" y="0"/>
                    <a:pt x="965" y="0"/>
                  </a:cubicBezTo>
                  <a:cubicBezTo>
                    <a:pt x="947" y="0"/>
                    <a:pt x="851" y="6"/>
                    <a:pt x="941" y="132"/>
                  </a:cubicBezTo>
                  <a:cubicBezTo>
                    <a:pt x="890" y="278"/>
                    <a:pt x="890" y="278"/>
                    <a:pt x="890" y="278"/>
                  </a:cubicBezTo>
                  <a:cubicBezTo>
                    <a:pt x="802" y="0"/>
                    <a:pt x="802" y="0"/>
                    <a:pt x="802" y="0"/>
                  </a:cubicBezTo>
                  <a:cubicBezTo>
                    <a:pt x="802" y="0"/>
                    <a:pt x="692" y="54"/>
                    <a:pt x="593" y="116"/>
                  </a:cubicBezTo>
                  <a:cubicBezTo>
                    <a:pt x="582" y="122"/>
                    <a:pt x="573" y="129"/>
                    <a:pt x="565" y="136"/>
                  </a:cubicBezTo>
                  <a:cubicBezTo>
                    <a:pt x="529" y="117"/>
                    <a:pt x="503" y="104"/>
                    <a:pt x="503" y="104"/>
                  </a:cubicBezTo>
                  <a:cubicBezTo>
                    <a:pt x="433" y="328"/>
                    <a:pt x="433" y="328"/>
                    <a:pt x="433" y="328"/>
                  </a:cubicBezTo>
                  <a:cubicBezTo>
                    <a:pt x="392" y="211"/>
                    <a:pt x="392" y="211"/>
                    <a:pt x="392" y="211"/>
                  </a:cubicBezTo>
                  <a:cubicBezTo>
                    <a:pt x="464" y="110"/>
                    <a:pt x="387" y="105"/>
                    <a:pt x="373" y="105"/>
                  </a:cubicBezTo>
                  <a:cubicBezTo>
                    <a:pt x="372" y="105"/>
                    <a:pt x="372" y="105"/>
                    <a:pt x="372" y="105"/>
                  </a:cubicBezTo>
                  <a:cubicBezTo>
                    <a:pt x="358" y="105"/>
                    <a:pt x="281" y="110"/>
                    <a:pt x="353" y="211"/>
                  </a:cubicBezTo>
                  <a:cubicBezTo>
                    <a:pt x="312" y="328"/>
                    <a:pt x="312" y="328"/>
                    <a:pt x="312" y="328"/>
                  </a:cubicBezTo>
                  <a:cubicBezTo>
                    <a:pt x="241" y="104"/>
                    <a:pt x="241" y="104"/>
                    <a:pt x="241" y="104"/>
                  </a:cubicBezTo>
                  <a:cubicBezTo>
                    <a:pt x="241" y="104"/>
                    <a:pt x="152" y="147"/>
                    <a:pt x="73" y="197"/>
                  </a:cubicBezTo>
                  <a:cubicBezTo>
                    <a:pt x="13" y="235"/>
                    <a:pt x="2" y="275"/>
                    <a:pt x="0" y="334"/>
                  </a:cubicBezTo>
                  <a:cubicBezTo>
                    <a:pt x="0" y="531"/>
                    <a:pt x="0" y="531"/>
                    <a:pt x="0" y="531"/>
                  </a:cubicBezTo>
                  <a:cubicBezTo>
                    <a:pt x="1929" y="531"/>
                    <a:pt x="1929" y="531"/>
                    <a:pt x="1929" y="531"/>
                  </a:cubicBezTo>
                  <a:lnTo>
                    <a:pt x="1928" y="334"/>
                  </a:lnTo>
                  <a:close/>
                  <a:moveTo>
                    <a:pt x="1928" y="334"/>
                  </a:moveTo>
                  <a:cubicBezTo>
                    <a:pt x="1928" y="334"/>
                    <a:pt x="1928" y="334"/>
                    <a:pt x="1928" y="33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25" name="Freeform 13">
              <a:extLst>
                <a:ext uri="{FF2B5EF4-FFF2-40B4-BE49-F238E27FC236}">
                  <a16:creationId xmlns:a16="http://schemas.microsoft.com/office/drawing/2014/main" id="{F87E58B1-7393-44D0-A067-3CC94ECD1B7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05738" y="1966913"/>
              <a:ext cx="414338" cy="461963"/>
            </a:xfrm>
            <a:custGeom>
              <a:avLst/>
              <a:gdLst>
                <a:gd name="T0" fmla="*/ 203 w 409"/>
                <a:gd name="T1" fmla="*/ 456 h 456"/>
                <a:gd name="T2" fmla="*/ 205 w 409"/>
                <a:gd name="T3" fmla="*/ 456 h 456"/>
                <a:gd name="T4" fmla="*/ 379 w 409"/>
                <a:gd name="T5" fmla="*/ 182 h 456"/>
                <a:gd name="T6" fmla="*/ 204 w 409"/>
                <a:gd name="T7" fmla="*/ 2 h 456"/>
                <a:gd name="T8" fmla="*/ 29 w 409"/>
                <a:gd name="T9" fmla="*/ 182 h 456"/>
                <a:gd name="T10" fmla="*/ 203 w 409"/>
                <a:gd name="T11" fmla="*/ 456 h 456"/>
                <a:gd name="T12" fmla="*/ 203 w 409"/>
                <a:gd name="T13" fmla="*/ 456 h 456"/>
                <a:gd name="T14" fmla="*/ 203 w 409"/>
                <a:gd name="T15" fmla="*/ 456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09" h="456">
                  <a:moveTo>
                    <a:pt x="203" y="456"/>
                  </a:moveTo>
                  <a:cubicBezTo>
                    <a:pt x="205" y="456"/>
                    <a:pt x="205" y="456"/>
                    <a:pt x="205" y="456"/>
                  </a:cubicBezTo>
                  <a:cubicBezTo>
                    <a:pt x="409" y="454"/>
                    <a:pt x="379" y="182"/>
                    <a:pt x="379" y="182"/>
                  </a:cubicBezTo>
                  <a:cubicBezTo>
                    <a:pt x="371" y="0"/>
                    <a:pt x="219" y="2"/>
                    <a:pt x="204" y="2"/>
                  </a:cubicBezTo>
                  <a:cubicBezTo>
                    <a:pt x="189" y="1"/>
                    <a:pt x="37" y="0"/>
                    <a:pt x="29" y="182"/>
                  </a:cubicBezTo>
                  <a:cubicBezTo>
                    <a:pt x="29" y="182"/>
                    <a:pt x="0" y="454"/>
                    <a:pt x="203" y="456"/>
                  </a:cubicBezTo>
                  <a:close/>
                  <a:moveTo>
                    <a:pt x="203" y="456"/>
                  </a:moveTo>
                  <a:cubicBezTo>
                    <a:pt x="203" y="456"/>
                    <a:pt x="203" y="456"/>
                    <a:pt x="203" y="45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</p:grpSp>
      <p:sp>
        <p:nvSpPr>
          <p:cNvPr id="99" name="Rectangle: Rounded Corners 98">
            <a:extLst>
              <a:ext uri="{FF2B5EF4-FFF2-40B4-BE49-F238E27FC236}">
                <a16:creationId xmlns:a16="http://schemas.microsoft.com/office/drawing/2014/main" id="{BD0DBCA6-17D4-42AA-A308-3431E46C0DDD}"/>
              </a:ext>
            </a:extLst>
          </p:cNvPr>
          <p:cNvSpPr/>
          <p:nvPr/>
        </p:nvSpPr>
        <p:spPr>
          <a:xfrm>
            <a:off x="6416746" y="3980944"/>
            <a:ext cx="3720418" cy="572775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IN" dirty="0"/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7AABF801-C71E-4FBB-8A5A-162657620167}"/>
              </a:ext>
            </a:extLst>
          </p:cNvPr>
          <p:cNvSpPr/>
          <p:nvPr/>
        </p:nvSpPr>
        <p:spPr>
          <a:xfrm>
            <a:off x="6400986" y="3976646"/>
            <a:ext cx="581366" cy="581366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IN" dirty="0"/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B362198F-DBC5-482D-964C-488AADD807D3}"/>
              </a:ext>
            </a:extLst>
          </p:cNvPr>
          <p:cNvSpPr txBox="1"/>
          <p:nvPr/>
        </p:nvSpPr>
        <p:spPr>
          <a:xfrm>
            <a:off x="7201353" y="4030363"/>
            <a:ext cx="2607473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This is a sample text. Insert your desired text here. </a:t>
            </a:r>
          </a:p>
        </p:txBody>
      </p:sp>
      <p:sp>
        <p:nvSpPr>
          <p:cNvPr id="126" name="Freeform 14">
            <a:extLst>
              <a:ext uri="{FF2B5EF4-FFF2-40B4-BE49-F238E27FC236}">
                <a16:creationId xmlns:a16="http://schemas.microsoft.com/office/drawing/2014/main" id="{050A5F9E-3A35-49C3-986E-ED9E56A4770A}"/>
              </a:ext>
            </a:extLst>
          </p:cNvPr>
          <p:cNvSpPr>
            <a:spLocks noEditPoints="1"/>
          </p:cNvSpPr>
          <p:nvPr/>
        </p:nvSpPr>
        <p:spPr bwMode="auto">
          <a:xfrm>
            <a:off x="6512010" y="4088166"/>
            <a:ext cx="359318" cy="358328"/>
          </a:xfrm>
          <a:custGeom>
            <a:avLst/>
            <a:gdLst>
              <a:gd name="T0" fmla="*/ 1244 w 1703"/>
              <a:gd name="T1" fmla="*/ 1698 h 1698"/>
              <a:gd name="T2" fmla="*/ 459 w 1703"/>
              <a:gd name="T3" fmla="*/ 1633 h 1698"/>
              <a:gd name="T4" fmla="*/ 656 w 1703"/>
              <a:gd name="T5" fmla="*/ 1567 h 1698"/>
              <a:gd name="T6" fmla="*/ 786 w 1703"/>
              <a:gd name="T7" fmla="*/ 624 h 1698"/>
              <a:gd name="T8" fmla="*/ 974 w 1703"/>
              <a:gd name="T9" fmla="*/ 520 h 1698"/>
              <a:gd name="T10" fmla="*/ 917 w 1703"/>
              <a:gd name="T11" fmla="*/ 1391 h 1698"/>
              <a:gd name="T12" fmla="*/ 1179 w 1703"/>
              <a:gd name="T13" fmla="*/ 1567 h 1698"/>
              <a:gd name="T14" fmla="*/ 1703 w 1703"/>
              <a:gd name="T15" fmla="*/ 1043 h 1698"/>
              <a:gd name="T16" fmla="*/ 1048 w 1703"/>
              <a:gd name="T17" fmla="*/ 1043 h 1698"/>
              <a:gd name="T18" fmla="*/ 1345 w 1703"/>
              <a:gd name="T19" fmla="*/ 457 h 1698"/>
              <a:gd name="T20" fmla="*/ 1627 w 1703"/>
              <a:gd name="T21" fmla="*/ 1043 h 1698"/>
              <a:gd name="T22" fmla="*/ 1557 w 1703"/>
              <a:gd name="T23" fmla="*/ 1043 h 1698"/>
              <a:gd name="T24" fmla="*/ 1194 w 1703"/>
              <a:gd name="T25" fmla="*/ 1043 h 1698"/>
              <a:gd name="T26" fmla="*/ 328 w 1703"/>
              <a:gd name="T27" fmla="*/ 389 h 1698"/>
              <a:gd name="T28" fmla="*/ 456 w 1703"/>
              <a:gd name="T29" fmla="*/ 311 h 1698"/>
              <a:gd name="T30" fmla="*/ 734 w 1703"/>
              <a:gd name="T31" fmla="*/ 306 h 1698"/>
              <a:gd name="T32" fmla="*/ 851 w 1703"/>
              <a:gd name="T33" fmla="*/ 442 h 1698"/>
              <a:gd name="T34" fmla="*/ 968 w 1703"/>
              <a:gd name="T35" fmla="*/ 306 h 1698"/>
              <a:gd name="T36" fmla="*/ 1247 w 1703"/>
              <a:gd name="T37" fmla="*/ 311 h 1698"/>
              <a:gd name="T38" fmla="*/ 1375 w 1703"/>
              <a:gd name="T39" fmla="*/ 389 h 1698"/>
              <a:gd name="T40" fmla="*/ 1375 w 1703"/>
              <a:gd name="T41" fmla="*/ 257 h 1698"/>
              <a:gd name="T42" fmla="*/ 1276 w 1703"/>
              <a:gd name="T43" fmla="*/ 253 h 1698"/>
              <a:gd name="T44" fmla="*/ 939 w 1703"/>
              <a:gd name="T45" fmla="*/ 244 h 1698"/>
              <a:gd name="T46" fmla="*/ 929 w 1703"/>
              <a:gd name="T47" fmla="*/ 143 h 1698"/>
              <a:gd name="T48" fmla="*/ 774 w 1703"/>
              <a:gd name="T49" fmla="*/ 143 h 1698"/>
              <a:gd name="T50" fmla="*/ 764 w 1703"/>
              <a:gd name="T51" fmla="*/ 244 h 1698"/>
              <a:gd name="T52" fmla="*/ 427 w 1703"/>
              <a:gd name="T53" fmla="*/ 253 h 1698"/>
              <a:gd name="T54" fmla="*/ 328 w 1703"/>
              <a:gd name="T55" fmla="*/ 257 h 1698"/>
              <a:gd name="T56" fmla="*/ 328 w 1703"/>
              <a:gd name="T57" fmla="*/ 389 h 1698"/>
              <a:gd name="T58" fmla="*/ 0 w 1703"/>
              <a:gd name="T59" fmla="*/ 1043 h 1698"/>
              <a:gd name="T60" fmla="*/ 297 w 1703"/>
              <a:gd name="T61" fmla="*/ 457 h 1698"/>
              <a:gd name="T62" fmla="*/ 580 w 1703"/>
              <a:gd name="T63" fmla="*/ 1043 h 1698"/>
              <a:gd name="T64" fmla="*/ 328 w 1703"/>
              <a:gd name="T65" fmla="*/ 1276 h 1698"/>
              <a:gd name="T66" fmla="*/ 328 w 1703"/>
              <a:gd name="T67" fmla="*/ 561 h 1698"/>
              <a:gd name="T68" fmla="*/ 510 w 1703"/>
              <a:gd name="T69" fmla="*/ 1043 h 1698"/>
              <a:gd name="T70" fmla="*/ 510 w 1703"/>
              <a:gd name="T71" fmla="*/ 1043 h 16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703" h="1698">
                <a:moveTo>
                  <a:pt x="1244" y="1633"/>
                </a:moveTo>
                <a:cubicBezTo>
                  <a:pt x="1244" y="1698"/>
                  <a:pt x="1244" y="1698"/>
                  <a:pt x="1244" y="1698"/>
                </a:cubicBezTo>
                <a:cubicBezTo>
                  <a:pt x="459" y="1698"/>
                  <a:pt x="459" y="1698"/>
                  <a:pt x="459" y="1698"/>
                </a:cubicBezTo>
                <a:cubicBezTo>
                  <a:pt x="459" y="1633"/>
                  <a:pt x="459" y="1633"/>
                  <a:pt x="459" y="1633"/>
                </a:cubicBezTo>
                <a:cubicBezTo>
                  <a:pt x="459" y="1597"/>
                  <a:pt x="488" y="1567"/>
                  <a:pt x="524" y="1567"/>
                </a:cubicBezTo>
                <a:cubicBezTo>
                  <a:pt x="656" y="1567"/>
                  <a:pt x="656" y="1567"/>
                  <a:pt x="656" y="1567"/>
                </a:cubicBezTo>
                <a:cubicBezTo>
                  <a:pt x="660" y="1486"/>
                  <a:pt x="712" y="1417"/>
                  <a:pt x="786" y="1391"/>
                </a:cubicBezTo>
                <a:cubicBezTo>
                  <a:pt x="786" y="624"/>
                  <a:pt x="786" y="624"/>
                  <a:pt x="786" y="624"/>
                </a:cubicBezTo>
                <a:cubicBezTo>
                  <a:pt x="752" y="601"/>
                  <a:pt x="728" y="563"/>
                  <a:pt x="728" y="520"/>
                </a:cubicBezTo>
                <a:cubicBezTo>
                  <a:pt x="974" y="520"/>
                  <a:pt x="974" y="520"/>
                  <a:pt x="974" y="520"/>
                </a:cubicBezTo>
                <a:cubicBezTo>
                  <a:pt x="974" y="563"/>
                  <a:pt x="951" y="601"/>
                  <a:pt x="917" y="624"/>
                </a:cubicBezTo>
                <a:cubicBezTo>
                  <a:pt x="917" y="1391"/>
                  <a:pt x="917" y="1391"/>
                  <a:pt x="917" y="1391"/>
                </a:cubicBezTo>
                <a:cubicBezTo>
                  <a:pt x="990" y="1417"/>
                  <a:pt x="1044" y="1486"/>
                  <a:pt x="1047" y="1567"/>
                </a:cubicBezTo>
                <a:cubicBezTo>
                  <a:pt x="1179" y="1567"/>
                  <a:pt x="1179" y="1567"/>
                  <a:pt x="1179" y="1567"/>
                </a:cubicBezTo>
                <a:cubicBezTo>
                  <a:pt x="1215" y="1567"/>
                  <a:pt x="1244" y="1597"/>
                  <a:pt x="1244" y="1633"/>
                </a:cubicBezTo>
                <a:close/>
                <a:moveTo>
                  <a:pt x="1703" y="1043"/>
                </a:moveTo>
                <a:cubicBezTo>
                  <a:pt x="1655" y="1179"/>
                  <a:pt x="1527" y="1276"/>
                  <a:pt x="1375" y="1276"/>
                </a:cubicBezTo>
                <a:cubicBezTo>
                  <a:pt x="1224" y="1276"/>
                  <a:pt x="1096" y="1179"/>
                  <a:pt x="1048" y="1043"/>
                </a:cubicBezTo>
                <a:cubicBezTo>
                  <a:pt x="1124" y="1043"/>
                  <a:pt x="1124" y="1043"/>
                  <a:pt x="1124" y="1043"/>
                </a:cubicBezTo>
                <a:cubicBezTo>
                  <a:pt x="1345" y="457"/>
                  <a:pt x="1345" y="457"/>
                  <a:pt x="1345" y="457"/>
                </a:cubicBezTo>
                <a:cubicBezTo>
                  <a:pt x="1354" y="432"/>
                  <a:pt x="1397" y="432"/>
                  <a:pt x="1406" y="457"/>
                </a:cubicBezTo>
                <a:cubicBezTo>
                  <a:pt x="1627" y="1043"/>
                  <a:pt x="1627" y="1043"/>
                  <a:pt x="1627" y="1043"/>
                </a:cubicBezTo>
                <a:lnTo>
                  <a:pt x="1703" y="1043"/>
                </a:lnTo>
                <a:close/>
                <a:moveTo>
                  <a:pt x="1557" y="1043"/>
                </a:moveTo>
                <a:cubicBezTo>
                  <a:pt x="1375" y="561"/>
                  <a:pt x="1375" y="561"/>
                  <a:pt x="1375" y="561"/>
                </a:cubicBezTo>
                <a:cubicBezTo>
                  <a:pt x="1194" y="1043"/>
                  <a:pt x="1194" y="1043"/>
                  <a:pt x="1194" y="1043"/>
                </a:cubicBezTo>
                <a:lnTo>
                  <a:pt x="1557" y="1043"/>
                </a:lnTo>
                <a:close/>
                <a:moveTo>
                  <a:pt x="328" y="389"/>
                </a:moveTo>
                <a:cubicBezTo>
                  <a:pt x="357" y="389"/>
                  <a:pt x="381" y="369"/>
                  <a:pt x="390" y="342"/>
                </a:cubicBezTo>
                <a:cubicBezTo>
                  <a:pt x="411" y="334"/>
                  <a:pt x="434" y="323"/>
                  <a:pt x="456" y="311"/>
                </a:cubicBezTo>
                <a:cubicBezTo>
                  <a:pt x="507" y="286"/>
                  <a:pt x="563" y="257"/>
                  <a:pt x="622" y="257"/>
                </a:cubicBezTo>
                <a:cubicBezTo>
                  <a:pt x="679" y="257"/>
                  <a:pt x="714" y="284"/>
                  <a:pt x="734" y="306"/>
                </a:cubicBezTo>
                <a:cubicBezTo>
                  <a:pt x="734" y="311"/>
                  <a:pt x="733" y="317"/>
                  <a:pt x="733" y="323"/>
                </a:cubicBezTo>
                <a:cubicBezTo>
                  <a:pt x="733" y="388"/>
                  <a:pt x="786" y="442"/>
                  <a:pt x="851" y="442"/>
                </a:cubicBezTo>
                <a:cubicBezTo>
                  <a:pt x="917" y="442"/>
                  <a:pt x="970" y="388"/>
                  <a:pt x="970" y="323"/>
                </a:cubicBezTo>
                <a:cubicBezTo>
                  <a:pt x="970" y="317"/>
                  <a:pt x="969" y="312"/>
                  <a:pt x="968" y="306"/>
                </a:cubicBezTo>
                <a:cubicBezTo>
                  <a:pt x="989" y="284"/>
                  <a:pt x="1024" y="257"/>
                  <a:pt x="1081" y="257"/>
                </a:cubicBezTo>
                <a:cubicBezTo>
                  <a:pt x="1140" y="257"/>
                  <a:pt x="1196" y="286"/>
                  <a:pt x="1247" y="311"/>
                </a:cubicBezTo>
                <a:cubicBezTo>
                  <a:pt x="1269" y="323"/>
                  <a:pt x="1291" y="334"/>
                  <a:pt x="1313" y="342"/>
                </a:cubicBezTo>
                <a:cubicBezTo>
                  <a:pt x="1321" y="369"/>
                  <a:pt x="1346" y="389"/>
                  <a:pt x="1375" y="389"/>
                </a:cubicBezTo>
                <a:cubicBezTo>
                  <a:pt x="1412" y="389"/>
                  <a:pt x="1442" y="360"/>
                  <a:pt x="1442" y="323"/>
                </a:cubicBezTo>
                <a:cubicBezTo>
                  <a:pt x="1442" y="286"/>
                  <a:pt x="1412" y="257"/>
                  <a:pt x="1375" y="257"/>
                </a:cubicBezTo>
                <a:cubicBezTo>
                  <a:pt x="1357" y="257"/>
                  <a:pt x="1340" y="265"/>
                  <a:pt x="1328" y="278"/>
                </a:cubicBezTo>
                <a:cubicBezTo>
                  <a:pt x="1312" y="271"/>
                  <a:pt x="1294" y="262"/>
                  <a:pt x="1276" y="253"/>
                </a:cubicBezTo>
                <a:cubicBezTo>
                  <a:pt x="1219" y="224"/>
                  <a:pt x="1155" y="192"/>
                  <a:pt x="1081" y="192"/>
                </a:cubicBezTo>
                <a:cubicBezTo>
                  <a:pt x="1015" y="192"/>
                  <a:pt x="970" y="217"/>
                  <a:pt x="939" y="244"/>
                </a:cubicBezTo>
                <a:cubicBezTo>
                  <a:pt x="925" y="228"/>
                  <a:pt x="908" y="217"/>
                  <a:pt x="888" y="210"/>
                </a:cubicBezTo>
                <a:cubicBezTo>
                  <a:pt x="912" y="197"/>
                  <a:pt x="929" y="172"/>
                  <a:pt x="929" y="143"/>
                </a:cubicBezTo>
                <a:cubicBezTo>
                  <a:pt x="929" y="100"/>
                  <a:pt x="851" y="0"/>
                  <a:pt x="851" y="0"/>
                </a:cubicBezTo>
                <a:cubicBezTo>
                  <a:pt x="851" y="0"/>
                  <a:pt x="774" y="100"/>
                  <a:pt x="774" y="143"/>
                </a:cubicBezTo>
                <a:cubicBezTo>
                  <a:pt x="774" y="172"/>
                  <a:pt x="791" y="197"/>
                  <a:pt x="816" y="210"/>
                </a:cubicBezTo>
                <a:cubicBezTo>
                  <a:pt x="795" y="217"/>
                  <a:pt x="777" y="228"/>
                  <a:pt x="764" y="244"/>
                </a:cubicBezTo>
                <a:cubicBezTo>
                  <a:pt x="733" y="217"/>
                  <a:pt x="688" y="192"/>
                  <a:pt x="622" y="192"/>
                </a:cubicBezTo>
                <a:cubicBezTo>
                  <a:pt x="548" y="192"/>
                  <a:pt x="484" y="224"/>
                  <a:pt x="427" y="253"/>
                </a:cubicBezTo>
                <a:cubicBezTo>
                  <a:pt x="409" y="262"/>
                  <a:pt x="392" y="271"/>
                  <a:pt x="375" y="278"/>
                </a:cubicBezTo>
                <a:cubicBezTo>
                  <a:pt x="363" y="265"/>
                  <a:pt x="346" y="257"/>
                  <a:pt x="328" y="257"/>
                </a:cubicBezTo>
                <a:cubicBezTo>
                  <a:pt x="291" y="257"/>
                  <a:pt x="261" y="286"/>
                  <a:pt x="261" y="323"/>
                </a:cubicBezTo>
                <a:cubicBezTo>
                  <a:pt x="261" y="360"/>
                  <a:pt x="291" y="389"/>
                  <a:pt x="328" y="389"/>
                </a:cubicBezTo>
                <a:close/>
                <a:moveTo>
                  <a:pt x="328" y="1276"/>
                </a:moveTo>
                <a:cubicBezTo>
                  <a:pt x="176" y="1276"/>
                  <a:pt x="48" y="1179"/>
                  <a:pt x="0" y="1043"/>
                </a:cubicBezTo>
                <a:cubicBezTo>
                  <a:pt x="76" y="1043"/>
                  <a:pt x="76" y="1043"/>
                  <a:pt x="76" y="1043"/>
                </a:cubicBezTo>
                <a:cubicBezTo>
                  <a:pt x="297" y="457"/>
                  <a:pt x="297" y="457"/>
                  <a:pt x="297" y="457"/>
                </a:cubicBezTo>
                <a:cubicBezTo>
                  <a:pt x="306" y="432"/>
                  <a:pt x="349" y="432"/>
                  <a:pt x="358" y="457"/>
                </a:cubicBezTo>
                <a:cubicBezTo>
                  <a:pt x="580" y="1043"/>
                  <a:pt x="580" y="1043"/>
                  <a:pt x="580" y="1043"/>
                </a:cubicBezTo>
                <a:cubicBezTo>
                  <a:pt x="655" y="1043"/>
                  <a:pt x="655" y="1043"/>
                  <a:pt x="655" y="1043"/>
                </a:cubicBezTo>
                <a:cubicBezTo>
                  <a:pt x="607" y="1179"/>
                  <a:pt x="479" y="1276"/>
                  <a:pt x="328" y="1276"/>
                </a:cubicBezTo>
                <a:close/>
                <a:moveTo>
                  <a:pt x="510" y="1043"/>
                </a:moveTo>
                <a:cubicBezTo>
                  <a:pt x="328" y="561"/>
                  <a:pt x="328" y="561"/>
                  <a:pt x="328" y="561"/>
                </a:cubicBezTo>
                <a:cubicBezTo>
                  <a:pt x="146" y="1043"/>
                  <a:pt x="146" y="1043"/>
                  <a:pt x="146" y="1043"/>
                </a:cubicBezTo>
                <a:lnTo>
                  <a:pt x="510" y="1043"/>
                </a:lnTo>
                <a:close/>
                <a:moveTo>
                  <a:pt x="510" y="1043"/>
                </a:moveTo>
                <a:cubicBezTo>
                  <a:pt x="510" y="1043"/>
                  <a:pt x="510" y="1043"/>
                  <a:pt x="510" y="1043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 dirty="0"/>
          </a:p>
        </p:txBody>
      </p:sp>
      <p:sp>
        <p:nvSpPr>
          <p:cNvPr id="97" name="Rectangle: Rounded Corners 96">
            <a:extLst>
              <a:ext uri="{FF2B5EF4-FFF2-40B4-BE49-F238E27FC236}">
                <a16:creationId xmlns:a16="http://schemas.microsoft.com/office/drawing/2014/main" id="{4197B00D-13BE-4806-ADC5-65B621FC0832}"/>
              </a:ext>
            </a:extLst>
          </p:cNvPr>
          <p:cNvSpPr/>
          <p:nvPr/>
        </p:nvSpPr>
        <p:spPr>
          <a:xfrm>
            <a:off x="6416746" y="3213830"/>
            <a:ext cx="3720418" cy="572775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IN" dirty="0"/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117C5E84-30FE-4C66-A37B-50E6D5BDBF38}"/>
              </a:ext>
            </a:extLst>
          </p:cNvPr>
          <p:cNvSpPr/>
          <p:nvPr/>
        </p:nvSpPr>
        <p:spPr>
          <a:xfrm>
            <a:off x="6400986" y="3209532"/>
            <a:ext cx="581366" cy="581366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IN" dirty="0"/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504EF081-BD91-4A79-AB45-84F685B092EA}"/>
              </a:ext>
            </a:extLst>
          </p:cNvPr>
          <p:cNvSpPr txBox="1"/>
          <p:nvPr/>
        </p:nvSpPr>
        <p:spPr>
          <a:xfrm>
            <a:off x="7201353" y="3269127"/>
            <a:ext cx="2607473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This is a sample text. Insert your desired text here. </a:t>
            </a:r>
          </a:p>
        </p:txBody>
      </p: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72AEE5FA-0AB8-42A4-BBE3-AA6298B2F168}"/>
              </a:ext>
            </a:extLst>
          </p:cNvPr>
          <p:cNvGrpSpPr/>
          <p:nvPr/>
        </p:nvGrpSpPr>
        <p:grpSpPr>
          <a:xfrm>
            <a:off x="6518121" y="3355233"/>
            <a:ext cx="347099" cy="289964"/>
            <a:chOff x="5551488" y="5846763"/>
            <a:chExt cx="1668463" cy="1393826"/>
          </a:xfrm>
          <a:solidFill>
            <a:schemeClr val="bg1"/>
          </a:solidFill>
        </p:grpSpPr>
        <p:sp>
          <p:nvSpPr>
            <p:cNvPr id="128" name="Freeform 15">
              <a:extLst>
                <a:ext uri="{FF2B5EF4-FFF2-40B4-BE49-F238E27FC236}">
                  <a16:creationId xmlns:a16="http://schemas.microsoft.com/office/drawing/2014/main" id="{FAE16445-287E-497A-8DBC-848F21FDF4D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51488" y="5927726"/>
              <a:ext cx="1454150" cy="1312863"/>
            </a:xfrm>
            <a:custGeom>
              <a:avLst/>
              <a:gdLst>
                <a:gd name="T0" fmla="*/ 1094 w 1434"/>
                <a:gd name="T1" fmla="*/ 137 h 1295"/>
                <a:gd name="T2" fmla="*/ 553 w 1434"/>
                <a:gd name="T3" fmla="*/ 90 h 1295"/>
                <a:gd name="T4" fmla="*/ 387 w 1434"/>
                <a:gd name="T5" fmla="*/ 456 h 1295"/>
                <a:gd name="T6" fmla="*/ 483 w 1434"/>
                <a:gd name="T7" fmla="*/ 595 h 1295"/>
                <a:gd name="T8" fmla="*/ 627 w 1434"/>
                <a:gd name="T9" fmla="*/ 528 h 1295"/>
                <a:gd name="T10" fmla="*/ 704 w 1434"/>
                <a:gd name="T11" fmla="*/ 400 h 1295"/>
                <a:gd name="T12" fmla="*/ 1209 w 1434"/>
                <a:gd name="T13" fmla="*/ 823 h 1295"/>
                <a:gd name="T14" fmla="*/ 1149 w 1434"/>
                <a:gd name="T15" fmla="*/ 883 h 1295"/>
                <a:gd name="T16" fmla="*/ 998 w 1434"/>
                <a:gd name="T17" fmla="*/ 780 h 1295"/>
                <a:gd name="T18" fmla="*/ 1101 w 1434"/>
                <a:gd name="T19" fmla="*/ 931 h 1295"/>
                <a:gd name="T20" fmla="*/ 1041 w 1434"/>
                <a:gd name="T21" fmla="*/ 991 h 1295"/>
                <a:gd name="T22" fmla="*/ 890 w 1434"/>
                <a:gd name="T23" fmla="*/ 888 h 1295"/>
                <a:gd name="T24" fmla="*/ 993 w 1434"/>
                <a:gd name="T25" fmla="*/ 1039 h 1295"/>
                <a:gd name="T26" fmla="*/ 933 w 1434"/>
                <a:gd name="T27" fmla="*/ 1099 h 1295"/>
                <a:gd name="T28" fmla="*/ 781 w 1434"/>
                <a:gd name="T29" fmla="*/ 996 h 1295"/>
                <a:gd name="T30" fmla="*/ 884 w 1434"/>
                <a:gd name="T31" fmla="*/ 1147 h 1295"/>
                <a:gd name="T32" fmla="*/ 824 w 1434"/>
                <a:gd name="T33" fmla="*/ 1207 h 1295"/>
                <a:gd name="T34" fmla="*/ 685 w 1434"/>
                <a:gd name="T35" fmla="*/ 989 h 1295"/>
                <a:gd name="T36" fmla="*/ 577 w 1434"/>
                <a:gd name="T37" fmla="*/ 881 h 1295"/>
                <a:gd name="T38" fmla="*/ 469 w 1434"/>
                <a:gd name="T39" fmla="*/ 773 h 1295"/>
                <a:gd name="T40" fmla="*/ 361 w 1434"/>
                <a:gd name="T41" fmla="*/ 664 h 1295"/>
                <a:gd name="T42" fmla="*/ 61 w 1434"/>
                <a:gd name="T43" fmla="*/ 451 h 1295"/>
                <a:gd name="T44" fmla="*/ 13 w 1434"/>
                <a:gd name="T45" fmla="*/ 499 h 1295"/>
                <a:gd name="T46" fmla="*/ 155 w 1434"/>
                <a:gd name="T47" fmla="*/ 762 h 1295"/>
                <a:gd name="T48" fmla="*/ 264 w 1434"/>
                <a:gd name="T49" fmla="*/ 870 h 1295"/>
                <a:gd name="T50" fmla="*/ 372 w 1434"/>
                <a:gd name="T51" fmla="*/ 978 h 1295"/>
                <a:gd name="T52" fmla="*/ 480 w 1434"/>
                <a:gd name="T53" fmla="*/ 1086 h 1295"/>
                <a:gd name="T54" fmla="*/ 588 w 1434"/>
                <a:gd name="T55" fmla="*/ 1194 h 1295"/>
                <a:gd name="T56" fmla="*/ 776 w 1434"/>
                <a:gd name="T57" fmla="*/ 1256 h 1295"/>
                <a:gd name="T58" fmla="*/ 960 w 1434"/>
                <a:gd name="T59" fmla="*/ 1175 h 1295"/>
                <a:gd name="T60" fmla="*/ 1069 w 1434"/>
                <a:gd name="T61" fmla="*/ 1067 h 1295"/>
                <a:gd name="T62" fmla="*/ 1177 w 1434"/>
                <a:gd name="T63" fmla="*/ 959 h 1295"/>
                <a:gd name="T64" fmla="*/ 1257 w 1434"/>
                <a:gd name="T65" fmla="*/ 775 h 1295"/>
                <a:gd name="T66" fmla="*/ 1420 w 1434"/>
                <a:gd name="T67" fmla="*/ 506 h 1295"/>
                <a:gd name="T68" fmla="*/ 1108 w 1434"/>
                <a:gd name="T69" fmla="*/ 146 h 1295"/>
                <a:gd name="T70" fmla="*/ 1108 w 1434"/>
                <a:gd name="T71" fmla="*/ 146 h 1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434" h="1295">
                  <a:moveTo>
                    <a:pt x="1108" y="146"/>
                  </a:moveTo>
                  <a:cubicBezTo>
                    <a:pt x="1104" y="142"/>
                    <a:pt x="1099" y="139"/>
                    <a:pt x="1094" y="137"/>
                  </a:cubicBezTo>
                  <a:cubicBezTo>
                    <a:pt x="782" y="39"/>
                    <a:pt x="782" y="39"/>
                    <a:pt x="782" y="39"/>
                  </a:cubicBezTo>
                  <a:cubicBezTo>
                    <a:pt x="657" y="0"/>
                    <a:pt x="575" y="68"/>
                    <a:pt x="553" y="90"/>
                  </a:cubicBezTo>
                  <a:cubicBezTo>
                    <a:pt x="541" y="103"/>
                    <a:pt x="531" y="117"/>
                    <a:pt x="526" y="128"/>
                  </a:cubicBezTo>
                  <a:cubicBezTo>
                    <a:pt x="387" y="456"/>
                    <a:pt x="387" y="456"/>
                    <a:pt x="387" y="456"/>
                  </a:cubicBezTo>
                  <a:cubicBezTo>
                    <a:pt x="379" y="474"/>
                    <a:pt x="381" y="499"/>
                    <a:pt x="394" y="524"/>
                  </a:cubicBezTo>
                  <a:cubicBezTo>
                    <a:pt x="412" y="560"/>
                    <a:pt x="444" y="586"/>
                    <a:pt x="483" y="595"/>
                  </a:cubicBezTo>
                  <a:cubicBezTo>
                    <a:pt x="526" y="605"/>
                    <a:pt x="570" y="591"/>
                    <a:pt x="606" y="556"/>
                  </a:cubicBezTo>
                  <a:cubicBezTo>
                    <a:pt x="615" y="547"/>
                    <a:pt x="622" y="537"/>
                    <a:pt x="627" y="528"/>
                  </a:cubicBezTo>
                  <a:cubicBezTo>
                    <a:pt x="674" y="441"/>
                    <a:pt x="674" y="441"/>
                    <a:pt x="674" y="441"/>
                  </a:cubicBezTo>
                  <a:cubicBezTo>
                    <a:pt x="681" y="427"/>
                    <a:pt x="693" y="412"/>
                    <a:pt x="704" y="400"/>
                  </a:cubicBezTo>
                  <a:cubicBezTo>
                    <a:pt x="745" y="360"/>
                    <a:pt x="764" y="379"/>
                    <a:pt x="772" y="386"/>
                  </a:cubicBezTo>
                  <a:cubicBezTo>
                    <a:pt x="842" y="454"/>
                    <a:pt x="1209" y="823"/>
                    <a:pt x="1209" y="823"/>
                  </a:cubicBezTo>
                  <a:cubicBezTo>
                    <a:pt x="1222" y="836"/>
                    <a:pt x="1219" y="860"/>
                    <a:pt x="1203" y="877"/>
                  </a:cubicBezTo>
                  <a:cubicBezTo>
                    <a:pt x="1187" y="893"/>
                    <a:pt x="1162" y="896"/>
                    <a:pt x="1149" y="883"/>
                  </a:cubicBezTo>
                  <a:cubicBezTo>
                    <a:pt x="1046" y="780"/>
                    <a:pt x="1046" y="780"/>
                    <a:pt x="1046" y="780"/>
                  </a:cubicBezTo>
                  <a:cubicBezTo>
                    <a:pt x="1032" y="766"/>
                    <a:pt x="1011" y="766"/>
                    <a:pt x="998" y="780"/>
                  </a:cubicBezTo>
                  <a:cubicBezTo>
                    <a:pt x="984" y="793"/>
                    <a:pt x="984" y="814"/>
                    <a:pt x="998" y="828"/>
                  </a:cubicBezTo>
                  <a:cubicBezTo>
                    <a:pt x="1101" y="931"/>
                    <a:pt x="1101" y="931"/>
                    <a:pt x="1101" y="931"/>
                  </a:cubicBezTo>
                  <a:cubicBezTo>
                    <a:pt x="1114" y="944"/>
                    <a:pt x="1111" y="969"/>
                    <a:pt x="1095" y="985"/>
                  </a:cubicBezTo>
                  <a:cubicBezTo>
                    <a:pt x="1078" y="1001"/>
                    <a:pt x="1054" y="1004"/>
                    <a:pt x="1041" y="991"/>
                  </a:cubicBezTo>
                  <a:cubicBezTo>
                    <a:pt x="938" y="888"/>
                    <a:pt x="938" y="888"/>
                    <a:pt x="938" y="888"/>
                  </a:cubicBezTo>
                  <a:cubicBezTo>
                    <a:pt x="924" y="875"/>
                    <a:pt x="903" y="875"/>
                    <a:pt x="890" y="888"/>
                  </a:cubicBezTo>
                  <a:cubicBezTo>
                    <a:pt x="876" y="901"/>
                    <a:pt x="876" y="923"/>
                    <a:pt x="890" y="936"/>
                  </a:cubicBezTo>
                  <a:cubicBezTo>
                    <a:pt x="993" y="1039"/>
                    <a:pt x="993" y="1039"/>
                    <a:pt x="993" y="1039"/>
                  </a:cubicBezTo>
                  <a:cubicBezTo>
                    <a:pt x="1006" y="1052"/>
                    <a:pt x="1003" y="1077"/>
                    <a:pt x="987" y="1093"/>
                  </a:cubicBezTo>
                  <a:cubicBezTo>
                    <a:pt x="970" y="1109"/>
                    <a:pt x="946" y="1112"/>
                    <a:pt x="933" y="1099"/>
                  </a:cubicBezTo>
                  <a:cubicBezTo>
                    <a:pt x="829" y="996"/>
                    <a:pt x="829" y="996"/>
                    <a:pt x="829" y="996"/>
                  </a:cubicBezTo>
                  <a:cubicBezTo>
                    <a:pt x="816" y="983"/>
                    <a:pt x="795" y="983"/>
                    <a:pt x="781" y="996"/>
                  </a:cubicBezTo>
                  <a:cubicBezTo>
                    <a:pt x="768" y="1009"/>
                    <a:pt x="768" y="1031"/>
                    <a:pt x="781" y="1044"/>
                  </a:cubicBezTo>
                  <a:cubicBezTo>
                    <a:pt x="884" y="1147"/>
                    <a:pt x="884" y="1147"/>
                    <a:pt x="884" y="1147"/>
                  </a:cubicBezTo>
                  <a:cubicBezTo>
                    <a:pt x="898" y="1160"/>
                    <a:pt x="895" y="1185"/>
                    <a:pt x="879" y="1201"/>
                  </a:cubicBezTo>
                  <a:cubicBezTo>
                    <a:pt x="862" y="1218"/>
                    <a:pt x="837" y="1220"/>
                    <a:pt x="824" y="1207"/>
                  </a:cubicBezTo>
                  <a:cubicBezTo>
                    <a:pt x="699" y="1082"/>
                    <a:pt x="699" y="1082"/>
                    <a:pt x="699" y="1082"/>
                  </a:cubicBezTo>
                  <a:cubicBezTo>
                    <a:pt x="717" y="1055"/>
                    <a:pt x="712" y="1016"/>
                    <a:pt x="685" y="989"/>
                  </a:cubicBezTo>
                  <a:cubicBezTo>
                    <a:pt x="655" y="959"/>
                    <a:pt x="610" y="956"/>
                    <a:pt x="583" y="983"/>
                  </a:cubicBezTo>
                  <a:cubicBezTo>
                    <a:pt x="610" y="956"/>
                    <a:pt x="607" y="911"/>
                    <a:pt x="577" y="881"/>
                  </a:cubicBezTo>
                  <a:cubicBezTo>
                    <a:pt x="547" y="851"/>
                    <a:pt x="501" y="848"/>
                    <a:pt x="475" y="875"/>
                  </a:cubicBezTo>
                  <a:cubicBezTo>
                    <a:pt x="501" y="848"/>
                    <a:pt x="499" y="802"/>
                    <a:pt x="469" y="773"/>
                  </a:cubicBezTo>
                  <a:cubicBezTo>
                    <a:pt x="439" y="743"/>
                    <a:pt x="393" y="740"/>
                    <a:pt x="367" y="767"/>
                  </a:cubicBezTo>
                  <a:cubicBezTo>
                    <a:pt x="393" y="740"/>
                    <a:pt x="391" y="694"/>
                    <a:pt x="361" y="664"/>
                  </a:cubicBezTo>
                  <a:cubicBezTo>
                    <a:pt x="333" y="637"/>
                    <a:pt x="291" y="633"/>
                    <a:pt x="264" y="654"/>
                  </a:cubicBezTo>
                  <a:cubicBezTo>
                    <a:pt x="61" y="451"/>
                    <a:pt x="61" y="451"/>
                    <a:pt x="61" y="451"/>
                  </a:cubicBezTo>
                  <a:cubicBezTo>
                    <a:pt x="48" y="437"/>
                    <a:pt x="26" y="437"/>
                    <a:pt x="13" y="451"/>
                  </a:cubicBezTo>
                  <a:cubicBezTo>
                    <a:pt x="0" y="464"/>
                    <a:pt x="0" y="486"/>
                    <a:pt x="13" y="499"/>
                  </a:cubicBezTo>
                  <a:cubicBezTo>
                    <a:pt x="216" y="702"/>
                    <a:pt x="216" y="702"/>
                    <a:pt x="216" y="702"/>
                  </a:cubicBezTo>
                  <a:cubicBezTo>
                    <a:pt x="155" y="762"/>
                    <a:pt x="155" y="762"/>
                    <a:pt x="155" y="762"/>
                  </a:cubicBezTo>
                  <a:cubicBezTo>
                    <a:pt x="129" y="788"/>
                    <a:pt x="132" y="834"/>
                    <a:pt x="161" y="864"/>
                  </a:cubicBezTo>
                  <a:cubicBezTo>
                    <a:pt x="191" y="894"/>
                    <a:pt x="237" y="896"/>
                    <a:pt x="264" y="870"/>
                  </a:cubicBezTo>
                  <a:cubicBezTo>
                    <a:pt x="237" y="896"/>
                    <a:pt x="240" y="942"/>
                    <a:pt x="270" y="972"/>
                  </a:cubicBezTo>
                  <a:cubicBezTo>
                    <a:pt x="299" y="1002"/>
                    <a:pt x="345" y="1005"/>
                    <a:pt x="372" y="978"/>
                  </a:cubicBezTo>
                  <a:cubicBezTo>
                    <a:pt x="345" y="1005"/>
                    <a:pt x="348" y="1050"/>
                    <a:pt x="378" y="1080"/>
                  </a:cubicBezTo>
                  <a:cubicBezTo>
                    <a:pt x="408" y="1110"/>
                    <a:pt x="453" y="1113"/>
                    <a:pt x="480" y="1086"/>
                  </a:cubicBezTo>
                  <a:cubicBezTo>
                    <a:pt x="453" y="1113"/>
                    <a:pt x="456" y="1158"/>
                    <a:pt x="486" y="1188"/>
                  </a:cubicBezTo>
                  <a:cubicBezTo>
                    <a:pt x="516" y="1218"/>
                    <a:pt x="561" y="1221"/>
                    <a:pt x="588" y="1194"/>
                  </a:cubicBezTo>
                  <a:cubicBezTo>
                    <a:pt x="652" y="1131"/>
                    <a:pt x="652" y="1131"/>
                    <a:pt x="652" y="1131"/>
                  </a:cubicBezTo>
                  <a:cubicBezTo>
                    <a:pt x="776" y="1256"/>
                    <a:pt x="776" y="1256"/>
                    <a:pt x="776" y="1256"/>
                  </a:cubicBezTo>
                  <a:cubicBezTo>
                    <a:pt x="816" y="1295"/>
                    <a:pt x="883" y="1292"/>
                    <a:pt x="926" y="1249"/>
                  </a:cubicBezTo>
                  <a:cubicBezTo>
                    <a:pt x="948" y="1228"/>
                    <a:pt x="959" y="1202"/>
                    <a:pt x="960" y="1175"/>
                  </a:cubicBezTo>
                  <a:cubicBezTo>
                    <a:pt x="987" y="1174"/>
                    <a:pt x="1014" y="1162"/>
                    <a:pt x="1035" y="1141"/>
                  </a:cubicBezTo>
                  <a:cubicBezTo>
                    <a:pt x="1056" y="1120"/>
                    <a:pt x="1067" y="1094"/>
                    <a:pt x="1069" y="1067"/>
                  </a:cubicBezTo>
                  <a:cubicBezTo>
                    <a:pt x="1095" y="1065"/>
                    <a:pt x="1122" y="1054"/>
                    <a:pt x="1143" y="1033"/>
                  </a:cubicBezTo>
                  <a:cubicBezTo>
                    <a:pt x="1164" y="1012"/>
                    <a:pt x="1175" y="985"/>
                    <a:pt x="1177" y="959"/>
                  </a:cubicBezTo>
                  <a:cubicBezTo>
                    <a:pt x="1203" y="957"/>
                    <a:pt x="1230" y="946"/>
                    <a:pt x="1251" y="925"/>
                  </a:cubicBezTo>
                  <a:cubicBezTo>
                    <a:pt x="1294" y="882"/>
                    <a:pt x="1297" y="814"/>
                    <a:pt x="1257" y="775"/>
                  </a:cubicBezTo>
                  <a:cubicBezTo>
                    <a:pt x="1204" y="722"/>
                    <a:pt x="1204" y="722"/>
                    <a:pt x="1204" y="722"/>
                  </a:cubicBezTo>
                  <a:cubicBezTo>
                    <a:pt x="1420" y="506"/>
                    <a:pt x="1420" y="506"/>
                    <a:pt x="1420" y="506"/>
                  </a:cubicBezTo>
                  <a:cubicBezTo>
                    <a:pt x="1434" y="493"/>
                    <a:pt x="1434" y="471"/>
                    <a:pt x="1420" y="458"/>
                  </a:cubicBezTo>
                  <a:lnTo>
                    <a:pt x="1108" y="146"/>
                  </a:lnTo>
                  <a:close/>
                  <a:moveTo>
                    <a:pt x="1108" y="146"/>
                  </a:moveTo>
                  <a:cubicBezTo>
                    <a:pt x="1108" y="146"/>
                    <a:pt x="1108" y="146"/>
                    <a:pt x="1108" y="14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29" name="Freeform 16">
              <a:extLst>
                <a:ext uri="{FF2B5EF4-FFF2-40B4-BE49-F238E27FC236}">
                  <a16:creationId xmlns:a16="http://schemas.microsoft.com/office/drawing/2014/main" id="{8AF2FD4A-E1E0-42AC-86C7-58076DD857B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92901" y="5846763"/>
              <a:ext cx="527050" cy="527050"/>
            </a:xfrm>
            <a:custGeom>
              <a:avLst/>
              <a:gdLst>
                <a:gd name="T0" fmla="*/ 494 w 520"/>
                <a:gd name="T1" fmla="*/ 302 h 520"/>
                <a:gd name="T2" fmla="*/ 219 w 520"/>
                <a:gd name="T3" fmla="*/ 27 h 520"/>
                <a:gd name="T4" fmla="*/ 122 w 520"/>
                <a:gd name="T5" fmla="*/ 27 h 520"/>
                <a:gd name="T6" fmla="*/ 26 w 520"/>
                <a:gd name="T7" fmla="*/ 123 h 520"/>
                <a:gd name="T8" fmla="*/ 26 w 520"/>
                <a:gd name="T9" fmla="*/ 219 h 520"/>
                <a:gd name="T10" fmla="*/ 301 w 520"/>
                <a:gd name="T11" fmla="*/ 494 h 520"/>
                <a:gd name="T12" fmla="*/ 397 w 520"/>
                <a:gd name="T13" fmla="*/ 494 h 520"/>
                <a:gd name="T14" fmla="*/ 494 w 520"/>
                <a:gd name="T15" fmla="*/ 398 h 520"/>
                <a:gd name="T16" fmla="*/ 494 w 520"/>
                <a:gd name="T17" fmla="*/ 302 h 520"/>
                <a:gd name="T18" fmla="*/ 349 w 520"/>
                <a:gd name="T19" fmla="*/ 442 h 520"/>
                <a:gd name="T20" fmla="*/ 293 w 520"/>
                <a:gd name="T21" fmla="*/ 386 h 520"/>
                <a:gd name="T22" fmla="*/ 349 w 520"/>
                <a:gd name="T23" fmla="*/ 330 h 520"/>
                <a:gd name="T24" fmla="*/ 405 w 520"/>
                <a:gd name="T25" fmla="*/ 386 h 520"/>
                <a:gd name="T26" fmla="*/ 349 w 520"/>
                <a:gd name="T27" fmla="*/ 442 h 520"/>
                <a:gd name="T28" fmla="*/ 349 w 520"/>
                <a:gd name="T29" fmla="*/ 442 h 520"/>
                <a:gd name="T30" fmla="*/ 349 w 520"/>
                <a:gd name="T31" fmla="*/ 442 h 5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20" h="520">
                  <a:moveTo>
                    <a:pt x="494" y="302"/>
                  </a:moveTo>
                  <a:cubicBezTo>
                    <a:pt x="219" y="27"/>
                    <a:pt x="219" y="27"/>
                    <a:pt x="219" y="27"/>
                  </a:cubicBezTo>
                  <a:cubicBezTo>
                    <a:pt x="192" y="0"/>
                    <a:pt x="149" y="0"/>
                    <a:pt x="122" y="27"/>
                  </a:cubicBezTo>
                  <a:cubicBezTo>
                    <a:pt x="26" y="123"/>
                    <a:pt x="26" y="123"/>
                    <a:pt x="26" y="123"/>
                  </a:cubicBezTo>
                  <a:cubicBezTo>
                    <a:pt x="0" y="149"/>
                    <a:pt x="0" y="192"/>
                    <a:pt x="26" y="219"/>
                  </a:cubicBezTo>
                  <a:cubicBezTo>
                    <a:pt x="301" y="494"/>
                    <a:pt x="301" y="494"/>
                    <a:pt x="301" y="494"/>
                  </a:cubicBezTo>
                  <a:cubicBezTo>
                    <a:pt x="328" y="520"/>
                    <a:pt x="371" y="520"/>
                    <a:pt x="397" y="494"/>
                  </a:cubicBezTo>
                  <a:cubicBezTo>
                    <a:pt x="494" y="398"/>
                    <a:pt x="494" y="398"/>
                    <a:pt x="494" y="398"/>
                  </a:cubicBezTo>
                  <a:cubicBezTo>
                    <a:pt x="520" y="371"/>
                    <a:pt x="520" y="328"/>
                    <a:pt x="494" y="302"/>
                  </a:cubicBezTo>
                  <a:close/>
                  <a:moveTo>
                    <a:pt x="349" y="442"/>
                  </a:moveTo>
                  <a:cubicBezTo>
                    <a:pt x="319" y="442"/>
                    <a:pt x="293" y="417"/>
                    <a:pt x="293" y="386"/>
                  </a:cubicBezTo>
                  <a:cubicBezTo>
                    <a:pt x="293" y="355"/>
                    <a:pt x="319" y="330"/>
                    <a:pt x="349" y="330"/>
                  </a:cubicBezTo>
                  <a:cubicBezTo>
                    <a:pt x="380" y="330"/>
                    <a:pt x="405" y="355"/>
                    <a:pt x="405" y="386"/>
                  </a:cubicBezTo>
                  <a:cubicBezTo>
                    <a:pt x="405" y="417"/>
                    <a:pt x="380" y="442"/>
                    <a:pt x="349" y="442"/>
                  </a:cubicBezTo>
                  <a:close/>
                  <a:moveTo>
                    <a:pt x="349" y="442"/>
                  </a:moveTo>
                  <a:cubicBezTo>
                    <a:pt x="349" y="442"/>
                    <a:pt x="349" y="442"/>
                    <a:pt x="349" y="44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</p:grpSp>
      <p:sp>
        <p:nvSpPr>
          <p:cNvPr id="95" name="Rectangle: Rounded Corners 94">
            <a:extLst>
              <a:ext uri="{FF2B5EF4-FFF2-40B4-BE49-F238E27FC236}">
                <a16:creationId xmlns:a16="http://schemas.microsoft.com/office/drawing/2014/main" id="{27AD4669-F96A-4001-8423-E3C73CA16866}"/>
              </a:ext>
            </a:extLst>
          </p:cNvPr>
          <p:cNvSpPr/>
          <p:nvPr/>
        </p:nvSpPr>
        <p:spPr>
          <a:xfrm>
            <a:off x="6416746" y="2446716"/>
            <a:ext cx="3720418" cy="572775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IN" dirty="0"/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BD93BCAD-2E78-4BF4-A433-EAF365F67EA3}"/>
              </a:ext>
            </a:extLst>
          </p:cNvPr>
          <p:cNvSpPr/>
          <p:nvPr/>
        </p:nvSpPr>
        <p:spPr>
          <a:xfrm>
            <a:off x="6400986" y="2442418"/>
            <a:ext cx="581366" cy="581366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IN" dirty="0"/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8CF518C8-F910-4405-97E4-9673D2860CEF}"/>
              </a:ext>
            </a:extLst>
          </p:cNvPr>
          <p:cNvSpPr txBox="1"/>
          <p:nvPr/>
        </p:nvSpPr>
        <p:spPr>
          <a:xfrm>
            <a:off x="7201353" y="2490709"/>
            <a:ext cx="2607473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This is a sample text. Insert your desired text here. </a:t>
            </a:r>
          </a:p>
        </p:txBody>
      </p: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EF4AC1C7-F4EA-41B2-A9F9-EF4584362E26}"/>
              </a:ext>
            </a:extLst>
          </p:cNvPr>
          <p:cNvGrpSpPr/>
          <p:nvPr/>
        </p:nvGrpSpPr>
        <p:grpSpPr>
          <a:xfrm>
            <a:off x="6518781" y="2560379"/>
            <a:ext cx="345778" cy="345447"/>
            <a:chOff x="5492751" y="1401763"/>
            <a:chExt cx="1662112" cy="1660526"/>
          </a:xfrm>
          <a:solidFill>
            <a:schemeClr val="bg1"/>
          </a:solidFill>
        </p:grpSpPr>
        <p:sp>
          <p:nvSpPr>
            <p:cNvPr id="131" name="Freeform 17">
              <a:extLst>
                <a:ext uri="{FF2B5EF4-FFF2-40B4-BE49-F238E27FC236}">
                  <a16:creationId xmlns:a16="http://schemas.microsoft.com/office/drawing/2014/main" id="{B26B5C94-E835-48FB-B576-93B21DED6B46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8676" y="1846263"/>
              <a:ext cx="812800" cy="920750"/>
            </a:xfrm>
            <a:custGeom>
              <a:avLst/>
              <a:gdLst>
                <a:gd name="T0" fmla="*/ 788 w 803"/>
                <a:gd name="T1" fmla="*/ 335 h 907"/>
                <a:gd name="T2" fmla="*/ 788 w 803"/>
                <a:gd name="T3" fmla="*/ 335 h 907"/>
                <a:gd name="T4" fmla="*/ 455 w 803"/>
                <a:gd name="T5" fmla="*/ 2 h 907"/>
                <a:gd name="T6" fmla="*/ 410 w 803"/>
                <a:gd name="T7" fmla="*/ 0 h 907"/>
                <a:gd name="T8" fmla="*/ 59 w 803"/>
                <a:gd name="T9" fmla="*/ 235 h 907"/>
                <a:gd name="T10" fmla="*/ 143 w 803"/>
                <a:gd name="T11" fmla="*/ 650 h 907"/>
                <a:gd name="T12" fmla="*/ 235 w 803"/>
                <a:gd name="T13" fmla="*/ 863 h 907"/>
                <a:gd name="T14" fmla="*/ 235 w 803"/>
                <a:gd name="T15" fmla="*/ 907 h 907"/>
                <a:gd name="T16" fmla="*/ 586 w 803"/>
                <a:gd name="T17" fmla="*/ 907 h 907"/>
                <a:gd name="T18" fmla="*/ 586 w 803"/>
                <a:gd name="T19" fmla="*/ 863 h 907"/>
                <a:gd name="T20" fmla="*/ 675 w 803"/>
                <a:gd name="T21" fmla="*/ 653 h 907"/>
                <a:gd name="T22" fmla="*/ 788 w 803"/>
                <a:gd name="T23" fmla="*/ 335 h 9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03" h="907">
                  <a:moveTo>
                    <a:pt x="788" y="335"/>
                  </a:moveTo>
                  <a:cubicBezTo>
                    <a:pt x="788" y="335"/>
                    <a:pt x="788" y="335"/>
                    <a:pt x="788" y="335"/>
                  </a:cubicBezTo>
                  <a:cubicBezTo>
                    <a:pt x="767" y="160"/>
                    <a:pt x="630" y="23"/>
                    <a:pt x="455" y="2"/>
                  </a:cubicBezTo>
                  <a:cubicBezTo>
                    <a:pt x="440" y="1"/>
                    <a:pt x="425" y="0"/>
                    <a:pt x="410" y="0"/>
                  </a:cubicBezTo>
                  <a:cubicBezTo>
                    <a:pt x="256" y="0"/>
                    <a:pt x="118" y="93"/>
                    <a:pt x="59" y="235"/>
                  </a:cubicBezTo>
                  <a:cubicBezTo>
                    <a:pt x="0" y="378"/>
                    <a:pt x="34" y="542"/>
                    <a:pt x="143" y="650"/>
                  </a:cubicBezTo>
                  <a:cubicBezTo>
                    <a:pt x="201" y="706"/>
                    <a:pt x="234" y="782"/>
                    <a:pt x="235" y="863"/>
                  </a:cubicBezTo>
                  <a:cubicBezTo>
                    <a:pt x="235" y="907"/>
                    <a:pt x="235" y="907"/>
                    <a:pt x="235" y="907"/>
                  </a:cubicBezTo>
                  <a:cubicBezTo>
                    <a:pt x="586" y="907"/>
                    <a:pt x="586" y="907"/>
                    <a:pt x="586" y="907"/>
                  </a:cubicBezTo>
                  <a:cubicBezTo>
                    <a:pt x="586" y="863"/>
                    <a:pt x="586" y="863"/>
                    <a:pt x="586" y="863"/>
                  </a:cubicBezTo>
                  <a:cubicBezTo>
                    <a:pt x="586" y="784"/>
                    <a:pt x="619" y="708"/>
                    <a:pt x="675" y="653"/>
                  </a:cubicBezTo>
                  <a:cubicBezTo>
                    <a:pt x="761" y="571"/>
                    <a:pt x="803" y="453"/>
                    <a:pt x="788" y="3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32" name="Freeform 18">
              <a:extLst>
                <a:ext uri="{FF2B5EF4-FFF2-40B4-BE49-F238E27FC236}">
                  <a16:creationId xmlns:a16="http://schemas.microsoft.com/office/drawing/2014/main" id="{38B59694-3A4B-4FF1-BF08-957C23E28FAE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463" y="3003551"/>
              <a:ext cx="166688" cy="58738"/>
            </a:xfrm>
            <a:custGeom>
              <a:avLst/>
              <a:gdLst>
                <a:gd name="T0" fmla="*/ 83 w 165"/>
                <a:gd name="T1" fmla="*/ 58 h 58"/>
                <a:gd name="T2" fmla="*/ 165 w 165"/>
                <a:gd name="T3" fmla="*/ 0 h 58"/>
                <a:gd name="T4" fmla="*/ 0 w 165"/>
                <a:gd name="T5" fmla="*/ 0 h 58"/>
                <a:gd name="T6" fmla="*/ 83 w 165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5" h="58">
                  <a:moveTo>
                    <a:pt x="83" y="58"/>
                  </a:moveTo>
                  <a:cubicBezTo>
                    <a:pt x="120" y="58"/>
                    <a:pt x="153" y="35"/>
                    <a:pt x="16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2" y="35"/>
                    <a:pt x="46" y="58"/>
                    <a:pt x="83" y="5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33" name="Freeform 19">
              <a:extLst>
                <a:ext uri="{FF2B5EF4-FFF2-40B4-BE49-F238E27FC236}">
                  <a16:creationId xmlns:a16="http://schemas.microsoft.com/office/drawing/2014/main" id="{4BB54C64-8B73-457A-B997-7A5224109AC9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5376" y="2825751"/>
              <a:ext cx="296863" cy="117475"/>
            </a:xfrm>
            <a:custGeom>
              <a:avLst/>
              <a:gdLst>
                <a:gd name="T0" fmla="*/ 0 w 293"/>
                <a:gd name="T1" fmla="*/ 88 h 117"/>
                <a:gd name="T2" fmla="*/ 30 w 293"/>
                <a:gd name="T3" fmla="*/ 117 h 117"/>
                <a:gd name="T4" fmla="*/ 264 w 293"/>
                <a:gd name="T5" fmla="*/ 117 h 117"/>
                <a:gd name="T6" fmla="*/ 293 w 293"/>
                <a:gd name="T7" fmla="*/ 88 h 117"/>
                <a:gd name="T8" fmla="*/ 293 w 293"/>
                <a:gd name="T9" fmla="*/ 0 h 117"/>
                <a:gd name="T10" fmla="*/ 0 w 293"/>
                <a:gd name="T11" fmla="*/ 0 h 117"/>
                <a:gd name="T12" fmla="*/ 0 w 293"/>
                <a:gd name="T13" fmla="*/ 88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3" h="117">
                  <a:moveTo>
                    <a:pt x="0" y="88"/>
                  </a:moveTo>
                  <a:cubicBezTo>
                    <a:pt x="0" y="104"/>
                    <a:pt x="13" y="117"/>
                    <a:pt x="30" y="117"/>
                  </a:cubicBezTo>
                  <a:cubicBezTo>
                    <a:pt x="264" y="117"/>
                    <a:pt x="264" y="117"/>
                    <a:pt x="264" y="117"/>
                  </a:cubicBezTo>
                  <a:cubicBezTo>
                    <a:pt x="280" y="117"/>
                    <a:pt x="293" y="104"/>
                    <a:pt x="293" y="88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8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34" name="Freeform 20">
              <a:extLst>
                <a:ext uri="{FF2B5EF4-FFF2-40B4-BE49-F238E27FC236}">
                  <a16:creationId xmlns:a16="http://schemas.microsoft.com/office/drawing/2014/main" id="{52D1C578-61EA-435E-8B82-49441CBD130E}"/>
                </a:ext>
              </a:extLst>
            </p:cNvPr>
            <p:cNvSpPr>
              <a:spLocks/>
            </p:cNvSpPr>
            <p:nvPr/>
          </p:nvSpPr>
          <p:spPr bwMode="auto">
            <a:xfrm>
              <a:off x="6264276" y="1401763"/>
              <a:ext cx="119063" cy="266700"/>
            </a:xfrm>
            <a:custGeom>
              <a:avLst/>
              <a:gdLst>
                <a:gd name="T0" fmla="*/ 59 w 117"/>
                <a:gd name="T1" fmla="*/ 263 h 263"/>
                <a:gd name="T2" fmla="*/ 117 w 117"/>
                <a:gd name="T3" fmla="*/ 205 h 263"/>
                <a:gd name="T4" fmla="*/ 117 w 117"/>
                <a:gd name="T5" fmla="*/ 58 h 263"/>
                <a:gd name="T6" fmla="*/ 59 w 117"/>
                <a:gd name="T7" fmla="*/ 0 h 263"/>
                <a:gd name="T8" fmla="*/ 0 w 117"/>
                <a:gd name="T9" fmla="*/ 58 h 263"/>
                <a:gd name="T10" fmla="*/ 0 w 117"/>
                <a:gd name="T11" fmla="*/ 205 h 263"/>
                <a:gd name="T12" fmla="*/ 59 w 117"/>
                <a:gd name="T13" fmla="*/ 263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7" h="263">
                  <a:moveTo>
                    <a:pt x="59" y="263"/>
                  </a:moveTo>
                  <a:cubicBezTo>
                    <a:pt x="91" y="263"/>
                    <a:pt x="117" y="237"/>
                    <a:pt x="117" y="205"/>
                  </a:cubicBezTo>
                  <a:cubicBezTo>
                    <a:pt x="117" y="58"/>
                    <a:pt x="117" y="58"/>
                    <a:pt x="117" y="58"/>
                  </a:cubicBezTo>
                  <a:cubicBezTo>
                    <a:pt x="117" y="26"/>
                    <a:pt x="91" y="0"/>
                    <a:pt x="59" y="0"/>
                  </a:cubicBezTo>
                  <a:cubicBezTo>
                    <a:pt x="26" y="0"/>
                    <a:pt x="0" y="26"/>
                    <a:pt x="0" y="58"/>
                  </a:cubicBezTo>
                  <a:cubicBezTo>
                    <a:pt x="0" y="205"/>
                    <a:pt x="0" y="205"/>
                    <a:pt x="0" y="205"/>
                  </a:cubicBezTo>
                  <a:cubicBezTo>
                    <a:pt x="0" y="237"/>
                    <a:pt x="26" y="263"/>
                    <a:pt x="59" y="26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35" name="Freeform 21">
              <a:extLst>
                <a:ext uri="{FF2B5EF4-FFF2-40B4-BE49-F238E27FC236}">
                  <a16:creationId xmlns:a16="http://schemas.microsoft.com/office/drawing/2014/main" id="{B10FE41E-4E52-4F31-BA2A-516D4CC5C40D}"/>
                </a:ext>
              </a:extLst>
            </p:cNvPr>
            <p:cNvSpPr>
              <a:spLocks/>
            </p:cNvSpPr>
            <p:nvPr/>
          </p:nvSpPr>
          <p:spPr bwMode="auto">
            <a:xfrm>
              <a:off x="5700713" y="1609726"/>
              <a:ext cx="223838" cy="227013"/>
            </a:xfrm>
            <a:custGeom>
              <a:avLst/>
              <a:gdLst>
                <a:gd name="T0" fmla="*/ 121 w 221"/>
                <a:gd name="T1" fmla="*/ 203 h 225"/>
                <a:gd name="T2" fmla="*/ 204 w 221"/>
                <a:gd name="T3" fmla="*/ 203 h 225"/>
                <a:gd name="T4" fmla="*/ 221 w 221"/>
                <a:gd name="T5" fmla="*/ 162 h 225"/>
                <a:gd name="T6" fmla="*/ 204 w 221"/>
                <a:gd name="T7" fmla="*/ 120 h 225"/>
                <a:gd name="T8" fmla="*/ 100 w 221"/>
                <a:gd name="T9" fmla="*/ 17 h 225"/>
                <a:gd name="T10" fmla="*/ 59 w 221"/>
                <a:gd name="T11" fmla="*/ 0 h 225"/>
                <a:gd name="T12" fmla="*/ 17 w 221"/>
                <a:gd name="T13" fmla="*/ 17 h 225"/>
                <a:gd name="T14" fmla="*/ 0 w 221"/>
                <a:gd name="T15" fmla="*/ 58 h 225"/>
                <a:gd name="T16" fmla="*/ 17 w 221"/>
                <a:gd name="T17" fmla="*/ 100 h 225"/>
                <a:gd name="T18" fmla="*/ 121 w 221"/>
                <a:gd name="T19" fmla="*/ 203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1" h="225">
                  <a:moveTo>
                    <a:pt x="121" y="203"/>
                  </a:moveTo>
                  <a:cubicBezTo>
                    <a:pt x="144" y="225"/>
                    <a:pt x="180" y="225"/>
                    <a:pt x="204" y="203"/>
                  </a:cubicBezTo>
                  <a:cubicBezTo>
                    <a:pt x="215" y="192"/>
                    <a:pt x="221" y="177"/>
                    <a:pt x="221" y="162"/>
                  </a:cubicBezTo>
                  <a:cubicBezTo>
                    <a:pt x="221" y="146"/>
                    <a:pt x="215" y="131"/>
                    <a:pt x="204" y="120"/>
                  </a:cubicBezTo>
                  <a:cubicBezTo>
                    <a:pt x="100" y="17"/>
                    <a:pt x="100" y="17"/>
                    <a:pt x="100" y="17"/>
                  </a:cubicBezTo>
                  <a:cubicBezTo>
                    <a:pt x="89" y="6"/>
                    <a:pt x="74" y="0"/>
                    <a:pt x="59" y="0"/>
                  </a:cubicBezTo>
                  <a:cubicBezTo>
                    <a:pt x="43" y="0"/>
                    <a:pt x="28" y="6"/>
                    <a:pt x="17" y="17"/>
                  </a:cubicBezTo>
                  <a:cubicBezTo>
                    <a:pt x="6" y="28"/>
                    <a:pt x="0" y="43"/>
                    <a:pt x="0" y="58"/>
                  </a:cubicBezTo>
                  <a:cubicBezTo>
                    <a:pt x="0" y="74"/>
                    <a:pt x="6" y="89"/>
                    <a:pt x="17" y="100"/>
                  </a:cubicBezTo>
                  <a:lnTo>
                    <a:pt x="121" y="2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36" name="Freeform 22">
              <a:extLst>
                <a:ext uri="{FF2B5EF4-FFF2-40B4-BE49-F238E27FC236}">
                  <a16:creationId xmlns:a16="http://schemas.microsoft.com/office/drawing/2014/main" id="{C8EDB1D6-CB23-45DA-B384-BFC967BA2BBC}"/>
                </a:ext>
              </a:extLst>
            </p:cNvPr>
            <p:cNvSpPr>
              <a:spLocks/>
            </p:cNvSpPr>
            <p:nvPr/>
          </p:nvSpPr>
          <p:spPr bwMode="auto">
            <a:xfrm>
              <a:off x="5492751" y="2173288"/>
              <a:ext cx="268288" cy="119063"/>
            </a:xfrm>
            <a:custGeom>
              <a:avLst/>
              <a:gdLst>
                <a:gd name="T0" fmla="*/ 264 w 264"/>
                <a:gd name="T1" fmla="*/ 58 h 117"/>
                <a:gd name="T2" fmla="*/ 205 w 264"/>
                <a:gd name="T3" fmla="*/ 0 h 117"/>
                <a:gd name="T4" fmla="*/ 59 w 264"/>
                <a:gd name="T5" fmla="*/ 0 h 117"/>
                <a:gd name="T6" fmla="*/ 0 w 264"/>
                <a:gd name="T7" fmla="*/ 58 h 117"/>
                <a:gd name="T8" fmla="*/ 59 w 264"/>
                <a:gd name="T9" fmla="*/ 117 h 117"/>
                <a:gd name="T10" fmla="*/ 205 w 264"/>
                <a:gd name="T11" fmla="*/ 117 h 117"/>
                <a:gd name="T12" fmla="*/ 264 w 264"/>
                <a:gd name="T13" fmla="*/ 58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4" h="117">
                  <a:moveTo>
                    <a:pt x="264" y="58"/>
                  </a:moveTo>
                  <a:cubicBezTo>
                    <a:pt x="264" y="26"/>
                    <a:pt x="238" y="0"/>
                    <a:pt x="205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27" y="0"/>
                    <a:pt x="1" y="26"/>
                    <a:pt x="0" y="58"/>
                  </a:cubicBezTo>
                  <a:cubicBezTo>
                    <a:pt x="1" y="90"/>
                    <a:pt x="27" y="117"/>
                    <a:pt x="59" y="117"/>
                  </a:cubicBezTo>
                  <a:cubicBezTo>
                    <a:pt x="205" y="117"/>
                    <a:pt x="205" y="117"/>
                    <a:pt x="205" y="117"/>
                  </a:cubicBezTo>
                  <a:cubicBezTo>
                    <a:pt x="238" y="117"/>
                    <a:pt x="264" y="90"/>
                    <a:pt x="264" y="5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37" name="Freeform 23">
              <a:extLst>
                <a:ext uri="{FF2B5EF4-FFF2-40B4-BE49-F238E27FC236}">
                  <a16:creationId xmlns:a16="http://schemas.microsoft.com/office/drawing/2014/main" id="{3F24EA13-B3D5-4741-99C7-BE5BA5F7741A}"/>
                </a:ext>
              </a:extLst>
            </p:cNvPr>
            <p:cNvSpPr>
              <a:spLocks/>
            </p:cNvSpPr>
            <p:nvPr/>
          </p:nvSpPr>
          <p:spPr bwMode="auto">
            <a:xfrm>
              <a:off x="5700713" y="2628901"/>
              <a:ext cx="227013" cy="231775"/>
            </a:xfrm>
            <a:custGeom>
              <a:avLst/>
              <a:gdLst>
                <a:gd name="T0" fmla="*/ 177 w 224"/>
                <a:gd name="T1" fmla="*/ 5 h 229"/>
                <a:gd name="T2" fmla="*/ 121 w 224"/>
                <a:gd name="T3" fmla="*/ 20 h 229"/>
                <a:gd name="T4" fmla="*/ 17 w 224"/>
                <a:gd name="T5" fmla="*/ 124 h 229"/>
                <a:gd name="T6" fmla="*/ 0 w 224"/>
                <a:gd name="T7" fmla="*/ 165 h 229"/>
                <a:gd name="T8" fmla="*/ 17 w 224"/>
                <a:gd name="T9" fmla="*/ 206 h 229"/>
                <a:gd name="T10" fmla="*/ 100 w 224"/>
                <a:gd name="T11" fmla="*/ 206 h 229"/>
                <a:gd name="T12" fmla="*/ 204 w 224"/>
                <a:gd name="T13" fmla="*/ 103 h 229"/>
                <a:gd name="T14" fmla="*/ 219 w 224"/>
                <a:gd name="T15" fmla="*/ 46 h 229"/>
                <a:gd name="T16" fmla="*/ 177 w 224"/>
                <a:gd name="T17" fmla="*/ 5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4" h="229">
                  <a:moveTo>
                    <a:pt x="177" y="5"/>
                  </a:moveTo>
                  <a:cubicBezTo>
                    <a:pt x="157" y="0"/>
                    <a:pt x="136" y="5"/>
                    <a:pt x="121" y="20"/>
                  </a:cubicBezTo>
                  <a:cubicBezTo>
                    <a:pt x="17" y="124"/>
                    <a:pt x="17" y="124"/>
                    <a:pt x="17" y="124"/>
                  </a:cubicBezTo>
                  <a:cubicBezTo>
                    <a:pt x="6" y="135"/>
                    <a:pt x="0" y="149"/>
                    <a:pt x="0" y="165"/>
                  </a:cubicBezTo>
                  <a:cubicBezTo>
                    <a:pt x="0" y="181"/>
                    <a:pt x="6" y="195"/>
                    <a:pt x="17" y="206"/>
                  </a:cubicBezTo>
                  <a:cubicBezTo>
                    <a:pt x="41" y="229"/>
                    <a:pt x="77" y="229"/>
                    <a:pt x="100" y="206"/>
                  </a:cubicBezTo>
                  <a:cubicBezTo>
                    <a:pt x="204" y="103"/>
                    <a:pt x="204" y="103"/>
                    <a:pt x="204" y="103"/>
                  </a:cubicBezTo>
                  <a:cubicBezTo>
                    <a:pt x="218" y="88"/>
                    <a:pt x="224" y="67"/>
                    <a:pt x="219" y="46"/>
                  </a:cubicBezTo>
                  <a:cubicBezTo>
                    <a:pt x="213" y="26"/>
                    <a:pt x="198" y="10"/>
                    <a:pt x="177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38" name="Freeform 24">
              <a:extLst>
                <a:ext uri="{FF2B5EF4-FFF2-40B4-BE49-F238E27FC236}">
                  <a16:creationId xmlns:a16="http://schemas.microsoft.com/office/drawing/2014/main" id="{3EA8790D-79F5-4EA8-9D77-8A0094A3B3EB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888" y="2628901"/>
              <a:ext cx="227013" cy="230188"/>
            </a:xfrm>
            <a:custGeom>
              <a:avLst/>
              <a:gdLst>
                <a:gd name="T0" fmla="*/ 104 w 224"/>
                <a:gd name="T1" fmla="*/ 20 h 228"/>
                <a:gd name="T2" fmla="*/ 47 w 224"/>
                <a:gd name="T3" fmla="*/ 5 h 228"/>
                <a:gd name="T4" fmla="*/ 6 w 224"/>
                <a:gd name="T5" fmla="*/ 46 h 228"/>
                <a:gd name="T6" fmla="*/ 21 w 224"/>
                <a:gd name="T7" fmla="*/ 103 h 228"/>
                <a:gd name="T8" fmla="*/ 124 w 224"/>
                <a:gd name="T9" fmla="*/ 206 h 228"/>
                <a:gd name="T10" fmla="*/ 207 w 224"/>
                <a:gd name="T11" fmla="*/ 206 h 228"/>
                <a:gd name="T12" fmla="*/ 224 w 224"/>
                <a:gd name="T13" fmla="*/ 165 h 228"/>
                <a:gd name="T14" fmla="*/ 207 w 224"/>
                <a:gd name="T15" fmla="*/ 124 h 228"/>
                <a:gd name="T16" fmla="*/ 104 w 224"/>
                <a:gd name="T17" fmla="*/ 2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4" h="228">
                  <a:moveTo>
                    <a:pt x="104" y="20"/>
                  </a:moveTo>
                  <a:cubicBezTo>
                    <a:pt x="89" y="5"/>
                    <a:pt x="67" y="0"/>
                    <a:pt x="47" y="5"/>
                  </a:cubicBezTo>
                  <a:cubicBezTo>
                    <a:pt x="27" y="10"/>
                    <a:pt x="11" y="26"/>
                    <a:pt x="6" y="46"/>
                  </a:cubicBezTo>
                  <a:cubicBezTo>
                    <a:pt x="0" y="67"/>
                    <a:pt x="6" y="88"/>
                    <a:pt x="21" y="103"/>
                  </a:cubicBezTo>
                  <a:cubicBezTo>
                    <a:pt x="124" y="206"/>
                    <a:pt x="124" y="206"/>
                    <a:pt x="124" y="206"/>
                  </a:cubicBezTo>
                  <a:cubicBezTo>
                    <a:pt x="147" y="228"/>
                    <a:pt x="184" y="228"/>
                    <a:pt x="207" y="206"/>
                  </a:cubicBezTo>
                  <a:cubicBezTo>
                    <a:pt x="218" y="195"/>
                    <a:pt x="224" y="181"/>
                    <a:pt x="224" y="165"/>
                  </a:cubicBezTo>
                  <a:cubicBezTo>
                    <a:pt x="224" y="149"/>
                    <a:pt x="218" y="135"/>
                    <a:pt x="207" y="124"/>
                  </a:cubicBezTo>
                  <a:lnTo>
                    <a:pt x="104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39" name="Freeform 25">
              <a:extLst>
                <a:ext uri="{FF2B5EF4-FFF2-40B4-BE49-F238E27FC236}">
                  <a16:creationId xmlns:a16="http://schemas.microsoft.com/office/drawing/2014/main" id="{A2AA1A3A-6936-472F-9773-1CB5FE4FD15D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8163" y="2173288"/>
              <a:ext cx="266700" cy="119063"/>
            </a:xfrm>
            <a:custGeom>
              <a:avLst/>
              <a:gdLst>
                <a:gd name="T0" fmla="*/ 204 w 263"/>
                <a:gd name="T1" fmla="*/ 0 h 117"/>
                <a:gd name="T2" fmla="*/ 58 w 263"/>
                <a:gd name="T3" fmla="*/ 0 h 117"/>
                <a:gd name="T4" fmla="*/ 0 w 263"/>
                <a:gd name="T5" fmla="*/ 58 h 117"/>
                <a:gd name="T6" fmla="*/ 58 w 263"/>
                <a:gd name="T7" fmla="*/ 117 h 117"/>
                <a:gd name="T8" fmla="*/ 204 w 263"/>
                <a:gd name="T9" fmla="*/ 117 h 117"/>
                <a:gd name="T10" fmla="*/ 263 w 263"/>
                <a:gd name="T11" fmla="*/ 58 h 117"/>
                <a:gd name="T12" fmla="*/ 204 w 263"/>
                <a:gd name="T13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117">
                  <a:moveTo>
                    <a:pt x="204" y="0"/>
                  </a:moveTo>
                  <a:cubicBezTo>
                    <a:pt x="58" y="0"/>
                    <a:pt x="58" y="0"/>
                    <a:pt x="58" y="0"/>
                  </a:cubicBezTo>
                  <a:cubicBezTo>
                    <a:pt x="26" y="0"/>
                    <a:pt x="0" y="26"/>
                    <a:pt x="0" y="58"/>
                  </a:cubicBezTo>
                  <a:cubicBezTo>
                    <a:pt x="0" y="90"/>
                    <a:pt x="26" y="117"/>
                    <a:pt x="58" y="117"/>
                  </a:cubicBezTo>
                  <a:cubicBezTo>
                    <a:pt x="204" y="117"/>
                    <a:pt x="204" y="117"/>
                    <a:pt x="204" y="117"/>
                  </a:cubicBezTo>
                  <a:cubicBezTo>
                    <a:pt x="237" y="117"/>
                    <a:pt x="263" y="90"/>
                    <a:pt x="263" y="58"/>
                  </a:cubicBezTo>
                  <a:cubicBezTo>
                    <a:pt x="263" y="26"/>
                    <a:pt x="237" y="0"/>
                    <a:pt x="20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40" name="Freeform 26">
              <a:extLst>
                <a:ext uri="{FF2B5EF4-FFF2-40B4-BE49-F238E27FC236}">
                  <a16:creationId xmlns:a16="http://schemas.microsoft.com/office/drawing/2014/main" id="{0FEF53B6-DEA3-4B37-BC38-71686CDCF48A}"/>
                </a:ext>
              </a:extLst>
            </p:cNvPr>
            <p:cNvSpPr>
              <a:spLocks/>
            </p:cNvSpPr>
            <p:nvPr/>
          </p:nvSpPr>
          <p:spPr bwMode="auto">
            <a:xfrm>
              <a:off x="6724651" y="1604963"/>
              <a:ext cx="227013" cy="231775"/>
            </a:xfrm>
            <a:custGeom>
              <a:avLst/>
              <a:gdLst>
                <a:gd name="T0" fmla="*/ 100 w 224"/>
                <a:gd name="T1" fmla="*/ 207 h 229"/>
                <a:gd name="T2" fmla="*/ 203 w 224"/>
                <a:gd name="T3" fmla="*/ 104 h 229"/>
                <a:gd name="T4" fmla="*/ 218 w 224"/>
                <a:gd name="T5" fmla="*/ 47 h 229"/>
                <a:gd name="T6" fmla="*/ 177 w 224"/>
                <a:gd name="T7" fmla="*/ 6 h 229"/>
                <a:gd name="T8" fmla="*/ 120 w 224"/>
                <a:gd name="T9" fmla="*/ 21 h 229"/>
                <a:gd name="T10" fmla="*/ 17 w 224"/>
                <a:gd name="T11" fmla="*/ 124 h 229"/>
                <a:gd name="T12" fmla="*/ 0 w 224"/>
                <a:gd name="T13" fmla="*/ 166 h 229"/>
                <a:gd name="T14" fmla="*/ 17 w 224"/>
                <a:gd name="T15" fmla="*/ 207 h 229"/>
                <a:gd name="T16" fmla="*/ 100 w 224"/>
                <a:gd name="T17" fmla="*/ 207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4" h="229">
                  <a:moveTo>
                    <a:pt x="100" y="207"/>
                  </a:moveTo>
                  <a:cubicBezTo>
                    <a:pt x="203" y="104"/>
                    <a:pt x="203" y="104"/>
                    <a:pt x="203" y="104"/>
                  </a:cubicBezTo>
                  <a:cubicBezTo>
                    <a:pt x="218" y="89"/>
                    <a:pt x="224" y="67"/>
                    <a:pt x="218" y="47"/>
                  </a:cubicBezTo>
                  <a:cubicBezTo>
                    <a:pt x="213" y="27"/>
                    <a:pt x="197" y="11"/>
                    <a:pt x="177" y="6"/>
                  </a:cubicBezTo>
                  <a:cubicBezTo>
                    <a:pt x="157" y="0"/>
                    <a:pt x="135" y="6"/>
                    <a:pt x="120" y="21"/>
                  </a:cubicBezTo>
                  <a:cubicBezTo>
                    <a:pt x="17" y="124"/>
                    <a:pt x="17" y="124"/>
                    <a:pt x="17" y="124"/>
                  </a:cubicBezTo>
                  <a:cubicBezTo>
                    <a:pt x="6" y="135"/>
                    <a:pt x="0" y="150"/>
                    <a:pt x="0" y="166"/>
                  </a:cubicBezTo>
                  <a:cubicBezTo>
                    <a:pt x="0" y="181"/>
                    <a:pt x="6" y="196"/>
                    <a:pt x="17" y="207"/>
                  </a:cubicBezTo>
                  <a:cubicBezTo>
                    <a:pt x="40" y="229"/>
                    <a:pt x="76" y="229"/>
                    <a:pt x="100" y="20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</p:grpSp>
      <p:sp>
        <p:nvSpPr>
          <p:cNvPr id="93" name="Rectangle: Rounded Corners 92">
            <a:extLst>
              <a:ext uri="{FF2B5EF4-FFF2-40B4-BE49-F238E27FC236}">
                <a16:creationId xmlns:a16="http://schemas.microsoft.com/office/drawing/2014/main" id="{8325BB0D-14DF-44B4-86A4-A39D25271B45}"/>
              </a:ext>
            </a:extLst>
          </p:cNvPr>
          <p:cNvSpPr/>
          <p:nvPr/>
        </p:nvSpPr>
        <p:spPr>
          <a:xfrm>
            <a:off x="2070596" y="5515173"/>
            <a:ext cx="3720418" cy="572775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IN" dirty="0"/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09C69265-6AE3-4DE9-B4A7-A38355C5082F}"/>
              </a:ext>
            </a:extLst>
          </p:cNvPr>
          <p:cNvSpPr/>
          <p:nvPr/>
        </p:nvSpPr>
        <p:spPr>
          <a:xfrm>
            <a:off x="2054836" y="5510876"/>
            <a:ext cx="581366" cy="58136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IN" dirty="0"/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DF2C78C1-3CEC-43CB-A031-C9FC7D610C08}"/>
              </a:ext>
            </a:extLst>
          </p:cNvPr>
          <p:cNvSpPr txBox="1"/>
          <p:nvPr/>
        </p:nvSpPr>
        <p:spPr>
          <a:xfrm>
            <a:off x="2818619" y="5563339"/>
            <a:ext cx="2607473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This is a sample text. Insert your desired text here. </a:t>
            </a:r>
          </a:p>
        </p:txBody>
      </p:sp>
      <p:sp>
        <p:nvSpPr>
          <p:cNvPr id="141" name="Freeform 27">
            <a:extLst>
              <a:ext uri="{FF2B5EF4-FFF2-40B4-BE49-F238E27FC236}">
                <a16:creationId xmlns:a16="http://schemas.microsoft.com/office/drawing/2014/main" id="{F7A8DB44-FB85-4F33-89AE-5F6D75E1CA40}"/>
              </a:ext>
            </a:extLst>
          </p:cNvPr>
          <p:cNvSpPr>
            <a:spLocks noEditPoints="1"/>
          </p:cNvSpPr>
          <p:nvPr/>
        </p:nvSpPr>
        <p:spPr bwMode="auto">
          <a:xfrm>
            <a:off x="2214409" y="5639899"/>
            <a:ext cx="262223" cy="323321"/>
          </a:xfrm>
          <a:custGeom>
            <a:avLst/>
            <a:gdLst>
              <a:gd name="T0" fmla="*/ 1066 w 1244"/>
              <a:gd name="T1" fmla="*/ 188 h 1532"/>
              <a:gd name="T2" fmla="*/ 587 w 1244"/>
              <a:gd name="T3" fmla="*/ 1 h 1532"/>
              <a:gd name="T4" fmla="*/ 181 w 1244"/>
              <a:gd name="T5" fmla="*/ 164 h 1532"/>
              <a:gd name="T6" fmla="*/ 61 w 1244"/>
              <a:gd name="T7" fmla="*/ 523 h 1532"/>
              <a:gd name="T8" fmla="*/ 80 w 1244"/>
              <a:gd name="T9" fmla="*/ 675 h 1532"/>
              <a:gd name="T10" fmla="*/ 3 w 1244"/>
              <a:gd name="T11" fmla="*/ 839 h 1532"/>
              <a:gd name="T12" fmla="*/ 67 w 1244"/>
              <a:gd name="T13" fmla="*/ 884 h 1532"/>
              <a:gd name="T14" fmla="*/ 79 w 1244"/>
              <a:gd name="T15" fmla="*/ 922 h 1532"/>
              <a:gd name="T16" fmla="*/ 79 w 1244"/>
              <a:gd name="T17" fmla="*/ 976 h 1532"/>
              <a:gd name="T18" fmla="*/ 110 w 1244"/>
              <a:gd name="T19" fmla="*/ 1001 h 1532"/>
              <a:gd name="T20" fmla="*/ 107 w 1244"/>
              <a:gd name="T21" fmla="*/ 1017 h 1532"/>
              <a:gd name="T22" fmla="*/ 118 w 1244"/>
              <a:gd name="T23" fmla="*/ 1071 h 1532"/>
              <a:gd name="T24" fmla="*/ 134 w 1244"/>
              <a:gd name="T25" fmla="*/ 1136 h 1532"/>
              <a:gd name="T26" fmla="*/ 148 w 1244"/>
              <a:gd name="T27" fmla="*/ 1219 h 1532"/>
              <a:gd name="T28" fmla="*/ 298 w 1244"/>
              <a:gd name="T29" fmla="*/ 1240 h 1532"/>
              <a:gd name="T30" fmla="*/ 463 w 1244"/>
              <a:gd name="T31" fmla="*/ 1272 h 1532"/>
              <a:gd name="T32" fmla="*/ 582 w 1244"/>
              <a:gd name="T33" fmla="*/ 1532 h 1532"/>
              <a:gd name="T34" fmla="*/ 1001 w 1244"/>
              <a:gd name="T35" fmla="*/ 1144 h 1532"/>
              <a:gd name="T36" fmla="*/ 1059 w 1244"/>
              <a:gd name="T37" fmla="*/ 854 h 1532"/>
              <a:gd name="T38" fmla="*/ 1207 w 1244"/>
              <a:gd name="T39" fmla="*/ 562 h 1532"/>
              <a:gd name="T40" fmla="*/ 1066 w 1244"/>
              <a:gd name="T41" fmla="*/ 188 h 1532"/>
              <a:gd name="T42" fmla="*/ 879 w 1244"/>
              <a:gd name="T43" fmla="*/ 814 h 1532"/>
              <a:gd name="T44" fmla="*/ 731 w 1244"/>
              <a:gd name="T45" fmla="*/ 702 h 1532"/>
              <a:gd name="T46" fmla="*/ 711 w 1244"/>
              <a:gd name="T47" fmla="*/ 703 h 1532"/>
              <a:gd name="T48" fmla="*/ 574 w 1244"/>
              <a:gd name="T49" fmla="*/ 552 h 1532"/>
              <a:gd name="T50" fmla="*/ 238 w 1244"/>
              <a:gd name="T51" fmla="*/ 462 h 1532"/>
              <a:gd name="T52" fmla="*/ 188 w 1244"/>
              <a:gd name="T53" fmla="*/ 378 h 1532"/>
              <a:gd name="T54" fmla="*/ 239 w 1244"/>
              <a:gd name="T55" fmla="*/ 219 h 1532"/>
              <a:gd name="T56" fmla="*/ 582 w 1244"/>
              <a:gd name="T57" fmla="*/ 82 h 1532"/>
              <a:gd name="T58" fmla="*/ 1006 w 1244"/>
              <a:gd name="T59" fmla="*/ 242 h 1532"/>
              <a:gd name="T60" fmla="*/ 1129 w 1244"/>
              <a:gd name="T61" fmla="*/ 527 h 1532"/>
              <a:gd name="T62" fmla="*/ 1131 w 1244"/>
              <a:gd name="T63" fmla="*/ 542 h 1532"/>
              <a:gd name="T64" fmla="*/ 879 w 1244"/>
              <a:gd name="T65" fmla="*/ 814 h 1532"/>
              <a:gd name="T66" fmla="*/ 879 w 1244"/>
              <a:gd name="T67" fmla="*/ 814 h 1532"/>
              <a:gd name="T68" fmla="*/ 879 w 1244"/>
              <a:gd name="T69" fmla="*/ 814 h 15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244" h="1532">
                <a:moveTo>
                  <a:pt x="1066" y="188"/>
                </a:moveTo>
                <a:cubicBezTo>
                  <a:pt x="980" y="92"/>
                  <a:pt x="867" y="3"/>
                  <a:pt x="587" y="1"/>
                </a:cubicBezTo>
                <a:cubicBezTo>
                  <a:pt x="477" y="0"/>
                  <a:pt x="311" y="26"/>
                  <a:pt x="181" y="164"/>
                </a:cubicBezTo>
                <a:cubicBezTo>
                  <a:pt x="102" y="247"/>
                  <a:pt x="44" y="352"/>
                  <a:pt x="61" y="523"/>
                </a:cubicBezTo>
                <a:cubicBezTo>
                  <a:pt x="64" y="560"/>
                  <a:pt x="117" y="603"/>
                  <a:pt x="80" y="675"/>
                </a:cubicBezTo>
                <a:cubicBezTo>
                  <a:pt x="80" y="675"/>
                  <a:pt x="0" y="816"/>
                  <a:pt x="3" y="839"/>
                </a:cubicBezTo>
                <a:cubicBezTo>
                  <a:pt x="3" y="839"/>
                  <a:pt x="1" y="882"/>
                  <a:pt x="67" y="884"/>
                </a:cubicBezTo>
                <a:cubicBezTo>
                  <a:pt x="67" y="884"/>
                  <a:pt x="84" y="886"/>
                  <a:pt x="79" y="922"/>
                </a:cubicBezTo>
                <a:cubicBezTo>
                  <a:pt x="79" y="976"/>
                  <a:pt x="79" y="976"/>
                  <a:pt x="79" y="976"/>
                </a:cubicBezTo>
                <a:cubicBezTo>
                  <a:pt x="79" y="976"/>
                  <a:pt x="81" y="992"/>
                  <a:pt x="110" y="1001"/>
                </a:cubicBezTo>
                <a:cubicBezTo>
                  <a:pt x="110" y="1001"/>
                  <a:pt x="115" y="1007"/>
                  <a:pt x="107" y="1017"/>
                </a:cubicBezTo>
                <a:cubicBezTo>
                  <a:pt x="107" y="1017"/>
                  <a:pt x="92" y="1034"/>
                  <a:pt x="118" y="1071"/>
                </a:cubicBezTo>
                <a:cubicBezTo>
                  <a:pt x="128" y="1085"/>
                  <a:pt x="143" y="1102"/>
                  <a:pt x="134" y="1136"/>
                </a:cubicBezTo>
                <a:cubicBezTo>
                  <a:pt x="134" y="1136"/>
                  <a:pt x="121" y="1203"/>
                  <a:pt x="148" y="1219"/>
                </a:cubicBezTo>
                <a:cubicBezTo>
                  <a:pt x="148" y="1219"/>
                  <a:pt x="177" y="1254"/>
                  <a:pt x="298" y="1240"/>
                </a:cubicBezTo>
                <a:cubicBezTo>
                  <a:pt x="340" y="1234"/>
                  <a:pt x="417" y="1214"/>
                  <a:pt x="463" y="1272"/>
                </a:cubicBezTo>
                <a:cubicBezTo>
                  <a:pt x="463" y="1272"/>
                  <a:pt x="574" y="1482"/>
                  <a:pt x="582" y="1532"/>
                </a:cubicBezTo>
                <a:cubicBezTo>
                  <a:pt x="582" y="1532"/>
                  <a:pt x="771" y="1196"/>
                  <a:pt x="1001" y="1144"/>
                </a:cubicBezTo>
                <a:cubicBezTo>
                  <a:pt x="1001" y="1144"/>
                  <a:pt x="945" y="1018"/>
                  <a:pt x="1059" y="854"/>
                </a:cubicBezTo>
                <a:cubicBezTo>
                  <a:pt x="1059" y="854"/>
                  <a:pt x="1202" y="665"/>
                  <a:pt x="1207" y="562"/>
                </a:cubicBezTo>
                <a:cubicBezTo>
                  <a:pt x="1207" y="562"/>
                  <a:pt x="1244" y="387"/>
                  <a:pt x="1066" y="188"/>
                </a:cubicBezTo>
                <a:close/>
                <a:moveTo>
                  <a:pt x="879" y="814"/>
                </a:moveTo>
                <a:cubicBezTo>
                  <a:pt x="782" y="817"/>
                  <a:pt x="777" y="752"/>
                  <a:pt x="731" y="702"/>
                </a:cubicBezTo>
                <a:cubicBezTo>
                  <a:pt x="725" y="702"/>
                  <a:pt x="718" y="703"/>
                  <a:pt x="711" y="703"/>
                </a:cubicBezTo>
                <a:cubicBezTo>
                  <a:pt x="597" y="706"/>
                  <a:pt x="618" y="585"/>
                  <a:pt x="574" y="552"/>
                </a:cubicBezTo>
                <a:cubicBezTo>
                  <a:pt x="467" y="473"/>
                  <a:pt x="317" y="542"/>
                  <a:pt x="238" y="462"/>
                </a:cubicBezTo>
                <a:cubicBezTo>
                  <a:pt x="213" y="436"/>
                  <a:pt x="191" y="411"/>
                  <a:pt x="188" y="378"/>
                </a:cubicBezTo>
                <a:cubicBezTo>
                  <a:pt x="180" y="297"/>
                  <a:pt x="199" y="262"/>
                  <a:pt x="239" y="219"/>
                </a:cubicBezTo>
                <a:cubicBezTo>
                  <a:pt x="346" y="106"/>
                  <a:pt x="485" y="82"/>
                  <a:pt x="582" y="82"/>
                </a:cubicBezTo>
                <a:cubicBezTo>
                  <a:pt x="843" y="84"/>
                  <a:pt x="934" y="162"/>
                  <a:pt x="1006" y="242"/>
                </a:cubicBezTo>
                <a:cubicBezTo>
                  <a:pt x="1124" y="373"/>
                  <a:pt x="1131" y="487"/>
                  <a:pt x="1129" y="527"/>
                </a:cubicBezTo>
                <a:cubicBezTo>
                  <a:pt x="1130" y="532"/>
                  <a:pt x="1131" y="537"/>
                  <a:pt x="1131" y="542"/>
                </a:cubicBezTo>
                <a:cubicBezTo>
                  <a:pt x="1131" y="692"/>
                  <a:pt x="1018" y="809"/>
                  <a:pt x="879" y="814"/>
                </a:cubicBezTo>
                <a:close/>
                <a:moveTo>
                  <a:pt x="879" y="814"/>
                </a:moveTo>
                <a:cubicBezTo>
                  <a:pt x="879" y="814"/>
                  <a:pt x="879" y="814"/>
                  <a:pt x="879" y="814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 dirty="0"/>
          </a:p>
        </p:txBody>
      </p:sp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id="{B4D9619C-C329-4683-9A7C-EDE78A909560}"/>
              </a:ext>
            </a:extLst>
          </p:cNvPr>
          <p:cNvSpPr/>
          <p:nvPr/>
        </p:nvSpPr>
        <p:spPr>
          <a:xfrm>
            <a:off x="2070596" y="3980944"/>
            <a:ext cx="3720418" cy="572775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IN" dirty="0"/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AB88EC6B-9E80-484B-AB8B-73F4F7804D29}"/>
              </a:ext>
            </a:extLst>
          </p:cNvPr>
          <p:cNvSpPr/>
          <p:nvPr/>
        </p:nvSpPr>
        <p:spPr>
          <a:xfrm>
            <a:off x="2054836" y="3976646"/>
            <a:ext cx="581366" cy="58136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IN" dirty="0"/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47335B44-3CD9-4567-A3A1-A5BDA5361BF2}"/>
              </a:ext>
            </a:extLst>
          </p:cNvPr>
          <p:cNvSpPr txBox="1"/>
          <p:nvPr/>
        </p:nvSpPr>
        <p:spPr>
          <a:xfrm>
            <a:off x="2818619" y="4030363"/>
            <a:ext cx="2607473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This is a sample text. Insert your desired text here. </a:t>
            </a:r>
          </a:p>
        </p:txBody>
      </p: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18367132-6604-46CA-90F7-3D98BA5BAE14}"/>
              </a:ext>
            </a:extLst>
          </p:cNvPr>
          <p:cNvGrpSpPr/>
          <p:nvPr/>
        </p:nvGrpSpPr>
        <p:grpSpPr>
          <a:xfrm>
            <a:off x="2202192" y="4135318"/>
            <a:ext cx="265412" cy="255181"/>
            <a:chOff x="1433513" y="1339851"/>
            <a:chExt cx="1441450" cy="1385888"/>
          </a:xfrm>
          <a:solidFill>
            <a:schemeClr val="bg1"/>
          </a:solidFill>
        </p:grpSpPr>
        <p:sp>
          <p:nvSpPr>
            <p:cNvPr id="143" name="Freeform 30">
              <a:extLst>
                <a:ext uri="{FF2B5EF4-FFF2-40B4-BE49-F238E27FC236}">
                  <a16:creationId xmlns:a16="http://schemas.microsoft.com/office/drawing/2014/main" id="{FBD10F4E-1BA9-4582-BB96-6FFE9B8E0E8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65313" y="1339851"/>
              <a:ext cx="1009650" cy="1385888"/>
            </a:xfrm>
            <a:custGeom>
              <a:avLst/>
              <a:gdLst>
                <a:gd name="T0" fmla="*/ 947 w 996"/>
                <a:gd name="T1" fmla="*/ 759 h 1366"/>
                <a:gd name="T2" fmla="*/ 996 w 996"/>
                <a:gd name="T3" fmla="*/ 626 h 1366"/>
                <a:gd name="T4" fmla="*/ 945 w 996"/>
                <a:gd name="T5" fmla="*/ 506 h 1366"/>
                <a:gd name="T6" fmla="*/ 825 w 996"/>
                <a:gd name="T7" fmla="*/ 455 h 1366"/>
                <a:gd name="T8" fmla="*/ 579 w 996"/>
                <a:gd name="T9" fmla="*/ 455 h 1366"/>
                <a:gd name="T10" fmla="*/ 586 w 996"/>
                <a:gd name="T11" fmla="*/ 434 h 1366"/>
                <a:gd name="T12" fmla="*/ 596 w 996"/>
                <a:gd name="T13" fmla="*/ 415 h 1366"/>
                <a:gd name="T14" fmla="*/ 605 w 996"/>
                <a:gd name="T15" fmla="*/ 399 h 1366"/>
                <a:gd name="T16" fmla="*/ 629 w 996"/>
                <a:gd name="T17" fmla="*/ 349 h 1366"/>
                <a:gd name="T18" fmla="*/ 646 w 996"/>
                <a:gd name="T19" fmla="*/ 295 h 1366"/>
                <a:gd name="T20" fmla="*/ 654 w 996"/>
                <a:gd name="T21" fmla="*/ 228 h 1366"/>
                <a:gd name="T22" fmla="*/ 654 w 996"/>
                <a:gd name="T23" fmla="*/ 193 h 1366"/>
                <a:gd name="T24" fmla="*/ 650 w 996"/>
                <a:gd name="T25" fmla="*/ 153 h 1366"/>
                <a:gd name="T26" fmla="*/ 639 w 996"/>
                <a:gd name="T27" fmla="*/ 109 h 1366"/>
                <a:gd name="T28" fmla="*/ 617 w 996"/>
                <a:gd name="T29" fmla="*/ 68 h 1366"/>
                <a:gd name="T30" fmla="*/ 582 w 996"/>
                <a:gd name="T31" fmla="*/ 32 h 1366"/>
                <a:gd name="T32" fmla="*/ 529 w 996"/>
                <a:gd name="T33" fmla="*/ 9 h 1366"/>
                <a:gd name="T34" fmla="*/ 455 w 996"/>
                <a:gd name="T35" fmla="*/ 0 h 1366"/>
                <a:gd name="T36" fmla="*/ 415 w 996"/>
                <a:gd name="T37" fmla="*/ 17 h 1366"/>
                <a:gd name="T38" fmla="*/ 385 w 996"/>
                <a:gd name="T39" fmla="*/ 61 h 1366"/>
                <a:gd name="T40" fmla="*/ 367 w 996"/>
                <a:gd name="T41" fmla="*/ 108 h 1366"/>
                <a:gd name="T42" fmla="*/ 356 w 996"/>
                <a:gd name="T43" fmla="*/ 162 h 1366"/>
                <a:gd name="T44" fmla="*/ 344 w 996"/>
                <a:gd name="T45" fmla="*/ 216 h 1366"/>
                <a:gd name="T46" fmla="*/ 329 w 996"/>
                <a:gd name="T47" fmla="*/ 259 h 1366"/>
                <a:gd name="T48" fmla="*/ 301 w 996"/>
                <a:gd name="T49" fmla="*/ 302 h 1366"/>
                <a:gd name="T50" fmla="*/ 211 w 996"/>
                <a:gd name="T51" fmla="*/ 408 h 1366"/>
                <a:gd name="T52" fmla="*/ 121 w 996"/>
                <a:gd name="T53" fmla="*/ 516 h 1366"/>
                <a:gd name="T54" fmla="*/ 54 w 996"/>
                <a:gd name="T55" fmla="*/ 568 h 1366"/>
                <a:gd name="T56" fmla="*/ 16 w 996"/>
                <a:gd name="T57" fmla="*/ 587 h 1366"/>
                <a:gd name="T58" fmla="*/ 0 w 996"/>
                <a:gd name="T59" fmla="*/ 625 h 1366"/>
                <a:gd name="T60" fmla="*/ 0 w 996"/>
                <a:gd name="T61" fmla="*/ 1196 h 1366"/>
                <a:gd name="T62" fmla="*/ 16 w 996"/>
                <a:gd name="T63" fmla="*/ 1235 h 1366"/>
                <a:gd name="T64" fmla="*/ 57 w 996"/>
                <a:gd name="T65" fmla="*/ 1253 h 1366"/>
                <a:gd name="T66" fmla="*/ 197 w 996"/>
                <a:gd name="T67" fmla="*/ 1292 h 1366"/>
                <a:gd name="T68" fmla="*/ 304 w 996"/>
                <a:gd name="T69" fmla="*/ 1327 h 1366"/>
                <a:gd name="T70" fmla="*/ 412 w 996"/>
                <a:gd name="T71" fmla="*/ 1353 h 1366"/>
                <a:gd name="T72" fmla="*/ 540 w 996"/>
                <a:gd name="T73" fmla="*/ 1366 h 1366"/>
                <a:gd name="T74" fmla="*/ 655 w 996"/>
                <a:gd name="T75" fmla="*/ 1366 h 1366"/>
                <a:gd name="T76" fmla="*/ 830 w 996"/>
                <a:gd name="T77" fmla="*/ 1297 h 1366"/>
                <a:gd name="T78" fmla="*/ 874 w 996"/>
                <a:gd name="T79" fmla="*/ 1136 h 1366"/>
                <a:gd name="T80" fmla="*/ 922 w 996"/>
                <a:gd name="T81" fmla="*/ 1052 h 1366"/>
                <a:gd name="T82" fmla="*/ 922 w 996"/>
                <a:gd name="T83" fmla="*/ 948 h 1366"/>
                <a:gd name="T84" fmla="*/ 960 w 996"/>
                <a:gd name="T85" fmla="*/ 826 h 1366"/>
                <a:gd name="T86" fmla="*/ 947 w 996"/>
                <a:gd name="T87" fmla="*/ 759 h 1366"/>
                <a:gd name="T88" fmla="*/ 947 w 996"/>
                <a:gd name="T89" fmla="*/ 759 h 1366"/>
                <a:gd name="T90" fmla="*/ 947 w 996"/>
                <a:gd name="T91" fmla="*/ 759 h 1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96" h="1366">
                  <a:moveTo>
                    <a:pt x="947" y="759"/>
                  </a:moveTo>
                  <a:cubicBezTo>
                    <a:pt x="980" y="721"/>
                    <a:pt x="996" y="677"/>
                    <a:pt x="996" y="626"/>
                  </a:cubicBezTo>
                  <a:cubicBezTo>
                    <a:pt x="996" y="580"/>
                    <a:pt x="979" y="540"/>
                    <a:pt x="945" y="506"/>
                  </a:cubicBezTo>
                  <a:cubicBezTo>
                    <a:pt x="912" y="472"/>
                    <a:pt x="871" y="455"/>
                    <a:pt x="825" y="455"/>
                  </a:cubicBezTo>
                  <a:cubicBezTo>
                    <a:pt x="579" y="455"/>
                    <a:pt x="579" y="455"/>
                    <a:pt x="579" y="455"/>
                  </a:cubicBezTo>
                  <a:cubicBezTo>
                    <a:pt x="581" y="447"/>
                    <a:pt x="584" y="440"/>
                    <a:pt x="586" y="434"/>
                  </a:cubicBezTo>
                  <a:cubicBezTo>
                    <a:pt x="588" y="428"/>
                    <a:pt x="592" y="422"/>
                    <a:pt x="596" y="415"/>
                  </a:cubicBezTo>
                  <a:cubicBezTo>
                    <a:pt x="600" y="407"/>
                    <a:pt x="603" y="402"/>
                    <a:pt x="605" y="399"/>
                  </a:cubicBezTo>
                  <a:cubicBezTo>
                    <a:pt x="615" y="378"/>
                    <a:pt x="623" y="362"/>
                    <a:pt x="629" y="349"/>
                  </a:cubicBezTo>
                  <a:cubicBezTo>
                    <a:pt x="635" y="336"/>
                    <a:pt x="640" y="318"/>
                    <a:pt x="646" y="295"/>
                  </a:cubicBezTo>
                  <a:cubicBezTo>
                    <a:pt x="652" y="273"/>
                    <a:pt x="654" y="250"/>
                    <a:pt x="654" y="228"/>
                  </a:cubicBezTo>
                  <a:cubicBezTo>
                    <a:pt x="654" y="213"/>
                    <a:pt x="654" y="202"/>
                    <a:pt x="654" y="193"/>
                  </a:cubicBezTo>
                  <a:cubicBezTo>
                    <a:pt x="654" y="184"/>
                    <a:pt x="652" y="171"/>
                    <a:pt x="650" y="153"/>
                  </a:cubicBezTo>
                  <a:cubicBezTo>
                    <a:pt x="647" y="135"/>
                    <a:pt x="643" y="120"/>
                    <a:pt x="639" y="109"/>
                  </a:cubicBezTo>
                  <a:cubicBezTo>
                    <a:pt x="634" y="97"/>
                    <a:pt x="627" y="83"/>
                    <a:pt x="617" y="68"/>
                  </a:cubicBezTo>
                  <a:cubicBezTo>
                    <a:pt x="608" y="54"/>
                    <a:pt x="596" y="42"/>
                    <a:pt x="582" y="32"/>
                  </a:cubicBezTo>
                  <a:cubicBezTo>
                    <a:pt x="568" y="23"/>
                    <a:pt x="550" y="16"/>
                    <a:pt x="529" y="9"/>
                  </a:cubicBezTo>
                  <a:cubicBezTo>
                    <a:pt x="507" y="3"/>
                    <a:pt x="482" y="0"/>
                    <a:pt x="455" y="0"/>
                  </a:cubicBezTo>
                  <a:cubicBezTo>
                    <a:pt x="440" y="0"/>
                    <a:pt x="426" y="6"/>
                    <a:pt x="415" y="17"/>
                  </a:cubicBezTo>
                  <a:cubicBezTo>
                    <a:pt x="403" y="29"/>
                    <a:pt x="393" y="44"/>
                    <a:pt x="385" y="61"/>
                  </a:cubicBezTo>
                  <a:cubicBezTo>
                    <a:pt x="377" y="79"/>
                    <a:pt x="371" y="95"/>
                    <a:pt x="367" y="108"/>
                  </a:cubicBezTo>
                  <a:cubicBezTo>
                    <a:pt x="364" y="121"/>
                    <a:pt x="360" y="139"/>
                    <a:pt x="356" y="162"/>
                  </a:cubicBezTo>
                  <a:cubicBezTo>
                    <a:pt x="351" y="187"/>
                    <a:pt x="347" y="205"/>
                    <a:pt x="344" y="216"/>
                  </a:cubicBezTo>
                  <a:cubicBezTo>
                    <a:pt x="342" y="227"/>
                    <a:pt x="336" y="241"/>
                    <a:pt x="329" y="259"/>
                  </a:cubicBezTo>
                  <a:cubicBezTo>
                    <a:pt x="321" y="277"/>
                    <a:pt x="312" y="291"/>
                    <a:pt x="301" y="302"/>
                  </a:cubicBezTo>
                  <a:cubicBezTo>
                    <a:pt x="282" y="321"/>
                    <a:pt x="252" y="357"/>
                    <a:pt x="211" y="408"/>
                  </a:cubicBezTo>
                  <a:cubicBezTo>
                    <a:pt x="182" y="446"/>
                    <a:pt x="152" y="482"/>
                    <a:pt x="121" y="516"/>
                  </a:cubicBezTo>
                  <a:cubicBezTo>
                    <a:pt x="91" y="550"/>
                    <a:pt x="68" y="567"/>
                    <a:pt x="54" y="568"/>
                  </a:cubicBezTo>
                  <a:cubicBezTo>
                    <a:pt x="39" y="570"/>
                    <a:pt x="26" y="576"/>
                    <a:pt x="16" y="587"/>
                  </a:cubicBezTo>
                  <a:cubicBezTo>
                    <a:pt x="5" y="598"/>
                    <a:pt x="0" y="611"/>
                    <a:pt x="0" y="625"/>
                  </a:cubicBezTo>
                  <a:cubicBezTo>
                    <a:pt x="0" y="1196"/>
                    <a:pt x="0" y="1196"/>
                    <a:pt x="0" y="1196"/>
                  </a:cubicBezTo>
                  <a:cubicBezTo>
                    <a:pt x="0" y="1211"/>
                    <a:pt x="5" y="1224"/>
                    <a:pt x="16" y="1235"/>
                  </a:cubicBezTo>
                  <a:cubicBezTo>
                    <a:pt x="28" y="1246"/>
                    <a:pt x="41" y="1252"/>
                    <a:pt x="57" y="1253"/>
                  </a:cubicBezTo>
                  <a:cubicBezTo>
                    <a:pt x="77" y="1253"/>
                    <a:pt x="124" y="1266"/>
                    <a:pt x="197" y="1292"/>
                  </a:cubicBezTo>
                  <a:cubicBezTo>
                    <a:pt x="243" y="1307"/>
                    <a:pt x="278" y="1319"/>
                    <a:pt x="304" y="1327"/>
                  </a:cubicBezTo>
                  <a:cubicBezTo>
                    <a:pt x="330" y="1335"/>
                    <a:pt x="366" y="1343"/>
                    <a:pt x="412" y="1353"/>
                  </a:cubicBezTo>
                  <a:cubicBezTo>
                    <a:pt x="459" y="1362"/>
                    <a:pt x="501" y="1366"/>
                    <a:pt x="540" y="1366"/>
                  </a:cubicBezTo>
                  <a:cubicBezTo>
                    <a:pt x="655" y="1366"/>
                    <a:pt x="655" y="1366"/>
                    <a:pt x="655" y="1366"/>
                  </a:cubicBezTo>
                  <a:cubicBezTo>
                    <a:pt x="734" y="1365"/>
                    <a:pt x="792" y="1342"/>
                    <a:pt x="830" y="1297"/>
                  </a:cubicBezTo>
                  <a:cubicBezTo>
                    <a:pt x="865" y="1256"/>
                    <a:pt x="879" y="1202"/>
                    <a:pt x="874" y="1136"/>
                  </a:cubicBezTo>
                  <a:cubicBezTo>
                    <a:pt x="897" y="1114"/>
                    <a:pt x="913" y="1086"/>
                    <a:pt x="922" y="1052"/>
                  </a:cubicBezTo>
                  <a:cubicBezTo>
                    <a:pt x="932" y="1016"/>
                    <a:pt x="932" y="982"/>
                    <a:pt x="922" y="948"/>
                  </a:cubicBezTo>
                  <a:cubicBezTo>
                    <a:pt x="949" y="912"/>
                    <a:pt x="962" y="872"/>
                    <a:pt x="960" y="826"/>
                  </a:cubicBezTo>
                  <a:cubicBezTo>
                    <a:pt x="960" y="807"/>
                    <a:pt x="956" y="785"/>
                    <a:pt x="947" y="759"/>
                  </a:cubicBezTo>
                  <a:close/>
                  <a:moveTo>
                    <a:pt x="947" y="759"/>
                  </a:moveTo>
                  <a:cubicBezTo>
                    <a:pt x="947" y="759"/>
                    <a:pt x="947" y="759"/>
                    <a:pt x="947" y="75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44" name="Freeform 31">
              <a:extLst>
                <a:ext uri="{FF2B5EF4-FFF2-40B4-BE49-F238E27FC236}">
                  <a16:creationId xmlns:a16="http://schemas.microsoft.com/office/drawing/2014/main" id="{7FB91769-53A5-40EB-B4A8-7E2528E8629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33513" y="1917701"/>
              <a:ext cx="374650" cy="693738"/>
            </a:xfrm>
            <a:custGeom>
              <a:avLst/>
              <a:gdLst>
                <a:gd name="T0" fmla="*/ 313 w 370"/>
                <a:gd name="T1" fmla="*/ 0 h 684"/>
                <a:gd name="T2" fmla="*/ 57 w 370"/>
                <a:gd name="T3" fmla="*/ 0 h 684"/>
                <a:gd name="T4" fmla="*/ 17 w 370"/>
                <a:gd name="T5" fmla="*/ 17 h 684"/>
                <a:gd name="T6" fmla="*/ 0 w 370"/>
                <a:gd name="T7" fmla="*/ 57 h 684"/>
                <a:gd name="T8" fmla="*/ 0 w 370"/>
                <a:gd name="T9" fmla="*/ 627 h 684"/>
                <a:gd name="T10" fmla="*/ 17 w 370"/>
                <a:gd name="T11" fmla="*/ 667 h 684"/>
                <a:gd name="T12" fmla="*/ 57 w 370"/>
                <a:gd name="T13" fmla="*/ 684 h 684"/>
                <a:gd name="T14" fmla="*/ 313 w 370"/>
                <a:gd name="T15" fmla="*/ 684 h 684"/>
                <a:gd name="T16" fmla="*/ 353 w 370"/>
                <a:gd name="T17" fmla="*/ 667 h 684"/>
                <a:gd name="T18" fmla="*/ 370 w 370"/>
                <a:gd name="T19" fmla="*/ 627 h 684"/>
                <a:gd name="T20" fmla="*/ 370 w 370"/>
                <a:gd name="T21" fmla="*/ 57 h 684"/>
                <a:gd name="T22" fmla="*/ 353 w 370"/>
                <a:gd name="T23" fmla="*/ 17 h 684"/>
                <a:gd name="T24" fmla="*/ 313 w 370"/>
                <a:gd name="T25" fmla="*/ 0 h 684"/>
                <a:gd name="T26" fmla="*/ 210 w 370"/>
                <a:gd name="T27" fmla="*/ 553 h 684"/>
                <a:gd name="T28" fmla="*/ 170 w 370"/>
                <a:gd name="T29" fmla="*/ 570 h 684"/>
                <a:gd name="T30" fmla="*/ 130 w 370"/>
                <a:gd name="T31" fmla="*/ 553 h 684"/>
                <a:gd name="T32" fmla="*/ 113 w 370"/>
                <a:gd name="T33" fmla="*/ 513 h 684"/>
                <a:gd name="T34" fmla="*/ 130 w 370"/>
                <a:gd name="T35" fmla="*/ 473 h 684"/>
                <a:gd name="T36" fmla="*/ 170 w 370"/>
                <a:gd name="T37" fmla="*/ 456 h 684"/>
                <a:gd name="T38" fmla="*/ 210 w 370"/>
                <a:gd name="T39" fmla="*/ 473 h 684"/>
                <a:gd name="T40" fmla="*/ 227 w 370"/>
                <a:gd name="T41" fmla="*/ 513 h 684"/>
                <a:gd name="T42" fmla="*/ 210 w 370"/>
                <a:gd name="T43" fmla="*/ 553 h 684"/>
                <a:gd name="T44" fmla="*/ 210 w 370"/>
                <a:gd name="T45" fmla="*/ 553 h 684"/>
                <a:gd name="T46" fmla="*/ 210 w 370"/>
                <a:gd name="T47" fmla="*/ 553 h 6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70" h="684">
                  <a:moveTo>
                    <a:pt x="313" y="0"/>
                  </a:moveTo>
                  <a:cubicBezTo>
                    <a:pt x="57" y="0"/>
                    <a:pt x="57" y="0"/>
                    <a:pt x="57" y="0"/>
                  </a:cubicBezTo>
                  <a:cubicBezTo>
                    <a:pt x="41" y="0"/>
                    <a:pt x="28" y="6"/>
                    <a:pt x="17" y="17"/>
                  </a:cubicBezTo>
                  <a:cubicBezTo>
                    <a:pt x="5" y="29"/>
                    <a:pt x="0" y="42"/>
                    <a:pt x="0" y="57"/>
                  </a:cubicBezTo>
                  <a:cubicBezTo>
                    <a:pt x="0" y="627"/>
                    <a:pt x="0" y="627"/>
                    <a:pt x="0" y="627"/>
                  </a:cubicBezTo>
                  <a:cubicBezTo>
                    <a:pt x="0" y="642"/>
                    <a:pt x="5" y="655"/>
                    <a:pt x="17" y="667"/>
                  </a:cubicBezTo>
                  <a:cubicBezTo>
                    <a:pt x="28" y="678"/>
                    <a:pt x="41" y="684"/>
                    <a:pt x="57" y="684"/>
                  </a:cubicBezTo>
                  <a:cubicBezTo>
                    <a:pt x="313" y="684"/>
                    <a:pt x="313" y="684"/>
                    <a:pt x="313" y="684"/>
                  </a:cubicBezTo>
                  <a:cubicBezTo>
                    <a:pt x="328" y="684"/>
                    <a:pt x="341" y="678"/>
                    <a:pt x="353" y="667"/>
                  </a:cubicBezTo>
                  <a:cubicBezTo>
                    <a:pt x="364" y="655"/>
                    <a:pt x="370" y="642"/>
                    <a:pt x="370" y="627"/>
                  </a:cubicBezTo>
                  <a:cubicBezTo>
                    <a:pt x="370" y="57"/>
                    <a:pt x="370" y="57"/>
                    <a:pt x="370" y="57"/>
                  </a:cubicBezTo>
                  <a:cubicBezTo>
                    <a:pt x="370" y="42"/>
                    <a:pt x="364" y="29"/>
                    <a:pt x="353" y="17"/>
                  </a:cubicBezTo>
                  <a:cubicBezTo>
                    <a:pt x="342" y="6"/>
                    <a:pt x="328" y="0"/>
                    <a:pt x="313" y="0"/>
                  </a:cubicBezTo>
                  <a:close/>
                  <a:moveTo>
                    <a:pt x="210" y="553"/>
                  </a:moveTo>
                  <a:cubicBezTo>
                    <a:pt x="199" y="564"/>
                    <a:pt x="186" y="570"/>
                    <a:pt x="170" y="570"/>
                  </a:cubicBezTo>
                  <a:cubicBezTo>
                    <a:pt x="154" y="570"/>
                    <a:pt x="141" y="564"/>
                    <a:pt x="130" y="553"/>
                  </a:cubicBezTo>
                  <a:cubicBezTo>
                    <a:pt x="119" y="542"/>
                    <a:pt x="113" y="529"/>
                    <a:pt x="113" y="513"/>
                  </a:cubicBezTo>
                  <a:cubicBezTo>
                    <a:pt x="113" y="497"/>
                    <a:pt x="119" y="484"/>
                    <a:pt x="130" y="473"/>
                  </a:cubicBezTo>
                  <a:cubicBezTo>
                    <a:pt x="141" y="461"/>
                    <a:pt x="154" y="456"/>
                    <a:pt x="170" y="456"/>
                  </a:cubicBezTo>
                  <a:cubicBezTo>
                    <a:pt x="186" y="456"/>
                    <a:pt x="199" y="461"/>
                    <a:pt x="210" y="473"/>
                  </a:cubicBezTo>
                  <a:cubicBezTo>
                    <a:pt x="222" y="484"/>
                    <a:pt x="227" y="497"/>
                    <a:pt x="227" y="513"/>
                  </a:cubicBezTo>
                  <a:cubicBezTo>
                    <a:pt x="227" y="529"/>
                    <a:pt x="222" y="542"/>
                    <a:pt x="210" y="553"/>
                  </a:cubicBezTo>
                  <a:close/>
                  <a:moveTo>
                    <a:pt x="210" y="553"/>
                  </a:moveTo>
                  <a:cubicBezTo>
                    <a:pt x="210" y="553"/>
                    <a:pt x="210" y="553"/>
                    <a:pt x="210" y="55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</p:grpSp>
      <p:sp>
        <p:nvSpPr>
          <p:cNvPr id="87" name="Rectangle: Rounded Corners 86">
            <a:extLst>
              <a:ext uri="{FF2B5EF4-FFF2-40B4-BE49-F238E27FC236}">
                <a16:creationId xmlns:a16="http://schemas.microsoft.com/office/drawing/2014/main" id="{5792893E-438C-4F5B-B05B-A73F50BF703F}"/>
              </a:ext>
            </a:extLst>
          </p:cNvPr>
          <p:cNvSpPr/>
          <p:nvPr/>
        </p:nvSpPr>
        <p:spPr>
          <a:xfrm>
            <a:off x="2070596" y="3213830"/>
            <a:ext cx="3720418" cy="572775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IN" dirty="0"/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375F6A46-9C5C-465A-9A0B-51674E5A50DB}"/>
              </a:ext>
            </a:extLst>
          </p:cNvPr>
          <p:cNvSpPr/>
          <p:nvPr/>
        </p:nvSpPr>
        <p:spPr>
          <a:xfrm>
            <a:off x="2054836" y="3209532"/>
            <a:ext cx="581366" cy="58136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IN" dirty="0"/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0627A563-1D72-4E56-96E6-15CEFA9F4C63}"/>
              </a:ext>
            </a:extLst>
          </p:cNvPr>
          <p:cNvSpPr txBox="1"/>
          <p:nvPr/>
        </p:nvSpPr>
        <p:spPr>
          <a:xfrm>
            <a:off x="2818619" y="3269127"/>
            <a:ext cx="2607473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This is a sample text. Insert your desired text here. </a:t>
            </a:r>
          </a:p>
        </p:txBody>
      </p: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80ABF924-7B65-4DEB-9638-5E8F5D58096F}"/>
              </a:ext>
            </a:extLst>
          </p:cNvPr>
          <p:cNvGrpSpPr/>
          <p:nvPr/>
        </p:nvGrpSpPr>
        <p:grpSpPr>
          <a:xfrm>
            <a:off x="2193146" y="3340388"/>
            <a:ext cx="305817" cy="306477"/>
            <a:chOff x="1333501" y="3500438"/>
            <a:chExt cx="1470025" cy="1473200"/>
          </a:xfrm>
          <a:solidFill>
            <a:schemeClr val="bg1"/>
          </a:solidFill>
        </p:grpSpPr>
        <p:sp>
          <p:nvSpPr>
            <p:cNvPr id="146" name="Freeform 32">
              <a:extLst>
                <a:ext uri="{FF2B5EF4-FFF2-40B4-BE49-F238E27FC236}">
                  <a16:creationId xmlns:a16="http://schemas.microsoft.com/office/drawing/2014/main" id="{E7C09F56-A64E-4C12-A68A-680933931D4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33501" y="3649663"/>
              <a:ext cx="1323975" cy="1323975"/>
            </a:xfrm>
            <a:custGeom>
              <a:avLst/>
              <a:gdLst>
                <a:gd name="T0" fmla="*/ 653 w 1306"/>
                <a:gd name="T1" fmla="*/ 1306 h 1306"/>
                <a:gd name="T2" fmla="*/ 1306 w 1306"/>
                <a:gd name="T3" fmla="*/ 653 h 1306"/>
                <a:gd name="T4" fmla="*/ 1229 w 1306"/>
                <a:gd name="T5" fmla="*/ 346 h 1306"/>
                <a:gd name="T6" fmla="*/ 1213 w 1306"/>
                <a:gd name="T7" fmla="*/ 347 h 1306"/>
                <a:gd name="T8" fmla="*/ 1204 w 1306"/>
                <a:gd name="T9" fmla="*/ 347 h 1306"/>
                <a:gd name="T10" fmla="*/ 1121 w 1306"/>
                <a:gd name="T11" fmla="*/ 340 h 1306"/>
                <a:gd name="T12" fmla="*/ 1061 w 1306"/>
                <a:gd name="T13" fmla="*/ 400 h 1306"/>
                <a:gd name="T14" fmla="*/ 1133 w 1306"/>
                <a:gd name="T15" fmla="*/ 653 h 1306"/>
                <a:gd name="T16" fmla="*/ 653 w 1306"/>
                <a:gd name="T17" fmla="*/ 1133 h 1306"/>
                <a:gd name="T18" fmla="*/ 173 w 1306"/>
                <a:gd name="T19" fmla="*/ 653 h 1306"/>
                <a:gd name="T20" fmla="*/ 653 w 1306"/>
                <a:gd name="T21" fmla="*/ 173 h 1306"/>
                <a:gd name="T22" fmla="*/ 906 w 1306"/>
                <a:gd name="T23" fmla="*/ 245 h 1306"/>
                <a:gd name="T24" fmla="*/ 960 w 1306"/>
                <a:gd name="T25" fmla="*/ 191 h 1306"/>
                <a:gd name="T26" fmla="*/ 952 w 1306"/>
                <a:gd name="T27" fmla="*/ 96 h 1306"/>
                <a:gd name="T28" fmla="*/ 953 w 1306"/>
                <a:gd name="T29" fmla="*/ 73 h 1306"/>
                <a:gd name="T30" fmla="*/ 653 w 1306"/>
                <a:gd name="T31" fmla="*/ 0 h 1306"/>
                <a:gd name="T32" fmla="*/ 0 w 1306"/>
                <a:gd name="T33" fmla="*/ 653 h 1306"/>
                <a:gd name="T34" fmla="*/ 653 w 1306"/>
                <a:gd name="T35" fmla="*/ 1306 h 1306"/>
                <a:gd name="T36" fmla="*/ 653 w 1306"/>
                <a:gd name="T37" fmla="*/ 1306 h 1306"/>
                <a:gd name="T38" fmla="*/ 653 w 1306"/>
                <a:gd name="T39" fmla="*/ 1306 h 1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306" h="1306">
                  <a:moveTo>
                    <a:pt x="653" y="1306"/>
                  </a:moveTo>
                  <a:cubicBezTo>
                    <a:pt x="1013" y="1306"/>
                    <a:pt x="1306" y="1013"/>
                    <a:pt x="1306" y="653"/>
                  </a:cubicBezTo>
                  <a:cubicBezTo>
                    <a:pt x="1306" y="542"/>
                    <a:pt x="1278" y="437"/>
                    <a:pt x="1229" y="346"/>
                  </a:cubicBezTo>
                  <a:cubicBezTo>
                    <a:pt x="1224" y="347"/>
                    <a:pt x="1219" y="347"/>
                    <a:pt x="1213" y="347"/>
                  </a:cubicBezTo>
                  <a:cubicBezTo>
                    <a:pt x="1210" y="347"/>
                    <a:pt x="1207" y="347"/>
                    <a:pt x="1204" y="347"/>
                  </a:cubicBezTo>
                  <a:cubicBezTo>
                    <a:pt x="1121" y="340"/>
                    <a:pt x="1121" y="340"/>
                    <a:pt x="1121" y="340"/>
                  </a:cubicBezTo>
                  <a:cubicBezTo>
                    <a:pt x="1061" y="400"/>
                    <a:pt x="1061" y="400"/>
                    <a:pt x="1061" y="400"/>
                  </a:cubicBezTo>
                  <a:cubicBezTo>
                    <a:pt x="1107" y="474"/>
                    <a:pt x="1133" y="560"/>
                    <a:pt x="1133" y="653"/>
                  </a:cubicBezTo>
                  <a:cubicBezTo>
                    <a:pt x="1133" y="918"/>
                    <a:pt x="918" y="1133"/>
                    <a:pt x="653" y="1133"/>
                  </a:cubicBezTo>
                  <a:cubicBezTo>
                    <a:pt x="388" y="1133"/>
                    <a:pt x="173" y="918"/>
                    <a:pt x="173" y="653"/>
                  </a:cubicBezTo>
                  <a:cubicBezTo>
                    <a:pt x="173" y="388"/>
                    <a:pt x="388" y="173"/>
                    <a:pt x="653" y="173"/>
                  </a:cubicBezTo>
                  <a:cubicBezTo>
                    <a:pt x="746" y="173"/>
                    <a:pt x="832" y="199"/>
                    <a:pt x="906" y="245"/>
                  </a:cubicBezTo>
                  <a:cubicBezTo>
                    <a:pt x="960" y="191"/>
                    <a:pt x="960" y="191"/>
                    <a:pt x="960" y="191"/>
                  </a:cubicBezTo>
                  <a:cubicBezTo>
                    <a:pt x="952" y="96"/>
                    <a:pt x="952" y="96"/>
                    <a:pt x="952" y="96"/>
                  </a:cubicBezTo>
                  <a:cubicBezTo>
                    <a:pt x="952" y="88"/>
                    <a:pt x="952" y="80"/>
                    <a:pt x="953" y="73"/>
                  </a:cubicBezTo>
                  <a:cubicBezTo>
                    <a:pt x="863" y="26"/>
                    <a:pt x="761" y="0"/>
                    <a:pt x="653" y="0"/>
                  </a:cubicBezTo>
                  <a:cubicBezTo>
                    <a:pt x="292" y="0"/>
                    <a:pt x="0" y="292"/>
                    <a:pt x="0" y="653"/>
                  </a:cubicBezTo>
                  <a:cubicBezTo>
                    <a:pt x="0" y="1013"/>
                    <a:pt x="292" y="1306"/>
                    <a:pt x="653" y="1306"/>
                  </a:cubicBezTo>
                  <a:close/>
                  <a:moveTo>
                    <a:pt x="653" y="1306"/>
                  </a:moveTo>
                  <a:cubicBezTo>
                    <a:pt x="653" y="1306"/>
                    <a:pt x="653" y="1306"/>
                    <a:pt x="653" y="130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47" name="Freeform 33">
              <a:extLst>
                <a:ext uri="{FF2B5EF4-FFF2-40B4-BE49-F238E27FC236}">
                  <a16:creationId xmlns:a16="http://schemas.microsoft.com/office/drawing/2014/main" id="{13F73577-0BB6-4312-AFE9-2812E615275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68463" y="3986213"/>
              <a:ext cx="652463" cy="650875"/>
            </a:xfrm>
            <a:custGeom>
              <a:avLst/>
              <a:gdLst>
                <a:gd name="T0" fmla="*/ 322 w 643"/>
                <a:gd name="T1" fmla="*/ 153 h 643"/>
                <a:gd name="T2" fmla="*/ 335 w 643"/>
                <a:gd name="T3" fmla="*/ 154 h 643"/>
                <a:gd name="T4" fmla="*/ 458 w 643"/>
                <a:gd name="T5" fmla="*/ 30 h 643"/>
                <a:gd name="T6" fmla="*/ 322 w 643"/>
                <a:gd name="T7" fmla="*/ 0 h 643"/>
                <a:gd name="T8" fmla="*/ 0 w 643"/>
                <a:gd name="T9" fmla="*/ 322 h 643"/>
                <a:gd name="T10" fmla="*/ 322 w 643"/>
                <a:gd name="T11" fmla="*/ 643 h 643"/>
                <a:gd name="T12" fmla="*/ 643 w 643"/>
                <a:gd name="T13" fmla="*/ 322 h 643"/>
                <a:gd name="T14" fmla="*/ 613 w 643"/>
                <a:gd name="T15" fmla="*/ 186 h 643"/>
                <a:gd name="T16" fmla="*/ 490 w 643"/>
                <a:gd name="T17" fmla="*/ 309 h 643"/>
                <a:gd name="T18" fmla="*/ 490 w 643"/>
                <a:gd name="T19" fmla="*/ 322 h 643"/>
                <a:gd name="T20" fmla="*/ 322 w 643"/>
                <a:gd name="T21" fmla="*/ 491 h 643"/>
                <a:gd name="T22" fmla="*/ 153 w 643"/>
                <a:gd name="T23" fmla="*/ 322 h 643"/>
                <a:gd name="T24" fmla="*/ 322 w 643"/>
                <a:gd name="T25" fmla="*/ 153 h 643"/>
                <a:gd name="T26" fmla="*/ 322 w 643"/>
                <a:gd name="T27" fmla="*/ 153 h 643"/>
                <a:gd name="T28" fmla="*/ 322 w 643"/>
                <a:gd name="T29" fmla="*/ 153 h 6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43" h="643">
                  <a:moveTo>
                    <a:pt x="322" y="153"/>
                  </a:moveTo>
                  <a:cubicBezTo>
                    <a:pt x="326" y="153"/>
                    <a:pt x="330" y="153"/>
                    <a:pt x="335" y="154"/>
                  </a:cubicBezTo>
                  <a:cubicBezTo>
                    <a:pt x="458" y="30"/>
                    <a:pt x="458" y="30"/>
                    <a:pt x="458" y="30"/>
                  </a:cubicBezTo>
                  <a:cubicBezTo>
                    <a:pt x="416" y="11"/>
                    <a:pt x="370" y="0"/>
                    <a:pt x="322" y="0"/>
                  </a:cubicBezTo>
                  <a:cubicBezTo>
                    <a:pt x="144" y="0"/>
                    <a:pt x="0" y="144"/>
                    <a:pt x="0" y="322"/>
                  </a:cubicBezTo>
                  <a:cubicBezTo>
                    <a:pt x="0" y="499"/>
                    <a:pt x="144" y="643"/>
                    <a:pt x="322" y="643"/>
                  </a:cubicBezTo>
                  <a:cubicBezTo>
                    <a:pt x="499" y="643"/>
                    <a:pt x="643" y="499"/>
                    <a:pt x="643" y="322"/>
                  </a:cubicBezTo>
                  <a:cubicBezTo>
                    <a:pt x="643" y="273"/>
                    <a:pt x="632" y="227"/>
                    <a:pt x="613" y="186"/>
                  </a:cubicBezTo>
                  <a:cubicBezTo>
                    <a:pt x="490" y="309"/>
                    <a:pt x="490" y="309"/>
                    <a:pt x="490" y="309"/>
                  </a:cubicBezTo>
                  <a:cubicBezTo>
                    <a:pt x="490" y="313"/>
                    <a:pt x="490" y="318"/>
                    <a:pt x="490" y="322"/>
                  </a:cubicBezTo>
                  <a:cubicBezTo>
                    <a:pt x="490" y="415"/>
                    <a:pt x="415" y="491"/>
                    <a:pt x="322" y="491"/>
                  </a:cubicBezTo>
                  <a:cubicBezTo>
                    <a:pt x="228" y="491"/>
                    <a:pt x="153" y="415"/>
                    <a:pt x="153" y="322"/>
                  </a:cubicBezTo>
                  <a:cubicBezTo>
                    <a:pt x="153" y="229"/>
                    <a:pt x="229" y="153"/>
                    <a:pt x="322" y="153"/>
                  </a:cubicBezTo>
                  <a:close/>
                  <a:moveTo>
                    <a:pt x="322" y="153"/>
                  </a:moveTo>
                  <a:cubicBezTo>
                    <a:pt x="322" y="153"/>
                    <a:pt x="322" y="153"/>
                    <a:pt x="322" y="15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48" name="Freeform 34">
              <a:extLst>
                <a:ext uri="{FF2B5EF4-FFF2-40B4-BE49-F238E27FC236}">
                  <a16:creationId xmlns:a16="http://schemas.microsoft.com/office/drawing/2014/main" id="{83365DD2-E022-4169-9112-076A1BE91D9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95488" y="3500438"/>
              <a:ext cx="808038" cy="808038"/>
            </a:xfrm>
            <a:custGeom>
              <a:avLst/>
              <a:gdLst>
                <a:gd name="T0" fmla="*/ 673 w 797"/>
                <a:gd name="T1" fmla="*/ 218 h 796"/>
                <a:gd name="T2" fmla="*/ 711 w 797"/>
                <a:gd name="T3" fmla="*/ 179 h 796"/>
                <a:gd name="T4" fmla="*/ 711 w 797"/>
                <a:gd name="T5" fmla="*/ 115 h 796"/>
                <a:gd name="T6" fmla="*/ 685 w 797"/>
                <a:gd name="T7" fmla="*/ 88 h 796"/>
                <a:gd name="T8" fmla="*/ 653 w 797"/>
                <a:gd name="T9" fmla="*/ 75 h 796"/>
                <a:gd name="T10" fmla="*/ 621 w 797"/>
                <a:gd name="T11" fmla="*/ 88 h 796"/>
                <a:gd name="T12" fmla="*/ 577 w 797"/>
                <a:gd name="T13" fmla="*/ 132 h 796"/>
                <a:gd name="T14" fmla="*/ 567 w 797"/>
                <a:gd name="T15" fmla="*/ 14 h 796"/>
                <a:gd name="T16" fmla="*/ 552 w 797"/>
                <a:gd name="T17" fmla="*/ 0 h 796"/>
                <a:gd name="T18" fmla="*/ 541 w 797"/>
                <a:gd name="T19" fmla="*/ 5 h 796"/>
                <a:gd name="T20" fmla="*/ 367 w 797"/>
                <a:gd name="T21" fmla="*/ 179 h 796"/>
                <a:gd name="T22" fmla="*/ 345 w 797"/>
                <a:gd name="T23" fmla="*/ 239 h 796"/>
                <a:gd name="T24" fmla="*/ 345 w 797"/>
                <a:gd name="T25" fmla="*/ 246 h 796"/>
                <a:gd name="T26" fmla="*/ 354 w 797"/>
                <a:gd name="T27" fmla="*/ 355 h 796"/>
                <a:gd name="T28" fmla="*/ 291 w 797"/>
                <a:gd name="T29" fmla="*/ 418 h 796"/>
                <a:gd name="T30" fmla="*/ 177 w 797"/>
                <a:gd name="T31" fmla="*/ 532 h 796"/>
                <a:gd name="T32" fmla="*/ 16 w 797"/>
                <a:gd name="T33" fmla="*/ 693 h 796"/>
                <a:gd name="T34" fmla="*/ 5 w 797"/>
                <a:gd name="T35" fmla="*/ 717 h 796"/>
                <a:gd name="T36" fmla="*/ 2 w 797"/>
                <a:gd name="T37" fmla="*/ 755 h 796"/>
                <a:gd name="T38" fmla="*/ 40 w 797"/>
                <a:gd name="T39" fmla="*/ 796 h 796"/>
                <a:gd name="T40" fmla="*/ 42 w 797"/>
                <a:gd name="T41" fmla="*/ 796 h 796"/>
                <a:gd name="T42" fmla="*/ 82 w 797"/>
                <a:gd name="T43" fmla="*/ 794 h 796"/>
                <a:gd name="T44" fmla="*/ 107 w 797"/>
                <a:gd name="T45" fmla="*/ 783 h 796"/>
                <a:gd name="T46" fmla="*/ 265 w 797"/>
                <a:gd name="T47" fmla="*/ 625 h 796"/>
                <a:gd name="T48" fmla="*/ 268 w 797"/>
                <a:gd name="T49" fmla="*/ 622 h 796"/>
                <a:gd name="T50" fmla="*/ 381 w 797"/>
                <a:gd name="T51" fmla="*/ 509 h 796"/>
                <a:gd name="T52" fmla="*/ 450 w 797"/>
                <a:gd name="T53" fmla="*/ 440 h 796"/>
                <a:gd name="T54" fmla="*/ 550 w 797"/>
                <a:gd name="T55" fmla="*/ 448 h 796"/>
                <a:gd name="T56" fmla="*/ 554 w 797"/>
                <a:gd name="T57" fmla="*/ 448 h 796"/>
                <a:gd name="T58" fmla="*/ 560 w 797"/>
                <a:gd name="T59" fmla="*/ 448 h 796"/>
                <a:gd name="T60" fmla="*/ 614 w 797"/>
                <a:gd name="T61" fmla="*/ 426 h 796"/>
                <a:gd name="T62" fmla="*/ 788 w 797"/>
                <a:gd name="T63" fmla="*/ 252 h 796"/>
                <a:gd name="T64" fmla="*/ 779 w 797"/>
                <a:gd name="T65" fmla="*/ 226 h 796"/>
                <a:gd name="T66" fmla="*/ 673 w 797"/>
                <a:gd name="T67" fmla="*/ 218 h 796"/>
                <a:gd name="T68" fmla="*/ 673 w 797"/>
                <a:gd name="T69" fmla="*/ 218 h 796"/>
                <a:gd name="T70" fmla="*/ 673 w 797"/>
                <a:gd name="T71" fmla="*/ 218 h 7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797" h="796">
                  <a:moveTo>
                    <a:pt x="673" y="218"/>
                  </a:moveTo>
                  <a:cubicBezTo>
                    <a:pt x="711" y="179"/>
                    <a:pt x="711" y="179"/>
                    <a:pt x="711" y="179"/>
                  </a:cubicBezTo>
                  <a:cubicBezTo>
                    <a:pt x="729" y="161"/>
                    <a:pt x="729" y="133"/>
                    <a:pt x="711" y="115"/>
                  </a:cubicBezTo>
                  <a:cubicBezTo>
                    <a:pt x="685" y="88"/>
                    <a:pt x="685" y="88"/>
                    <a:pt x="685" y="88"/>
                  </a:cubicBezTo>
                  <a:cubicBezTo>
                    <a:pt x="676" y="79"/>
                    <a:pt x="664" y="75"/>
                    <a:pt x="653" y="75"/>
                  </a:cubicBezTo>
                  <a:cubicBezTo>
                    <a:pt x="641" y="75"/>
                    <a:pt x="630" y="79"/>
                    <a:pt x="621" y="88"/>
                  </a:cubicBezTo>
                  <a:cubicBezTo>
                    <a:pt x="577" y="132"/>
                    <a:pt x="577" y="132"/>
                    <a:pt x="577" y="132"/>
                  </a:cubicBezTo>
                  <a:cubicBezTo>
                    <a:pt x="567" y="14"/>
                    <a:pt x="567" y="14"/>
                    <a:pt x="567" y="14"/>
                  </a:cubicBezTo>
                  <a:cubicBezTo>
                    <a:pt x="567" y="6"/>
                    <a:pt x="560" y="0"/>
                    <a:pt x="552" y="0"/>
                  </a:cubicBezTo>
                  <a:cubicBezTo>
                    <a:pt x="548" y="0"/>
                    <a:pt x="545" y="2"/>
                    <a:pt x="541" y="5"/>
                  </a:cubicBezTo>
                  <a:cubicBezTo>
                    <a:pt x="367" y="179"/>
                    <a:pt x="367" y="179"/>
                    <a:pt x="367" y="179"/>
                  </a:cubicBezTo>
                  <a:cubicBezTo>
                    <a:pt x="351" y="195"/>
                    <a:pt x="343" y="217"/>
                    <a:pt x="345" y="239"/>
                  </a:cubicBezTo>
                  <a:cubicBezTo>
                    <a:pt x="345" y="246"/>
                    <a:pt x="345" y="246"/>
                    <a:pt x="345" y="246"/>
                  </a:cubicBezTo>
                  <a:cubicBezTo>
                    <a:pt x="354" y="355"/>
                    <a:pt x="354" y="355"/>
                    <a:pt x="354" y="355"/>
                  </a:cubicBezTo>
                  <a:cubicBezTo>
                    <a:pt x="291" y="418"/>
                    <a:pt x="291" y="418"/>
                    <a:pt x="291" y="418"/>
                  </a:cubicBezTo>
                  <a:cubicBezTo>
                    <a:pt x="177" y="532"/>
                    <a:pt x="177" y="532"/>
                    <a:pt x="177" y="532"/>
                  </a:cubicBezTo>
                  <a:cubicBezTo>
                    <a:pt x="16" y="693"/>
                    <a:pt x="16" y="693"/>
                    <a:pt x="16" y="693"/>
                  </a:cubicBezTo>
                  <a:cubicBezTo>
                    <a:pt x="9" y="699"/>
                    <a:pt x="5" y="708"/>
                    <a:pt x="5" y="717"/>
                  </a:cubicBezTo>
                  <a:cubicBezTo>
                    <a:pt x="2" y="755"/>
                    <a:pt x="2" y="755"/>
                    <a:pt x="2" y="755"/>
                  </a:cubicBezTo>
                  <a:cubicBezTo>
                    <a:pt x="0" y="777"/>
                    <a:pt x="18" y="796"/>
                    <a:pt x="40" y="796"/>
                  </a:cubicBezTo>
                  <a:cubicBezTo>
                    <a:pt x="42" y="796"/>
                    <a:pt x="42" y="796"/>
                    <a:pt x="42" y="796"/>
                  </a:cubicBezTo>
                  <a:cubicBezTo>
                    <a:pt x="82" y="794"/>
                    <a:pt x="82" y="794"/>
                    <a:pt x="82" y="794"/>
                  </a:cubicBezTo>
                  <a:cubicBezTo>
                    <a:pt x="92" y="794"/>
                    <a:pt x="101" y="790"/>
                    <a:pt x="107" y="783"/>
                  </a:cubicBezTo>
                  <a:cubicBezTo>
                    <a:pt x="265" y="625"/>
                    <a:pt x="265" y="625"/>
                    <a:pt x="265" y="625"/>
                  </a:cubicBezTo>
                  <a:cubicBezTo>
                    <a:pt x="268" y="622"/>
                    <a:pt x="268" y="622"/>
                    <a:pt x="268" y="622"/>
                  </a:cubicBezTo>
                  <a:cubicBezTo>
                    <a:pt x="381" y="509"/>
                    <a:pt x="381" y="509"/>
                    <a:pt x="381" y="509"/>
                  </a:cubicBezTo>
                  <a:cubicBezTo>
                    <a:pt x="450" y="440"/>
                    <a:pt x="450" y="440"/>
                    <a:pt x="450" y="440"/>
                  </a:cubicBezTo>
                  <a:cubicBezTo>
                    <a:pt x="550" y="448"/>
                    <a:pt x="550" y="448"/>
                    <a:pt x="550" y="448"/>
                  </a:cubicBezTo>
                  <a:cubicBezTo>
                    <a:pt x="554" y="448"/>
                    <a:pt x="554" y="448"/>
                    <a:pt x="554" y="448"/>
                  </a:cubicBezTo>
                  <a:cubicBezTo>
                    <a:pt x="556" y="448"/>
                    <a:pt x="558" y="448"/>
                    <a:pt x="560" y="448"/>
                  </a:cubicBezTo>
                  <a:cubicBezTo>
                    <a:pt x="580" y="448"/>
                    <a:pt x="599" y="440"/>
                    <a:pt x="614" y="426"/>
                  </a:cubicBezTo>
                  <a:cubicBezTo>
                    <a:pt x="788" y="252"/>
                    <a:pt x="788" y="252"/>
                    <a:pt x="788" y="252"/>
                  </a:cubicBezTo>
                  <a:cubicBezTo>
                    <a:pt x="797" y="243"/>
                    <a:pt x="792" y="227"/>
                    <a:pt x="779" y="226"/>
                  </a:cubicBezTo>
                  <a:lnTo>
                    <a:pt x="673" y="218"/>
                  </a:lnTo>
                  <a:close/>
                  <a:moveTo>
                    <a:pt x="673" y="218"/>
                  </a:moveTo>
                  <a:cubicBezTo>
                    <a:pt x="673" y="218"/>
                    <a:pt x="673" y="218"/>
                    <a:pt x="673" y="21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</p:grpSp>
      <p:sp>
        <p:nvSpPr>
          <p:cNvPr id="91" name="Rectangle: Rounded Corners 90">
            <a:extLst>
              <a:ext uri="{FF2B5EF4-FFF2-40B4-BE49-F238E27FC236}">
                <a16:creationId xmlns:a16="http://schemas.microsoft.com/office/drawing/2014/main" id="{1E1291BF-36FF-4524-AFAE-2A6480658318}"/>
              </a:ext>
            </a:extLst>
          </p:cNvPr>
          <p:cNvSpPr/>
          <p:nvPr/>
        </p:nvSpPr>
        <p:spPr>
          <a:xfrm>
            <a:off x="2070596" y="4748057"/>
            <a:ext cx="3720418" cy="572775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IN" dirty="0"/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16EBC85B-4351-4039-9AB3-5FD50D503A16}"/>
              </a:ext>
            </a:extLst>
          </p:cNvPr>
          <p:cNvSpPr/>
          <p:nvPr/>
        </p:nvSpPr>
        <p:spPr>
          <a:xfrm>
            <a:off x="2054836" y="4743760"/>
            <a:ext cx="581366" cy="58136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IN" dirty="0"/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1837D01B-0672-4CE2-8E0D-C8AA3AA1DD1C}"/>
              </a:ext>
            </a:extLst>
          </p:cNvPr>
          <p:cNvSpPr txBox="1"/>
          <p:nvPr/>
        </p:nvSpPr>
        <p:spPr>
          <a:xfrm>
            <a:off x="2818619" y="4791415"/>
            <a:ext cx="2607473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This is a sample text. Insert your desired text here. </a:t>
            </a:r>
          </a:p>
        </p:txBody>
      </p:sp>
      <p:grpSp>
        <p:nvGrpSpPr>
          <p:cNvPr id="149" name="Group 148">
            <a:extLst>
              <a:ext uri="{FF2B5EF4-FFF2-40B4-BE49-F238E27FC236}">
                <a16:creationId xmlns:a16="http://schemas.microsoft.com/office/drawing/2014/main" id="{8D0974E2-7DA6-4CB4-AAEC-A9859E631928}"/>
              </a:ext>
            </a:extLst>
          </p:cNvPr>
          <p:cNvGrpSpPr/>
          <p:nvPr/>
        </p:nvGrpSpPr>
        <p:grpSpPr>
          <a:xfrm>
            <a:off x="2237205" y="4889918"/>
            <a:ext cx="216631" cy="289051"/>
            <a:chOff x="3605213" y="1403351"/>
            <a:chExt cx="1087438" cy="1450975"/>
          </a:xfrm>
          <a:solidFill>
            <a:schemeClr val="bg1"/>
          </a:solidFill>
        </p:grpSpPr>
        <p:sp>
          <p:nvSpPr>
            <p:cNvPr id="150" name="Freeform 28">
              <a:extLst>
                <a:ext uri="{FF2B5EF4-FFF2-40B4-BE49-F238E27FC236}">
                  <a16:creationId xmlns:a16="http://schemas.microsoft.com/office/drawing/2014/main" id="{AA715182-C789-457A-9989-E05CC4D26347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6676" y="1403351"/>
              <a:ext cx="544513" cy="361950"/>
            </a:xfrm>
            <a:custGeom>
              <a:avLst/>
              <a:gdLst>
                <a:gd name="T0" fmla="*/ 45 w 536"/>
                <a:gd name="T1" fmla="*/ 357 h 357"/>
                <a:gd name="T2" fmla="*/ 491 w 536"/>
                <a:gd name="T3" fmla="*/ 357 h 357"/>
                <a:gd name="T4" fmla="*/ 536 w 536"/>
                <a:gd name="T5" fmla="*/ 313 h 357"/>
                <a:gd name="T6" fmla="*/ 536 w 536"/>
                <a:gd name="T7" fmla="*/ 134 h 357"/>
                <a:gd name="T8" fmla="*/ 491 w 536"/>
                <a:gd name="T9" fmla="*/ 89 h 357"/>
                <a:gd name="T10" fmla="*/ 394 w 536"/>
                <a:gd name="T11" fmla="*/ 89 h 357"/>
                <a:gd name="T12" fmla="*/ 268 w 536"/>
                <a:gd name="T13" fmla="*/ 0 h 357"/>
                <a:gd name="T14" fmla="*/ 142 w 536"/>
                <a:gd name="T15" fmla="*/ 89 h 357"/>
                <a:gd name="T16" fmla="*/ 45 w 536"/>
                <a:gd name="T17" fmla="*/ 89 h 357"/>
                <a:gd name="T18" fmla="*/ 0 w 536"/>
                <a:gd name="T19" fmla="*/ 134 h 357"/>
                <a:gd name="T20" fmla="*/ 0 w 536"/>
                <a:gd name="T21" fmla="*/ 313 h 357"/>
                <a:gd name="T22" fmla="*/ 45 w 536"/>
                <a:gd name="T23" fmla="*/ 357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6" h="357">
                  <a:moveTo>
                    <a:pt x="45" y="357"/>
                  </a:moveTo>
                  <a:cubicBezTo>
                    <a:pt x="491" y="357"/>
                    <a:pt x="491" y="357"/>
                    <a:pt x="491" y="357"/>
                  </a:cubicBezTo>
                  <a:cubicBezTo>
                    <a:pt x="516" y="357"/>
                    <a:pt x="536" y="337"/>
                    <a:pt x="536" y="313"/>
                  </a:cubicBezTo>
                  <a:cubicBezTo>
                    <a:pt x="536" y="134"/>
                    <a:pt x="536" y="134"/>
                    <a:pt x="536" y="134"/>
                  </a:cubicBezTo>
                  <a:cubicBezTo>
                    <a:pt x="536" y="109"/>
                    <a:pt x="516" y="89"/>
                    <a:pt x="491" y="89"/>
                  </a:cubicBezTo>
                  <a:cubicBezTo>
                    <a:pt x="394" y="89"/>
                    <a:pt x="394" y="89"/>
                    <a:pt x="394" y="89"/>
                  </a:cubicBezTo>
                  <a:cubicBezTo>
                    <a:pt x="376" y="37"/>
                    <a:pt x="326" y="0"/>
                    <a:pt x="268" y="0"/>
                  </a:cubicBezTo>
                  <a:cubicBezTo>
                    <a:pt x="210" y="0"/>
                    <a:pt x="160" y="37"/>
                    <a:pt x="142" y="89"/>
                  </a:cubicBezTo>
                  <a:cubicBezTo>
                    <a:pt x="45" y="89"/>
                    <a:pt x="45" y="89"/>
                    <a:pt x="45" y="89"/>
                  </a:cubicBezTo>
                  <a:cubicBezTo>
                    <a:pt x="20" y="89"/>
                    <a:pt x="0" y="109"/>
                    <a:pt x="0" y="134"/>
                  </a:cubicBezTo>
                  <a:cubicBezTo>
                    <a:pt x="0" y="313"/>
                    <a:pt x="0" y="313"/>
                    <a:pt x="0" y="313"/>
                  </a:cubicBezTo>
                  <a:cubicBezTo>
                    <a:pt x="0" y="337"/>
                    <a:pt x="20" y="357"/>
                    <a:pt x="45" y="35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51" name="Freeform 29">
              <a:extLst>
                <a:ext uri="{FF2B5EF4-FFF2-40B4-BE49-F238E27FC236}">
                  <a16:creationId xmlns:a16="http://schemas.microsoft.com/office/drawing/2014/main" id="{FE81D340-47F5-4392-B4F9-E8DF25CB081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05213" y="1584326"/>
              <a:ext cx="1087438" cy="1270000"/>
            </a:xfrm>
            <a:custGeom>
              <a:avLst/>
              <a:gdLst>
                <a:gd name="T0" fmla="*/ 983 w 1072"/>
                <a:gd name="T1" fmla="*/ 0 h 1251"/>
                <a:gd name="T2" fmla="*/ 893 w 1072"/>
                <a:gd name="T3" fmla="*/ 0 h 1251"/>
                <a:gd name="T4" fmla="*/ 893 w 1072"/>
                <a:gd name="T5" fmla="*/ 134 h 1251"/>
                <a:gd name="T6" fmla="*/ 759 w 1072"/>
                <a:gd name="T7" fmla="*/ 268 h 1251"/>
                <a:gd name="T8" fmla="*/ 313 w 1072"/>
                <a:gd name="T9" fmla="*/ 268 h 1251"/>
                <a:gd name="T10" fmla="*/ 179 w 1072"/>
                <a:gd name="T11" fmla="*/ 134 h 1251"/>
                <a:gd name="T12" fmla="*/ 179 w 1072"/>
                <a:gd name="T13" fmla="*/ 0 h 1251"/>
                <a:gd name="T14" fmla="*/ 89 w 1072"/>
                <a:gd name="T15" fmla="*/ 0 h 1251"/>
                <a:gd name="T16" fmla="*/ 0 w 1072"/>
                <a:gd name="T17" fmla="*/ 89 h 1251"/>
                <a:gd name="T18" fmla="*/ 0 w 1072"/>
                <a:gd name="T19" fmla="*/ 1161 h 1251"/>
                <a:gd name="T20" fmla="*/ 89 w 1072"/>
                <a:gd name="T21" fmla="*/ 1251 h 1251"/>
                <a:gd name="T22" fmla="*/ 983 w 1072"/>
                <a:gd name="T23" fmla="*/ 1251 h 1251"/>
                <a:gd name="T24" fmla="*/ 1072 w 1072"/>
                <a:gd name="T25" fmla="*/ 1161 h 1251"/>
                <a:gd name="T26" fmla="*/ 1072 w 1072"/>
                <a:gd name="T27" fmla="*/ 89 h 1251"/>
                <a:gd name="T28" fmla="*/ 983 w 1072"/>
                <a:gd name="T29" fmla="*/ 0 h 1251"/>
                <a:gd name="T30" fmla="*/ 523 w 1072"/>
                <a:gd name="T31" fmla="*/ 791 h 1251"/>
                <a:gd name="T32" fmla="*/ 344 w 1072"/>
                <a:gd name="T33" fmla="*/ 970 h 1251"/>
                <a:gd name="T34" fmla="*/ 313 w 1072"/>
                <a:gd name="T35" fmla="*/ 983 h 1251"/>
                <a:gd name="T36" fmla="*/ 281 w 1072"/>
                <a:gd name="T37" fmla="*/ 970 h 1251"/>
                <a:gd name="T38" fmla="*/ 192 w 1072"/>
                <a:gd name="T39" fmla="*/ 880 h 1251"/>
                <a:gd name="T40" fmla="*/ 192 w 1072"/>
                <a:gd name="T41" fmla="*/ 817 h 1251"/>
                <a:gd name="T42" fmla="*/ 255 w 1072"/>
                <a:gd name="T43" fmla="*/ 817 h 1251"/>
                <a:gd name="T44" fmla="*/ 313 w 1072"/>
                <a:gd name="T45" fmla="*/ 875 h 1251"/>
                <a:gd name="T46" fmla="*/ 460 w 1072"/>
                <a:gd name="T47" fmla="*/ 728 h 1251"/>
                <a:gd name="T48" fmla="*/ 523 w 1072"/>
                <a:gd name="T49" fmla="*/ 728 h 1251"/>
                <a:gd name="T50" fmla="*/ 523 w 1072"/>
                <a:gd name="T51" fmla="*/ 791 h 1251"/>
                <a:gd name="T52" fmla="*/ 523 w 1072"/>
                <a:gd name="T53" fmla="*/ 433 h 1251"/>
                <a:gd name="T54" fmla="*/ 344 w 1072"/>
                <a:gd name="T55" fmla="*/ 612 h 1251"/>
                <a:gd name="T56" fmla="*/ 313 w 1072"/>
                <a:gd name="T57" fmla="*/ 625 h 1251"/>
                <a:gd name="T58" fmla="*/ 281 w 1072"/>
                <a:gd name="T59" fmla="*/ 612 h 1251"/>
                <a:gd name="T60" fmla="*/ 192 w 1072"/>
                <a:gd name="T61" fmla="*/ 523 h 1251"/>
                <a:gd name="T62" fmla="*/ 192 w 1072"/>
                <a:gd name="T63" fmla="*/ 460 h 1251"/>
                <a:gd name="T64" fmla="*/ 255 w 1072"/>
                <a:gd name="T65" fmla="*/ 460 h 1251"/>
                <a:gd name="T66" fmla="*/ 313 w 1072"/>
                <a:gd name="T67" fmla="*/ 517 h 1251"/>
                <a:gd name="T68" fmla="*/ 460 w 1072"/>
                <a:gd name="T69" fmla="*/ 370 h 1251"/>
                <a:gd name="T70" fmla="*/ 523 w 1072"/>
                <a:gd name="T71" fmla="*/ 370 h 1251"/>
                <a:gd name="T72" fmla="*/ 523 w 1072"/>
                <a:gd name="T73" fmla="*/ 433 h 1251"/>
                <a:gd name="T74" fmla="*/ 849 w 1072"/>
                <a:gd name="T75" fmla="*/ 893 h 1251"/>
                <a:gd name="T76" fmla="*/ 670 w 1072"/>
                <a:gd name="T77" fmla="*/ 893 h 1251"/>
                <a:gd name="T78" fmla="*/ 625 w 1072"/>
                <a:gd name="T79" fmla="*/ 849 h 1251"/>
                <a:gd name="T80" fmla="*/ 670 w 1072"/>
                <a:gd name="T81" fmla="*/ 804 h 1251"/>
                <a:gd name="T82" fmla="*/ 849 w 1072"/>
                <a:gd name="T83" fmla="*/ 804 h 1251"/>
                <a:gd name="T84" fmla="*/ 893 w 1072"/>
                <a:gd name="T85" fmla="*/ 849 h 1251"/>
                <a:gd name="T86" fmla="*/ 849 w 1072"/>
                <a:gd name="T87" fmla="*/ 893 h 1251"/>
                <a:gd name="T88" fmla="*/ 849 w 1072"/>
                <a:gd name="T89" fmla="*/ 536 h 1251"/>
                <a:gd name="T90" fmla="*/ 670 w 1072"/>
                <a:gd name="T91" fmla="*/ 536 h 1251"/>
                <a:gd name="T92" fmla="*/ 625 w 1072"/>
                <a:gd name="T93" fmla="*/ 491 h 1251"/>
                <a:gd name="T94" fmla="*/ 670 w 1072"/>
                <a:gd name="T95" fmla="*/ 446 h 1251"/>
                <a:gd name="T96" fmla="*/ 849 w 1072"/>
                <a:gd name="T97" fmla="*/ 446 h 1251"/>
                <a:gd name="T98" fmla="*/ 893 w 1072"/>
                <a:gd name="T99" fmla="*/ 491 h 1251"/>
                <a:gd name="T100" fmla="*/ 849 w 1072"/>
                <a:gd name="T101" fmla="*/ 536 h 1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072" h="1251">
                  <a:moveTo>
                    <a:pt x="983" y="0"/>
                  </a:moveTo>
                  <a:cubicBezTo>
                    <a:pt x="893" y="0"/>
                    <a:pt x="893" y="0"/>
                    <a:pt x="893" y="0"/>
                  </a:cubicBezTo>
                  <a:cubicBezTo>
                    <a:pt x="893" y="134"/>
                    <a:pt x="893" y="134"/>
                    <a:pt x="893" y="134"/>
                  </a:cubicBezTo>
                  <a:cubicBezTo>
                    <a:pt x="893" y="207"/>
                    <a:pt x="833" y="268"/>
                    <a:pt x="759" y="268"/>
                  </a:cubicBezTo>
                  <a:cubicBezTo>
                    <a:pt x="313" y="268"/>
                    <a:pt x="313" y="268"/>
                    <a:pt x="313" y="268"/>
                  </a:cubicBezTo>
                  <a:cubicBezTo>
                    <a:pt x="239" y="268"/>
                    <a:pt x="179" y="207"/>
                    <a:pt x="179" y="134"/>
                  </a:cubicBezTo>
                  <a:cubicBezTo>
                    <a:pt x="179" y="0"/>
                    <a:pt x="179" y="0"/>
                    <a:pt x="179" y="0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40" y="0"/>
                    <a:pt x="0" y="40"/>
                    <a:pt x="0" y="89"/>
                  </a:cubicBezTo>
                  <a:cubicBezTo>
                    <a:pt x="0" y="1161"/>
                    <a:pt x="0" y="1161"/>
                    <a:pt x="0" y="1161"/>
                  </a:cubicBezTo>
                  <a:cubicBezTo>
                    <a:pt x="0" y="1211"/>
                    <a:pt x="39" y="1251"/>
                    <a:pt x="89" y="1251"/>
                  </a:cubicBezTo>
                  <a:cubicBezTo>
                    <a:pt x="983" y="1251"/>
                    <a:pt x="983" y="1251"/>
                    <a:pt x="983" y="1251"/>
                  </a:cubicBezTo>
                  <a:cubicBezTo>
                    <a:pt x="1033" y="1251"/>
                    <a:pt x="1072" y="1211"/>
                    <a:pt x="1072" y="1161"/>
                  </a:cubicBezTo>
                  <a:cubicBezTo>
                    <a:pt x="1072" y="89"/>
                    <a:pt x="1072" y="89"/>
                    <a:pt x="1072" y="89"/>
                  </a:cubicBezTo>
                  <a:cubicBezTo>
                    <a:pt x="1072" y="39"/>
                    <a:pt x="1033" y="0"/>
                    <a:pt x="983" y="0"/>
                  </a:cubicBezTo>
                  <a:close/>
                  <a:moveTo>
                    <a:pt x="523" y="791"/>
                  </a:moveTo>
                  <a:cubicBezTo>
                    <a:pt x="344" y="970"/>
                    <a:pt x="344" y="970"/>
                    <a:pt x="344" y="970"/>
                  </a:cubicBezTo>
                  <a:cubicBezTo>
                    <a:pt x="335" y="978"/>
                    <a:pt x="324" y="983"/>
                    <a:pt x="313" y="983"/>
                  </a:cubicBezTo>
                  <a:cubicBezTo>
                    <a:pt x="301" y="983"/>
                    <a:pt x="290" y="978"/>
                    <a:pt x="281" y="970"/>
                  </a:cubicBezTo>
                  <a:cubicBezTo>
                    <a:pt x="192" y="880"/>
                    <a:pt x="192" y="880"/>
                    <a:pt x="192" y="880"/>
                  </a:cubicBezTo>
                  <a:cubicBezTo>
                    <a:pt x="174" y="863"/>
                    <a:pt x="174" y="834"/>
                    <a:pt x="192" y="817"/>
                  </a:cubicBezTo>
                  <a:cubicBezTo>
                    <a:pt x="209" y="800"/>
                    <a:pt x="237" y="800"/>
                    <a:pt x="255" y="817"/>
                  </a:cubicBezTo>
                  <a:cubicBezTo>
                    <a:pt x="313" y="875"/>
                    <a:pt x="313" y="875"/>
                    <a:pt x="313" y="875"/>
                  </a:cubicBezTo>
                  <a:cubicBezTo>
                    <a:pt x="460" y="728"/>
                    <a:pt x="460" y="728"/>
                    <a:pt x="460" y="728"/>
                  </a:cubicBezTo>
                  <a:cubicBezTo>
                    <a:pt x="477" y="710"/>
                    <a:pt x="505" y="710"/>
                    <a:pt x="523" y="728"/>
                  </a:cubicBezTo>
                  <a:cubicBezTo>
                    <a:pt x="540" y="745"/>
                    <a:pt x="540" y="773"/>
                    <a:pt x="523" y="791"/>
                  </a:cubicBezTo>
                  <a:close/>
                  <a:moveTo>
                    <a:pt x="523" y="433"/>
                  </a:moveTo>
                  <a:cubicBezTo>
                    <a:pt x="344" y="612"/>
                    <a:pt x="344" y="612"/>
                    <a:pt x="344" y="612"/>
                  </a:cubicBezTo>
                  <a:cubicBezTo>
                    <a:pt x="335" y="621"/>
                    <a:pt x="324" y="625"/>
                    <a:pt x="313" y="625"/>
                  </a:cubicBezTo>
                  <a:cubicBezTo>
                    <a:pt x="301" y="625"/>
                    <a:pt x="290" y="621"/>
                    <a:pt x="281" y="612"/>
                  </a:cubicBezTo>
                  <a:cubicBezTo>
                    <a:pt x="192" y="523"/>
                    <a:pt x="192" y="523"/>
                    <a:pt x="192" y="523"/>
                  </a:cubicBezTo>
                  <a:cubicBezTo>
                    <a:pt x="174" y="505"/>
                    <a:pt x="174" y="477"/>
                    <a:pt x="192" y="460"/>
                  </a:cubicBezTo>
                  <a:cubicBezTo>
                    <a:pt x="209" y="442"/>
                    <a:pt x="237" y="442"/>
                    <a:pt x="255" y="460"/>
                  </a:cubicBezTo>
                  <a:cubicBezTo>
                    <a:pt x="313" y="517"/>
                    <a:pt x="313" y="517"/>
                    <a:pt x="313" y="517"/>
                  </a:cubicBezTo>
                  <a:cubicBezTo>
                    <a:pt x="460" y="370"/>
                    <a:pt x="460" y="370"/>
                    <a:pt x="460" y="370"/>
                  </a:cubicBezTo>
                  <a:cubicBezTo>
                    <a:pt x="477" y="353"/>
                    <a:pt x="505" y="353"/>
                    <a:pt x="523" y="370"/>
                  </a:cubicBezTo>
                  <a:cubicBezTo>
                    <a:pt x="540" y="388"/>
                    <a:pt x="540" y="416"/>
                    <a:pt x="523" y="433"/>
                  </a:cubicBezTo>
                  <a:close/>
                  <a:moveTo>
                    <a:pt x="849" y="893"/>
                  </a:moveTo>
                  <a:cubicBezTo>
                    <a:pt x="670" y="893"/>
                    <a:pt x="670" y="893"/>
                    <a:pt x="670" y="893"/>
                  </a:cubicBezTo>
                  <a:cubicBezTo>
                    <a:pt x="645" y="893"/>
                    <a:pt x="625" y="873"/>
                    <a:pt x="625" y="849"/>
                  </a:cubicBezTo>
                  <a:cubicBezTo>
                    <a:pt x="625" y="824"/>
                    <a:pt x="645" y="804"/>
                    <a:pt x="670" y="804"/>
                  </a:cubicBezTo>
                  <a:cubicBezTo>
                    <a:pt x="849" y="804"/>
                    <a:pt x="849" y="804"/>
                    <a:pt x="849" y="804"/>
                  </a:cubicBezTo>
                  <a:cubicBezTo>
                    <a:pt x="873" y="804"/>
                    <a:pt x="893" y="824"/>
                    <a:pt x="893" y="849"/>
                  </a:cubicBezTo>
                  <a:cubicBezTo>
                    <a:pt x="893" y="873"/>
                    <a:pt x="873" y="893"/>
                    <a:pt x="849" y="893"/>
                  </a:cubicBezTo>
                  <a:close/>
                  <a:moveTo>
                    <a:pt x="849" y="536"/>
                  </a:moveTo>
                  <a:cubicBezTo>
                    <a:pt x="670" y="536"/>
                    <a:pt x="670" y="536"/>
                    <a:pt x="670" y="536"/>
                  </a:cubicBezTo>
                  <a:cubicBezTo>
                    <a:pt x="645" y="536"/>
                    <a:pt x="625" y="516"/>
                    <a:pt x="625" y="491"/>
                  </a:cubicBezTo>
                  <a:cubicBezTo>
                    <a:pt x="625" y="466"/>
                    <a:pt x="645" y="446"/>
                    <a:pt x="670" y="446"/>
                  </a:cubicBezTo>
                  <a:cubicBezTo>
                    <a:pt x="849" y="446"/>
                    <a:pt x="849" y="446"/>
                    <a:pt x="849" y="446"/>
                  </a:cubicBezTo>
                  <a:cubicBezTo>
                    <a:pt x="873" y="446"/>
                    <a:pt x="893" y="466"/>
                    <a:pt x="893" y="491"/>
                  </a:cubicBezTo>
                  <a:cubicBezTo>
                    <a:pt x="893" y="516"/>
                    <a:pt x="873" y="536"/>
                    <a:pt x="849" y="5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E315D190-4A11-2611-7033-A04B3EE57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Aerospray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® Pro is Your Ideal Solution</a:t>
            </a:r>
            <a:endParaRPr lang="en-US" dirty="0"/>
          </a:p>
        </p:txBody>
      </p:sp>
      <p:pic>
        <p:nvPicPr>
          <p:cNvPr id="80" name="Google Shape;465;p30">
            <a:extLst>
              <a:ext uri="{FF2B5EF4-FFF2-40B4-BE49-F238E27FC236}">
                <a16:creationId xmlns:a16="http://schemas.microsoft.com/office/drawing/2014/main" id="{B71796EF-EB69-7466-3755-F23A450E9246}"/>
              </a:ext>
            </a:extLst>
          </p:cNvPr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21413" y="923756"/>
            <a:ext cx="1949177" cy="12378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0479157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Freeform: Shape 97">
            <a:extLst>
              <a:ext uri="{FF2B5EF4-FFF2-40B4-BE49-F238E27FC236}">
                <a16:creationId xmlns:a16="http://schemas.microsoft.com/office/drawing/2014/main" id="{688863CD-7586-4265-A5DE-0C4484F86618}"/>
              </a:ext>
            </a:extLst>
          </p:cNvPr>
          <p:cNvSpPr/>
          <p:nvPr/>
        </p:nvSpPr>
        <p:spPr>
          <a:xfrm>
            <a:off x="611029" y="3718028"/>
            <a:ext cx="10969942" cy="2603261"/>
          </a:xfrm>
          <a:custGeom>
            <a:avLst/>
            <a:gdLst>
              <a:gd name="connsiteX0" fmla="*/ 117667 w 10969942"/>
              <a:gd name="connsiteY0" fmla="*/ 0 h 2603261"/>
              <a:gd name="connsiteX1" fmla="*/ 2223793 w 10969942"/>
              <a:gd name="connsiteY1" fmla="*/ 0 h 2603261"/>
              <a:gd name="connsiteX2" fmla="*/ 4180343 w 10969942"/>
              <a:gd name="connsiteY2" fmla="*/ 0 h 2603261"/>
              <a:gd name="connsiteX3" fmla="*/ 4180344 w 10969942"/>
              <a:gd name="connsiteY3" fmla="*/ 0 h 2603261"/>
              <a:gd name="connsiteX4" fmla="*/ 10852275 w 10969942"/>
              <a:gd name="connsiteY4" fmla="*/ 0 h 2603261"/>
              <a:gd name="connsiteX5" fmla="*/ 10969942 w 10969942"/>
              <a:gd name="connsiteY5" fmla="*/ 117667 h 2603261"/>
              <a:gd name="connsiteX6" fmla="*/ 10969942 w 10969942"/>
              <a:gd name="connsiteY6" fmla="*/ 2485594 h 2603261"/>
              <a:gd name="connsiteX7" fmla="*/ 10852275 w 10969942"/>
              <a:gd name="connsiteY7" fmla="*/ 2603261 h 2603261"/>
              <a:gd name="connsiteX8" fmla="*/ 3281360 w 10969942"/>
              <a:gd name="connsiteY8" fmla="*/ 2603261 h 2603261"/>
              <a:gd name="connsiteX9" fmla="*/ 3281359 w 10969942"/>
              <a:gd name="connsiteY9" fmla="*/ 2603261 h 2603261"/>
              <a:gd name="connsiteX10" fmla="*/ 1324809 w 10969942"/>
              <a:gd name="connsiteY10" fmla="*/ 2603261 h 2603261"/>
              <a:gd name="connsiteX11" fmla="*/ 117667 w 10969942"/>
              <a:gd name="connsiteY11" fmla="*/ 2603261 h 2603261"/>
              <a:gd name="connsiteX12" fmla="*/ 0 w 10969942"/>
              <a:gd name="connsiteY12" fmla="*/ 2485594 h 2603261"/>
              <a:gd name="connsiteX13" fmla="*/ 0 w 10969942"/>
              <a:gd name="connsiteY13" fmla="*/ 117667 h 2603261"/>
              <a:gd name="connsiteX14" fmla="*/ 117667 w 10969942"/>
              <a:gd name="connsiteY14" fmla="*/ 0 h 2603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969942" h="2603261">
                <a:moveTo>
                  <a:pt x="117667" y="0"/>
                </a:moveTo>
                <a:lnTo>
                  <a:pt x="2223793" y="0"/>
                </a:lnTo>
                <a:lnTo>
                  <a:pt x="4180343" y="0"/>
                </a:lnTo>
                <a:lnTo>
                  <a:pt x="4180344" y="0"/>
                </a:lnTo>
                <a:lnTo>
                  <a:pt x="10852275" y="0"/>
                </a:lnTo>
                <a:cubicBezTo>
                  <a:pt x="10917261" y="0"/>
                  <a:pt x="10969942" y="52681"/>
                  <a:pt x="10969942" y="117667"/>
                </a:cubicBezTo>
                <a:lnTo>
                  <a:pt x="10969942" y="2485594"/>
                </a:lnTo>
                <a:cubicBezTo>
                  <a:pt x="10969942" y="2550580"/>
                  <a:pt x="10917261" y="2603261"/>
                  <a:pt x="10852275" y="2603261"/>
                </a:cubicBezTo>
                <a:lnTo>
                  <a:pt x="3281360" y="2603261"/>
                </a:lnTo>
                <a:lnTo>
                  <a:pt x="3281359" y="2603261"/>
                </a:lnTo>
                <a:lnTo>
                  <a:pt x="1324809" y="2603261"/>
                </a:lnTo>
                <a:lnTo>
                  <a:pt x="117667" y="2603261"/>
                </a:lnTo>
                <a:cubicBezTo>
                  <a:pt x="52681" y="2603261"/>
                  <a:pt x="0" y="2550580"/>
                  <a:pt x="0" y="2485594"/>
                </a:cubicBezTo>
                <a:lnTo>
                  <a:pt x="0" y="117667"/>
                </a:lnTo>
                <a:cubicBezTo>
                  <a:pt x="0" y="52681"/>
                  <a:pt x="52681" y="0"/>
                  <a:pt x="117667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N" dirty="0"/>
          </a:p>
        </p:txBody>
      </p: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776F18A2-037C-456E-AEA8-A4CA35313F51}"/>
              </a:ext>
            </a:extLst>
          </p:cNvPr>
          <p:cNvCxnSpPr>
            <a:cxnSpLocks/>
          </p:cNvCxnSpPr>
          <p:nvPr/>
        </p:nvCxnSpPr>
        <p:spPr>
          <a:xfrm>
            <a:off x="5843500" y="4937763"/>
            <a:ext cx="1598794" cy="0"/>
          </a:xfrm>
          <a:prstGeom prst="line">
            <a:avLst/>
          </a:prstGeom>
          <a:ln w="762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37F4C46B-47DF-4EC2-9007-33721355AFB0}"/>
              </a:ext>
            </a:extLst>
          </p:cNvPr>
          <p:cNvCxnSpPr>
            <a:cxnSpLocks/>
          </p:cNvCxnSpPr>
          <p:nvPr/>
        </p:nvCxnSpPr>
        <p:spPr>
          <a:xfrm>
            <a:off x="7394394" y="4937763"/>
            <a:ext cx="1598794" cy="0"/>
          </a:xfrm>
          <a:prstGeom prst="line">
            <a:avLst/>
          </a:prstGeom>
          <a:ln w="762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8AB80D9B-FFCE-46C5-85C8-F01124C88E6A}"/>
              </a:ext>
            </a:extLst>
          </p:cNvPr>
          <p:cNvCxnSpPr>
            <a:cxnSpLocks/>
          </p:cNvCxnSpPr>
          <p:nvPr/>
        </p:nvCxnSpPr>
        <p:spPr>
          <a:xfrm>
            <a:off x="8918394" y="4937763"/>
            <a:ext cx="1598794" cy="0"/>
          </a:xfrm>
          <a:prstGeom prst="line">
            <a:avLst/>
          </a:prstGeom>
          <a:ln w="762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Freeform: Shape 96">
            <a:extLst>
              <a:ext uri="{FF2B5EF4-FFF2-40B4-BE49-F238E27FC236}">
                <a16:creationId xmlns:a16="http://schemas.microsoft.com/office/drawing/2014/main" id="{781E8133-954D-4E58-BA1F-D6A5EC787ED9}"/>
              </a:ext>
            </a:extLst>
          </p:cNvPr>
          <p:cNvSpPr/>
          <p:nvPr/>
        </p:nvSpPr>
        <p:spPr>
          <a:xfrm>
            <a:off x="611029" y="1033672"/>
            <a:ext cx="10969942" cy="2603261"/>
          </a:xfrm>
          <a:custGeom>
            <a:avLst/>
            <a:gdLst>
              <a:gd name="connsiteX0" fmla="*/ 117667 w 10969942"/>
              <a:gd name="connsiteY0" fmla="*/ 0 h 2603261"/>
              <a:gd name="connsiteX1" fmla="*/ 1315640 w 10969942"/>
              <a:gd name="connsiteY1" fmla="*/ 0 h 2603261"/>
              <a:gd name="connsiteX2" fmla="*/ 1315641 w 10969942"/>
              <a:gd name="connsiteY2" fmla="*/ 0 h 2603261"/>
              <a:gd name="connsiteX3" fmla="*/ 3281394 w 10969942"/>
              <a:gd name="connsiteY3" fmla="*/ 0 h 2603261"/>
              <a:gd name="connsiteX4" fmla="*/ 4180378 w 10969942"/>
              <a:gd name="connsiteY4" fmla="*/ 2603261 h 2603261"/>
              <a:gd name="connsiteX5" fmla="*/ 2214625 w 10969942"/>
              <a:gd name="connsiteY5" fmla="*/ 2603261 h 2603261"/>
              <a:gd name="connsiteX6" fmla="*/ 2214624 w 10969942"/>
              <a:gd name="connsiteY6" fmla="*/ 2603261 h 2603261"/>
              <a:gd name="connsiteX7" fmla="*/ 117667 w 10969942"/>
              <a:gd name="connsiteY7" fmla="*/ 2603261 h 2603261"/>
              <a:gd name="connsiteX8" fmla="*/ 0 w 10969942"/>
              <a:gd name="connsiteY8" fmla="*/ 2485594 h 2603261"/>
              <a:gd name="connsiteX9" fmla="*/ 0 w 10969942"/>
              <a:gd name="connsiteY9" fmla="*/ 117667 h 2603261"/>
              <a:gd name="connsiteX10" fmla="*/ 117667 w 10969942"/>
              <a:gd name="connsiteY10" fmla="*/ 0 h 2603261"/>
              <a:gd name="connsiteX11" fmla="*/ 3281394 w 10969942"/>
              <a:gd name="connsiteY11" fmla="*/ 0 h 2603261"/>
              <a:gd name="connsiteX12" fmla="*/ 10852275 w 10969942"/>
              <a:gd name="connsiteY12" fmla="*/ 0 h 2603261"/>
              <a:gd name="connsiteX13" fmla="*/ 10969942 w 10969942"/>
              <a:gd name="connsiteY13" fmla="*/ 117667 h 2603261"/>
              <a:gd name="connsiteX14" fmla="*/ 10969942 w 10969942"/>
              <a:gd name="connsiteY14" fmla="*/ 2485594 h 2603261"/>
              <a:gd name="connsiteX15" fmla="*/ 10852275 w 10969942"/>
              <a:gd name="connsiteY15" fmla="*/ 2603261 h 2603261"/>
              <a:gd name="connsiteX16" fmla="*/ 4180378 w 10969942"/>
              <a:gd name="connsiteY16" fmla="*/ 2603261 h 2603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969942" h="2603261">
                <a:moveTo>
                  <a:pt x="117667" y="0"/>
                </a:moveTo>
                <a:lnTo>
                  <a:pt x="1315640" y="0"/>
                </a:lnTo>
                <a:lnTo>
                  <a:pt x="1315641" y="0"/>
                </a:lnTo>
                <a:lnTo>
                  <a:pt x="3281394" y="0"/>
                </a:lnTo>
                <a:lnTo>
                  <a:pt x="4180378" y="2603261"/>
                </a:lnTo>
                <a:lnTo>
                  <a:pt x="2214625" y="2603261"/>
                </a:lnTo>
                <a:lnTo>
                  <a:pt x="2214624" y="2603261"/>
                </a:lnTo>
                <a:lnTo>
                  <a:pt x="117667" y="2603261"/>
                </a:lnTo>
                <a:cubicBezTo>
                  <a:pt x="52681" y="2603261"/>
                  <a:pt x="0" y="2550580"/>
                  <a:pt x="0" y="2485594"/>
                </a:cubicBezTo>
                <a:lnTo>
                  <a:pt x="0" y="117667"/>
                </a:lnTo>
                <a:cubicBezTo>
                  <a:pt x="0" y="52681"/>
                  <a:pt x="52681" y="0"/>
                  <a:pt x="117667" y="0"/>
                </a:cubicBezTo>
                <a:close/>
                <a:moveTo>
                  <a:pt x="3281394" y="0"/>
                </a:moveTo>
                <a:lnTo>
                  <a:pt x="10852275" y="0"/>
                </a:lnTo>
                <a:cubicBezTo>
                  <a:pt x="10917261" y="0"/>
                  <a:pt x="10969942" y="52681"/>
                  <a:pt x="10969942" y="117667"/>
                </a:cubicBezTo>
                <a:lnTo>
                  <a:pt x="10969942" y="2485594"/>
                </a:lnTo>
                <a:cubicBezTo>
                  <a:pt x="10969942" y="2550580"/>
                  <a:pt x="10917261" y="2603261"/>
                  <a:pt x="10852275" y="2603261"/>
                </a:cubicBezTo>
                <a:lnTo>
                  <a:pt x="4180378" y="2603261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N" dirty="0"/>
          </a:p>
        </p:txBody>
      </p: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DE5B8411-1CA0-4990-B9B5-F01847A3C5B6}"/>
              </a:ext>
            </a:extLst>
          </p:cNvPr>
          <p:cNvCxnSpPr>
            <a:cxnSpLocks/>
          </p:cNvCxnSpPr>
          <p:nvPr/>
        </p:nvCxnSpPr>
        <p:spPr>
          <a:xfrm>
            <a:off x="5843501" y="2329035"/>
            <a:ext cx="1733957" cy="1"/>
          </a:xfrm>
          <a:prstGeom prst="line">
            <a:avLst/>
          </a:prstGeom>
          <a:ln w="762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0B7DF2DC-BDE9-4802-A351-DBDF515273E6}"/>
              </a:ext>
            </a:extLst>
          </p:cNvPr>
          <p:cNvCxnSpPr>
            <a:cxnSpLocks/>
          </p:cNvCxnSpPr>
          <p:nvPr/>
        </p:nvCxnSpPr>
        <p:spPr>
          <a:xfrm>
            <a:off x="7394395" y="2329035"/>
            <a:ext cx="1733957" cy="1"/>
          </a:xfrm>
          <a:prstGeom prst="line">
            <a:avLst/>
          </a:prstGeom>
          <a:ln w="762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6E4AD982-2538-47B8-AEAD-C93B747E7C48}"/>
              </a:ext>
            </a:extLst>
          </p:cNvPr>
          <p:cNvCxnSpPr>
            <a:cxnSpLocks/>
          </p:cNvCxnSpPr>
          <p:nvPr/>
        </p:nvCxnSpPr>
        <p:spPr>
          <a:xfrm>
            <a:off x="8918395" y="2329035"/>
            <a:ext cx="1733957" cy="1"/>
          </a:xfrm>
          <a:prstGeom prst="line">
            <a:avLst/>
          </a:prstGeom>
          <a:ln w="762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Freeform: Shape 102">
            <a:extLst>
              <a:ext uri="{FF2B5EF4-FFF2-40B4-BE49-F238E27FC236}">
                <a16:creationId xmlns:a16="http://schemas.microsoft.com/office/drawing/2014/main" id="{84AB050C-D2BD-42E3-92B2-90180331F6DB}"/>
              </a:ext>
            </a:extLst>
          </p:cNvPr>
          <p:cNvSpPr/>
          <p:nvPr/>
        </p:nvSpPr>
        <p:spPr>
          <a:xfrm>
            <a:off x="611029" y="1033672"/>
            <a:ext cx="4180378" cy="2603261"/>
          </a:xfrm>
          <a:custGeom>
            <a:avLst/>
            <a:gdLst>
              <a:gd name="connsiteX0" fmla="*/ 117667 w 4180378"/>
              <a:gd name="connsiteY0" fmla="*/ 0 h 2603261"/>
              <a:gd name="connsiteX1" fmla="*/ 1315640 w 4180378"/>
              <a:gd name="connsiteY1" fmla="*/ 0 h 2603261"/>
              <a:gd name="connsiteX2" fmla="*/ 1315641 w 4180378"/>
              <a:gd name="connsiteY2" fmla="*/ 0 h 2603261"/>
              <a:gd name="connsiteX3" fmla="*/ 3281394 w 4180378"/>
              <a:gd name="connsiteY3" fmla="*/ 0 h 2603261"/>
              <a:gd name="connsiteX4" fmla="*/ 4180378 w 4180378"/>
              <a:gd name="connsiteY4" fmla="*/ 2603261 h 2603261"/>
              <a:gd name="connsiteX5" fmla="*/ 2214625 w 4180378"/>
              <a:gd name="connsiteY5" fmla="*/ 2603261 h 2603261"/>
              <a:gd name="connsiteX6" fmla="*/ 2214624 w 4180378"/>
              <a:gd name="connsiteY6" fmla="*/ 2603261 h 2603261"/>
              <a:gd name="connsiteX7" fmla="*/ 117667 w 4180378"/>
              <a:gd name="connsiteY7" fmla="*/ 2603261 h 2603261"/>
              <a:gd name="connsiteX8" fmla="*/ 0 w 4180378"/>
              <a:gd name="connsiteY8" fmla="*/ 2485594 h 2603261"/>
              <a:gd name="connsiteX9" fmla="*/ 0 w 4180378"/>
              <a:gd name="connsiteY9" fmla="*/ 117667 h 2603261"/>
              <a:gd name="connsiteX10" fmla="*/ 117667 w 4180378"/>
              <a:gd name="connsiteY10" fmla="*/ 0 h 2603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180378" h="2603261">
                <a:moveTo>
                  <a:pt x="117667" y="0"/>
                </a:moveTo>
                <a:lnTo>
                  <a:pt x="1315640" y="0"/>
                </a:lnTo>
                <a:lnTo>
                  <a:pt x="1315641" y="0"/>
                </a:lnTo>
                <a:lnTo>
                  <a:pt x="3281394" y="0"/>
                </a:lnTo>
                <a:lnTo>
                  <a:pt x="4180378" y="2603261"/>
                </a:lnTo>
                <a:lnTo>
                  <a:pt x="2214625" y="2603261"/>
                </a:lnTo>
                <a:lnTo>
                  <a:pt x="2214624" y="2603261"/>
                </a:lnTo>
                <a:lnTo>
                  <a:pt x="117667" y="2603261"/>
                </a:lnTo>
                <a:cubicBezTo>
                  <a:pt x="52681" y="2603261"/>
                  <a:pt x="0" y="2550580"/>
                  <a:pt x="0" y="2485594"/>
                </a:cubicBezTo>
                <a:lnTo>
                  <a:pt x="0" y="117667"/>
                </a:lnTo>
                <a:cubicBezTo>
                  <a:pt x="0" y="52681"/>
                  <a:pt x="52681" y="0"/>
                  <a:pt x="11766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N" dirty="0"/>
          </a:p>
        </p:txBody>
      </p:sp>
      <p:sp>
        <p:nvSpPr>
          <p:cNvPr id="104" name="Freeform: Shape 103">
            <a:extLst>
              <a:ext uri="{FF2B5EF4-FFF2-40B4-BE49-F238E27FC236}">
                <a16:creationId xmlns:a16="http://schemas.microsoft.com/office/drawing/2014/main" id="{03EC5CD1-C0F5-4353-AAF6-3F0CB030E561}"/>
              </a:ext>
            </a:extLst>
          </p:cNvPr>
          <p:cNvSpPr/>
          <p:nvPr/>
        </p:nvSpPr>
        <p:spPr>
          <a:xfrm>
            <a:off x="611029" y="3718028"/>
            <a:ext cx="4180344" cy="2603261"/>
          </a:xfrm>
          <a:custGeom>
            <a:avLst/>
            <a:gdLst>
              <a:gd name="connsiteX0" fmla="*/ 117667 w 4180344"/>
              <a:gd name="connsiteY0" fmla="*/ 0 h 2603261"/>
              <a:gd name="connsiteX1" fmla="*/ 2223793 w 4180344"/>
              <a:gd name="connsiteY1" fmla="*/ 0 h 2603261"/>
              <a:gd name="connsiteX2" fmla="*/ 4180344 w 4180344"/>
              <a:gd name="connsiteY2" fmla="*/ 0 h 2603261"/>
              <a:gd name="connsiteX3" fmla="*/ 3281360 w 4180344"/>
              <a:gd name="connsiteY3" fmla="*/ 2603261 h 2603261"/>
              <a:gd name="connsiteX4" fmla="*/ 1324809 w 4180344"/>
              <a:gd name="connsiteY4" fmla="*/ 2603261 h 2603261"/>
              <a:gd name="connsiteX5" fmla="*/ 117667 w 4180344"/>
              <a:gd name="connsiteY5" fmla="*/ 2603261 h 2603261"/>
              <a:gd name="connsiteX6" fmla="*/ 0 w 4180344"/>
              <a:gd name="connsiteY6" fmla="*/ 2485594 h 2603261"/>
              <a:gd name="connsiteX7" fmla="*/ 0 w 4180344"/>
              <a:gd name="connsiteY7" fmla="*/ 117667 h 2603261"/>
              <a:gd name="connsiteX8" fmla="*/ 117667 w 4180344"/>
              <a:gd name="connsiteY8" fmla="*/ 0 h 2603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80344" h="2603261">
                <a:moveTo>
                  <a:pt x="117667" y="0"/>
                </a:moveTo>
                <a:lnTo>
                  <a:pt x="2223793" y="0"/>
                </a:lnTo>
                <a:lnTo>
                  <a:pt x="4180344" y="0"/>
                </a:lnTo>
                <a:lnTo>
                  <a:pt x="3281360" y="2603261"/>
                </a:lnTo>
                <a:lnTo>
                  <a:pt x="1324809" y="2603261"/>
                </a:lnTo>
                <a:lnTo>
                  <a:pt x="117667" y="2603261"/>
                </a:lnTo>
                <a:cubicBezTo>
                  <a:pt x="52681" y="2603261"/>
                  <a:pt x="0" y="2550580"/>
                  <a:pt x="0" y="2485594"/>
                </a:cubicBezTo>
                <a:lnTo>
                  <a:pt x="0" y="117667"/>
                </a:lnTo>
                <a:cubicBezTo>
                  <a:pt x="0" y="52681"/>
                  <a:pt x="52681" y="0"/>
                  <a:pt x="11766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N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8E5B9F1-14EF-46CD-AF67-102A9E95F143}"/>
              </a:ext>
            </a:extLst>
          </p:cNvPr>
          <p:cNvSpPr/>
          <p:nvPr/>
        </p:nvSpPr>
        <p:spPr>
          <a:xfrm>
            <a:off x="7063672" y="1995402"/>
            <a:ext cx="667264" cy="66726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1A59579-73AC-49BC-9FEA-C6DD8E325CA1}"/>
              </a:ext>
            </a:extLst>
          </p:cNvPr>
          <p:cNvSpPr/>
          <p:nvPr/>
        </p:nvSpPr>
        <p:spPr>
          <a:xfrm>
            <a:off x="8601022" y="1995402"/>
            <a:ext cx="667264" cy="66726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C6708A0-CE49-470E-8700-BC095CD5A65C}"/>
              </a:ext>
            </a:extLst>
          </p:cNvPr>
          <p:cNvSpPr/>
          <p:nvPr/>
        </p:nvSpPr>
        <p:spPr>
          <a:xfrm>
            <a:off x="10138371" y="1995402"/>
            <a:ext cx="667264" cy="667264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B61C121-37EE-4945-A2D2-C20F5B925B8A}"/>
              </a:ext>
            </a:extLst>
          </p:cNvPr>
          <p:cNvSpPr/>
          <p:nvPr/>
        </p:nvSpPr>
        <p:spPr>
          <a:xfrm>
            <a:off x="7063672" y="4604131"/>
            <a:ext cx="667264" cy="66726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6D8CC25-635C-498E-AE45-8F712B750F6B}"/>
              </a:ext>
            </a:extLst>
          </p:cNvPr>
          <p:cNvSpPr/>
          <p:nvPr/>
        </p:nvSpPr>
        <p:spPr>
          <a:xfrm>
            <a:off x="8601022" y="4604131"/>
            <a:ext cx="667264" cy="66726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78ABB33-4A61-4BE8-B650-312CC351D5A3}"/>
              </a:ext>
            </a:extLst>
          </p:cNvPr>
          <p:cNvSpPr/>
          <p:nvPr/>
        </p:nvSpPr>
        <p:spPr>
          <a:xfrm>
            <a:off x="10138371" y="4604131"/>
            <a:ext cx="667264" cy="667264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CD4083EF-4F1B-428A-941A-1FFF2AAABCA2}"/>
              </a:ext>
            </a:extLst>
          </p:cNvPr>
          <p:cNvGrpSpPr/>
          <p:nvPr/>
        </p:nvGrpSpPr>
        <p:grpSpPr>
          <a:xfrm>
            <a:off x="10364617" y="2166097"/>
            <a:ext cx="214772" cy="325874"/>
            <a:chOff x="12798953" y="1047750"/>
            <a:chExt cx="3071812" cy="4660900"/>
          </a:xfrm>
          <a:solidFill>
            <a:schemeClr val="accent5">
              <a:lumMod val="50000"/>
            </a:schemeClr>
          </a:solidFill>
        </p:grpSpPr>
        <p:sp>
          <p:nvSpPr>
            <p:cNvPr id="33" name="Freeform 5">
              <a:extLst>
                <a:ext uri="{FF2B5EF4-FFF2-40B4-BE49-F238E27FC236}">
                  <a16:creationId xmlns:a16="http://schemas.microsoft.com/office/drawing/2014/main" id="{FE3C586D-832D-4D53-8614-16DACB6DCD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98953" y="2198688"/>
              <a:ext cx="3022600" cy="3509962"/>
            </a:xfrm>
            <a:custGeom>
              <a:avLst/>
              <a:gdLst>
                <a:gd name="T0" fmla="*/ 677 w 742"/>
                <a:gd name="T1" fmla="*/ 145 h 863"/>
                <a:gd name="T2" fmla="*/ 569 w 742"/>
                <a:gd name="T3" fmla="*/ 145 h 863"/>
                <a:gd name="T4" fmla="*/ 479 w 742"/>
                <a:gd name="T5" fmla="*/ 46 h 863"/>
                <a:gd name="T6" fmla="*/ 377 w 742"/>
                <a:gd name="T7" fmla="*/ 0 h 863"/>
                <a:gd name="T8" fmla="*/ 275 w 742"/>
                <a:gd name="T9" fmla="*/ 0 h 863"/>
                <a:gd name="T10" fmla="*/ 161 w 742"/>
                <a:gd name="T11" fmla="*/ 60 h 863"/>
                <a:gd name="T12" fmla="*/ 16 w 742"/>
                <a:gd name="T13" fmla="*/ 275 h 863"/>
                <a:gd name="T14" fmla="*/ 14 w 742"/>
                <a:gd name="T15" fmla="*/ 340 h 863"/>
                <a:gd name="T16" fmla="*/ 62 w 742"/>
                <a:gd name="T17" fmla="*/ 365 h 863"/>
                <a:gd name="T18" fmla="*/ 108 w 742"/>
                <a:gd name="T19" fmla="*/ 341 h 863"/>
                <a:gd name="T20" fmla="*/ 184 w 742"/>
                <a:gd name="T21" fmla="*/ 231 h 863"/>
                <a:gd name="T22" fmla="*/ 184 w 742"/>
                <a:gd name="T23" fmla="*/ 798 h 863"/>
                <a:gd name="T24" fmla="*/ 231 w 742"/>
                <a:gd name="T25" fmla="*/ 857 h 863"/>
                <a:gd name="T26" fmla="*/ 297 w 742"/>
                <a:gd name="T27" fmla="*/ 802 h 863"/>
                <a:gd name="T28" fmla="*/ 297 w 742"/>
                <a:gd name="T29" fmla="*/ 461 h 863"/>
                <a:gd name="T30" fmla="*/ 308 w 742"/>
                <a:gd name="T31" fmla="*/ 450 h 863"/>
                <a:gd name="T32" fmla="*/ 340 w 742"/>
                <a:gd name="T33" fmla="*/ 450 h 863"/>
                <a:gd name="T34" fmla="*/ 351 w 742"/>
                <a:gd name="T35" fmla="*/ 461 h 863"/>
                <a:gd name="T36" fmla="*/ 351 w 742"/>
                <a:gd name="T37" fmla="*/ 798 h 863"/>
                <a:gd name="T38" fmla="*/ 398 w 742"/>
                <a:gd name="T39" fmla="*/ 857 h 863"/>
                <a:gd name="T40" fmla="*/ 464 w 742"/>
                <a:gd name="T41" fmla="*/ 802 h 863"/>
                <a:gd name="T42" fmla="*/ 464 w 742"/>
                <a:gd name="T43" fmla="*/ 196 h 863"/>
                <a:gd name="T44" fmla="*/ 503 w 742"/>
                <a:gd name="T45" fmla="*/ 239 h 863"/>
                <a:gd name="T46" fmla="*/ 545 w 742"/>
                <a:gd name="T47" fmla="*/ 258 h 863"/>
                <a:gd name="T48" fmla="*/ 681 w 742"/>
                <a:gd name="T49" fmla="*/ 258 h 863"/>
                <a:gd name="T50" fmla="*/ 736 w 742"/>
                <a:gd name="T51" fmla="*/ 192 h 863"/>
                <a:gd name="T52" fmla="*/ 677 w 742"/>
                <a:gd name="T53" fmla="*/ 145 h 8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42" h="863">
                  <a:moveTo>
                    <a:pt x="677" y="145"/>
                  </a:moveTo>
                  <a:cubicBezTo>
                    <a:pt x="569" y="145"/>
                    <a:pt x="569" y="145"/>
                    <a:pt x="569" y="145"/>
                  </a:cubicBezTo>
                  <a:cubicBezTo>
                    <a:pt x="479" y="46"/>
                    <a:pt x="479" y="46"/>
                    <a:pt x="479" y="46"/>
                  </a:cubicBezTo>
                  <a:cubicBezTo>
                    <a:pt x="453" y="17"/>
                    <a:pt x="416" y="0"/>
                    <a:pt x="377" y="0"/>
                  </a:cubicBezTo>
                  <a:cubicBezTo>
                    <a:pt x="275" y="0"/>
                    <a:pt x="275" y="0"/>
                    <a:pt x="275" y="0"/>
                  </a:cubicBezTo>
                  <a:cubicBezTo>
                    <a:pt x="230" y="0"/>
                    <a:pt x="188" y="23"/>
                    <a:pt x="161" y="60"/>
                  </a:cubicBezTo>
                  <a:cubicBezTo>
                    <a:pt x="16" y="275"/>
                    <a:pt x="16" y="275"/>
                    <a:pt x="16" y="275"/>
                  </a:cubicBezTo>
                  <a:cubicBezTo>
                    <a:pt x="3" y="294"/>
                    <a:pt x="0" y="321"/>
                    <a:pt x="14" y="340"/>
                  </a:cubicBezTo>
                  <a:cubicBezTo>
                    <a:pt x="26" y="358"/>
                    <a:pt x="44" y="365"/>
                    <a:pt x="62" y="365"/>
                  </a:cubicBezTo>
                  <a:cubicBezTo>
                    <a:pt x="80" y="365"/>
                    <a:pt x="98" y="357"/>
                    <a:pt x="108" y="341"/>
                  </a:cubicBezTo>
                  <a:cubicBezTo>
                    <a:pt x="184" y="231"/>
                    <a:pt x="184" y="231"/>
                    <a:pt x="184" y="231"/>
                  </a:cubicBezTo>
                  <a:cubicBezTo>
                    <a:pt x="184" y="798"/>
                    <a:pt x="184" y="798"/>
                    <a:pt x="184" y="798"/>
                  </a:cubicBezTo>
                  <a:cubicBezTo>
                    <a:pt x="184" y="827"/>
                    <a:pt x="203" y="852"/>
                    <a:pt x="231" y="857"/>
                  </a:cubicBezTo>
                  <a:cubicBezTo>
                    <a:pt x="267" y="863"/>
                    <a:pt x="297" y="835"/>
                    <a:pt x="297" y="802"/>
                  </a:cubicBezTo>
                  <a:cubicBezTo>
                    <a:pt x="297" y="461"/>
                    <a:pt x="297" y="461"/>
                    <a:pt x="297" y="461"/>
                  </a:cubicBezTo>
                  <a:cubicBezTo>
                    <a:pt x="297" y="455"/>
                    <a:pt x="302" y="450"/>
                    <a:pt x="308" y="450"/>
                  </a:cubicBezTo>
                  <a:cubicBezTo>
                    <a:pt x="340" y="450"/>
                    <a:pt x="340" y="450"/>
                    <a:pt x="340" y="450"/>
                  </a:cubicBezTo>
                  <a:cubicBezTo>
                    <a:pt x="346" y="450"/>
                    <a:pt x="351" y="455"/>
                    <a:pt x="351" y="461"/>
                  </a:cubicBezTo>
                  <a:cubicBezTo>
                    <a:pt x="351" y="798"/>
                    <a:pt x="351" y="798"/>
                    <a:pt x="351" y="798"/>
                  </a:cubicBezTo>
                  <a:cubicBezTo>
                    <a:pt x="351" y="827"/>
                    <a:pt x="370" y="852"/>
                    <a:pt x="398" y="857"/>
                  </a:cubicBezTo>
                  <a:cubicBezTo>
                    <a:pt x="434" y="863"/>
                    <a:pt x="464" y="835"/>
                    <a:pt x="464" y="802"/>
                  </a:cubicBezTo>
                  <a:cubicBezTo>
                    <a:pt x="464" y="196"/>
                    <a:pt x="464" y="196"/>
                    <a:pt x="464" y="196"/>
                  </a:cubicBezTo>
                  <a:cubicBezTo>
                    <a:pt x="503" y="239"/>
                    <a:pt x="503" y="239"/>
                    <a:pt x="503" y="239"/>
                  </a:cubicBezTo>
                  <a:cubicBezTo>
                    <a:pt x="514" y="251"/>
                    <a:pt x="530" y="258"/>
                    <a:pt x="545" y="258"/>
                  </a:cubicBezTo>
                  <a:cubicBezTo>
                    <a:pt x="681" y="258"/>
                    <a:pt x="681" y="258"/>
                    <a:pt x="681" y="258"/>
                  </a:cubicBezTo>
                  <a:cubicBezTo>
                    <a:pt x="716" y="258"/>
                    <a:pt x="742" y="228"/>
                    <a:pt x="736" y="192"/>
                  </a:cubicBezTo>
                  <a:cubicBezTo>
                    <a:pt x="731" y="165"/>
                    <a:pt x="705" y="145"/>
                    <a:pt x="677" y="1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34" name="Oval 6">
              <a:extLst>
                <a:ext uri="{FF2B5EF4-FFF2-40B4-BE49-F238E27FC236}">
                  <a16:creationId xmlns:a16="http://schemas.microsoft.com/office/drawing/2014/main" id="{CEFFC8DF-EB7C-4E79-ADFE-D59B8F6610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602227" y="1047750"/>
              <a:ext cx="1025525" cy="1023937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35" name="Freeform 7">
              <a:extLst>
                <a:ext uri="{FF2B5EF4-FFF2-40B4-BE49-F238E27FC236}">
                  <a16:creationId xmlns:a16="http://schemas.microsoft.com/office/drawing/2014/main" id="{6566FE36-94D7-4681-B19D-72E04892B3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18265" y="1120775"/>
              <a:ext cx="952500" cy="1008062"/>
            </a:xfrm>
            <a:custGeom>
              <a:avLst/>
              <a:gdLst>
                <a:gd name="T0" fmla="*/ 22 w 234"/>
                <a:gd name="T1" fmla="*/ 122 h 248"/>
                <a:gd name="T2" fmla="*/ 48 w 234"/>
                <a:gd name="T3" fmla="*/ 122 h 248"/>
                <a:gd name="T4" fmla="*/ 68 w 234"/>
                <a:gd name="T5" fmla="*/ 106 h 248"/>
                <a:gd name="T6" fmla="*/ 116 w 234"/>
                <a:gd name="T7" fmla="*/ 67 h 248"/>
                <a:gd name="T8" fmla="*/ 158 w 234"/>
                <a:gd name="T9" fmla="*/ 89 h 248"/>
                <a:gd name="T10" fmla="*/ 156 w 234"/>
                <a:gd name="T11" fmla="*/ 125 h 248"/>
                <a:gd name="T12" fmla="*/ 132 w 234"/>
                <a:gd name="T13" fmla="*/ 146 h 248"/>
                <a:gd name="T14" fmla="*/ 88 w 234"/>
                <a:gd name="T15" fmla="*/ 226 h 248"/>
                <a:gd name="T16" fmla="*/ 94 w 234"/>
                <a:gd name="T17" fmla="*/ 241 h 248"/>
                <a:gd name="T18" fmla="*/ 109 w 234"/>
                <a:gd name="T19" fmla="*/ 248 h 248"/>
                <a:gd name="T20" fmla="*/ 132 w 234"/>
                <a:gd name="T21" fmla="*/ 248 h 248"/>
                <a:gd name="T22" fmla="*/ 152 w 234"/>
                <a:gd name="T23" fmla="*/ 229 h 248"/>
                <a:gd name="T24" fmla="*/ 169 w 234"/>
                <a:gd name="T25" fmla="*/ 202 h 248"/>
                <a:gd name="T26" fmla="*/ 209 w 234"/>
                <a:gd name="T27" fmla="*/ 164 h 248"/>
                <a:gd name="T28" fmla="*/ 217 w 234"/>
                <a:gd name="T29" fmla="*/ 59 h 248"/>
                <a:gd name="T30" fmla="*/ 115 w 234"/>
                <a:gd name="T31" fmla="*/ 0 h 248"/>
                <a:gd name="T32" fmla="*/ 1 w 234"/>
                <a:gd name="T33" fmla="*/ 98 h 248"/>
                <a:gd name="T34" fmla="*/ 6 w 234"/>
                <a:gd name="T35" fmla="*/ 114 h 248"/>
                <a:gd name="T36" fmla="*/ 22 w 234"/>
                <a:gd name="T37" fmla="*/ 122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34" h="248">
                  <a:moveTo>
                    <a:pt x="22" y="122"/>
                  </a:moveTo>
                  <a:cubicBezTo>
                    <a:pt x="48" y="122"/>
                    <a:pt x="48" y="122"/>
                    <a:pt x="48" y="122"/>
                  </a:cubicBezTo>
                  <a:cubicBezTo>
                    <a:pt x="58" y="122"/>
                    <a:pt x="66" y="115"/>
                    <a:pt x="68" y="106"/>
                  </a:cubicBezTo>
                  <a:cubicBezTo>
                    <a:pt x="72" y="88"/>
                    <a:pt x="83" y="67"/>
                    <a:pt x="116" y="67"/>
                  </a:cubicBezTo>
                  <a:cubicBezTo>
                    <a:pt x="143" y="67"/>
                    <a:pt x="154" y="80"/>
                    <a:pt x="158" y="89"/>
                  </a:cubicBezTo>
                  <a:cubicBezTo>
                    <a:pt x="164" y="101"/>
                    <a:pt x="163" y="114"/>
                    <a:pt x="156" y="125"/>
                  </a:cubicBezTo>
                  <a:cubicBezTo>
                    <a:pt x="148" y="136"/>
                    <a:pt x="140" y="140"/>
                    <a:pt x="132" y="146"/>
                  </a:cubicBezTo>
                  <a:cubicBezTo>
                    <a:pt x="110" y="162"/>
                    <a:pt x="91" y="179"/>
                    <a:pt x="88" y="226"/>
                  </a:cubicBezTo>
                  <a:cubicBezTo>
                    <a:pt x="88" y="232"/>
                    <a:pt x="89" y="236"/>
                    <a:pt x="94" y="241"/>
                  </a:cubicBezTo>
                  <a:cubicBezTo>
                    <a:pt x="97" y="246"/>
                    <a:pt x="103" y="248"/>
                    <a:pt x="109" y="248"/>
                  </a:cubicBezTo>
                  <a:cubicBezTo>
                    <a:pt x="132" y="248"/>
                    <a:pt x="132" y="248"/>
                    <a:pt x="132" y="248"/>
                  </a:cubicBezTo>
                  <a:cubicBezTo>
                    <a:pt x="143" y="248"/>
                    <a:pt x="151" y="240"/>
                    <a:pt x="152" y="229"/>
                  </a:cubicBezTo>
                  <a:cubicBezTo>
                    <a:pt x="154" y="212"/>
                    <a:pt x="157" y="209"/>
                    <a:pt x="169" y="202"/>
                  </a:cubicBezTo>
                  <a:cubicBezTo>
                    <a:pt x="180" y="194"/>
                    <a:pt x="194" y="184"/>
                    <a:pt x="209" y="164"/>
                  </a:cubicBezTo>
                  <a:cubicBezTo>
                    <a:pt x="232" y="134"/>
                    <a:pt x="234" y="94"/>
                    <a:pt x="217" y="59"/>
                  </a:cubicBezTo>
                  <a:cubicBezTo>
                    <a:pt x="198" y="22"/>
                    <a:pt x="160" y="0"/>
                    <a:pt x="115" y="0"/>
                  </a:cubicBezTo>
                  <a:cubicBezTo>
                    <a:pt x="41" y="0"/>
                    <a:pt x="7" y="53"/>
                    <a:pt x="1" y="98"/>
                  </a:cubicBezTo>
                  <a:cubicBezTo>
                    <a:pt x="0" y="104"/>
                    <a:pt x="2" y="110"/>
                    <a:pt x="6" y="114"/>
                  </a:cubicBezTo>
                  <a:cubicBezTo>
                    <a:pt x="10" y="119"/>
                    <a:pt x="16" y="122"/>
                    <a:pt x="22" y="1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36" name="Oval 8">
              <a:extLst>
                <a:ext uri="{FF2B5EF4-FFF2-40B4-BE49-F238E27FC236}">
                  <a16:creationId xmlns:a16="http://schemas.microsoft.com/office/drawing/2014/main" id="{3677B60B-B372-4EA6-9E32-4F96B0C92B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238940" y="2239963"/>
              <a:ext cx="322262" cy="32067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48C2400F-05AF-42C0-B135-AB9FA847702E}"/>
              </a:ext>
            </a:extLst>
          </p:cNvPr>
          <p:cNvGrpSpPr/>
          <p:nvPr/>
        </p:nvGrpSpPr>
        <p:grpSpPr>
          <a:xfrm>
            <a:off x="8781150" y="2170758"/>
            <a:ext cx="307008" cy="316552"/>
            <a:chOff x="12111038" y="1168400"/>
            <a:chExt cx="4391025" cy="4527550"/>
          </a:xfrm>
          <a:solidFill>
            <a:schemeClr val="accent4">
              <a:lumMod val="50000"/>
            </a:schemeClr>
          </a:solidFill>
        </p:grpSpPr>
        <p:sp>
          <p:nvSpPr>
            <p:cNvPr id="40" name="Oval 12">
              <a:extLst>
                <a:ext uri="{FF2B5EF4-FFF2-40B4-BE49-F238E27FC236}">
                  <a16:creationId xmlns:a16="http://schemas.microsoft.com/office/drawing/2014/main" id="{CE3DFF37-145D-45A3-A1CE-098C0853E0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673138" y="4371975"/>
              <a:ext cx="1282700" cy="132397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41" name="Freeform 13">
              <a:extLst>
                <a:ext uri="{FF2B5EF4-FFF2-40B4-BE49-F238E27FC236}">
                  <a16:creationId xmlns:a16="http://schemas.microsoft.com/office/drawing/2014/main" id="{67FAF492-FBEC-4495-9610-5E06C09E4925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74663" y="3656013"/>
              <a:ext cx="754063" cy="773113"/>
            </a:xfrm>
            <a:custGeom>
              <a:avLst/>
              <a:gdLst>
                <a:gd name="T0" fmla="*/ 187 w 200"/>
                <a:gd name="T1" fmla="*/ 69 h 205"/>
                <a:gd name="T2" fmla="*/ 187 w 200"/>
                <a:gd name="T3" fmla="*/ 0 h 205"/>
                <a:gd name="T4" fmla="*/ 26 w 200"/>
                <a:gd name="T5" fmla="*/ 95 h 205"/>
                <a:gd name="T6" fmla="*/ 22 w 200"/>
                <a:gd name="T7" fmla="*/ 179 h 205"/>
                <a:gd name="T8" fmla="*/ 106 w 200"/>
                <a:gd name="T9" fmla="*/ 182 h 205"/>
                <a:gd name="T10" fmla="*/ 109 w 200"/>
                <a:gd name="T11" fmla="*/ 180 h 205"/>
                <a:gd name="T12" fmla="*/ 200 w 200"/>
                <a:gd name="T13" fmla="*/ 121 h 205"/>
                <a:gd name="T14" fmla="*/ 187 w 200"/>
                <a:gd name="T15" fmla="*/ 69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0" h="205">
                  <a:moveTo>
                    <a:pt x="187" y="69"/>
                  </a:moveTo>
                  <a:cubicBezTo>
                    <a:pt x="187" y="0"/>
                    <a:pt x="187" y="0"/>
                    <a:pt x="187" y="0"/>
                  </a:cubicBezTo>
                  <a:cubicBezTo>
                    <a:pt x="126" y="18"/>
                    <a:pt x="71" y="51"/>
                    <a:pt x="26" y="95"/>
                  </a:cubicBezTo>
                  <a:cubicBezTo>
                    <a:pt x="2" y="117"/>
                    <a:pt x="0" y="154"/>
                    <a:pt x="22" y="179"/>
                  </a:cubicBezTo>
                  <a:cubicBezTo>
                    <a:pt x="44" y="203"/>
                    <a:pt x="82" y="205"/>
                    <a:pt x="106" y="182"/>
                  </a:cubicBezTo>
                  <a:cubicBezTo>
                    <a:pt x="107" y="182"/>
                    <a:pt x="108" y="181"/>
                    <a:pt x="109" y="180"/>
                  </a:cubicBezTo>
                  <a:cubicBezTo>
                    <a:pt x="135" y="154"/>
                    <a:pt x="166" y="134"/>
                    <a:pt x="200" y="121"/>
                  </a:cubicBezTo>
                  <a:cubicBezTo>
                    <a:pt x="191" y="105"/>
                    <a:pt x="187" y="87"/>
                    <a:pt x="187" y="6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42" name="Freeform 14">
              <a:extLst>
                <a:ext uri="{FF2B5EF4-FFF2-40B4-BE49-F238E27FC236}">
                  <a16:creationId xmlns:a16="http://schemas.microsoft.com/office/drawing/2014/main" id="{A9C4C3C7-12E0-4350-8F29-2033B6D61C33}"/>
                </a:ext>
              </a:extLst>
            </p:cNvPr>
            <p:cNvSpPr>
              <a:spLocks/>
            </p:cNvSpPr>
            <p:nvPr/>
          </p:nvSpPr>
          <p:spPr bwMode="auto">
            <a:xfrm>
              <a:off x="14703426" y="3656013"/>
              <a:ext cx="704850" cy="738188"/>
            </a:xfrm>
            <a:custGeom>
              <a:avLst/>
              <a:gdLst>
                <a:gd name="T0" fmla="*/ 13 w 187"/>
                <a:gd name="T1" fmla="*/ 0 h 196"/>
                <a:gd name="T2" fmla="*/ 13 w 187"/>
                <a:gd name="T3" fmla="*/ 69 h 196"/>
                <a:gd name="T4" fmla="*/ 0 w 187"/>
                <a:gd name="T5" fmla="*/ 121 h 196"/>
                <a:gd name="T6" fmla="*/ 88 w 187"/>
                <a:gd name="T7" fmla="*/ 177 h 196"/>
                <a:gd name="T8" fmla="*/ 171 w 187"/>
                <a:gd name="T9" fmla="*/ 164 h 196"/>
                <a:gd name="T10" fmla="*/ 169 w 187"/>
                <a:gd name="T11" fmla="*/ 92 h 196"/>
                <a:gd name="T12" fmla="*/ 13 w 187"/>
                <a:gd name="T13" fmla="*/ 0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7" h="196">
                  <a:moveTo>
                    <a:pt x="13" y="0"/>
                  </a:moveTo>
                  <a:cubicBezTo>
                    <a:pt x="13" y="69"/>
                    <a:pt x="13" y="69"/>
                    <a:pt x="13" y="69"/>
                  </a:cubicBezTo>
                  <a:cubicBezTo>
                    <a:pt x="13" y="87"/>
                    <a:pt x="8" y="105"/>
                    <a:pt x="0" y="121"/>
                  </a:cubicBezTo>
                  <a:cubicBezTo>
                    <a:pt x="33" y="134"/>
                    <a:pt x="63" y="153"/>
                    <a:pt x="88" y="177"/>
                  </a:cubicBezTo>
                  <a:cubicBezTo>
                    <a:pt x="115" y="196"/>
                    <a:pt x="152" y="190"/>
                    <a:pt x="171" y="164"/>
                  </a:cubicBezTo>
                  <a:cubicBezTo>
                    <a:pt x="187" y="142"/>
                    <a:pt x="186" y="113"/>
                    <a:pt x="169" y="92"/>
                  </a:cubicBezTo>
                  <a:cubicBezTo>
                    <a:pt x="125" y="50"/>
                    <a:pt x="71" y="18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43" name="Freeform 15">
              <a:extLst>
                <a:ext uri="{FF2B5EF4-FFF2-40B4-BE49-F238E27FC236}">
                  <a16:creationId xmlns:a16="http://schemas.microsoft.com/office/drawing/2014/main" id="{6BE70C87-C32E-43D3-8D40-EF4D7889337F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50788" y="2847975"/>
              <a:ext cx="1228725" cy="1019175"/>
            </a:xfrm>
            <a:custGeom>
              <a:avLst/>
              <a:gdLst>
                <a:gd name="T0" fmla="*/ 326 w 326"/>
                <a:gd name="T1" fmla="*/ 0 h 270"/>
                <a:gd name="T2" fmla="*/ 23 w 326"/>
                <a:gd name="T3" fmla="*/ 162 h 270"/>
                <a:gd name="T4" fmla="*/ 23 w 326"/>
                <a:gd name="T5" fmla="*/ 246 h 270"/>
                <a:gd name="T6" fmla="*/ 107 w 326"/>
                <a:gd name="T7" fmla="*/ 247 h 270"/>
                <a:gd name="T8" fmla="*/ 326 w 326"/>
                <a:gd name="T9" fmla="*/ 122 h 270"/>
                <a:gd name="T10" fmla="*/ 326 w 326"/>
                <a:gd name="T11" fmla="*/ 0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6" h="270">
                  <a:moveTo>
                    <a:pt x="326" y="0"/>
                  </a:moveTo>
                  <a:cubicBezTo>
                    <a:pt x="211" y="23"/>
                    <a:pt x="106" y="79"/>
                    <a:pt x="23" y="162"/>
                  </a:cubicBezTo>
                  <a:cubicBezTo>
                    <a:pt x="0" y="185"/>
                    <a:pt x="0" y="223"/>
                    <a:pt x="23" y="246"/>
                  </a:cubicBezTo>
                  <a:cubicBezTo>
                    <a:pt x="46" y="270"/>
                    <a:pt x="84" y="270"/>
                    <a:pt x="107" y="247"/>
                  </a:cubicBezTo>
                  <a:cubicBezTo>
                    <a:pt x="167" y="186"/>
                    <a:pt x="243" y="143"/>
                    <a:pt x="326" y="122"/>
                  </a:cubicBezTo>
                  <a:lnTo>
                    <a:pt x="32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44" name="Freeform 16">
              <a:extLst>
                <a:ext uri="{FF2B5EF4-FFF2-40B4-BE49-F238E27FC236}">
                  <a16:creationId xmlns:a16="http://schemas.microsoft.com/office/drawing/2014/main" id="{0D6E2883-646F-4855-871F-DF1B80991294}"/>
                </a:ext>
              </a:extLst>
            </p:cNvPr>
            <p:cNvSpPr>
              <a:spLocks/>
            </p:cNvSpPr>
            <p:nvPr/>
          </p:nvSpPr>
          <p:spPr bwMode="auto">
            <a:xfrm>
              <a:off x="14751051" y="2847975"/>
              <a:ext cx="1230313" cy="1025525"/>
            </a:xfrm>
            <a:custGeom>
              <a:avLst/>
              <a:gdLst>
                <a:gd name="T0" fmla="*/ 0 w 326"/>
                <a:gd name="T1" fmla="*/ 0 h 272"/>
                <a:gd name="T2" fmla="*/ 0 w 326"/>
                <a:gd name="T3" fmla="*/ 122 h 272"/>
                <a:gd name="T4" fmla="*/ 217 w 326"/>
                <a:gd name="T5" fmla="*/ 247 h 272"/>
                <a:gd name="T6" fmla="*/ 301 w 326"/>
                <a:gd name="T7" fmla="*/ 250 h 272"/>
                <a:gd name="T8" fmla="*/ 304 w 326"/>
                <a:gd name="T9" fmla="*/ 166 h 272"/>
                <a:gd name="T10" fmla="*/ 301 w 326"/>
                <a:gd name="T11" fmla="*/ 163 h 272"/>
                <a:gd name="T12" fmla="*/ 0 w 326"/>
                <a:gd name="T13" fmla="*/ 0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6" h="272">
                  <a:moveTo>
                    <a:pt x="0" y="0"/>
                  </a:moveTo>
                  <a:cubicBezTo>
                    <a:pt x="0" y="122"/>
                    <a:pt x="0" y="122"/>
                    <a:pt x="0" y="122"/>
                  </a:cubicBezTo>
                  <a:cubicBezTo>
                    <a:pt x="82" y="143"/>
                    <a:pt x="157" y="186"/>
                    <a:pt x="217" y="247"/>
                  </a:cubicBezTo>
                  <a:cubicBezTo>
                    <a:pt x="239" y="271"/>
                    <a:pt x="277" y="272"/>
                    <a:pt x="301" y="250"/>
                  </a:cubicBezTo>
                  <a:cubicBezTo>
                    <a:pt x="325" y="227"/>
                    <a:pt x="326" y="190"/>
                    <a:pt x="304" y="166"/>
                  </a:cubicBezTo>
                  <a:cubicBezTo>
                    <a:pt x="303" y="165"/>
                    <a:pt x="302" y="164"/>
                    <a:pt x="301" y="163"/>
                  </a:cubicBezTo>
                  <a:cubicBezTo>
                    <a:pt x="219" y="80"/>
                    <a:pt x="114" y="23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45" name="Freeform 17">
              <a:extLst>
                <a:ext uri="{FF2B5EF4-FFF2-40B4-BE49-F238E27FC236}">
                  <a16:creationId xmlns:a16="http://schemas.microsoft.com/office/drawing/2014/main" id="{1F9C8B34-7F67-44EE-815E-629620996CC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11038" y="2085975"/>
              <a:ext cx="1773238" cy="1252538"/>
            </a:xfrm>
            <a:custGeom>
              <a:avLst/>
              <a:gdLst>
                <a:gd name="T0" fmla="*/ 470 w 470"/>
                <a:gd name="T1" fmla="*/ 0 h 332"/>
                <a:gd name="T2" fmla="*/ 25 w 470"/>
                <a:gd name="T3" fmla="*/ 223 h 332"/>
                <a:gd name="T4" fmla="*/ 22 w 470"/>
                <a:gd name="T5" fmla="*/ 307 h 332"/>
                <a:gd name="T6" fmla="*/ 106 w 470"/>
                <a:gd name="T7" fmla="*/ 310 h 332"/>
                <a:gd name="T8" fmla="*/ 109 w 470"/>
                <a:gd name="T9" fmla="*/ 307 h 332"/>
                <a:gd name="T10" fmla="*/ 470 w 470"/>
                <a:gd name="T11" fmla="*/ 120 h 332"/>
                <a:gd name="T12" fmla="*/ 470 w 470"/>
                <a:gd name="T13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0" h="332">
                  <a:moveTo>
                    <a:pt x="470" y="0"/>
                  </a:moveTo>
                  <a:cubicBezTo>
                    <a:pt x="302" y="24"/>
                    <a:pt x="146" y="102"/>
                    <a:pt x="25" y="223"/>
                  </a:cubicBezTo>
                  <a:cubicBezTo>
                    <a:pt x="1" y="245"/>
                    <a:pt x="0" y="283"/>
                    <a:pt x="22" y="307"/>
                  </a:cubicBezTo>
                  <a:cubicBezTo>
                    <a:pt x="45" y="331"/>
                    <a:pt x="82" y="332"/>
                    <a:pt x="106" y="310"/>
                  </a:cubicBezTo>
                  <a:cubicBezTo>
                    <a:pt x="107" y="309"/>
                    <a:pt x="108" y="308"/>
                    <a:pt x="109" y="307"/>
                  </a:cubicBezTo>
                  <a:cubicBezTo>
                    <a:pt x="207" y="208"/>
                    <a:pt x="333" y="143"/>
                    <a:pt x="470" y="120"/>
                  </a:cubicBezTo>
                  <a:lnTo>
                    <a:pt x="47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46" name="Freeform 18">
              <a:extLst>
                <a:ext uri="{FF2B5EF4-FFF2-40B4-BE49-F238E27FC236}">
                  <a16:creationId xmlns:a16="http://schemas.microsoft.com/office/drawing/2014/main" id="{3C849EE2-9168-4A84-97CB-6CFEE9040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14755813" y="2085975"/>
              <a:ext cx="1746250" cy="1241425"/>
            </a:xfrm>
            <a:custGeom>
              <a:avLst/>
              <a:gdLst>
                <a:gd name="T0" fmla="*/ 442 w 463"/>
                <a:gd name="T1" fmla="*/ 223 h 329"/>
                <a:gd name="T2" fmla="*/ 0 w 463"/>
                <a:gd name="T3" fmla="*/ 0 h 329"/>
                <a:gd name="T4" fmla="*/ 0 w 463"/>
                <a:gd name="T5" fmla="*/ 121 h 329"/>
                <a:gd name="T6" fmla="*/ 358 w 463"/>
                <a:gd name="T7" fmla="*/ 307 h 329"/>
                <a:gd name="T8" fmla="*/ 442 w 463"/>
                <a:gd name="T9" fmla="*/ 304 h 329"/>
                <a:gd name="T10" fmla="*/ 442 w 463"/>
                <a:gd name="T11" fmla="*/ 223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63" h="329">
                  <a:moveTo>
                    <a:pt x="442" y="223"/>
                  </a:moveTo>
                  <a:cubicBezTo>
                    <a:pt x="322" y="103"/>
                    <a:pt x="167" y="25"/>
                    <a:pt x="0" y="0"/>
                  </a:cubicBezTo>
                  <a:cubicBezTo>
                    <a:pt x="0" y="121"/>
                    <a:pt x="0" y="121"/>
                    <a:pt x="0" y="121"/>
                  </a:cubicBezTo>
                  <a:cubicBezTo>
                    <a:pt x="136" y="144"/>
                    <a:pt x="261" y="209"/>
                    <a:pt x="358" y="307"/>
                  </a:cubicBezTo>
                  <a:cubicBezTo>
                    <a:pt x="382" y="329"/>
                    <a:pt x="419" y="328"/>
                    <a:pt x="442" y="304"/>
                  </a:cubicBezTo>
                  <a:cubicBezTo>
                    <a:pt x="463" y="281"/>
                    <a:pt x="463" y="246"/>
                    <a:pt x="442" y="2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47" name="Freeform 19">
              <a:extLst>
                <a:ext uri="{FF2B5EF4-FFF2-40B4-BE49-F238E27FC236}">
                  <a16:creationId xmlns:a16="http://schemas.microsoft.com/office/drawing/2014/main" id="{F2435534-2EB4-443B-99E1-37817A586D09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92238" y="1168400"/>
              <a:ext cx="444500" cy="2970213"/>
            </a:xfrm>
            <a:custGeom>
              <a:avLst/>
              <a:gdLst>
                <a:gd name="T0" fmla="*/ 59 w 118"/>
                <a:gd name="T1" fmla="*/ 787 h 787"/>
                <a:gd name="T2" fmla="*/ 118 w 118"/>
                <a:gd name="T3" fmla="*/ 728 h 787"/>
                <a:gd name="T4" fmla="*/ 118 w 118"/>
                <a:gd name="T5" fmla="*/ 728 h 787"/>
                <a:gd name="T6" fmla="*/ 118 w 118"/>
                <a:gd name="T7" fmla="*/ 59 h 787"/>
                <a:gd name="T8" fmla="*/ 59 w 118"/>
                <a:gd name="T9" fmla="*/ 0 h 787"/>
                <a:gd name="T10" fmla="*/ 0 w 118"/>
                <a:gd name="T11" fmla="*/ 59 h 787"/>
                <a:gd name="T12" fmla="*/ 0 w 118"/>
                <a:gd name="T13" fmla="*/ 728 h 787"/>
                <a:gd name="T14" fmla="*/ 59 w 118"/>
                <a:gd name="T15" fmla="*/ 787 h 7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8" h="787">
                  <a:moveTo>
                    <a:pt x="59" y="787"/>
                  </a:moveTo>
                  <a:cubicBezTo>
                    <a:pt x="92" y="787"/>
                    <a:pt x="118" y="761"/>
                    <a:pt x="118" y="728"/>
                  </a:cubicBezTo>
                  <a:cubicBezTo>
                    <a:pt x="118" y="728"/>
                    <a:pt x="118" y="728"/>
                    <a:pt x="118" y="728"/>
                  </a:cubicBezTo>
                  <a:cubicBezTo>
                    <a:pt x="118" y="59"/>
                    <a:pt x="118" y="59"/>
                    <a:pt x="118" y="59"/>
                  </a:cubicBezTo>
                  <a:cubicBezTo>
                    <a:pt x="118" y="27"/>
                    <a:pt x="92" y="0"/>
                    <a:pt x="59" y="0"/>
                  </a:cubicBezTo>
                  <a:cubicBezTo>
                    <a:pt x="26" y="0"/>
                    <a:pt x="0" y="27"/>
                    <a:pt x="0" y="59"/>
                  </a:cubicBezTo>
                  <a:cubicBezTo>
                    <a:pt x="0" y="728"/>
                    <a:pt x="0" y="728"/>
                    <a:pt x="0" y="728"/>
                  </a:cubicBezTo>
                  <a:cubicBezTo>
                    <a:pt x="0" y="761"/>
                    <a:pt x="26" y="787"/>
                    <a:pt x="59" y="78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</p:grpSp>
      <p:sp>
        <p:nvSpPr>
          <p:cNvPr id="54" name="Freeform 27">
            <a:extLst>
              <a:ext uri="{FF2B5EF4-FFF2-40B4-BE49-F238E27FC236}">
                <a16:creationId xmlns:a16="http://schemas.microsoft.com/office/drawing/2014/main" id="{F09083B4-1D4C-4B17-BBB4-6428A1EFE78B}"/>
              </a:ext>
            </a:extLst>
          </p:cNvPr>
          <p:cNvSpPr>
            <a:spLocks noEditPoints="1"/>
          </p:cNvSpPr>
          <p:nvPr/>
        </p:nvSpPr>
        <p:spPr bwMode="auto">
          <a:xfrm>
            <a:off x="7239028" y="2170758"/>
            <a:ext cx="316552" cy="316552"/>
          </a:xfrm>
          <a:custGeom>
            <a:avLst/>
            <a:gdLst>
              <a:gd name="T0" fmla="*/ 434 w 1200"/>
              <a:gd name="T1" fmla="*/ 0 h 1200"/>
              <a:gd name="T2" fmla="*/ 165 w 1200"/>
              <a:gd name="T3" fmla="*/ 270 h 1200"/>
              <a:gd name="T4" fmla="*/ 434 w 1200"/>
              <a:gd name="T5" fmla="*/ 539 h 1200"/>
              <a:gd name="T6" fmla="*/ 704 w 1200"/>
              <a:gd name="T7" fmla="*/ 270 h 1200"/>
              <a:gd name="T8" fmla="*/ 434 w 1200"/>
              <a:gd name="T9" fmla="*/ 0 h 1200"/>
              <a:gd name="T10" fmla="*/ 879 w 1200"/>
              <a:gd name="T11" fmla="*/ 431 h 1200"/>
              <a:gd name="T12" fmla="*/ 558 w 1200"/>
              <a:gd name="T13" fmla="*/ 752 h 1200"/>
              <a:gd name="T14" fmla="*/ 879 w 1200"/>
              <a:gd name="T15" fmla="*/ 1072 h 1200"/>
              <a:gd name="T16" fmla="*/ 1200 w 1200"/>
              <a:gd name="T17" fmla="*/ 752 h 1200"/>
              <a:gd name="T18" fmla="*/ 879 w 1200"/>
              <a:gd name="T19" fmla="*/ 431 h 1200"/>
              <a:gd name="T20" fmla="*/ 879 w 1200"/>
              <a:gd name="T21" fmla="*/ 580 h 1200"/>
              <a:gd name="T22" fmla="*/ 879 w 1200"/>
              <a:gd name="T23" fmla="*/ 580 h 1200"/>
              <a:gd name="T24" fmla="*/ 917 w 1200"/>
              <a:gd name="T25" fmla="*/ 617 h 1200"/>
              <a:gd name="T26" fmla="*/ 917 w 1200"/>
              <a:gd name="T27" fmla="*/ 618 h 1200"/>
              <a:gd name="T28" fmla="*/ 917 w 1200"/>
              <a:gd name="T29" fmla="*/ 747 h 1200"/>
              <a:gd name="T30" fmla="*/ 878 w 1200"/>
              <a:gd name="T31" fmla="*/ 784 h 1200"/>
              <a:gd name="T32" fmla="*/ 842 w 1200"/>
              <a:gd name="T33" fmla="*/ 747 h 1200"/>
              <a:gd name="T34" fmla="*/ 842 w 1200"/>
              <a:gd name="T35" fmla="*/ 618 h 1200"/>
              <a:gd name="T36" fmla="*/ 875 w 1200"/>
              <a:gd name="T37" fmla="*/ 580 h 1200"/>
              <a:gd name="T38" fmla="*/ 879 w 1200"/>
              <a:gd name="T39" fmla="*/ 580 h 1200"/>
              <a:gd name="T40" fmla="*/ 186 w 1200"/>
              <a:gd name="T41" fmla="*/ 610 h 1200"/>
              <a:gd name="T42" fmla="*/ 0 w 1200"/>
              <a:gd name="T43" fmla="*/ 796 h 1200"/>
              <a:gd name="T44" fmla="*/ 0 w 1200"/>
              <a:gd name="T45" fmla="*/ 1163 h 1200"/>
              <a:gd name="T46" fmla="*/ 37 w 1200"/>
              <a:gd name="T47" fmla="*/ 1200 h 1200"/>
              <a:gd name="T48" fmla="*/ 831 w 1200"/>
              <a:gd name="T49" fmla="*/ 1200 h 1200"/>
              <a:gd name="T50" fmla="*/ 869 w 1200"/>
              <a:gd name="T51" fmla="*/ 1163 h 1200"/>
              <a:gd name="T52" fmla="*/ 869 w 1200"/>
              <a:gd name="T53" fmla="*/ 1147 h 1200"/>
              <a:gd name="T54" fmla="*/ 483 w 1200"/>
              <a:gd name="T55" fmla="*/ 752 h 1200"/>
              <a:gd name="T56" fmla="*/ 510 w 1200"/>
              <a:gd name="T57" fmla="*/ 610 h 1200"/>
              <a:gd name="T58" fmla="*/ 186 w 1200"/>
              <a:gd name="T59" fmla="*/ 610 h 1200"/>
              <a:gd name="T60" fmla="*/ 879 w 1200"/>
              <a:gd name="T61" fmla="*/ 835 h 1200"/>
              <a:gd name="T62" fmla="*/ 923 w 1200"/>
              <a:gd name="T63" fmla="*/ 879 h 1200"/>
              <a:gd name="T64" fmla="*/ 879 w 1200"/>
              <a:gd name="T65" fmla="*/ 923 h 1200"/>
              <a:gd name="T66" fmla="*/ 835 w 1200"/>
              <a:gd name="T67" fmla="*/ 879 h 1200"/>
              <a:gd name="T68" fmla="*/ 879 w 1200"/>
              <a:gd name="T69" fmla="*/ 835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200" h="1200">
                <a:moveTo>
                  <a:pt x="434" y="0"/>
                </a:moveTo>
                <a:cubicBezTo>
                  <a:pt x="286" y="0"/>
                  <a:pt x="165" y="121"/>
                  <a:pt x="165" y="270"/>
                </a:cubicBezTo>
                <a:cubicBezTo>
                  <a:pt x="165" y="418"/>
                  <a:pt x="286" y="539"/>
                  <a:pt x="434" y="539"/>
                </a:cubicBezTo>
                <a:cubicBezTo>
                  <a:pt x="583" y="539"/>
                  <a:pt x="704" y="418"/>
                  <a:pt x="704" y="270"/>
                </a:cubicBezTo>
                <a:cubicBezTo>
                  <a:pt x="704" y="121"/>
                  <a:pt x="583" y="0"/>
                  <a:pt x="434" y="0"/>
                </a:cubicBezTo>
                <a:close/>
                <a:moveTo>
                  <a:pt x="879" y="431"/>
                </a:moveTo>
                <a:cubicBezTo>
                  <a:pt x="702" y="431"/>
                  <a:pt x="558" y="575"/>
                  <a:pt x="558" y="752"/>
                </a:cubicBezTo>
                <a:cubicBezTo>
                  <a:pt x="558" y="928"/>
                  <a:pt x="702" y="1072"/>
                  <a:pt x="879" y="1072"/>
                </a:cubicBezTo>
                <a:cubicBezTo>
                  <a:pt x="1056" y="1072"/>
                  <a:pt x="1200" y="928"/>
                  <a:pt x="1200" y="752"/>
                </a:cubicBezTo>
                <a:cubicBezTo>
                  <a:pt x="1200" y="575"/>
                  <a:pt x="1056" y="431"/>
                  <a:pt x="879" y="431"/>
                </a:cubicBezTo>
                <a:close/>
                <a:moveTo>
                  <a:pt x="879" y="580"/>
                </a:moveTo>
                <a:cubicBezTo>
                  <a:pt x="879" y="580"/>
                  <a:pt x="879" y="580"/>
                  <a:pt x="879" y="580"/>
                </a:cubicBezTo>
                <a:cubicBezTo>
                  <a:pt x="899" y="580"/>
                  <a:pt x="916" y="596"/>
                  <a:pt x="917" y="617"/>
                </a:cubicBezTo>
                <a:cubicBezTo>
                  <a:pt x="917" y="617"/>
                  <a:pt x="917" y="618"/>
                  <a:pt x="917" y="618"/>
                </a:cubicBezTo>
                <a:cubicBezTo>
                  <a:pt x="917" y="747"/>
                  <a:pt x="917" y="747"/>
                  <a:pt x="917" y="747"/>
                </a:cubicBezTo>
                <a:cubicBezTo>
                  <a:pt x="916" y="768"/>
                  <a:pt x="899" y="784"/>
                  <a:pt x="878" y="784"/>
                </a:cubicBezTo>
                <a:cubicBezTo>
                  <a:pt x="858" y="784"/>
                  <a:pt x="842" y="767"/>
                  <a:pt x="842" y="747"/>
                </a:cubicBezTo>
                <a:cubicBezTo>
                  <a:pt x="842" y="618"/>
                  <a:pt x="842" y="618"/>
                  <a:pt x="842" y="618"/>
                </a:cubicBezTo>
                <a:cubicBezTo>
                  <a:pt x="841" y="599"/>
                  <a:pt x="856" y="582"/>
                  <a:pt x="875" y="580"/>
                </a:cubicBezTo>
                <a:cubicBezTo>
                  <a:pt x="876" y="580"/>
                  <a:pt x="877" y="580"/>
                  <a:pt x="879" y="580"/>
                </a:cubicBezTo>
                <a:close/>
                <a:moveTo>
                  <a:pt x="186" y="610"/>
                </a:moveTo>
                <a:cubicBezTo>
                  <a:pt x="83" y="610"/>
                  <a:pt x="0" y="693"/>
                  <a:pt x="0" y="796"/>
                </a:cubicBezTo>
                <a:cubicBezTo>
                  <a:pt x="0" y="1163"/>
                  <a:pt x="0" y="1163"/>
                  <a:pt x="0" y="1163"/>
                </a:cubicBezTo>
                <a:cubicBezTo>
                  <a:pt x="0" y="1183"/>
                  <a:pt x="17" y="1200"/>
                  <a:pt x="37" y="1200"/>
                </a:cubicBezTo>
                <a:cubicBezTo>
                  <a:pt x="831" y="1200"/>
                  <a:pt x="831" y="1200"/>
                  <a:pt x="831" y="1200"/>
                </a:cubicBezTo>
                <a:cubicBezTo>
                  <a:pt x="852" y="1200"/>
                  <a:pt x="869" y="1183"/>
                  <a:pt x="869" y="1163"/>
                </a:cubicBezTo>
                <a:cubicBezTo>
                  <a:pt x="869" y="1147"/>
                  <a:pt x="869" y="1147"/>
                  <a:pt x="869" y="1147"/>
                </a:cubicBezTo>
                <a:cubicBezTo>
                  <a:pt x="656" y="1141"/>
                  <a:pt x="483" y="966"/>
                  <a:pt x="483" y="752"/>
                </a:cubicBezTo>
                <a:cubicBezTo>
                  <a:pt x="483" y="701"/>
                  <a:pt x="493" y="654"/>
                  <a:pt x="510" y="610"/>
                </a:cubicBezTo>
                <a:lnTo>
                  <a:pt x="186" y="610"/>
                </a:lnTo>
                <a:close/>
                <a:moveTo>
                  <a:pt x="879" y="835"/>
                </a:moveTo>
                <a:cubicBezTo>
                  <a:pt x="903" y="835"/>
                  <a:pt x="923" y="855"/>
                  <a:pt x="923" y="879"/>
                </a:cubicBezTo>
                <a:cubicBezTo>
                  <a:pt x="923" y="904"/>
                  <a:pt x="903" y="923"/>
                  <a:pt x="879" y="923"/>
                </a:cubicBezTo>
                <a:cubicBezTo>
                  <a:pt x="855" y="923"/>
                  <a:pt x="835" y="904"/>
                  <a:pt x="835" y="879"/>
                </a:cubicBezTo>
                <a:cubicBezTo>
                  <a:pt x="835" y="855"/>
                  <a:pt x="855" y="835"/>
                  <a:pt x="879" y="835"/>
                </a:cubicBezTo>
                <a:close/>
              </a:path>
            </a:pathLst>
          </a:custGeom>
          <a:solidFill>
            <a:schemeClr val="accent3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 dirty="0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9210FB01-21A8-4B1D-A576-6B8E157FAFDA}"/>
              </a:ext>
            </a:extLst>
          </p:cNvPr>
          <p:cNvSpPr txBox="1"/>
          <p:nvPr/>
        </p:nvSpPr>
        <p:spPr>
          <a:xfrm>
            <a:off x="5132713" y="2816139"/>
            <a:ext cx="1461134" cy="43088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4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Calibri Light" charset="0"/>
                <a:cs typeface="Segoe UI" panose="020B0502040204020203" pitchFamily="34" charset="0"/>
              </a:rPr>
              <a:t>Insert your desired text here. 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ea typeface="Calibri Light" charset="0"/>
              <a:cs typeface="Segoe UI" panose="020B0502040204020203" pitchFamily="34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5D26E251-1A4E-4FBC-BDF5-24AB5149DC6A}"/>
              </a:ext>
            </a:extLst>
          </p:cNvPr>
          <p:cNvSpPr txBox="1"/>
          <p:nvPr/>
        </p:nvSpPr>
        <p:spPr>
          <a:xfrm>
            <a:off x="6674642" y="1390750"/>
            <a:ext cx="1461134" cy="430887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ctr"/>
            <a:r>
              <a:rPr lang="en-US" sz="14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Calibri Light" charset="0"/>
                <a:cs typeface="Segoe UI" panose="020B0502040204020203" pitchFamily="34" charset="0"/>
              </a:rPr>
              <a:t>Insert your desired text here. 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ea typeface="Calibri Light" charset="0"/>
              <a:cs typeface="Segoe UI" panose="020B0502040204020203" pitchFamily="34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AB7EB253-D314-47B5-B245-A1DCC63A9894}"/>
              </a:ext>
            </a:extLst>
          </p:cNvPr>
          <p:cNvSpPr txBox="1"/>
          <p:nvPr/>
        </p:nvSpPr>
        <p:spPr>
          <a:xfrm>
            <a:off x="8216571" y="2816139"/>
            <a:ext cx="1461134" cy="43088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4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Calibri Light" charset="0"/>
                <a:cs typeface="Segoe UI" panose="020B0502040204020203" pitchFamily="34" charset="0"/>
              </a:rPr>
              <a:t>Insert your desired text here. 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ea typeface="Calibri Light" charset="0"/>
              <a:cs typeface="Segoe UI" panose="020B0502040204020203" pitchFamily="34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78D20650-02D4-419B-88F8-A5FAC8E829C1}"/>
              </a:ext>
            </a:extLst>
          </p:cNvPr>
          <p:cNvSpPr txBox="1"/>
          <p:nvPr/>
        </p:nvSpPr>
        <p:spPr>
          <a:xfrm>
            <a:off x="9725256" y="1390750"/>
            <a:ext cx="1461134" cy="430887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ctr"/>
            <a:r>
              <a:rPr lang="en-US" sz="14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Calibri Light" charset="0"/>
                <a:cs typeface="Segoe UI" panose="020B0502040204020203" pitchFamily="34" charset="0"/>
              </a:rPr>
              <a:t>Insert your desired text here. 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ea typeface="Calibri Light" charset="0"/>
              <a:cs typeface="Segoe UI" panose="020B0502040204020203" pitchFamily="34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283D399C-859B-45E0-94EC-2E33B4FFE3CE}"/>
              </a:ext>
            </a:extLst>
          </p:cNvPr>
          <p:cNvSpPr txBox="1"/>
          <p:nvPr/>
        </p:nvSpPr>
        <p:spPr>
          <a:xfrm>
            <a:off x="5132713" y="5460727"/>
            <a:ext cx="1461134" cy="43088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4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Calibri Light" charset="0"/>
                <a:cs typeface="Segoe UI" panose="020B0502040204020203" pitchFamily="34" charset="0"/>
              </a:rPr>
              <a:t>Insert your desired text here. 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ea typeface="Calibri Light" charset="0"/>
              <a:cs typeface="Segoe UI" panose="020B0502040204020203" pitchFamily="34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E01E0BE5-BBA3-487D-81AA-6EAF519E82F1}"/>
              </a:ext>
            </a:extLst>
          </p:cNvPr>
          <p:cNvSpPr txBox="1"/>
          <p:nvPr/>
        </p:nvSpPr>
        <p:spPr>
          <a:xfrm>
            <a:off x="6674642" y="4035338"/>
            <a:ext cx="1461134" cy="430887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ctr"/>
            <a:r>
              <a:rPr lang="en-US" sz="14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Calibri Light" charset="0"/>
                <a:cs typeface="Segoe UI" panose="020B0502040204020203" pitchFamily="34" charset="0"/>
              </a:rPr>
              <a:t>Insert your desired text here. 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ea typeface="Calibri Light" charset="0"/>
              <a:cs typeface="Segoe UI" panose="020B0502040204020203" pitchFamily="34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047B8C78-2C94-4C71-A7CE-386DC183AAC6}"/>
              </a:ext>
            </a:extLst>
          </p:cNvPr>
          <p:cNvSpPr txBox="1"/>
          <p:nvPr/>
        </p:nvSpPr>
        <p:spPr>
          <a:xfrm>
            <a:off x="8216571" y="5460727"/>
            <a:ext cx="1461134" cy="43088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4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Calibri Light" charset="0"/>
                <a:cs typeface="Segoe UI" panose="020B0502040204020203" pitchFamily="34" charset="0"/>
              </a:rPr>
              <a:t>Insert your desired text here. 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ea typeface="Calibri Light" charset="0"/>
              <a:cs typeface="Segoe UI" panose="020B0502040204020203" pitchFamily="34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836C9328-22DC-4927-89E9-5FC9C25D42E4}"/>
              </a:ext>
            </a:extLst>
          </p:cNvPr>
          <p:cNvSpPr txBox="1"/>
          <p:nvPr/>
        </p:nvSpPr>
        <p:spPr>
          <a:xfrm>
            <a:off x="9725256" y="4035338"/>
            <a:ext cx="1461134" cy="430887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ctr"/>
            <a:r>
              <a:rPr lang="en-US" sz="14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Calibri Light" charset="0"/>
                <a:cs typeface="Segoe UI" panose="020B0502040204020203" pitchFamily="34" charset="0"/>
              </a:rPr>
              <a:t>Insert your desired text here. 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ea typeface="Calibri Light" charset="0"/>
              <a:cs typeface="Segoe UI" panose="020B0502040204020203" pitchFamily="34" charset="0"/>
            </a:endParaRPr>
          </a:p>
        </p:txBody>
      </p:sp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id="{DD751692-616B-4402-BA21-43302BB885CC}"/>
              </a:ext>
            </a:extLst>
          </p:cNvPr>
          <p:cNvCxnSpPr>
            <a:cxnSpLocks/>
          </p:cNvCxnSpPr>
          <p:nvPr/>
        </p:nvCxnSpPr>
        <p:spPr>
          <a:xfrm>
            <a:off x="3503713" y="4937763"/>
            <a:ext cx="2324935" cy="0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5C0CFC2C-63DF-47D2-9E49-43E479EFBBF6}"/>
              </a:ext>
            </a:extLst>
          </p:cNvPr>
          <p:cNvCxnSpPr>
            <a:cxnSpLocks/>
          </p:cNvCxnSpPr>
          <p:nvPr/>
        </p:nvCxnSpPr>
        <p:spPr>
          <a:xfrm>
            <a:off x="3503713" y="2329034"/>
            <a:ext cx="2324935" cy="0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C6331A88-C6A6-4181-89A6-3CA46CAA900D}"/>
              </a:ext>
            </a:extLst>
          </p:cNvPr>
          <p:cNvSpPr/>
          <p:nvPr/>
        </p:nvSpPr>
        <p:spPr>
          <a:xfrm>
            <a:off x="5526322" y="1995402"/>
            <a:ext cx="667264" cy="66726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5C9C8F8-CF90-4EDE-AA8A-6D9EEEB3367A}"/>
              </a:ext>
            </a:extLst>
          </p:cNvPr>
          <p:cNvSpPr/>
          <p:nvPr/>
        </p:nvSpPr>
        <p:spPr>
          <a:xfrm>
            <a:off x="5526322" y="4604131"/>
            <a:ext cx="667264" cy="66726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51" name="Freeform 23">
            <a:extLst>
              <a:ext uri="{FF2B5EF4-FFF2-40B4-BE49-F238E27FC236}">
                <a16:creationId xmlns:a16="http://schemas.microsoft.com/office/drawing/2014/main" id="{6B0C2727-1E66-4329-A9C7-476C754B8858}"/>
              </a:ext>
            </a:extLst>
          </p:cNvPr>
          <p:cNvSpPr>
            <a:spLocks noEditPoints="1"/>
          </p:cNvSpPr>
          <p:nvPr/>
        </p:nvSpPr>
        <p:spPr bwMode="auto">
          <a:xfrm>
            <a:off x="5709614" y="2178694"/>
            <a:ext cx="300680" cy="300680"/>
          </a:xfrm>
          <a:custGeom>
            <a:avLst/>
            <a:gdLst>
              <a:gd name="T0" fmla="*/ 1014 w 1140"/>
              <a:gd name="T1" fmla="*/ 446 h 1140"/>
              <a:gd name="T2" fmla="*/ 1033 w 1140"/>
              <a:gd name="T3" fmla="*/ 280 h 1140"/>
              <a:gd name="T4" fmla="*/ 914 w 1140"/>
              <a:gd name="T5" fmla="*/ 106 h 1140"/>
              <a:gd name="T6" fmla="*/ 797 w 1140"/>
              <a:gd name="T7" fmla="*/ 168 h 1140"/>
              <a:gd name="T8" fmla="*/ 692 w 1140"/>
              <a:gd name="T9" fmla="*/ 38 h 1140"/>
              <a:gd name="T10" fmla="*/ 486 w 1140"/>
              <a:gd name="T11" fmla="*/ 0 h 1140"/>
              <a:gd name="T12" fmla="*/ 448 w 1140"/>
              <a:gd name="T13" fmla="*/ 126 h 1140"/>
              <a:gd name="T14" fmla="*/ 281 w 1140"/>
              <a:gd name="T15" fmla="*/ 107 h 1140"/>
              <a:gd name="T16" fmla="*/ 107 w 1140"/>
              <a:gd name="T17" fmla="*/ 226 h 1140"/>
              <a:gd name="T18" fmla="*/ 169 w 1140"/>
              <a:gd name="T19" fmla="*/ 343 h 1140"/>
              <a:gd name="T20" fmla="*/ 38 w 1140"/>
              <a:gd name="T21" fmla="*/ 448 h 1140"/>
              <a:gd name="T22" fmla="*/ 0 w 1140"/>
              <a:gd name="T23" fmla="*/ 654 h 1140"/>
              <a:gd name="T24" fmla="*/ 126 w 1140"/>
              <a:gd name="T25" fmla="*/ 692 h 1140"/>
              <a:gd name="T26" fmla="*/ 107 w 1140"/>
              <a:gd name="T27" fmla="*/ 859 h 1140"/>
              <a:gd name="T28" fmla="*/ 226 w 1140"/>
              <a:gd name="T29" fmla="*/ 1033 h 1140"/>
              <a:gd name="T30" fmla="*/ 343 w 1140"/>
              <a:gd name="T31" fmla="*/ 971 h 1140"/>
              <a:gd name="T32" fmla="*/ 448 w 1140"/>
              <a:gd name="T33" fmla="*/ 1102 h 1140"/>
              <a:gd name="T34" fmla="*/ 654 w 1140"/>
              <a:gd name="T35" fmla="*/ 1140 h 1140"/>
              <a:gd name="T36" fmla="*/ 692 w 1140"/>
              <a:gd name="T37" fmla="*/ 1014 h 1140"/>
              <a:gd name="T38" fmla="*/ 859 w 1140"/>
              <a:gd name="T39" fmla="*/ 1033 h 1140"/>
              <a:gd name="T40" fmla="*/ 1033 w 1140"/>
              <a:gd name="T41" fmla="*/ 914 h 1140"/>
              <a:gd name="T42" fmla="*/ 971 w 1140"/>
              <a:gd name="T43" fmla="*/ 797 h 1140"/>
              <a:gd name="T44" fmla="*/ 1102 w 1140"/>
              <a:gd name="T45" fmla="*/ 692 h 1140"/>
              <a:gd name="T46" fmla="*/ 1140 w 1140"/>
              <a:gd name="T47" fmla="*/ 486 h 1140"/>
              <a:gd name="T48" fmla="*/ 577 w 1140"/>
              <a:gd name="T49" fmla="*/ 842 h 1140"/>
              <a:gd name="T50" fmla="*/ 577 w 1140"/>
              <a:gd name="T51" fmla="*/ 722 h 1140"/>
              <a:gd name="T52" fmla="*/ 577 w 1140"/>
              <a:gd name="T53" fmla="*/ 842 h 1140"/>
              <a:gd name="T54" fmla="*/ 653 w 1140"/>
              <a:gd name="T55" fmla="*/ 599 h 1140"/>
              <a:gd name="T56" fmla="*/ 596 w 1140"/>
              <a:gd name="T57" fmla="*/ 668 h 1140"/>
              <a:gd name="T58" fmla="*/ 535 w 1140"/>
              <a:gd name="T59" fmla="*/ 659 h 1140"/>
              <a:gd name="T60" fmla="*/ 594 w 1140"/>
              <a:gd name="T61" fmla="*/ 516 h 1140"/>
              <a:gd name="T62" fmla="*/ 634 w 1140"/>
              <a:gd name="T63" fmla="*/ 430 h 1140"/>
              <a:gd name="T64" fmla="*/ 499 w 1140"/>
              <a:gd name="T65" fmla="*/ 454 h 1140"/>
              <a:gd name="T66" fmla="*/ 431 w 1140"/>
              <a:gd name="T67" fmla="*/ 479 h 1140"/>
              <a:gd name="T68" fmla="*/ 400 w 1140"/>
              <a:gd name="T69" fmla="*/ 444 h 1140"/>
              <a:gd name="T70" fmla="*/ 724 w 1140"/>
              <a:gd name="T71" fmla="*/ 383 h 11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140" h="1140">
                <a:moveTo>
                  <a:pt x="1102" y="446"/>
                </a:moveTo>
                <a:cubicBezTo>
                  <a:pt x="1014" y="446"/>
                  <a:pt x="1014" y="446"/>
                  <a:pt x="1014" y="446"/>
                </a:cubicBezTo>
                <a:cubicBezTo>
                  <a:pt x="1003" y="409"/>
                  <a:pt x="989" y="374"/>
                  <a:pt x="971" y="342"/>
                </a:cubicBezTo>
                <a:cubicBezTo>
                  <a:pt x="1033" y="280"/>
                  <a:pt x="1033" y="280"/>
                  <a:pt x="1033" y="280"/>
                </a:cubicBezTo>
                <a:cubicBezTo>
                  <a:pt x="1049" y="264"/>
                  <a:pt x="1049" y="240"/>
                  <a:pt x="1033" y="224"/>
                </a:cubicBezTo>
                <a:cubicBezTo>
                  <a:pt x="914" y="106"/>
                  <a:pt x="914" y="106"/>
                  <a:pt x="914" y="106"/>
                </a:cubicBezTo>
                <a:cubicBezTo>
                  <a:pt x="899" y="90"/>
                  <a:pt x="875" y="90"/>
                  <a:pt x="859" y="106"/>
                </a:cubicBezTo>
                <a:cubicBezTo>
                  <a:pt x="797" y="168"/>
                  <a:pt x="797" y="168"/>
                  <a:pt x="797" y="168"/>
                </a:cubicBezTo>
                <a:cubicBezTo>
                  <a:pt x="764" y="150"/>
                  <a:pt x="730" y="136"/>
                  <a:pt x="692" y="125"/>
                </a:cubicBezTo>
                <a:cubicBezTo>
                  <a:pt x="692" y="38"/>
                  <a:pt x="692" y="38"/>
                  <a:pt x="692" y="38"/>
                </a:cubicBezTo>
                <a:cubicBezTo>
                  <a:pt x="692" y="17"/>
                  <a:pt x="676" y="0"/>
                  <a:pt x="654" y="0"/>
                </a:cubicBezTo>
                <a:cubicBezTo>
                  <a:pt x="486" y="0"/>
                  <a:pt x="486" y="0"/>
                  <a:pt x="486" y="0"/>
                </a:cubicBezTo>
                <a:cubicBezTo>
                  <a:pt x="464" y="0"/>
                  <a:pt x="448" y="17"/>
                  <a:pt x="448" y="38"/>
                </a:cubicBezTo>
                <a:cubicBezTo>
                  <a:pt x="448" y="126"/>
                  <a:pt x="448" y="126"/>
                  <a:pt x="448" y="126"/>
                </a:cubicBezTo>
                <a:cubicBezTo>
                  <a:pt x="410" y="137"/>
                  <a:pt x="376" y="151"/>
                  <a:pt x="343" y="169"/>
                </a:cubicBezTo>
                <a:cubicBezTo>
                  <a:pt x="281" y="107"/>
                  <a:pt x="281" y="107"/>
                  <a:pt x="281" y="107"/>
                </a:cubicBezTo>
                <a:cubicBezTo>
                  <a:pt x="265" y="91"/>
                  <a:pt x="241" y="91"/>
                  <a:pt x="226" y="107"/>
                </a:cubicBezTo>
                <a:cubicBezTo>
                  <a:pt x="107" y="226"/>
                  <a:pt x="107" y="226"/>
                  <a:pt x="107" y="226"/>
                </a:cubicBezTo>
                <a:cubicBezTo>
                  <a:pt x="91" y="241"/>
                  <a:pt x="91" y="265"/>
                  <a:pt x="107" y="281"/>
                </a:cubicBezTo>
                <a:cubicBezTo>
                  <a:pt x="169" y="343"/>
                  <a:pt x="169" y="343"/>
                  <a:pt x="169" y="343"/>
                </a:cubicBezTo>
                <a:cubicBezTo>
                  <a:pt x="151" y="376"/>
                  <a:pt x="137" y="410"/>
                  <a:pt x="126" y="448"/>
                </a:cubicBezTo>
                <a:cubicBezTo>
                  <a:pt x="38" y="448"/>
                  <a:pt x="38" y="448"/>
                  <a:pt x="38" y="448"/>
                </a:cubicBezTo>
                <a:cubicBezTo>
                  <a:pt x="17" y="448"/>
                  <a:pt x="0" y="464"/>
                  <a:pt x="0" y="486"/>
                </a:cubicBezTo>
                <a:cubicBezTo>
                  <a:pt x="0" y="654"/>
                  <a:pt x="0" y="654"/>
                  <a:pt x="0" y="654"/>
                </a:cubicBezTo>
                <a:cubicBezTo>
                  <a:pt x="0" y="676"/>
                  <a:pt x="17" y="692"/>
                  <a:pt x="38" y="692"/>
                </a:cubicBezTo>
                <a:cubicBezTo>
                  <a:pt x="126" y="692"/>
                  <a:pt x="126" y="692"/>
                  <a:pt x="126" y="692"/>
                </a:cubicBezTo>
                <a:cubicBezTo>
                  <a:pt x="137" y="730"/>
                  <a:pt x="151" y="764"/>
                  <a:pt x="169" y="797"/>
                </a:cubicBezTo>
                <a:cubicBezTo>
                  <a:pt x="107" y="859"/>
                  <a:pt x="107" y="859"/>
                  <a:pt x="107" y="859"/>
                </a:cubicBezTo>
                <a:cubicBezTo>
                  <a:pt x="91" y="875"/>
                  <a:pt x="91" y="899"/>
                  <a:pt x="107" y="914"/>
                </a:cubicBezTo>
                <a:cubicBezTo>
                  <a:pt x="226" y="1033"/>
                  <a:pt x="226" y="1033"/>
                  <a:pt x="226" y="1033"/>
                </a:cubicBezTo>
                <a:cubicBezTo>
                  <a:pt x="241" y="1049"/>
                  <a:pt x="265" y="1049"/>
                  <a:pt x="281" y="1033"/>
                </a:cubicBezTo>
                <a:cubicBezTo>
                  <a:pt x="343" y="971"/>
                  <a:pt x="343" y="971"/>
                  <a:pt x="343" y="971"/>
                </a:cubicBezTo>
                <a:cubicBezTo>
                  <a:pt x="376" y="989"/>
                  <a:pt x="410" y="1003"/>
                  <a:pt x="448" y="1014"/>
                </a:cubicBezTo>
                <a:cubicBezTo>
                  <a:pt x="448" y="1102"/>
                  <a:pt x="448" y="1102"/>
                  <a:pt x="448" y="1102"/>
                </a:cubicBezTo>
                <a:cubicBezTo>
                  <a:pt x="448" y="1123"/>
                  <a:pt x="464" y="1140"/>
                  <a:pt x="486" y="1140"/>
                </a:cubicBezTo>
                <a:cubicBezTo>
                  <a:pt x="654" y="1140"/>
                  <a:pt x="654" y="1140"/>
                  <a:pt x="654" y="1140"/>
                </a:cubicBezTo>
                <a:cubicBezTo>
                  <a:pt x="676" y="1140"/>
                  <a:pt x="692" y="1123"/>
                  <a:pt x="692" y="1102"/>
                </a:cubicBezTo>
                <a:cubicBezTo>
                  <a:pt x="692" y="1014"/>
                  <a:pt x="692" y="1014"/>
                  <a:pt x="692" y="1014"/>
                </a:cubicBezTo>
                <a:cubicBezTo>
                  <a:pt x="730" y="1003"/>
                  <a:pt x="764" y="989"/>
                  <a:pt x="797" y="971"/>
                </a:cubicBezTo>
                <a:cubicBezTo>
                  <a:pt x="859" y="1033"/>
                  <a:pt x="859" y="1033"/>
                  <a:pt x="859" y="1033"/>
                </a:cubicBezTo>
                <a:cubicBezTo>
                  <a:pt x="875" y="1049"/>
                  <a:pt x="899" y="1049"/>
                  <a:pt x="914" y="1033"/>
                </a:cubicBezTo>
                <a:cubicBezTo>
                  <a:pt x="1033" y="914"/>
                  <a:pt x="1033" y="914"/>
                  <a:pt x="1033" y="914"/>
                </a:cubicBezTo>
                <a:cubicBezTo>
                  <a:pt x="1049" y="899"/>
                  <a:pt x="1049" y="875"/>
                  <a:pt x="1033" y="859"/>
                </a:cubicBezTo>
                <a:cubicBezTo>
                  <a:pt x="971" y="797"/>
                  <a:pt x="971" y="797"/>
                  <a:pt x="971" y="797"/>
                </a:cubicBezTo>
                <a:cubicBezTo>
                  <a:pt x="989" y="764"/>
                  <a:pt x="1003" y="730"/>
                  <a:pt x="1014" y="692"/>
                </a:cubicBezTo>
                <a:cubicBezTo>
                  <a:pt x="1102" y="692"/>
                  <a:pt x="1102" y="692"/>
                  <a:pt x="1102" y="692"/>
                </a:cubicBezTo>
                <a:cubicBezTo>
                  <a:pt x="1123" y="692"/>
                  <a:pt x="1140" y="676"/>
                  <a:pt x="1140" y="654"/>
                </a:cubicBezTo>
                <a:cubicBezTo>
                  <a:pt x="1140" y="486"/>
                  <a:pt x="1140" y="486"/>
                  <a:pt x="1140" y="486"/>
                </a:cubicBezTo>
                <a:cubicBezTo>
                  <a:pt x="1140" y="464"/>
                  <a:pt x="1123" y="446"/>
                  <a:pt x="1102" y="446"/>
                </a:cubicBezTo>
                <a:close/>
                <a:moveTo>
                  <a:pt x="577" y="842"/>
                </a:moveTo>
                <a:cubicBezTo>
                  <a:pt x="545" y="842"/>
                  <a:pt x="517" y="816"/>
                  <a:pt x="517" y="782"/>
                </a:cubicBezTo>
                <a:cubicBezTo>
                  <a:pt x="517" y="750"/>
                  <a:pt x="544" y="722"/>
                  <a:pt x="577" y="722"/>
                </a:cubicBezTo>
                <a:cubicBezTo>
                  <a:pt x="610" y="722"/>
                  <a:pt x="637" y="749"/>
                  <a:pt x="637" y="782"/>
                </a:cubicBezTo>
                <a:cubicBezTo>
                  <a:pt x="637" y="816"/>
                  <a:pt x="610" y="842"/>
                  <a:pt x="577" y="842"/>
                </a:cubicBezTo>
                <a:close/>
                <a:moveTo>
                  <a:pt x="712" y="544"/>
                </a:moveTo>
                <a:cubicBezTo>
                  <a:pt x="690" y="572"/>
                  <a:pt x="668" y="588"/>
                  <a:pt x="653" y="599"/>
                </a:cubicBezTo>
                <a:cubicBezTo>
                  <a:pt x="636" y="611"/>
                  <a:pt x="630" y="614"/>
                  <a:pt x="628" y="641"/>
                </a:cubicBezTo>
                <a:cubicBezTo>
                  <a:pt x="626" y="656"/>
                  <a:pt x="613" y="668"/>
                  <a:pt x="596" y="668"/>
                </a:cubicBezTo>
                <a:cubicBezTo>
                  <a:pt x="558" y="668"/>
                  <a:pt x="558" y="668"/>
                  <a:pt x="558" y="668"/>
                </a:cubicBezTo>
                <a:cubicBezTo>
                  <a:pt x="550" y="668"/>
                  <a:pt x="541" y="665"/>
                  <a:pt x="535" y="659"/>
                </a:cubicBezTo>
                <a:cubicBezTo>
                  <a:pt x="529" y="653"/>
                  <a:pt x="527" y="644"/>
                  <a:pt x="527" y="635"/>
                </a:cubicBezTo>
                <a:cubicBezTo>
                  <a:pt x="533" y="564"/>
                  <a:pt x="560" y="539"/>
                  <a:pt x="594" y="516"/>
                </a:cubicBezTo>
                <a:cubicBezTo>
                  <a:pt x="607" y="506"/>
                  <a:pt x="618" y="499"/>
                  <a:pt x="630" y="484"/>
                </a:cubicBezTo>
                <a:cubicBezTo>
                  <a:pt x="641" y="468"/>
                  <a:pt x="642" y="448"/>
                  <a:pt x="634" y="430"/>
                </a:cubicBezTo>
                <a:cubicBezTo>
                  <a:pt x="628" y="418"/>
                  <a:pt x="611" y="396"/>
                  <a:pt x="571" y="396"/>
                </a:cubicBezTo>
                <a:cubicBezTo>
                  <a:pt x="520" y="396"/>
                  <a:pt x="504" y="427"/>
                  <a:pt x="499" y="454"/>
                </a:cubicBezTo>
                <a:cubicBezTo>
                  <a:pt x="497" y="468"/>
                  <a:pt x="484" y="479"/>
                  <a:pt x="469" y="479"/>
                </a:cubicBezTo>
                <a:cubicBezTo>
                  <a:pt x="431" y="479"/>
                  <a:pt x="431" y="479"/>
                  <a:pt x="431" y="479"/>
                </a:cubicBezTo>
                <a:cubicBezTo>
                  <a:pt x="421" y="479"/>
                  <a:pt x="413" y="475"/>
                  <a:pt x="407" y="468"/>
                </a:cubicBezTo>
                <a:cubicBezTo>
                  <a:pt x="401" y="461"/>
                  <a:pt x="398" y="452"/>
                  <a:pt x="400" y="444"/>
                </a:cubicBezTo>
                <a:cubicBezTo>
                  <a:pt x="409" y="376"/>
                  <a:pt x="461" y="295"/>
                  <a:pt x="571" y="295"/>
                </a:cubicBezTo>
                <a:cubicBezTo>
                  <a:pt x="638" y="295"/>
                  <a:pt x="695" y="328"/>
                  <a:pt x="724" y="383"/>
                </a:cubicBezTo>
                <a:cubicBezTo>
                  <a:pt x="750" y="437"/>
                  <a:pt x="745" y="498"/>
                  <a:pt x="712" y="544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 dirty="0"/>
          </a:p>
        </p:txBody>
      </p:sp>
      <p:sp>
        <p:nvSpPr>
          <p:cNvPr id="122" name="Oval 121">
            <a:extLst>
              <a:ext uri="{FF2B5EF4-FFF2-40B4-BE49-F238E27FC236}">
                <a16:creationId xmlns:a16="http://schemas.microsoft.com/office/drawing/2014/main" id="{722736B8-1074-4C76-91A7-BBB8B3C0441A}"/>
              </a:ext>
            </a:extLst>
          </p:cNvPr>
          <p:cNvSpPr/>
          <p:nvPr/>
        </p:nvSpPr>
        <p:spPr>
          <a:xfrm>
            <a:off x="2817611" y="1806560"/>
            <a:ext cx="1044948" cy="10449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23D7774F-36C8-4B57-AEE2-D3DED2745A61}"/>
              </a:ext>
            </a:extLst>
          </p:cNvPr>
          <p:cNvSpPr txBox="1"/>
          <p:nvPr/>
        </p:nvSpPr>
        <p:spPr>
          <a:xfrm>
            <a:off x="809486" y="2101001"/>
            <a:ext cx="167849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IN" b="1" dirty="0">
                <a:solidFill>
                  <a:schemeClr val="bg1"/>
                </a:solidFill>
              </a:rPr>
              <a:t>Your Challenges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ADEFABDE-EB01-46F7-8362-ACA70AABB87A}"/>
              </a:ext>
            </a:extLst>
          </p:cNvPr>
          <p:cNvSpPr txBox="1"/>
          <p:nvPr/>
        </p:nvSpPr>
        <p:spPr>
          <a:xfrm>
            <a:off x="934342" y="4715996"/>
            <a:ext cx="155363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IN" b="1" dirty="0">
                <a:solidFill>
                  <a:schemeClr val="bg1"/>
                </a:solidFill>
              </a:rPr>
              <a:t>Aerospray</a:t>
            </a:r>
            <a:r>
              <a:rPr lang="en-IN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®</a:t>
            </a:r>
            <a:r>
              <a:rPr lang="en-IN" b="1" dirty="0">
                <a:solidFill>
                  <a:schemeClr val="bg1"/>
                </a:solidFill>
              </a:rPr>
              <a:t> Solutions</a:t>
            </a:r>
          </a:p>
        </p:txBody>
      </p:sp>
      <p:sp>
        <p:nvSpPr>
          <p:cNvPr id="154" name="Freeform 46">
            <a:extLst>
              <a:ext uri="{FF2B5EF4-FFF2-40B4-BE49-F238E27FC236}">
                <a16:creationId xmlns:a16="http://schemas.microsoft.com/office/drawing/2014/main" id="{6268C95D-25EF-46C7-8E0F-EC0B84BD85C0}"/>
              </a:ext>
            </a:extLst>
          </p:cNvPr>
          <p:cNvSpPr>
            <a:spLocks noEditPoints="1"/>
          </p:cNvSpPr>
          <p:nvPr/>
        </p:nvSpPr>
        <p:spPr bwMode="auto">
          <a:xfrm>
            <a:off x="5693223" y="4771271"/>
            <a:ext cx="333465" cy="332987"/>
          </a:xfrm>
          <a:custGeom>
            <a:avLst/>
            <a:gdLst>
              <a:gd name="T0" fmla="*/ 62 w 1176"/>
              <a:gd name="T1" fmla="*/ 911 h 1174"/>
              <a:gd name="T2" fmla="*/ 17 w 1176"/>
              <a:gd name="T3" fmla="*/ 995 h 1174"/>
              <a:gd name="T4" fmla="*/ 109 w 1176"/>
              <a:gd name="T5" fmla="*/ 1020 h 1174"/>
              <a:gd name="T6" fmla="*/ 158 w 1176"/>
              <a:gd name="T7" fmla="*/ 1149 h 1174"/>
              <a:gd name="T8" fmla="*/ 237 w 1176"/>
              <a:gd name="T9" fmla="*/ 1162 h 1174"/>
              <a:gd name="T10" fmla="*/ 368 w 1176"/>
              <a:gd name="T11" fmla="*/ 1161 h 1174"/>
              <a:gd name="T12" fmla="*/ 449 w 1176"/>
              <a:gd name="T13" fmla="*/ 1147 h 1174"/>
              <a:gd name="T14" fmla="*/ 495 w 1176"/>
              <a:gd name="T15" fmla="*/ 1017 h 1174"/>
              <a:gd name="T16" fmla="*/ 588 w 1176"/>
              <a:gd name="T17" fmla="*/ 990 h 1174"/>
              <a:gd name="T18" fmla="*/ 540 w 1176"/>
              <a:gd name="T19" fmla="*/ 906 h 1174"/>
              <a:gd name="T20" fmla="*/ 596 w 1176"/>
              <a:gd name="T21" fmla="*/ 780 h 1174"/>
              <a:gd name="T22" fmla="*/ 549 w 1176"/>
              <a:gd name="T23" fmla="*/ 714 h 1174"/>
              <a:gd name="T24" fmla="*/ 456 w 1176"/>
              <a:gd name="T25" fmla="*/ 624 h 1174"/>
              <a:gd name="T26" fmla="*/ 390 w 1176"/>
              <a:gd name="T27" fmla="*/ 577 h 1174"/>
              <a:gd name="T28" fmla="*/ 266 w 1176"/>
              <a:gd name="T29" fmla="*/ 637 h 1174"/>
              <a:gd name="T30" fmla="*/ 181 w 1176"/>
              <a:gd name="T31" fmla="*/ 591 h 1174"/>
              <a:gd name="T32" fmla="*/ 155 w 1176"/>
              <a:gd name="T33" fmla="*/ 683 h 1174"/>
              <a:gd name="T34" fmla="*/ 26 w 1176"/>
              <a:gd name="T35" fmla="*/ 732 h 1174"/>
              <a:gd name="T36" fmla="*/ 13 w 1176"/>
              <a:gd name="T37" fmla="*/ 813 h 1174"/>
              <a:gd name="T38" fmla="*/ 344 w 1176"/>
              <a:gd name="T39" fmla="*/ 981 h 1174"/>
              <a:gd name="T40" fmla="*/ 523 w 1176"/>
              <a:gd name="T41" fmla="*/ 606 h 1174"/>
              <a:gd name="T42" fmla="*/ 605 w 1176"/>
              <a:gd name="T43" fmla="*/ 657 h 1174"/>
              <a:gd name="T44" fmla="*/ 749 w 1176"/>
              <a:gd name="T45" fmla="*/ 714 h 1174"/>
              <a:gd name="T46" fmla="*/ 845 w 1176"/>
              <a:gd name="T47" fmla="*/ 736 h 1174"/>
              <a:gd name="T48" fmla="*/ 955 w 1176"/>
              <a:gd name="T49" fmla="*/ 615 h 1174"/>
              <a:gd name="T50" fmla="*/ 1069 w 1176"/>
              <a:gd name="T51" fmla="*/ 629 h 1174"/>
              <a:gd name="T52" fmla="*/ 1055 w 1176"/>
              <a:gd name="T53" fmla="*/ 515 h 1174"/>
              <a:gd name="T54" fmla="*/ 1176 w 1176"/>
              <a:gd name="T55" fmla="*/ 402 h 1174"/>
              <a:gd name="T56" fmla="*/ 1154 w 1176"/>
              <a:gd name="T57" fmla="*/ 306 h 1174"/>
              <a:gd name="T58" fmla="*/ 1095 w 1176"/>
              <a:gd name="T59" fmla="*/ 163 h 1174"/>
              <a:gd name="T60" fmla="*/ 1045 w 1176"/>
              <a:gd name="T61" fmla="*/ 82 h 1174"/>
              <a:gd name="T62" fmla="*/ 881 w 1176"/>
              <a:gd name="T63" fmla="*/ 89 h 1174"/>
              <a:gd name="T64" fmla="*/ 806 w 1176"/>
              <a:gd name="T65" fmla="*/ 0 h 1174"/>
              <a:gd name="T66" fmla="*/ 733 w 1176"/>
              <a:gd name="T67" fmla="*/ 90 h 1174"/>
              <a:gd name="T68" fmla="*/ 570 w 1176"/>
              <a:gd name="T69" fmla="*/ 85 h 1174"/>
              <a:gd name="T70" fmla="*/ 519 w 1176"/>
              <a:gd name="T71" fmla="*/ 167 h 1174"/>
              <a:gd name="T72" fmla="*/ 461 w 1176"/>
              <a:gd name="T73" fmla="*/ 311 h 1174"/>
              <a:gd name="T74" fmla="*/ 439 w 1176"/>
              <a:gd name="T75" fmla="*/ 407 h 1174"/>
              <a:gd name="T76" fmla="*/ 561 w 1176"/>
              <a:gd name="T77" fmla="*/ 519 h 1174"/>
              <a:gd name="T78" fmla="*/ 717 w 1176"/>
              <a:gd name="T79" fmla="*/ 324 h 1174"/>
              <a:gd name="T80" fmla="*/ 951 w 1176"/>
              <a:gd name="T81" fmla="*/ 307 h 1174"/>
              <a:gd name="T82" fmla="*/ 715 w 1176"/>
              <a:gd name="T83" fmla="*/ 432 h 1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176" h="1174">
                <a:moveTo>
                  <a:pt x="13" y="813"/>
                </a:moveTo>
                <a:cubicBezTo>
                  <a:pt x="62" y="844"/>
                  <a:pt x="62" y="844"/>
                  <a:pt x="62" y="844"/>
                </a:cubicBezTo>
                <a:cubicBezTo>
                  <a:pt x="59" y="865"/>
                  <a:pt x="60" y="888"/>
                  <a:pt x="62" y="911"/>
                </a:cubicBezTo>
                <a:cubicBezTo>
                  <a:pt x="13" y="942"/>
                  <a:pt x="13" y="942"/>
                  <a:pt x="13" y="942"/>
                </a:cubicBezTo>
                <a:cubicBezTo>
                  <a:pt x="5" y="947"/>
                  <a:pt x="1" y="959"/>
                  <a:pt x="6" y="969"/>
                </a:cubicBezTo>
                <a:cubicBezTo>
                  <a:pt x="17" y="995"/>
                  <a:pt x="17" y="995"/>
                  <a:pt x="17" y="995"/>
                </a:cubicBezTo>
                <a:cubicBezTo>
                  <a:pt x="27" y="1021"/>
                  <a:pt x="27" y="1021"/>
                  <a:pt x="27" y="1021"/>
                </a:cubicBezTo>
                <a:cubicBezTo>
                  <a:pt x="32" y="1031"/>
                  <a:pt x="43" y="1036"/>
                  <a:pt x="53" y="1033"/>
                </a:cubicBezTo>
                <a:cubicBezTo>
                  <a:pt x="109" y="1020"/>
                  <a:pt x="109" y="1020"/>
                  <a:pt x="109" y="1020"/>
                </a:cubicBezTo>
                <a:cubicBezTo>
                  <a:pt x="123" y="1038"/>
                  <a:pt x="139" y="1054"/>
                  <a:pt x="157" y="1067"/>
                </a:cubicBezTo>
                <a:cubicBezTo>
                  <a:pt x="145" y="1123"/>
                  <a:pt x="145" y="1123"/>
                  <a:pt x="145" y="1123"/>
                </a:cubicBezTo>
                <a:cubicBezTo>
                  <a:pt x="143" y="1134"/>
                  <a:pt x="149" y="1145"/>
                  <a:pt x="158" y="1149"/>
                </a:cubicBezTo>
                <a:cubicBezTo>
                  <a:pt x="185" y="1159"/>
                  <a:pt x="185" y="1159"/>
                  <a:pt x="185" y="1159"/>
                </a:cubicBezTo>
                <a:cubicBezTo>
                  <a:pt x="211" y="1170"/>
                  <a:pt x="211" y="1170"/>
                  <a:pt x="211" y="1170"/>
                </a:cubicBezTo>
                <a:cubicBezTo>
                  <a:pt x="221" y="1174"/>
                  <a:pt x="233" y="1170"/>
                  <a:pt x="237" y="1162"/>
                </a:cubicBezTo>
                <a:cubicBezTo>
                  <a:pt x="269" y="1113"/>
                  <a:pt x="269" y="1113"/>
                  <a:pt x="269" y="1113"/>
                </a:cubicBezTo>
                <a:cubicBezTo>
                  <a:pt x="291" y="1116"/>
                  <a:pt x="314" y="1116"/>
                  <a:pt x="337" y="1111"/>
                </a:cubicBezTo>
                <a:cubicBezTo>
                  <a:pt x="368" y="1161"/>
                  <a:pt x="368" y="1161"/>
                  <a:pt x="368" y="1161"/>
                </a:cubicBezTo>
                <a:cubicBezTo>
                  <a:pt x="374" y="1170"/>
                  <a:pt x="385" y="1174"/>
                  <a:pt x="396" y="1169"/>
                </a:cubicBezTo>
                <a:cubicBezTo>
                  <a:pt x="422" y="1158"/>
                  <a:pt x="422" y="1158"/>
                  <a:pt x="422" y="1158"/>
                </a:cubicBezTo>
                <a:cubicBezTo>
                  <a:pt x="449" y="1147"/>
                  <a:pt x="449" y="1147"/>
                  <a:pt x="449" y="1147"/>
                </a:cubicBezTo>
                <a:cubicBezTo>
                  <a:pt x="458" y="1144"/>
                  <a:pt x="464" y="1133"/>
                  <a:pt x="462" y="1122"/>
                </a:cubicBezTo>
                <a:cubicBezTo>
                  <a:pt x="449" y="1065"/>
                  <a:pt x="449" y="1065"/>
                  <a:pt x="449" y="1065"/>
                </a:cubicBezTo>
                <a:cubicBezTo>
                  <a:pt x="467" y="1050"/>
                  <a:pt x="482" y="1035"/>
                  <a:pt x="495" y="1017"/>
                </a:cubicBezTo>
                <a:cubicBezTo>
                  <a:pt x="552" y="1030"/>
                  <a:pt x="552" y="1030"/>
                  <a:pt x="552" y="1030"/>
                </a:cubicBezTo>
                <a:cubicBezTo>
                  <a:pt x="563" y="1032"/>
                  <a:pt x="573" y="1026"/>
                  <a:pt x="577" y="1017"/>
                </a:cubicBezTo>
                <a:cubicBezTo>
                  <a:pt x="588" y="990"/>
                  <a:pt x="588" y="990"/>
                  <a:pt x="588" y="990"/>
                </a:cubicBezTo>
                <a:cubicBezTo>
                  <a:pt x="599" y="964"/>
                  <a:pt x="599" y="964"/>
                  <a:pt x="599" y="964"/>
                </a:cubicBezTo>
                <a:cubicBezTo>
                  <a:pt x="602" y="954"/>
                  <a:pt x="599" y="942"/>
                  <a:pt x="590" y="937"/>
                </a:cubicBezTo>
                <a:cubicBezTo>
                  <a:pt x="540" y="906"/>
                  <a:pt x="540" y="906"/>
                  <a:pt x="540" y="906"/>
                </a:cubicBezTo>
                <a:cubicBezTo>
                  <a:pt x="542" y="885"/>
                  <a:pt x="542" y="862"/>
                  <a:pt x="539" y="839"/>
                </a:cubicBezTo>
                <a:cubicBezTo>
                  <a:pt x="588" y="808"/>
                  <a:pt x="588" y="808"/>
                  <a:pt x="588" y="808"/>
                </a:cubicBezTo>
                <a:cubicBezTo>
                  <a:pt x="597" y="802"/>
                  <a:pt x="601" y="791"/>
                  <a:pt x="596" y="780"/>
                </a:cubicBezTo>
                <a:cubicBezTo>
                  <a:pt x="585" y="754"/>
                  <a:pt x="585" y="754"/>
                  <a:pt x="585" y="754"/>
                </a:cubicBezTo>
                <a:cubicBezTo>
                  <a:pt x="575" y="727"/>
                  <a:pt x="575" y="727"/>
                  <a:pt x="575" y="727"/>
                </a:cubicBezTo>
                <a:cubicBezTo>
                  <a:pt x="571" y="718"/>
                  <a:pt x="560" y="712"/>
                  <a:pt x="549" y="714"/>
                </a:cubicBezTo>
                <a:cubicBezTo>
                  <a:pt x="492" y="727"/>
                  <a:pt x="492" y="727"/>
                  <a:pt x="492" y="727"/>
                </a:cubicBezTo>
                <a:cubicBezTo>
                  <a:pt x="477" y="709"/>
                  <a:pt x="462" y="694"/>
                  <a:pt x="444" y="681"/>
                </a:cubicBezTo>
                <a:cubicBezTo>
                  <a:pt x="456" y="624"/>
                  <a:pt x="456" y="624"/>
                  <a:pt x="456" y="624"/>
                </a:cubicBezTo>
                <a:cubicBezTo>
                  <a:pt x="458" y="613"/>
                  <a:pt x="452" y="603"/>
                  <a:pt x="443" y="599"/>
                </a:cubicBezTo>
                <a:cubicBezTo>
                  <a:pt x="416" y="588"/>
                  <a:pt x="416" y="588"/>
                  <a:pt x="416" y="588"/>
                </a:cubicBezTo>
                <a:cubicBezTo>
                  <a:pt x="390" y="577"/>
                  <a:pt x="390" y="577"/>
                  <a:pt x="390" y="577"/>
                </a:cubicBezTo>
                <a:cubicBezTo>
                  <a:pt x="380" y="574"/>
                  <a:pt x="368" y="577"/>
                  <a:pt x="363" y="586"/>
                </a:cubicBezTo>
                <a:cubicBezTo>
                  <a:pt x="332" y="636"/>
                  <a:pt x="332" y="636"/>
                  <a:pt x="332" y="636"/>
                </a:cubicBezTo>
                <a:cubicBezTo>
                  <a:pt x="311" y="634"/>
                  <a:pt x="289" y="634"/>
                  <a:pt x="266" y="637"/>
                </a:cubicBezTo>
                <a:cubicBezTo>
                  <a:pt x="235" y="588"/>
                  <a:pt x="235" y="588"/>
                  <a:pt x="235" y="588"/>
                </a:cubicBezTo>
                <a:cubicBezTo>
                  <a:pt x="229" y="579"/>
                  <a:pt x="217" y="575"/>
                  <a:pt x="207" y="580"/>
                </a:cubicBezTo>
                <a:cubicBezTo>
                  <a:pt x="181" y="591"/>
                  <a:pt x="181" y="591"/>
                  <a:pt x="181" y="591"/>
                </a:cubicBezTo>
                <a:cubicBezTo>
                  <a:pt x="155" y="601"/>
                  <a:pt x="155" y="601"/>
                  <a:pt x="155" y="601"/>
                </a:cubicBezTo>
                <a:cubicBezTo>
                  <a:pt x="145" y="605"/>
                  <a:pt x="139" y="616"/>
                  <a:pt x="141" y="627"/>
                </a:cubicBezTo>
                <a:cubicBezTo>
                  <a:pt x="155" y="683"/>
                  <a:pt x="155" y="683"/>
                  <a:pt x="155" y="683"/>
                </a:cubicBezTo>
                <a:cubicBezTo>
                  <a:pt x="137" y="697"/>
                  <a:pt x="121" y="713"/>
                  <a:pt x="108" y="731"/>
                </a:cubicBezTo>
                <a:cubicBezTo>
                  <a:pt x="51" y="719"/>
                  <a:pt x="51" y="719"/>
                  <a:pt x="51" y="719"/>
                </a:cubicBezTo>
                <a:cubicBezTo>
                  <a:pt x="41" y="717"/>
                  <a:pt x="30" y="723"/>
                  <a:pt x="26" y="732"/>
                </a:cubicBezTo>
                <a:cubicBezTo>
                  <a:pt x="15" y="759"/>
                  <a:pt x="15" y="759"/>
                  <a:pt x="15" y="759"/>
                </a:cubicBezTo>
                <a:cubicBezTo>
                  <a:pt x="5" y="785"/>
                  <a:pt x="5" y="785"/>
                  <a:pt x="5" y="785"/>
                </a:cubicBezTo>
                <a:cubicBezTo>
                  <a:pt x="0" y="796"/>
                  <a:pt x="3" y="807"/>
                  <a:pt x="13" y="813"/>
                </a:cubicBezTo>
                <a:close/>
                <a:moveTo>
                  <a:pt x="254" y="771"/>
                </a:moveTo>
                <a:cubicBezTo>
                  <a:pt x="312" y="747"/>
                  <a:pt x="379" y="773"/>
                  <a:pt x="404" y="831"/>
                </a:cubicBezTo>
                <a:cubicBezTo>
                  <a:pt x="428" y="888"/>
                  <a:pt x="402" y="955"/>
                  <a:pt x="344" y="981"/>
                </a:cubicBezTo>
                <a:cubicBezTo>
                  <a:pt x="287" y="1005"/>
                  <a:pt x="219" y="978"/>
                  <a:pt x="194" y="921"/>
                </a:cubicBezTo>
                <a:cubicBezTo>
                  <a:pt x="169" y="862"/>
                  <a:pt x="197" y="795"/>
                  <a:pt x="254" y="771"/>
                </a:cubicBezTo>
                <a:close/>
                <a:moveTo>
                  <a:pt x="523" y="606"/>
                </a:moveTo>
                <a:cubicBezTo>
                  <a:pt x="547" y="630"/>
                  <a:pt x="547" y="630"/>
                  <a:pt x="547" y="630"/>
                </a:cubicBezTo>
                <a:cubicBezTo>
                  <a:pt x="571" y="654"/>
                  <a:pt x="571" y="654"/>
                  <a:pt x="571" y="654"/>
                </a:cubicBezTo>
                <a:cubicBezTo>
                  <a:pt x="579" y="663"/>
                  <a:pt x="595" y="665"/>
                  <a:pt x="605" y="657"/>
                </a:cubicBezTo>
                <a:cubicBezTo>
                  <a:pt x="662" y="616"/>
                  <a:pt x="662" y="616"/>
                  <a:pt x="662" y="616"/>
                </a:cubicBezTo>
                <a:cubicBezTo>
                  <a:pt x="686" y="629"/>
                  <a:pt x="711" y="640"/>
                  <a:pt x="737" y="646"/>
                </a:cubicBezTo>
                <a:cubicBezTo>
                  <a:pt x="749" y="714"/>
                  <a:pt x="749" y="714"/>
                  <a:pt x="749" y="714"/>
                </a:cubicBezTo>
                <a:cubicBezTo>
                  <a:pt x="751" y="727"/>
                  <a:pt x="762" y="736"/>
                  <a:pt x="775" y="736"/>
                </a:cubicBezTo>
                <a:cubicBezTo>
                  <a:pt x="810" y="736"/>
                  <a:pt x="810" y="736"/>
                  <a:pt x="810" y="736"/>
                </a:cubicBezTo>
                <a:cubicBezTo>
                  <a:pt x="845" y="736"/>
                  <a:pt x="845" y="736"/>
                  <a:pt x="845" y="736"/>
                </a:cubicBezTo>
                <a:cubicBezTo>
                  <a:pt x="858" y="736"/>
                  <a:pt x="869" y="726"/>
                  <a:pt x="871" y="714"/>
                </a:cubicBezTo>
                <a:cubicBezTo>
                  <a:pt x="883" y="645"/>
                  <a:pt x="883" y="645"/>
                  <a:pt x="883" y="645"/>
                </a:cubicBezTo>
                <a:cubicBezTo>
                  <a:pt x="908" y="639"/>
                  <a:pt x="932" y="628"/>
                  <a:pt x="955" y="615"/>
                </a:cubicBezTo>
                <a:cubicBezTo>
                  <a:pt x="1011" y="655"/>
                  <a:pt x="1011" y="655"/>
                  <a:pt x="1011" y="655"/>
                </a:cubicBezTo>
                <a:cubicBezTo>
                  <a:pt x="1022" y="663"/>
                  <a:pt x="1037" y="661"/>
                  <a:pt x="1045" y="653"/>
                </a:cubicBezTo>
                <a:cubicBezTo>
                  <a:pt x="1069" y="629"/>
                  <a:pt x="1069" y="629"/>
                  <a:pt x="1069" y="629"/>
                </a:cubicBezTo>
                <a:cubicBezTo>
                  <a:pt x="1093" y="605"/>
                  <a:pt x="1093" y="605"/>
                  <a:pt x="1093" y="605"/>
                </a:cubicBezTo>
                <a:cubicBezTo>
                  <a:pt x="1101" y="597"/>
                  <a:pt x="1104" y="581"/>
                  <a:pt x="1095" y="571"/>
                </a:cubicBezTo>
                <a:cubicBezTo>
                  <a:pt x="1055" y="515"/>
                  <a:pt x="1055" y="515"/>
                  <a:pt x="1055" y="515"/>
                </a:cubicBezTo>
                <a:cubicBezTo>
                  <a:pt x="1069" y="491"/>
                  <a:pt x="1079" y="467"/>
                  <a:pt x="1086" y="441"/>
                </a:cubicBezTo>
                <a:cubicBezTo>
                  <a:pt x="1154" y="429"/>
                  <a:pt x="1154" y="429"/>
                  <a:pt x="1154" y="429"/>
                </a:cubicBezTo>
                <a:cubicBezTo>
                  <a:pt x="1167" y="426"/>
                  <a:pt x="1176" y="415"/>
                  <a:pt x="1176" y="402"/>
                </a:cubicBezTo>
                <a:cubicBezTo>
                  <a:pt x="1176" y="367"/>
                  <a:pt x="1176" y="367"/>
                  <a:pt x="1176" y="367"/>
                </a:cubicBezTo>
                <a:cubicBezTo>
                  <a:pt x="1176" y="333"/>
                  <a:pt x="1176" y="333"/>
                  <a:pt x="1176" y="333"/>
                </a:cubicBezTo>
                <a:cubicBezTo>
                  <a:pt x="1176" y="319"/>
                  <a:pt x="1166" y="309"/>
                  <a:pt x="1154" y="306"/>
                </a:cubicBezTo>
                <a:cubicBezTo>
                  <a:pt x="1086" y="294"/>
                  <a:pt x="1086" y="294"/>
                  <a:pt x="1086" y="294"/>
                </a:cubicBezTo>
                <a:cubicBezTo>
                  <a:pt x="1080" y="268"/>
                  <a:pt x="1069" y="244"/>
                  <a:pt x="1055" y="220"/>
                </a:cubicBezTo>
                <a:cubicBezTo>
                  <a:pt x="1095" y="163"/>
                  <a:pt x="1095" y="163"/>
                  <a:pt x="1095" y="163"/>
                </a:cubicBezTo>
                <a:cubicBezTo>
                  <a:pt x="1103" y="153"/>
                  <a:pt x="1101" y="138"/>
                  <a:pt x="1093" y="130"/>
                </a:cubicBezTo>
                <a:cubicBezTo>
                  <a:pt x="1069" y="106"/>
                  <a:pt x="1069" y="106"/>
                  <a:pt x="1069" y="106"/>
                </a:cubicBezTo>
                <a:cubicBezTo>
                  <a:pt x="1045" y="82"/>
                  <a:pt x="1045" y="82"/>
                  <a:pt x="1045" y="82"/>
                </a:cubicBezTo>
                <a:cubicBezTo>
                  <a:pt x="1035" y="73"/>
                  <a:pt x="1021" y="72"/>
                  <a:pt x="1011" y="79"/>
                </a:cubicBezTo>
                <a:cubicBezTo>
                  <a:pt x="955" y="120"/>
                  <a:pt x="955" y="120"/>
                  <a:pt x="955" y="120"/>
                </a:cubicBezTo>
                <a:cubicBezTo>
                  <a:pt x="931" y="106"/>
                  <a:pt x="907" y="96"/>
                  <a:pt x="881" y="89"/>
                </a:cubicBezTo>
                <a:cubicBezTo>
                  <a:pt x="869" y="21"/>
                  <a:pt x="869" y="21"/>
                  <a:pt x="869" y="21"/>
                </a:cubicBezTo>
                <a:cubicBezTo>
                  <a:pt x="865" y="10"/>
                  <a:pt x="854" y="0"/>
                  <a:pt x="841" y="0"/>
                </a:cubicBezTo>
                <a:cubicBezTo>
                  <a:pt x="806" y="0"/>
                  <a:pt x="806" y="0"/>
                  <a:pt x="806" y="0"/>
                </a:cubicBezTo>
                <a:cubicBezTo>
                  <a:pt x="771" y="0"/>
                  <a:pt x="771" y="0"/>
                  <a:pt x="771" y="0"/>
                </a:cubicBezTo>
                <a:cubicBezTo>
                  <a:pt x="758" y="0"/>
                  <a:pt x="747" y="10"/>
                  <a:pt x="745" y="22"/>
                </a:cubicBezTo>
                <a:cubicBezTo>
                  <a:pt x="733" y="90"/>
                  <a:pt x="733" y="90"/>
                  <a:pt x="733" y="90"/>
                </a:cubicBezTo>
                <a:cubicBezTo>
                  <a:pt x="707" y="96"/>
                  <a:pt x="681" y="107"/>
                  <a:pt x="657" y="123"/>
                </a:cubicBezTo>
                <a:cubicBezTo>
                  <a:pt x="603" y="83"/>
                  <a:pt x="603" y="83"/>
                  <a:pt x="603" y="83"/>
                </a:cubicBezTo>
                <a:cubicBezTo>
                  <a:pt x="593" y="76"/>
                  <a:pt x="578" y="77"/>
                  <a:pt x="570" y="85"/>
                </a:cubicBezTo>
                <a:cubicBezTo>
                  <a:pt x="546" y="109"/>
                  <a:pt x="546" y="109"/>
                  <a:pt x="546" y="109"/>
                </a:cubicBezTo>
                <a:cubicBezTo>
                  <a:pt x="522" y="133"/>
                  <a:pt x="522" y="133"/>
                  <a:pt x="522" y="133"/>
                </a:cubicBezTo>
                <a:cubicBezTo>
                  <a:pt x="513" y="142"/>
                  <a:pt x="511" y="157"/>
                  <a:pt x="519" y="167"/>
                </a:cubicBezTo>
                <a:cubicBezTo>
                  <a:pt x="560" y="225"/>
                  <a:pt x="560" y="225"/>
                  <a:pt x="560" y="225"/>
                </a:cubicBezTo>
                <a:cubicBezTo>
                  <a:pt x="547" y="249"/>
                  <a:pt x="536" y="274"/>
                  <a:pt x="530" y="299"/>
                </a:cubicBezTo>
                <a:cubicBezTo>
                  <a:pt x="461" y="311"/>
                  <a:pt x="461" y="311"/>
                  <a:pt x="461" y="311"/>
                </a:cubicBezTo>
                <a:cubicBezTo>
                  <a:pt x="447" y="313"/>
                  <a:pt x="439" y="324"/>
                  <a:pt x="439" y="337"/>
                </a:cubicBezTo>
                <a:cubicBezTo>
                  <a:pt x="439" y="372"/>
                  <a:pt x="439" y="372"/>
                  <a:pt x="439" y="372"/>
                </a:cubicBezTo>
                <a:cubicBezTo>
                  <a:pt x="439" y="407"/>
                  <a:pt x="439" y="407"/>
                  <a:pt x="439" y="407"/>
                </a:cubicBezTo>
                <a:cubicBezTo>
                  <a:pt x="439" y="420"/>
                  <a:pt x="449" y="431"/>
                  <a:pt x="461" y="433"/>
                </a:cubicBezTo>
                <a:cubicBezTo>
                  <a:pt x="530" y="445"/>
                  <a:pt x="530" y="445"/>
                  <a:pt x="530" y="445"/>
                </a:cubicBezTo>
                <a:cubicBezTo>
                  <a:pt x="537" y="471"/>
                  <a:pt x="547" y="496"/>
                  <a:pt x="561" y="519"/>
                </a:cubicBezTo>
                <a:cubicBezTo>
                  <a:pt x="522" y="575"/>
                  <a:pt x="522" y="575"/>
                  <a:pt x="522" y="575"/>
                </a:cubicBezTo>
                <a:cubicBezTo>
                  <a:pt x="513" y="583"/>
                  <a:pt x="515" y="598"/>
                  <a:pt x="523" y="606"/>
                </a:cubicBezTo>
                <a:close/>
                <a:moveTo>
                  <a:pt x="717" y="324"/>
                </a:moveTo>
                <a:cubicBezTo>
                  <a:pt x="770" y="377"/>
                  <a:pt x="770" y="377"/>
                  <a:pt x="770" y="377"/>
                </a:cubicBezTo>
                <a:cubicBezTo>
                  <a:pt x="896" y="252"/>
                  <a:pt x="896" y="252"/>
                  <a:pt x="896" y="252"/>
                </a:cubicBezTo>
                <a:cubicBezTo>
                  <a:pt x="951" y="307"/>
                  <a:pt x="951" y="307"/>
                  <a:pt x="951" y="307"/>
                </a:cubicBezTo>
                <a:cubicBezTo>
                  <a:pt x="825" y="432"/>
                  <a:pt x="825" y="432"/>
                  <a:pt x="825" y="432"/>
                </a:cubicBezTo>
                <a:cubicBezTo>
                  <a:pt x="770" y="487"/>
                  <a:pt x="770" y="487"/>
                  <a:pt x="770" y="487"/>
                </a:cubicBezTo>
                <a:cubicBezTo>
                  <a:pt x="715" y="432"/>
                  <a:pt x="715" y="432"/>
                  <a:pt x="715" y="432"/>
                </a:cubicBezTo>
                <a:cubicBezTo>
                  <a:pt x="662" y="379"/>
                  <a:pt x="662" y="379"/>
                  <a:pt x="662" y="379"/>
                </a:cubicBezTo>
                <a:lnTo>
                  <a:pt x="717" y="32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 dirty="0"/>
          </a:p>
        </p:txBody>
      </p:sp>
      <p:grpSp>
        <p:nvGrpSpPr>
          <p:cNvPr id="164" name="Group 163">
            <a:extLst>
              <a:ext uri="{FF2B5EF4-FFF2-40B4-BE49-F238E27FC236}">
                <a16:creationId xmlns:a16="http://schemas.microsoft.com/office/drawing/2014/main" id="{3A60D74D-4929-48F9-AC4E-EF163EE72107}"/>
              </a:ext>
            </a:extLst>
          </p:cNvPr>
          <p:cNvGrpSpPr/>
          <p:nvPr/>
        </p:nvGrpSpPr>
        <p:grpSpPr>
          <a:xfrm>
            <a:off x="7212157" y="4758427"/>
            <a:ext cx="370294" cy="358675"/>
            <a:chOff x="360363" y="7462838"/>
            <a:chExt cx="4300537" cy="4165600"/>
          </a:xfrm>
          <a:solidFill>
            <a:schemeClr val="accent3">
              <a:lumMod val="50000"/>
            </a:schemeClr>
          </a:solidFill>
        </p:grpSpPr>
        <p:sp>
          <p:nvSpPr>
            <p:cNvPr id="157" name="Freeform 50">
              <a:extLst>
                <a:ext uri="{FF2B5EF4-FFF2-40B4-BE49-F238E27FC236}">
                  <a16:creationId xmlns:a16="http://schemas.microsoft.com/office/drawing/2014/main" id="{7BAB4A67-4ADB-4BD2-A2C3-0674A1896AD4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6800" y="7462838"/>
              <a:ext cx="346075" cy="777875"/>
            </a:xfrm>
            <a:custGeom>
              <a:avLst/>
              <a:gdLst>
                <a:gd name="T0" fmla="*/ 46 w 92"/>
                <a:gd name="T1" fmla="*/ 206 h 206"/>
                <a:gd name="T2" fmla="*/ 92 w 92"/>
                <a:gd name="T3" fmla="*/ 161 h 206"/>
                <a:gd name="T4" fmla="*/ 92 w 92"/>
                <a:gd name="T5" fmla="*/ 46 h 206"/>
                <a:gd name="T6" fmla="*/ 46 w 92"/>
                <a:gd name="T7" fmla="*/ 0 h 206"/>
                <a:gd name="T8" fmla="*/ 0 w 92"/>
                <a:gd name="T9" fmla="*/ 46 h 206"/>
                <a:gd name="T10" fmla="*/ 0 w 92"/>
                <a:gd name="T11" fmla="*/ 161 h 206"/>
                <a:gd name="T12" fmla="*/ 46 w 92"/>
                <a:gd name="T13" fmla="*/ 20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2" h="206">
                  <a:moveTo>
                    <a:pt x="46" y="206"/>
                  </a:moveTo>
                  <a:cubicBezTo>
                    <a:pt x="71" y="206"/>
                    <a:pt x="92" y="186"/>
                    <a:pt x="92" y="161"/>
                  </a:cubicBezTo>
                  <a:cubicBezTo>
                    <a:pt x="92" y="46"/>
                    <a:pt x="92" y="46"/>
                    <a:pt x="92" y="46"/>
                  </a:cubicBezTo>
                  <a:cubicBezTo>
                    <a:pt x="92" y="20"/>
                    <a:pt x="71" y="0"/>
                    <a:pt x="46" y="0"/>
                  </a:cubicBezTo>
                  <a:cubicBezTo>
                    <a:pt x="21" y="0"/>
                    <a:pt x="0" y="20"/>
                    <a:pt x="0" y="46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0" y="186"/>
                    <a:pt x="21" y="206"/>
                    <a:pt x="46" y="20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58" name="Freeform 51">
              <a:extLst>
                <a:ext uri="{FF2B5EF4-FFF2-40B4-BE49-F238E27FC236}">
                  <a16:creationId xmlns:a16="http://schemas.microsoft.com/office/drawing/2014/main" id="{59C92AF2-E58C-46FB-9EC5-52C12B99823D}"/>
                </a:ext>
              </a:extLst>
            </p:cNvPr>
            <p:cNvSpPr>
              <a:spLocks/>
            </p:cNvSpPr>
            <p:nvPr/>
          </p:nvSpPr>
          <p:spPr bwMode="auto">
            <a:xfrm>
              <a:off x="941388" y="8026401"/>
              <a:ext cx="647700" cy="666750"/>
            </a:xfrm>
            <a:custGeom>
              <a:avLst/>
              <a:gdLst>
                <a:gd name="T0" fmla="*/ 172 w 172"/>
                <a:gd name="T1" fmla="*/ 132 h 177"/>
                <a:gd name="T2" fmla="*/ 159 w 172"/>
                <a:gd name="T3" fmla="*/ 99 h 177"/>
                <a:gd name="T4" fmla="*/ 78 w 172"/>
                <a:gd name="T5" fmla="*/ 18 h 177"/>
                <a:gd name="T6" fmla="*/ 13 w 172"/>
                <a:gd name="T7" fmla="*/ 18 h 177"/>
                <a:gd name="T8" fmla="*/ 0 w 172"/>
                <a:gd name="T9" fmla="*/ 50 h 177"/>
                <a:gd name="T10" fmla="*/ 13 w 172"/>
                <a:gd name="T11" fmla="*/ 83 h 177"/>
                <a:gd name="T12" fmla="*/ 94 w 172"/>
                <a:gd name="T13" fmla="*/ 164 h 177"/>
                <a:gd name="T14" fmla="*/ 127 w 172"/>
                <a:gd name="T15" fmla="*/ 177 h 177"/>
                <a:gd name="T16" fmla="*/ 159 w 172"/>
                <a:gd name="T17" fmla="*/ 164 h 177"/>
                <a:gd name="T18" fmla="*/ 172 w 172"/>
                <a:gd name="T19" fmla="*/ 132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2" h="177">
                  <a:moveTo>
                    <a:pt x="172" y="132"/>
                  </a:moveTo>
                  <a:cubicBezTo>
                    <a:pt x="172" y="120"/>
                    <a:pt x="168" y="108"/>
                    <a:pt x="159" y="99"/>
                  </a:cubicBezTo>
                  <a:cubicBezTo>
                    <a:pt x="78" y="18"/>
                    <a:pt x="78" y="18"/>
                    <a:pt x="78" y="18"/>
                  </a:cubicBezTo>
                  <a:cubicBezTo>
                    <a:pt x="60" y="0"/>
                    <a:pt x="31" y="0"/>
                    <a:pt x="13" y="18"/>
                  </a:cubicBezTo>
                  <a:cubicBezTo>
                    <a:pt x="4" y="26"/>
                    <a:pt x="0" y="38"/>
                    <a:pt x="0" y="50"/>
                  </a:cubicBezTo>
                  <a:cubicBezTo>
                    <a:pt x="0" y="62"/>
                    <a:pt x="4" y="74"/>
                    <a:pt x="13" y="83"/>
                  </a:cubicBezTo>
                  <a:cubicBezTo>
                    <a:pt x="94" y="164"/>
                    <a:pt x="94" y="164"/>
                    <a:pt x="94" y="164"/>
                  </a:cubicBezTo>
                  <a:cubicBezTo>
                    <a:pt x="103" y="173"/>
                    <a:pt x="115" y="177"/>
                    <a:pt x="127" y="177"/>
                  </a:cubicBezTo>
                  <a:cubicBezTo>
                    <a:pt x="139" y="177"/>
                    <a:pt x="151" y="173"/>
                    <a:pt x="159" y="164"/>
                  </a:cubicBezTo>
                  <a:cubicBezTo>
                    <a:pt x="168" y="156"/>
                    <a:pt x="172" y="144"/>
                    <a:pt x="172" y="1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59" name="Freeform 52">
              <a:extLst>
                <a:ext uri="{FF2B5EF4-FFF2-40B4-BE49-F238E27FC236}">
                  <a16:creationId xmlns:a16="http://schemas.microsoft.com/office/drawing/2014/main" id="{FF293F26-E24F-43D6-B112-3741FAE06393}"/>
                </a:ext>
              </a:extLst>
            </p:cNvPr>
            <p:cNvSpPr>
              <a:spLocks/>
            </p:cNvSpPr>
            <p:nvPr/>
          </p:nvSpPr>
          <p:spPr bwMode="auto">
            <a:xfrm>
              <a:off x="360363" y="9440863"/>
              <a:ext cx="776287" cy="346075"/>
            </a:xfrm>
            <a:custGeom>
              <a:avLst/>
              <a:gdLst>
                <a:gd name="T0" fmla="*/ 161 w 206"/>
                <a:gd name="T1" fmla="*/ 0 h 92"/>
                <a:gd name="T2" fmla="*/ 46 w 206"/>
                <a:gd name="T3" fmla="*/ 0 h 92"/>
                <a:gd name="T4" fmla="*/ 0 w 206"/>
                <a:gd name="T5" fmla="*/ 46 h 92"/>
                <a:gd name="T6" fmla="*/ 46 w 206"/>
                <a:gd name="T7" fmla="*/ 92 h 92"/>
                <a:gd name="T8" fmla="*/ 161 w 206"/>
                <a:gd name="T9" fmla="*/ 92 h 92"/>
                <a:gd name="T10" fmla="*/ 206 w 206"/>
                <a:gd name="T11" fmla="*/ 46 h 92"/>
                <a:gd name="T12" fmla="*/ 161 w 206"/>
                <a:gd name="T13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6" h="92">
                  <a:moveTo>
                    <a:pt x="161" y="0"/>
                  </a:moveTo>
                  <a:cubicBezTo>
                    <a:pt x="46" y="0"/>
                    <a:pt x="46" y="0"/>
                    <a:pt x="46" y="0"/>
                  </a:cubicBezTo>
                  <a:cubicBezTo>
                    <a:pt x="20" y="0"/>
                    <a:pt x="0" y="21"/>
                    <a:pt x="0" y="46"/>
                  </a:cubicBezTo>
                  <a:cubicBezTo>
                    <a:pt x="0" y="71"/>
                    <a:pt x="20" y="92"/>
                    <a:pt x="46" y="92"/>
                  </a:cubicBezTo>
                  <a:cubicBezTo>
                    <a:pt x="161" y="92"/>
                    <a:pt x="161" y="92"/>
                    <a:pt x="161" y="92"/>
                  </a:cubicBezTo>
                  <a:cubicBezTo>
                    <a:pt x="186" y="92"/>
                    <a:pt x="206" y="71"/>
                    <a:pt x="206" y="46"/>
                  </a:cubicBezTo>
                  <a:cubicBezTo>
                    <a:pt x="206" y="21"/>
                    <a:pt x="186" y="0"/>
                    <a:pt x="16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0" name="Freeform 53">
              <a:extLst>
                <a:ext uri="{FF2B5EF4-FFF2-40B4-BE49-F238E27FC236}">
                  <a16:creationId xmlns:a16="http://schemas.microsoft.com/office/drawing/2014/main" id="{4B6FA0C4-FD2E-4653-8D15-93DCA3B16E5B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3025" y="9440863"/>
              <a:ext cx="777875" cy="346075"/>
            </a:xfrm>
            <a:custGeom>
              <a:avLst/>
              <a:gdLst>
                <a:gd name="T0" fmla="*/ 160 w 206"/>
                <a:gd name="T1" fmla="*/ 0 h 92"/>
                <a:gd name="T2" fmla="*/ 45 w 206"/>
                <a:gd name="T3" fmla="*/ 0 h 92"/>
                <a:gd name="T4" fmla="*/ 0 w 206"/>
                <a:gd name="T5" fmla="*/ 46 h 92"/>
                <a:gd name="T6" fmla="*/ 45 w 206"/>
                <a:gd name="T7" fmla="*/ 92 h 92"/>
                <a:gd name="T8" fmla="*/ 160 w 206"/>
                <a:gd name="T9" fmla="*/ 92 h 92"/>
                <a:gd name="T10" fmla="*/ 206 w 206"/>
                <a:gd name="T11" fmla="*/ 46 h 92"/>
                <a:gd name="T12" fmla="*/ 160 w 206"/>
                <a:gd name="T13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6" h="92">
                  <a:moveTo>
                    <a:pt x="160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1"/>
                    <a:pt x="0" y="46"/>
                  </a:cubicBezTo>
                  <a:cubicBezTo>
                    <a:pt x="0" y="71"/>
                    <a:pt x="20" y="92"/>
                    <a:pt x="45" y="92"/>
                  </a:cubicBezTo>
                  <a:cubicBezTo>
                    <a:pt x="160" y="92"/>
                    <a:pt x="160" y="92"/>
                    <a:pt x="160" y="92"/>
                  </a:cubicBezTo>
                  <a:cubicBezTo>
                    <a:pt x="186" y="92"/>
                    <a:pt x="206" y="71"/>
                    <a:pt x="206" y="46"/>
                  </a:cubicBezTo>
                  <a:cubicBezTo>
                    <a:pt x="206" y="21"/>
                    <a:pt x="186" y="0"/>
                    <a:pt x="16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1" name="Freeform 54">
              <a:extLst>
                <a:ext uri="{FF2B5EF4-FFF2-40B4-BE49-F238E27FC236}">
                  <a16:creationId xmlns:a16="http://schemas.microsoft.com/office/drawing/2014/main" id="{4699FA54-D012-4989-92C3-83B2DC29EEAD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0588" y="8026401"/>
              <a:ext cx="649287" cy="666750"/>
            </a:xfrm>
            <a:custGeom>
              <a:avLst/>
              <a:gdLst>
                <a:gd name="T0" fmla="*/ 172 w 172"/>
                <a:gd name="T1" fmla="*/ 50 h 177"/>
                <a:gd name="T2" fmla="*/ 159 w 172"/>
                <a:gd name="T3" fmla="*/ 18 h 177"/>
                <a:gd name="T4" fmla="*/ 94 w 172"/>
                <a:gd name="T5" fmla="*/ 18 h 177"/>
                <a:gd name="T6" fmla="*/ 13 w 172"/>
                <a:gd name="T7" fmla="*/ 99 h 177"/>
                <a:gd name="T8" fmla="*/ 0 w 172"/>
                <a:gd name="T9" fmla="*/ 132 h 177"/>
                <a:gd name="T10" fmla="*/ 13 w 172"/>
                <a:gd name="T11" fmla="*/ 164 h 177"/>
                <a:gd name="T12" fmla="*/ 45 w 172"/>
                <a:gd name="T13" fmla="*/ 177 h 177"/>
                <a:gd name="T14" fmla="*/ 78 w 172"/>
                <a:gd name="T15" fmla="*/ 164 h 177"/>
                <a:gd name="T16" fmla="*/ 159 w 172"/>
                <a:gd name="T17" fmla="*/ 83 h 177"/>
                <a:gd name="T18" fmla="*/ 172 w 172"/>
                <a:gd name="T19" fmla="*/ 5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2" h="177">
                  <a:moveTo>
                    <a:pt x="172" y="50"/>
                  </a:moveTo>
                  <a:cubicBezTo>
                    <a:pt x="172" y="38"/>
                    <a:pt x="168" y="26"/>
                    <a:pt x="159" y="18"/>
                  </a:cubicBezTo>
                  <a:cubicBezTo>
                    <a:pt x="141" y="0"/>
                    <a:pt x="112" y="0"/>
                    <a:pt x="94" y="18"/>
                  </a:cubicBezTo>
                  <a:cubicBezTo>
                    <a:pt x="13" y="99"/>
                    <a:pt x="13" y="99"/>
                    <a:pt x="13" y="99"/>
                  </a:cubicBezTo>
                  <a:cubicBezTo>
                    <a:pt x="4" y="108"/>
                    <a:pt x="0" y="120"/>
                    <a:pt x="0" y="132"/>
                  </a:cubicBezTo>
                  <a:cubicBezTo>
                    <a:pt x="0" y="144"/>
                    <a:pt x="4" y="156"/>
                    <a:pt x="13" y="164"/>
                  </a:cubicBezTo>
                  <a:cubicBezTo>
                    <a:pt x="21" y="173"/>
                    <a:pt x="33" y="177"/>
                    <a:pt x="45" y="177"/>
                  </a:cubicBezTo>
                  <a:cubicBezTo>
                    <a:pt x="57" y="177"/>
                    <a:pt x="69" y="173"/>
                    <a:pt x="78" y="164"/>
                  </a:cubicBezTo>
                  <a:cubicBezTo>
                    <a:pt x="159" y="83"/>
                    <a:pt x="159" y="83"/>
                    <a:pt x="159" y="83"/>
                  </a:cubicBezTo>
                  <a:cubicBezTo>
                    <a:pt x="168" y="74"/>
                    <a:pt x="172" y="62"/>
                    <a:pt x="172" y="5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2" name="Freeform 55">
              <a:extLst>
                <a:ext uri="{FF2B5EF4-FFF2-40B4-BE49-F238E27FC236}">
                  <a16:creationId xmlns:a16="http://schemas.microsoft.com/office/drawing/2014/main" id="{EB2B52D7-C906-4DA2-A6E1-241D56EA0A9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70013" y="8553451"/>
              <a:ext cx="2208212" cy="2211388"/>
            </a:xfrm>
            <a:custGeom>
              <a:avLst/>
              <a:gdLst>
                <a:gd name="T0" fmla="*/ 477 w 585"/>
                <a:gd name="T1" fmla="*/ 61 h 586"/>
                <a:gd name="T2" fmla="*/ 301 w 585"/>
                <a:gd name="T3" fmla="*/ 0 h 586"/>
                <a:gd name="T4" fmla="*/ 234 w 585"/>
                <a:gd name="T5" fmla="*/ 9 h 586"/>
                <a:gd name="T6" fmla="*/ 27 w 585"/>
                <a:gd name="T7" fmla="*/ 211 h 586"/>
                <a:gd name="T8" fmla="*/ 129 w 585"/>
                <a:gd name="T9" fmla="*/ 507 h 586"/>
                <a:gd name="T10" fmla="*/ 148 w 585"/>
                <a:gd name="T11" fmla="*/ 550 h 586"/>
                <a:gd name="T12" fmla="*/ 148 w 585"/>
                <a:gd name="T13" fmla="*/ 586 h 586"/>
                <a:gd name="T14" fmla="*/ 454 w 585"/>
                <a:gd name="T15" fmla="*/ 586 h 586"/>
                <a:gd name="T16" fmla="*/ 454 w 585"/>
                <a:gd name="T17" fmla="*/ 547 h 586"/>
                <a:gd name="T18" fmla="*/ 472 w 585"/>
                <a:gd name="T19" fmla="*/ 507 h 586"/>
                <a:gd name="T20" fmla="*/ 584 w 585"/>
                <a:gd name="T21" fmla="*/ 283 h 586"/>
                <a:gd name="T22" fmla="*/ 477 w 585"/>
                <a:gd name="T23" fmla="*/ 61 h 586"/>
                <a:gd name="T24" fmla="*/ 417 w 585"/>
                <a:gd name="T25" fmla="*/ 261 h 586"/>
                <a:gd name="T26" fmla="*/ 304 w 585"/>
                <a:gd name="T27" fmla="*/ 373 h 586"/>
                <a:gd name="T28" fmla="*/ 278 w 585"/>
                <a:gd name="T29" fmla="*/ 384 h 586"/>
                <a:gd name="T30" fmla="*/ 252 w 585"/>
                <a:gd name="T31" fmla="*/ 373 h 586"/>
                <a:gd name="T32" fmla="*/ 187 w 585"/>
                <a:gd name="T33" fmla="*/ 311 h 586"/>
                <a:gd name="T34" fmla="*/ 187 w 585"/>
                <a:gd name="T35" fmla="*/ 257 h 586"/>
                <a:gd name="T36" fmla="*/ 241 w 585"/>
                <a:gd name="T37" fmla="*/ 257 h 586"/>
                <a:gd name="T38" fmla="*/ 278 w 585"/>
                <a:gd name="T39" fmla="*/ 294 h 586"/>
                <a:gd name="T40" fmla="*/ 364 w 585"/>
                <a:gd name="T41" fmla="*/ 208 h 586"/>
                <a:gd name="T42" fmla="*/ 418 w 585"/>
                <a:gd name="T43" fmla="*/ 208 h 586"/>
                <a:gd name="T44" fmla="*/ 417 w 585"/>
                <a:gd name="T45" fmla="*/ 261 h 5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85" h="586">
                  <a:moveTo>
                    <a:pt x="477" y="61"/>
                  </a:moveTo>
                  <a:cubicBezTo>
                    <a:pt x="427" y="22"/>
                    <a:pt x="366" y="0"/>
                    <a:pt x="301" y="0"/>
                  </a:cubicBezTo>
                  <a:cubicBezTo>
                    <a:pt x="278" y="0"/>
                    <a:pt x="255" y="3"/>
                    <a:pt x="234" y="9"/>
                  </a:cubicBezTo>
                  <a:cubicBezTo>
                    <a:pt x="133" y="33"/>
                    <a:pt x="52" y="112"/>
                    <a:pt x="27" y="211"/>
                  </a:cubicBezTo>
                  <a:cubicBezTo>
                    <a:pt x="0" y="324"/>
                    <a:pt x="38" y="437"/>
                    <a:pt x="129" y="507"/>
                  </a:cubicBezTo>
                  <a:cubicBezTo>
                    <a:pt x="141" y="516"/>
                    <a:pt x="148" y="532"/>
                    <a:pt x="148" y="550"/>
                  </a:cubicBezTo>
                  <a:cubicBezTo>
                    <a:pt x="148" y="586"/>
                    <a:pt x="148" y="586"/>
                    <a:pt x="148" y="586"/>
                  </a:cubicBezTo>
                  <a:cubicBezTo>
                    <a:pt x="454" y="586"/>
                    <a:pt x="454" y="586"/>
                    <a:pt x="454" y="586"/>
                  </a:cubicBezTo>
                  <a:cubicBezTo>
                    <a:pt x="454" y="547"/>
                    <a:pt x="454" y="547"/>
                    <a:pt x="454" y="547"/>
                  </a:cubicBezTo>
                  <a:cubicBezTo>
                    <a:pt x="454" y="531"/>
                    <a:pt x="462" y="515"/>
                    <a:pt x="472" y="507"/>
                  </a:cubicBezTo>
                  <a:cubicBezTo>
                    <a:pt x="543" y="453"/>
                    <a:pt x="584" y="371"/>
                    <a:pt x="584" y="283"/>
                  </a:cubicBezTo>
                  <a:cubicBezTo>
                    <a:pt x="585" y="196"/>
                    <a:pt x="546" y="115"/>
                    <a:pt x="477" y="61"/>
                  </a:cubicBezTo>
                  <a:close/>
                  <a:moveTo>
                    <a:pt x="417" y="261"/>
                  </a:moveTo>
                  <a:cubicBezTo>
                    <a:pt x="304" y="373"/>
                    <a:pt x="304" y="373"/>
                    <a:pt x="304" y="373"/>
                  </a:cubicBezTo>
                  <a:cubicBezTo>
                    <a:pt x="297" y="381"/>
                    <a:pt x="288" y="384"/>
                    <a:pt x="278" y="384"/>
                  </a:cubicBezTo>
                  <a:cubicBezTo>
                    <a:pt x="268" y="384"/>
                    <a:pt x="259" y="381"/>
                    <a:pt x="252" y="373"/>
                  </a:cubicBezTo>
                  <a:cubicBezTo>
                    <a:pt x="187" y="311"/>
                    <a:pt x="187" y="311"/>
                    <a:pt x="187" y="311"/>
                  </a:cubicBezTo>
                  <a:cubicBezTo>
                    <a:pt x="172" y="297"/>
                    <a:pt x="172" y="273"/>
                    <a:pt x="187" y="257"/>
                  </a:cubicBezTo>
                  <a:cubicBezTo>
                    <a:pt x="201" y="243"/>
                    <a:pt x="225" y="243"/>
                    <a:pt x="241" y="257"/>
                  </a:cubicBezTo>
                  <a:cubicBezTo>
                    <a:pt x="278" y="294"/>
                    <a:pt x="278" y="294"/>
                    <a:pt x="278" y="294"/>
                  </a:cubicBezTo>
                  <a:cubicBezTo>
                    <a:pt x="364" y="208"/>
                    <a:pt x="364" y="208"/>
                    <a:pt x="364" y="208"/>
                  </a:cubicBezTo>
                  <a:cubicBezTo>
                    <a:pt x="379" y="193"/>
                    <a:pt x="403" y="193"/>
                    <a:pt x="418" y="208"/>
                  </a:cubicBezTo>
                  <a:cubicBezTo>
                    <a:pt x="433" y="222"/>
                    <a:pt x="433" y="246"/>
                    <a:pt x="417" y="2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3" name="Freeform 56">
              <a:extLst>
                <a:ext uri="{FF2B5EF4-FFF2-40B4-BE49-F238E27FC236}">
                  <a16:creationId xmlns:a16="http://schemas.microsoft.com/office/drawing/2014/main" id="{9F470F05-95D1-4AAE-A0B8-1AF92F58C7B8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6750" y="11047413"/>
              <a:ext cx="1146175" cy="581025"/>
            </a:xfrm>
            <a:custGeom>
              <a:avLst/>
              <a:gdLst>
                <a:gd name="T0" fmla="*/ 0 w 304"/>
                <a:gd name="T1" fmla="*/ 58 h 154"/>
                <a:gd name="T2" fmla="*/ 40 w 304"/>
                <a:gd name="T3" fmla="*/ 99 h 154"/>
                <a:gd name="T4" fmla="*/ 92 w 304"/>
                <a:gd name="T5" fmla="*/ 99 h 154"/>
                <a:gd name="T6" fmla="*/ 97 w 304"/>
                <a:gd name="T7" fmla="*/ 112 h 154"/>
                <a:gd name="T8" fmla="*/ 152 w 304"/>
                <a:gd name="T9" fmla="*/ 154 h 154"/>
                <a:gd name="T10" fmla="*/ 207 w 304"/>
                <a:gd name="T11" fmla="*/ 112 h 154"/>
                <a:gd name="T12" fmla="*/ 212 w 304"/>
                <a:gd name="T13" fmla="*/ 99 h 154"/>
                <a:gd name="T14" fmla="*/ 264 w 304"/>
                <a:gd name="T15" fmla="*/ 99 h 154"/>
                <a:gd name="T16" fmla="*/ 304 w 304"/>
                <a:gd name="T17" fmla="*/ 58 h 154"/>
                <a:gd name="T18" fmla="*/ 304 w 304"/>
                <a:gd name="T19" fmla="*/ 0 h 154"/>
                <a:gd name="T20" fmla="*/ 0 w 304"/>
                <a:gd name="T21" fmla="*/ 0 h 154"/>
                <a:gd name="T22" fmla="*/ 0 w 304"/>
                <a:gd name="T23" fmla="*/ 58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04" h="154">
                  <a:moveTo>
                    <a:pt x="0" y="58"/>
                  </a:moveTo>
                  <a:cubicBezTo>
                    <a:pt x="0" y="81"/>
                    <a:pt x="18" y="99"/>
                    <a:pt x="40" y="99"/>
                  </a:cubicBezTo>
                  <a:cubicBezTo>
                    <a:pt x="92" y="99"/>
                    <a:pt x="92" y="99"/>
                    <a:pt x="92" y="99"/>
                  </a:cubicBezTo>
                  <a:cubicBezTo>
                    <a:pt x="97" y="112"/>
                    <a:pt x="97" y="112"/>
                    <a:pt x="97" y="112"/>
                  </a:cubicBezTo>
                  <a:cubicBezTo>
                    <a:pt x="104" y="137"/>
                    <a:pt x="127" y="154"/>
                    <a:pt x="152" y="154"/>
                  </a:cubicBezTo>
                  <a:cubicBezTo>
                    <a:pt x="177" y="154"/>
                    <a:pt x="200" y="137"/>
                    <a:pt x="207" y="112"/>
                  </a:cubicBezTo>
                  <a:cubicBezTo>
                    <a:pt x="212" y="99"/>
                    <a:pt x="212" y="99"/>
                    <a:pt x="212" y="99"/>
                  </a:cubicBezTo>
                  <a:cubicBezTo>
                    <a:pt x="264" y="99"/>
                    <a:pt x="264" y="99"/>
                    <a:pt x="264" y="99"/>
                  </a:cubicBezTo>
                  <a:cubicBezTo>
                    <a:pt x="286" y="99"/>
                    <a:pt x="304" y="81"/>
                    <a:pt x="304" y="58"/>
                  </a:cubicBezTo>
                  <a:cubicBezTo>
                    <a:pt x="304" y="0"/>
                    <a:pt x="304" y="0"/>
                    <a:pt x="304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5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</p:grpSp>
      <p:sp>
        <p:nvSpPr>
          <p:cNvPr id="167" name="Freeform 60">
            <a:extLst>
              <a:ext uri="{FF2B5EF4-FFF2-40B4-BE49-F238E27FC236}">
                <a16:creationId xmlns:a16="http://schemas.microsoft.com/office/drawing/2014/main" id="{99709561-DDFD-4FF4-AEC5-3BF9A59D21EE}"/>
              </a:ext>
            </a:extLst>
          </p:cNvPr>
          <p:cNvSpPr>
            <a:spLocks noEditPoints="1"/>
          </p:cNvSpPr>
          <p:nvPr/>
        </p:nvSpPr>
        <p:spPr bwMode="auto">
          <a:xfrm>
            <a:off x="8742536" y="4763893"/>
            <a:ext cx="384236" cy="347740"/>
          </a:xfrm>
          <a:custGeom>
            <a:avLst/>
            <a:gdLst>
              <a:gd name="T0" fmla="*/ 657 w 1183"/>
              <a:gd name="T1" fmla="*/ 556 h 1070"/>
              <a:gd name="T2" fmla="*/ 404 w 1183"/>
              <a:gd name="T3" fmla="*/ 655 h 1070"/>
              <a:gd name="T4" fmla="*/ 404 w 1183"/>
              <a:gd name="T5" fmla="*/ 271 h 1070"/>
              <a:gd name="T6" fmla="*/ 476 w 1183"/>
              <a:gd name="T7" fmla="*/ 199 h 1070"/>
              <a:gd name="T8" fmla="*/ 600 w 1183"/>
              <a:gd name="T9" fmla="*/ 199 h 1070"/>
              <a:gd name="T10" fmla="*/ 621 w 1183"/>
              <a:gd name="T11" fmla="*/ 178 h 1070"/>
              <a:gd name="T12" fmla="*/ 621 w 1183"/>
              <a:gd name="T13" fmla="*/ 173 h 1070"/>
              <a:gd name="T14" fmla="*/ 616 w 1183"/>
              <a:gd name="T15" fmla="*/ 160 h 1070"/>
              <a:gd name="T16" fmla="*/ 597 w 1183"/>
              <a:gd name="T17" fmla="*/ 103 h 1070"/>
              <a:gd name="T18" fmla="*/ 688 w 1183"/>
              <a:gd name="T19" fmla="*/ 2 h 1070"/>
              <a:gd name="T20" fmla="*/ 787 w 1183"/>
              <a:gd name="T21" fmla="*/ 79 h 1070"/>
              <a:gd name="T22" fmla="*/ 771 w 1183"/>
              <a:gd name="T23" fmla="*/ 161 h 1070"/>
              <a:gd name="T24" fmla="*/ 766 w 1183"/>
              <a:gd name="T25" fmla="*/ 174 h 1070"/>
              <a:gd name="T26" fmla="*/ 766 w 1183"/>
              <a:gd name="T27" fmla="*/ 178 h 1070"/>
              <a:gd name="T28" fmla="*/ 787 w 1183"/>
              <a:gd name="T29" fmla="*/ 199 h 1070"/>
              <a:gd name="T30" fmla="*/ 911 w 1183"/>
              <a:gd name="T31" fmla="*/ 199 h 1070"/>
              <a:gd name="T32" fmla="*/ 983 w 1183"/>
              <a:gd name="T33" fmla="*/ 271 h 1070"/>
              <a:gd name="T34" fmla="*/ 983 w 1183"/>
              <a:gd name="T35" fmla="*/ 395 h 1070"/>
              <a:gd name="T36" fmla="*/ 983 w 1183"/>
              <a:gd name="T37" fmla="*/ 395 h 1070"/>
              <a:gd name="T38" fmla="*/ 1004 w 1183"/>
              <a:gd name="T39" fmla="*/ 416 h 1070"/>
              <a:gd name="T40" fmla="*/ 1008 w 1183"/>
              <a:gd name="T41" fmla="*/ 416 h 1070"/>
              <a:gd name="T42" fmla="*/ 1022 w 1183"/>
              <a:gd name="T43" fmla="*/ 411 h 1070"/>
              <a:gd name="T44" fmla="*/ 1080 w 1183"/>
              <a:gd name="T45" fmla="*/ 392 h 1070"/>
              <a:gd name="T46" fmla="*/ 1181 w 1183"/>
              <a:gd name="T47" fmla="*/ 483 h 1070"/>
              <a:gd name="T48" fmla="*/ 1104 w 1183"/>
              <a:gd name="T49" fmla="*/ 582 h 1070"/>
              <a:gd name="T50" fmla="*/ 1022 w 1183"/>
              <a:gd name="T51" fmla="*/ 566 h 1070"/>
              <a:gd name="T52" fmla="*/ 1009 w 1183"/>
              <a:gd name="T53" fmla="*/ 561 h 1070"/>
              <a:gd name="T54" fmla="*/ 1004 w 1183"/>
              <a:gd name="T55" fmla="*/ 561 h 1070"/>
              <a:gd name="T56" fmla="*/ 983 w 1183"/>
              <a:gd name="T57" fmla="*/ 583 h 1070"/>
              <a:gd name="T58" fmla="*/ 983 w 1183"/>
              <a:gd name="T59" fmla="*/ 706 h 1070"/>
              <a:gd name="T60" fmla="*/ 911 w 1183"/>
              <a:gd name="T61" fmla="*/ 778 h 1070"/>
              <a:gd name="T62" fmla="*/ 836 w 1183"/>
              <a:gd name="T63" fmla="*/ 778 h 1070"/>
              <a:gd name="T64" fmla="*/ 794 w 1183"/>
              <a:gd name="T65" fmla="*/ 571 h 1070"/>
              <a:gd name="T66" fmla="*/ 657 w 1183"/>
              <a:gd name="T67" fmla="*/ 556 h 1070"/>
              <a:gd name="T68" fmla="*/ 28 w 1183"/>
              <a:gd name="T69" fmla="*/ 1070 h 1070"/>
              <a:gd name="T70" fmla="*/ 160 w 1183"/>
              <a:gd name="T71" fmla="*/ 1070 h 1070"/>
              <a:gd name="T72" fmla="*/ 426 w 1183"/>
              <a:gd name="T73" fmla="*/ 988 h 1070"/>
              <a:gd name="T74" fmla="*/ 509 w 1183"/>
              <a:gd name="T75" fmla="*/ 1039 h 1070"/>
              <a:gd name="T76" fmla="*/ 547 w 1183"/>
              <a:gd name="T77" fmla="*/ 1014 h 1070"/>
              <a:gd name="T78" fmla="*/ 634 w 1183"/>
              <a:gd name="T79" fmla="*/ 1056 h 1070"/>
              <a:gd name="T80" fmla="*/ 676 w 1183"/>
              <a:gd name="T81" fmla="*/ 1014 h 1070"/>
              <a:gd name="T82" fmla="*/ 772 w 1183"/>
              <a:gd name="T83" fmla="*/ 1027 h 1070"/>
              <a:gd name="T84" fmla="*/ 799 w 1183"/>
              <a:gd name="T85" fmla="*/ 978 h 1070"/>
              <a:gd name="T86" fmla="*/ 799 w 1183"/>
              <a:gd name="T87" fmla="*/ 877 h 1070"/>
              <a:gd name="T88" fmla="*/ 773 w 1183"/>
              <a:gd name="T89" fmla="*/ 851 h 1070"/>
              <a:gd name="T90" fmla="*/ 773 w 1183"/>
              <a:gd name="T91" fmla="*/ 851 h 1070"/>
              <a:gd name="T92" fmla="*/ 611 w 1183"/>
              <a:gd name="T93" fmla="*/ 851 h 1070"/>
              <a:gd name="T94" fmla="*/ 751 w 1183"/>
              <a:gd name="T95" fmla="*/ 762 h 1070"/>
              <a:gd name="T96" fmla="*/ 785 w 1183"/>
              <a:gd name="T97" fmla="*/ 670 h 1070"/>
              <a:gd name="T98" fmla="*/ 686 w 1183"/>
              <a:gd name="T99" fmla="*/ 624 h 1070"/>
              <a:gd name="T100" fmla="*/ 684 w 1183"/>
              <a:gd name="T101" fmla="*/ 624 h 1070"/>
              <a:gd name="T102" fmla="*/ 416 w 1183"/>
              <a:gd name="T103" fmla="*/ 729 h 1070"/>
              <a:gd name="T104" fmla="*/ 416 w 1183"/>
              <a:gd name="T105" fmla="*/ 729 h 1070"/>
              <a:gd name="T106" fmla="*/ 415 w 1183"/>
              <a:gd name="T107" fmla="*/ 729 h 1070"/>
              <a:gd name="T108" fmla="*/ 345 w 1183"/>
              <a:gd name="T109" fmla="*/ 712 h 1070"/>
              <a:gd name="T110" fmla="*/ 330 w 1183"/>
              <a:gd name="T111" fmla="*/ 669 h 1070"/>
              <a:gd name="T112" fmla="*/ 330 w 1183"/>
              <a:gd name="T113" fmla="*/ 421 h 1070"/>
              <a:gd name="T114" fmla="*/ 312 w 1183"/>
              <a:gd name="T115" fmla="*/ 421 h 1070"/>
              <a:gd name="T116" fmla="*/ 210 w 1183"/>
              <a:gd name="T117" fmla="*/ 454 h 1070"/>
              <a:gd name="T118" fmla="*/ 13 w 1183"/>
              <a:gd name="T119" fmla="*/ 601 h 1070"/>
              <a:gd name="T120" fmla="*/ 0 w 1183"/>
              <a:gd name="T121" fmla="*/ 626 h 1070"/>
              <a:gd name="T122" fmla="*/ 0 w 1183"/>
              <a:gd name="T123" fmla="*/ 1042 h 1070"/>
              <a:gd name="T124" fmla="*/ 28 w 1183"/>
              <a:gd name="T125" fmla="*/ 1070 h 10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183" h="1070">
                <a:moveTo>
                  <a:pt x="657" y="556"/>
                </a:moveTo>
                <a:cubicBezTo>
                  <a:pt x="404" y="655"/>
                  <a:pt x="404" y="655"/>
                  <a:pt x="404" y="655"/>
                </a:cubicBezTo>
                <a:cubicBezTo>
                  <a:pt x="404" y="271"/>
                  <a:pt x="404" y="271"/>
                  <a:pt x="404" y="271"/>
                </a:cubicBezTo>
                <a:cubicBezTo>
                  <a:pt x="404" y="232"/>
                  <a:pt x="436" y="199"/>
                  <a:pt x="476" y="199"/>
                </a:cubicBezTo>
                <a:cubicBezTo>
                  <a:pt x="600" y="199"/>
                  <a:pt x="600" y="199"/>
                  <a:pt x="600" y="199"/>
                </a:cubicBezTo>
                <a:cubicBezTo>
                  <a:pt x="612" y="199"/>
                  <a:pt x="621" y="190"/>
                  <a:pt x="621" y="178"/>
                </a:cubicBezTo>
                <a:cubicBezTo>
                  <a:pt x="621" y="173"/>
                  <a:pt x="621" y="173"/>
                  <a:pt x="621" y="173"/>
                </a:cubicBezTo>
                <a:cubicBezTo>
                  <a:pt x="621" y="169"/>
                  <a:pt x="619" y="164"/>
                  <a:pt x="616" y="160"/>
                </a:cubicBezTo>
                <a:cubicBezTo>
                  <a:pt x="604" y="144"/>
                  <a:pt x="597" y="123"/>
                  <a:pt x="597" y="103"/>
                </a:cubicBezTo>
                <a:cubicBezTo>
                  <a:pt x="594" y="50"/>
                  <a:pt x="635" y="5"/>
                  <a:pt x="688" y="2"/>
                </a:cubicBezTo>
                <a:cubicBezTo>
                  <a:pt x="735" y="0"/>
                  <a:pt x="777" y="32"/>
                  <a:pt x="787" y="79"/>
                </a:cubicBezTo>
                <a:cubicBezTo>
                  <a:pt x="794" y="107"/>
                  <a:pt x="788" y="137"/>
                  <a:pt x="771" y="161"/>
                </a:cubicBezTo>
                <a:cubicBezTo>
                  <a:pt x="768" y="164"/>
                  <a:pt x="766" y="169"/>
                  <a:pt x="766" y="174"/>
                </a:cubicBezTo>
                <a:cubicBezTo>
                  <a:pt x="766" y="178"/>
                  <a:pt x="766" y="178"/>
                  <a:pt x="766" y="178"/>
                </a:cubicBezTo>
                <a:cubicBezTo>
                  <a:pt x="766" y="190"/>
                  <a:pt x="775" y="199"/>
                  <a:pt x="787" y="199"/>
                </a:cubicBezTo>
                <a:cubicBezTo>
                  <a:pt x="911" y="199"/>
                  <a:pt x="911" y="199"/>
                  <a:pt x="911" y="199"/>
                </a:cubicBezTo>
                <a:cubicBezTo>
                  <a:pt x="950" y="199"/>
                  <a:pt x="983" y="231"/>
                  <a:pt x="983" y="271"/>
                </a:cubicBezTo>
                <a:cubicBezTo>
                  <a:pt x="983" y="395"/>
                  <a:pt x="983" y="395"/>
                  <a:pt x="983" y="395"/>
                </a:cubicBezTo>
                <a:cubicBezTo>
                  <a:pt x="983" y="395"/>
                  <a:pt x="983" y="395"/>
                  <a:pt x="983" y="395"/>
                </a:cubicBezTo>
                <a:cubicBezTo>
                  <a:pt x="983" y="407"/>
                  <a:pt x="992" y="416"/>
                  <a:pt x="1004" y="416"/>
                </a:cubicBezTo>
                <a:cubicBezTo>
                  <a:pt x="1008" y="416"/>
                  <a:pt x="1008" y="416"/>
                  <a:pt x="1008" y="416"/>
                </a:cubicBezTo>
                <a:cubicBezTo>
                  <a:pt x="1013" y="416"/>
                  <a:pt x="1018" y="414"/>
                  <a:pt x="1022" y="411"/>
                </a:cubicBezTo>
                <a:cubicBezTo>
                  <a:pt x="1039" y="399"/>
                  <a:pt x="1059" y="392"/>
                  <a:pt x="1080" y="392"/>
                </a:cubicBezTo>
                <a:cubicBezTo>
                  <a:pt x="1133" y="390"/>
                  <a:pt x="1178" y="430"/>
                  <a:pt x="1181" y="483"/>
                </a:cubicBezTo>
                <a:cubicBezTo>
                  <a:pt x="1183" y="531"/>
                  <a:pt x="1151" y="573"/>
                  <a:pt x="1104" y="582"/>
                </a:cubicBezTo>
                <a:cubicBezTo>
                  <a:pt x="1076" y="590"/>
                  <a:pt x="1045" y="584"/>
                  <a:pt x="1022" y="566"/>
                </a:cubicBezTo>
                <a:cubicBezTo>
                  <a:pt x="1018" y="563"/>
                  <a:pt x="1014" y="561"/>
                  <a:pt x="1009" y="561"/>
                </a:cubicBezTo>
                <a:cubicBezTo>
                  <a:pt x="1004" y="561"/>
                  <a:pt x="1004" y="561"/>
                  <a:pt x="1004" y="561"/>
                </a:cubicBezTo>
                <a:cubicBezTo>
                  <a:pt x="993" y="561"/>
                  <a:pt x="983" y="571"/>
                  <a:pt x="983" y="583"/>
                </a:cubicBezTo>
                <a:cubicBezTo>
                  <a:pt x="983" y="706"/>
                  <a:pt x="983" y="706"/>
                  <a:pt x="983" y="706"/>
                </a:cubicBezTo>
                <a:cubicBezTo>
                  <a:pt x="983" y="746"/>
                  <a:pt x="951" y="778"/>
                  <a:pt x="911" y="778"/>
                </a:cubicBezTo>
                <a:cubicBezTo>
                  <a:pt x="836" y="778"/>
                  <a:pt x="836" y="778"/>
                  <a:pt x="836" y="778"/>
                </a:cubicBezTo>
                <a:cubicBezTo>
                  <a:pt x="882" y="709"/>
                  <a:pt x="863" y="616"/>
                  <a:pt x="794" y="571"/>
                </a:cubicBezTo>
                <a:cubicBezTo>
                  <a:pt x="753" y="544"/>
                  <a:pt x="702" y="539"/>
                  <a:pt x="657" y="556"/>
                </a:cubicBezTo>
                <a:close/>
                <a:moveTo>
                  <a:pt x="28" y="1070"/>
                </a:moveTo>
                <a:cubicBezTo>
                  <a:pt x="160" y="1070"/>
                  <a:pt x="160" y="1070"/>
                  <a:pt x="160" y="1070"/>
                </a:cubicBezTo>
                <a:cubicBezTo>
                  <a:pt x="255" y="1070"/>
                  <a:pt x="347" y="1041"/>
                  <a:pt x="426" y="988"/>
                </a:cubicBezTo>
                <a:cubicBezTo>
                  <a:pt x="435" y="1025"/>
                  <a:pt x="472" y="1048"/>
                  <a:pt x="509" y="1039"/>
                </a:cubicBezTo>
                <a:cubicBezTo>
                  <a:pt x="524" y="1035"/>
                  <a:pt x="537" y="1027"/>
                  <a:pt x="547" y="1014"/>
                </a:cubicBezTo>
                <a:cubicBezTo>
                  <a:pt x="560" y="1050"/>
                  <a:pt x="599" y="1068"/>
                  <a:pt x="634" y="1056"/>
                </a:cubicBezTo>
                <a:cubicBezTo>
                  <a:pt x="654" y="1049"/>
                  <a:pt x="669" y="1034"/>
                  <a:pt x="676" y="1014"/>
                </a:cubicBezTo>
                <a:cubicBezTo>
                  <a:pt x="699" y="1044"/>
                  <a:pt x="742" y="1050"/>
                  <a:pt x="772" y="1027"/>
                </a:cubicBezTo>
                <a:cubicBezTo>
                  <a:pt x="787" y="1015"/>
                  <a:pt x="797" y="997"/>
                  <a:pt x="799" y="978"/>
                </a:cubicBezTo>
                <a:cubicBezTo>
                  <a:pt x="799" y="877"/>
                  <a:pt x="799" y="877"/>
                  <a:pt x="799" y="877"/>
                </a:cubicBezTo>
                <a:cubicBezTo>
                  <a:pt x="799" y="863"/>
                  <a:pt x="787" y="851"/>
                  <a:pt x="773" y="851"/>
                </a:cubicBezTo>
                <a:cubicBezTo>
                  <a:pt x="773" y="851"/>
                  <a:pt x="773" y="851"/>
                  <a:pt x="773" y="851"/>
                </a:cubicBezTo>
                <a:cubicBezTo>
                  <a:pt x="611" y="851"/>
                  <a:pt x="611" y="851"/>
                  <a:pt x="611" y="851"/>
                </a:cubicBezTo>
                <a:cubicBezTo>
                  <a:pt x="751" y="762"/>
                  <a:pt x="751" y="762"/>
                  <a:pt x="751" y="762"/>
                </a:cubicBezTo>
                <a:cubicBezTo>
                  <a:pt x="782" y="743"/>
                  <a:pt x="796" y="705"/>
                  <a:pt x="785" y="670"/>
                </a:cubicBezTo>
                <a:cubicBezTo>
                  <a:pt x="770" y="630"/>
                  <a:pt x="726" y="609"/>
                  <a:pt x="686" y="624"/>
                </a:cubicBezTo>
                <a:cubicBezTo>
                  <a:pt x="685" y="624"/>
                  <a:pt x="685" y="624"/>
                  <a:pt x="684" y="624"/>
                </a:cubicBezTo>
                <a:cubicBezTo>
                  <a:pt x="416" y="729"/>
                  <a:pt x="416" y="729"/>
                  <a:pt x="416" y="729"/>
                </a:cubicBezTo>
                <a:cubicBezTo>
                  <a:pt x="416" y="729"/>
                  <a:pt x="416" y="729"/>
                  <a:pt x="416" y="729"/>
                </a:cubicBezTo>
                <a:cubicBezTo>
                  <a:pt x="415" y="729"/>
                  <a:pt x="415" y="729"/>
                  <a:pt x="415" y="729"/>
                </a:cubicBezTo>
                <a:cubicBezTo>
                  <a:pt x="390" y="739"/>
                  <a:pt x="362" y="732"/>
                  <a:pt x="345" y="712"/>
                </a:cubicBezTo>
                <a:cubicBezTo>
                  <a:pt x="335" y="700"/>
                  <a:pt x="329" y="684"/>
                  <a:pt x="330" y="669"/>
                </a:cubicBezTo>
                <a:cubicBezTo>
                  <a:pt x="330" y="421"/>
                  <a:pt x="330" y="421"/>
                  <a:pt x="330" y="421"/>
                </a:cubicBezTo>
                <a:cubicBezTo>
                  <a:pt x="324" y="421"/>
                  <a:pt x="318" y="421"/>
                  <a:pt x="312" y="421"/>
                </a:cubicBezTo>
                <a:cubicBezTo>
                  <a:pt x="275" y="421"/>
                  <a:pt x="240" y="432"/>
                  <a:pt x="210" y="454"/>
                </a:cubicBezTo>
                <a:cubicBezTo>
                  <a:pt x="13" y="601"/>
                  <a:pt x="13" y="601"/>
                  <a:pt x="13" y="601"/>
                </a:cubicBezTo>
                <a:cubicBezTo>
                  <a:pt x="5" y="607"/>
                  <a:pt x="0" y="616"/>
                  <a:pt x="0" y="626"/>
                </a:cubicBezTo>
                <a:cubicBezTo>
                  <a:pt x="0" y="1042"/>
                  <a:pt x="0" y="1042"/>
                  <a:pt x="0" y="1042"/>
                </a:cubicBezTo>
                <a:cubicBezTo>
                  <a:pt x="0" y="1057"/>
                  <a:pt x="12" y="1070"/>
                  <a:pt x="28" y="107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 dirty="0"/>
          </a:p>
        </p:txBody>
      </p:sp>
      <p:sp>
        <p:nvSpPr>
          <p:cNvPr id="170" name="Freeform 64">
            <a:extLst>
              <a:ext uri="{FF2B5EF4-FFF2-40B4-BE49-F238E27FC236}">
                <a16:creationId xmlns:a16="http://schemas.microsoft.com/office/drawing/2014/main" id="{ED53C3A2-6241-46EB-8B0D-22E48646557D}"/>
              </a:ext>
            </a:extLst>
          </p:cNvPr>
          <p:cNvSpPr>
            <a:spLocks noEditPoints="1"/>
          </p:cNvSpPr>
          <p:nvPr/>
        </p:nvSpPr>
        <p:spPr bwMode="auto">
          <a:xfrm>
            <a:off x="10277084" y="4758427"/>
            <a:ext cx="389841" cy="358675"/>
          </a:xfrm>
          <a:custGeom>
            <a:avLst/>
            <a:gdLst>
              <a:gd name="T0" fmla="*/ 0 w 1200"/>
              <a:gd name="T1" fmla="*/ 283 h 1104"/>
              <a:gd name="T2" fmla="*/ 240 w 1200"/>
              <a:gd name="T3" fmla="*/ 244 h 1104"/>
              <a:gd name="T4" fmla="*/ 229 w 1200"/>
              <a:gd name="T5" fmla="*/ 203 h 1104"/>
              <a:gd name="T6" fmla="*/ 308 w 1200"/>
              <a:gd name="T7" fmla="*/ 0 h 1104"/>
              <a:gd name="T8" fmla="*/ 387 w 1200"/>
              <a:gd name="T9" fmla="*/ 203 h 1104"/>
              <a:gd name="T10" fmla="*/ 376 w 1200"/>
              <a:gd name="T11" fmla="*/ 244 h 1104"/>
              <a:gd name="T12" fmla="*/ 616 w 1200"/>
              <a:gd name="T13" fmla="*/ 283 h 1104"/>
              <a:gd name="T14" fmla="*/ 600 w 1200"/>
              <a:gd name="T15" fmla="*/ 484 h 1104"/>
              <a:gd name="T16" fmla="*/ 488 w 1200"/>
              <a:gd name="T17" fmla="*/ 435 h 1104"/>
              <a:gd name="T18" fmla="*/ 488 w 1200"/>
              <a:gd name="T19" fmla="*/ 669 h 1104"/>
              <a:gd name="T20" fmla="*/ 600 w 1200"/>
              <a:gd name="T21" fmla="*/ 620 h 1104"/>
              <a:gd name="T22" fmla="*/ 616 w 1200"/>
              <a:gd name="T23" fmla="*/ 821 h 1104"/>
              <a:gd name="T24" fmla="*/ 39 w 1200"/>
              <a:gd name="T25" fmla="*/ 860 h 1104"/>
              <a:gd name="T26" fmla="*/ 857 w 1200"/>
              <a:gd name="T27" fmla="*/ 829 h 1104"/>
              <a:gd name="T28" fmla="*/ 846 w 1200"/>
              <a:gd name="T29" fmla="*/ 901 h 1104"/>
              <a:gd name="T30" fmla="*/ 925 w 1200"/>
              <a:gd name="T31" fmla="*/ 1104 h 1104"/>
              <a:gd name="T32" fmla="*/ 1004 w 1200"/>
              <a:gd name="T33" fmla="*/ 901 h 1104"/>
              <a:gd name="T34" fmla="*/ 993 w 1200"/>
              <a:gd name="T35" fmla="*/ 829 h 1104"/>
              <a:gd name="T36" fmla="*/ 1200 w 1200"/>
              <a:gd name="T37" fmla="*/ 821 h 1104"/>
              <a:gd name="T38" fmla="*/ 1193 w 1200"/>
              <a:gd name="T39" fmla="*/ 275 h 1104"/>
              <a:gd name="T40" fmla="*/ 993 w 1200"/>
              <a:gd name="T41" fmla="*/ 322 h 1104"/>
              <a:gd name="T42" fmla="*/ 1042 w 1200"/>
              <a:gd name="T43" fmla="*/ 434 h 1104"/>
              <a:gd name="T44" fmla="*/ 808 w 1200"/>
              <a:gd name="T45" fmla="*/ 434 h 1104"/>
              <a:gd name="T46" fmla="*/ 857 w 1200"/>
              <a:gd name="T47" fmla="*/ 322 h 1104"/>
              <a:gd name="T48" fmla="*/ 654 w 1200"/>
              <a:gd name="T49" fmla="*/ 275 h 1104"/>
              <a:gd name="T50" fmla="*/ 647 w 1200"/>
              <a:gd name="T51" fmla="*/ 484 h 1104"/>
              <a:gd name="T52" fmla="*/ 600 w 1200"/>
              <a:gd name="T53" fmla="*/ 515 h 1104"/>
              <a:gd name="T54" fmla="*/ 488 w 1200"/>
              <a:gd name="T55" fmla="*/ 466 h 1104"/>
              <a:gd name="T56" fmla="*/ 488 w 1200"/>
              <a:gd name="T57" fmla="*/ 638 h 1104"/>
              <a:gd name="T58" fmla="*/ 600 w 1200"/>
              <a:gd name="T59" fmla="*/ 589 h 1104"/>
              <a:gd name="T60" fmla="*/ 647 w 1200"/>
              <a:gd name="T61" fmla="*/ 620 h 1104"/>
              <a:gd name="T62" fmla="*/ 654 w 1200"/>
              <a:gd name="T63" fmla="*/ 829 h 1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200" h="1104">
                <a:moveTo>
                  <a:pt x="0" y="821"/>
                </a:moveTo>
                <a:cubicBezTo>
                  <a:pt x="0" y="283"/>
                  <a:pt x="0" y="283"/>
                  <a:pt x="0" y="283"/>
                </a:cubicBezTo>
                <a:cubicBezTo>
                  <a:pt x="0" y="262"/>
                  <a:pt x="17" y="244"/>
                  <a:pt x="39" y="244"/>
                </a:cubicBezTo>
                <a:cubicBezTo>
                  <a:pt x="240" y="244"/>
                  <a:pt x="240" y="244"/>
                  <a:pt x="240" y="244"/>
                </a:cubicBezTo>
                <a:cubicBezTo>
                  <a:pt x="240" y="229"/>
                  <a:pt x="240" y="229"/>
                  <a:pt x="240" y="229"/>
                </a:cubicBezTo>
                <a:cubicBezTo>
                  <a:pt x="240" y="219"/>
                  <a:pt x="236" y="210"/>
                  <a:pt x="229" y="203"/>
                </a:cubicBezTo>
                <a:cubicBezTo>
                  <a:pt x="205" y="182"/>
                  <a:pt x="191" y="151"/>
                  <a:pt x="191" y="117"/>
                </a:cubicBezTo>
                <a:cubicBezTo>
                  <a:pt x="191" y="52"/>
                  <a:pt x="243" y="0"/>
                  <a:pt x="308" y="0"/>
                </a:cubicBezTo>
                <a:cubicBezTo>
                  <a:pt x="372" y="0"/>
                  <a:pt x="425" y="52"/>
                  <a:pt x="425" y="117"/>
                </a:cubicBezTo>
                <a:cubicBezTo>
                  <a:pt x="425" y="151"/>
                  <a:pt x="410" y="182"/>
                  <a:pt x="387" y="203"/>
                </a:cubicBezTo>
                <a:cubicBezTo>
                  <a:pt x="379" y="210"/>
                  <a:pt x="376" y="219"/>
                  <a:pt x="376" y="229"/>
                </a:cubicBezTo>
                <a:cubicBezTo>
                  <a:pt x="376" y="244"/>
                  <a:pt x="376" y="244"/>
                  <a:pt x="376" y="244"/>
                </a:cubicBezTo>
                <a:cubicBezTo>
                  <a:pt x="577" y="244"/>
                  <a:pt x="577" y="244"/>
                  <a:pt x="577" y="244"/>
                </a:cubicBezTo>
                <a:cubicBezTo>
                  <a:pt x="598" y="244"/>
                  <a:pt x="616" y="262"/>
                  <a:pt x="616" y="283"/>
                </a:cubicBezTo>
                <a:cubicBezTo>
                  <a:pt x="616" y="484"/>
                  <a:pt x="616" y="484"/>
                  <a:pt x="616" y="484"/>
                </a:cubicBezTo>
                <a:cubicBezTo>
                  <a:pt x="600" y="484"/>
                  <a:pt x="600" y="484"/>
                  <a:pt x="600" y="484"/>
                </a:cubicBezTo>
                <a:cubicBezTo>
                  <a:pt x="590" y="484"/>
                  <a:pt x="581" y="480"/>
                  <a:pt x="575" y="473"/>
                </a:cubicBezTo>
                <a:cubicBezTo>
                  <a:pt x="553" y="450"/>
                  <a:pt x="522" y="435"/>
                  <a:pt x="488" y="435"/>
                </a:cubicBezTo>
                <a:cubicBezTo>
                  <a:pt x="424" y="435"/>
                  <a:pt x="371" y="487"/>
                  <a:pt x="371" y="552"/>
                </a:cubicBezTo>
                <a:cubicBezTo>
                  <a:pt x="371" y="617"/>
                  <a:pt x="424" y="669"/>
                  <a:pt x="488" y="669"/>
                </a:cubicBezTo>
                <a:cubicBezTo>
                  <a:pt x="522" y="669"/>
                  <a:pt x="553" y="654"/>
                  <a:pt x="575" y="631"/>
                </a:cubicBezTo>
                <a:cubicBezTo>
                  <a:pt x="581" y="624"/>
                  <a:pt x="590" y="620"/>
                  <a:pt x="600" y="620"/>
                </a:cubicBezTo>
                <a:cubicBezTo>
                  <a:pt x="616" y="620"/>
                  <a:pt x="616" y="620"/>
                  <a:pt x="616" y="620"/>
                </a:cubicBezTo>
                <a:cubicBezTo>
                  <a:pt x="616" y="821"/>
                  <a:pt x="616" y="821"/>
                  <a:pt x="616" y="821"/>
                </a:cubicBezTo>
                <a:cubicBezTo>
                  <a:pt x="616" y="842"/>
                  <a:pt x="598" y="860"/>
                  <a:pt x="577" y="860"/>
                </a:cubicBezTo>
                <a:cubicBezTo>
                  <a:pt x="39" y="860"/>
                  <a:pt x="39" y="860"/>
                  <a:pt x="39" y="860"/>
                </a:cubicBezTo>
                <a:cubicBezTo>
                  <a:pt x="17" y="860"/>
                  <a:pt x="0" y="842"/>
                  <a:pt x="0" y="821"/>
                </a:cubicBezTo>
                <a:close/>
                <a:moveTo>
                  <a:pt x="857" y="829"/>
                </a:moveTo>
                <a:cubicBezTo>
                  <a:pt x="857" y="875"/>
                  <a:pt x="857" y="875"/>
                  <a:pt x="857" y="875"/>
                </a:cubicBezTo>
                <a:cubicBezTo>
                  <a:pt x="857" y="885"/>
                  <a:pt x="853" y="894"/>
                  <a:pt x="846" y="901"/>
                </a:cubicBezTo>
                <a:cubicBezTo>
                  <a:pt x="823" y="922"/>
                  <a:pt x="808" y="953"/>
                  <a:pt x="808" y="987"/>
                </a:cubicBezTo>
                <a:cubicBezTo>
                  <a:pt x="808" y="1052"/>
                  <a:pt x="860" y="1104"/>
                  <a:pt x="925" y="1104"/>
                </a:cubicBezTo>
                <a:cubicBezTo>
                  <a:pt x="990" y="1104"/>
                  <a:pt x="1042" y="1052"/>
                  <a:pt x="1042" y="987"/>
                </a:cubicBezTo>
                <a:cubicBezTo>
                  <a:pt x="1042" y="953"/>
                  <a:pt x="1027" y="922"/>
                  <a:pt x="1004" y="901"/>
                </a:cubicBezTo>
                <a:cubicBezTo>
                  <a:pt x="997" y="894"/>
                  <a:pt x="993" y="885"/>
                  <a:pt x="993" y="875"/>
                </a:cubicBezTo>
                <a:cubicBezTo>
                  <a:pt x="993" y="829"/>
                  <a:pt x="993" y="829"/>
                  <a:pt x="993" y="829"/>
                </a:cubicBezTo>
                <a:cubicBezTo>
                  <a:pt x="1193" y="829"/>
                  <a:pt x="1193" y="829"/>
                  <a:pt x="1193" y="829"/>
                </a:cubicBezTo>
                <a:cubicBezTo>
                  <a:pt x="1197" y="829"/>
                  <a:pt x="1200" y="825"/>
                  <a:pt x="1200" y="821"/>
                </a:cubicBezTo>
                <a:cubicBezTo>
                  <a:pt x="1200" y="283"/>
                  <a:pt x="1200" y="283"/>
                  <a:pt x="1200" y="283"/>
                </a:cubicBezTo>
                <a:cubicBezTo>
                  <a:pt x="1200" y="279"/>
                  <a:pt x="1197" y="275"/>
                  <a:pt x="1193" y="275"/>
                </a:cubicBezTo>
                <a:cubicBezTo>
                  <a:pt x="993" y="275"/>
                  <a:pt x="993" y="275"/>
                  <a:pt x="993" y="275"/>
                </a:cubicBezTo>
                <a:cubicBezTo>
                  <a:pt x="993" y="322"/>
                  <a:pt x="993" y="322"/>
                  <a:pt x="993" y="322"/>
                </a:cubicBezTo>
                <a:cubicBezTo>
                  <a:pt x="993" y="332"/>
                  <a:pt x="997" y="341"/>
                  <a:pt x="1004" y="348"/>
                </a:cubicBezTo>
                <a:cubicBezTo>
                  <a:pt x="1027" y="369"/>
                  <a:pt x="1042" y="400"/>
                  <a:pt x="1042" y="434"/>
                </a:cubicBezTo>
                <a:cubicBezTo>
                  <a:pt x="1042" y="498"/>
                  <a:pt x="990" y="551"/>
                  <a:pt x="925" y="551"/>
                </a:cubicBezTo>
                <a:cubicBezTo>
                  <a:pt x="860" y="551"/>
                  <a:pt x="808" y="498"/>
                  <a:pt x="808" y="434"/>
                </a:cubicBezTo>
                <a:cubicBezTo>
                  <a:pt x="808" y="400"/>
                  <a:pt x="823" y="369"/>
                  <a:pt x="846" y="348"/>
                </a:cubicBezTo>
                <a:cubicBezTo>
                  <a:pt x="853" y="341"/>
                  <a:pt x="857" y="332"/>
                  <a:pt x="857" y="322"/>
                </a:cubicBezTo>
                <a:cubicBezTo>
                  <a:pt x="857" y="275"/>
                  <a:pt x="857" y="275"/>
                  <a:pt x="857" y="275"/>
                </a:cubicBezTo>
                <a:cubicBezTo>
                  <a:pt x="654" y="275"/>
                  <a:pt x="654" y="275"/>
                  <a:pt x="654" y="275"/>
                </a:cubicBezTo>
                <a:cubicBezTo>
                  <a:pt x="650" y="275"/>
                  <a:pt x="647" y="279"/>
                  <a:pt x="647" y="283"/>
                </a:cubicBezTo>
                <a:cubicBezTo>
                  <a:pt x="647" y="484"/>
                  <a:pt x="647" y="484"/>
                  <a:pt x="647" y="484"/>
                </a:cubicBezTo>
                <a:cubicBezTo>
                  <a:pt x="647" y="501"/>
                  <a:pt x="633" y="515"/>
                  <a:pt x="616" y="515"/>
                </a:cubicBezTo>
                <a:cubicBezTo>
                  <a:pt x="600" y="515"/>
                  <a:pt x="600" y="515"/>
                  <a:pt x="600" y="515"/>
                </a:cubicBezTo>
                <a:cubicBezTo>
                  <a:pt x="581" y="515"/>
                  <a:pt x="564" y="508"/>
                  <a:pt x="552" y="494"/>
                </a:cubicBezTo>
                <a:cubicBezTo>
                  <a:pt x="535" y="476"/>
                  <a:pt x="512" y="466"/>
                  <a:pt x="488" y="466"/>
                </a:cubicBezTo>
                <a:cubicBezTo>
                  <a:pt x="441" y="466"/>
                  <a:pt x="403" y="505"/>
                  <a:pt x="403" y="552"/>
                </a:cubicBezTo>
                <a:cubicBezTo>
                  <a:pt x="403" y="599"/>
                  <a:pt x="441" y="638"/>
                  <a:pt x="488" y="638"/>
                </a:cubicBezTo>
                <a:cubicBezTo>
                  <a:pt x="512" y="638"/>
                  <a:pt x="535" y="628"/>
                  <a:pt x="552" y="610"/>
                </a:cubicBezTo>
                <a:cubicBezTo>
                  <a:pt x="564" y="596"/>
                  <a:pt x="581" y="589"/>
                  <a:pt x="600" y="589"/>
                </a:cubicBezTo>
                <a:cubicBezTo>
                  <a:pt x="616" y="589"/>
                  <a:pt x="616" y="589"/>
                  <a:pt x="616" y="589"/>
                </a:cubicBezTo>
                <a:cubicBezTo>
                  <a:pt x="633" y="589"/>
                  <a:pt x="647" y="603"/>
                  <a:pt x="647" y="620"/>
                </a:cubicBezTo>
                <a:cubicBezTo>
                  <a:pt x="647" y="821"/>
                  <a:pt x="647" y="821"/>
                  <a:pt x="647" y="821"/>
                </a:cubicBezTo>
                <a:cubicBezTo>
                  <a:pt x="647" y="825"/>
                  <a:pt x="650" y="829"/>
                  <a:pt x="654" y="829"/>
                </a:cubicBezTo>
                <a:lnTo>
                  <a:pt x="857" y="829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 dirty="0"/>
          </a:p>
        </p:txBody>
      </p:sp>
      <p:grpSp>
        <p:nvGrpSpPr>
          <p:cNvPr id="144" name="Group 143">
            <a:extLst>
              <a:ext uri="{FF2B5EF4-FFF2-40B4-BE49-F238E27FC236}">
                <a16:creationId xmlns:a16="http://schemas.microsoft.com/office/drawing/2014/main" id="{5C3AA8BD-D22C-44A5-A8A1-3C0FCE852AC3}"/>
              </a:ext>
            </a:extLst>
          </p:cNvPr>
          <p:cNvGrpSpPr/>
          <p:nvPr/>
        </p:nvGrpSpPr>
        <p:grpSpPr>
          <a:xfrm>
            <a:off x="3081751" y="2067633"/>
            <a:ext cx="516671" cy="522802"/>
            <a:chOff x="1252538" y="431800"/>
            <a:chExt cx="4281488" cy="4332288"/>
          </a:xfrm>
          <a:solidFill>
            <a:schemeClr val="accent1"/>
          </a:solidFill>
        </p:grpSpPr>
        <p:sp>
          <p:nvSpPr>
            <p:cNvPr id="145" name="Freeform 31">
              <a:extLst>
                <a:ext uri="{FF2B5EF4-FFF2-40B4-BE49-F238E27FC236}">
                  <a16:creationId xmlns:a16="http://schemas.microsoft.com/office/drawing/2014/main" id="{8975AC83-1CDA-4587-96AC-FEE299EC0F7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2538" y="1306513"/>
              <a:ext cx="3636963" cy="3457575"/>
            </a:xfrm>
            <a:custGeom>
              <a:avLst/>
              <a:gdLst>
                <a:gd name="T0" fmla="*/ 809 w 964"/>
                <a:gd name="T1" fmla="*/ 475 h 916"/>
                <a:gd name="T2" fmla="*/ 719 w 964"/>
                <a:gd name="T3" fmla="*/ 464 h 916"/>
                <a:gd name="T4" fmla="*/ 477 w 964"/>
                <a:gd name="T5" fmla="*/ 694 h 916"/>
                <a:gd name="T6" fmla="*/ 248 w 964"/>
                <a:gd name="T7" fmla="*/ 452 h 916"/>
                <a:gd name="T8" fmla="*/ 451 w 964"/>
                <a:gd name="T9" fmla="*/ 225 h 916"/>
                <a:gd name="T10" fmla="*/ 428 w 964"/>
                <a:gd name="T11" fmla="*/ 94 h 916"/>
                <a:gd name="T12" fmla="*/ 428 w 964"/>
                <a:gd name="T13" fmla="*/ 88 h 916"/>
                <a:gd name="T14" fmla="*/ 398 w 964"/>
                <a:gd name="T15" fmla="*/ 94 h 916"/>
                <a:gd name="T16" fmla="*/ 339 w 964"/>
                <a:gd name="T17" fmla="*/ 0 h 916"/>
                <a:gd name="T18" fmla="*/ 329 w 964"/>
                <a:gd name="T19" fmla="*/ 4 h 916"/>
                <a:gd name="T20" fmla="*/ 167 w 964"/>
                <a:gd name="T21" fmla="*/ 97 h 916"/>
                <a:gd name="T22" fmla="*/ 159 w 964"/>
                <a:gd name="T23" fmla="*/ 105 h 916"/>
                <a:gd name="T24" fmla="*/ 211 w 964"/>
                <a:gd name="T25" fmla="*/ 202 h 916"/>
                <a:gd name="T26" fmla="*/ 125 w 964"/>
                <a:gd name="T27" fmla="*/ 350 h 916"/>
                <a:gd name="T28" fmla="*/ 15 w 964"/>
                <a:gd name="T29" fmla="*/ 354 h 916"/>
                <a:gd name="T30" fmla="*/ 12 w 964"/>
                <a:gd name="T31" fmla="*/ 365 h 916"/>
                <a:gd name="T32" fmla="*/ 12 w 964"/>
                <a:gd name="T33" fmla="*/ 551 h 916"/>
                <a:gd name="T34" fmla="*/ 15 w 964"/>
                <a:gd name="T35" fmla="*/ 563 h 916"/>
                <a:gd name="T36" fmla="*/ 125 w 964"/>
                <a:gd name="T37" fmla="*/ 566 h 916"/>
                <a:gd name="T38" fmla="*/ 211 w 964"/>
                <a:gd name="T39" fmla="*/ 714 h 916"/>
                <a:gd name="T40" fmla="*/ 159 w 964"/>
                <a:gd name="T41" fmla="*/ 812 h 916"/>
                <a:gd name="T42" fmla="*/ 167 w 964"/>
                <a:gd name="T43" fmla="*/ 819 h 916"/>
                <a:gd name="T44" fmla="*/ 329 w 964"/>
                <a:gd name="T45" fmla="*/ 912 h 916"/>
                <a:gd name="T46" fmla="*/ 339 w 964"/>
                <a:gd name="T47" fmla="*/ 916 h 916"/>
                <a:gd name="T48" fmla="*/ 398 w 964"/>
                <a:gd name="T49" fmla="*/ 822 h 916"/>
                <a:gd name="T50" fmla="*/ 569 w 964"/>
                <a:gd name="T51" fmla="*/ 822 h 916"/>
                <a:gd name="T52" fmla="*/ 627 w 964"/>
                <a:gd name="T53" fmla="*/ 916 h 916"/>
                <a:gd name="T54" fmla="*/ 638 w 964"/>
                <a:gd name="T55" fmla="*/ 912 h 916"/>
                <a:gd name="T56" fmla="*/ 800 w 964"/>
                <a:gd name="T57" fmla="*/ 819 h 916"/>
                <a:gd name="T58" fmla="*/ 808 w 964"/>
                <a:gd name="T59" fmla="*/ 812 h 916"/>
                <a:gd name="T60" fmla="*/ 756 w 964"/>
                <a:gd name="T61" fmla="*/ 714 h 916"/>
                <a:gd name="T62" fmla="*/ 842 w 964"/>
                <a:gd name="T63" fmla="*/ 566 h 916"/>
                <a:gd name="T64" fmla="*/ 952 w 964"/>
                <a:gd name="T65" fmla="*/ 563 h 916"/>
                <a:gd name="T66" fmla="*/ 954 w 964"/>
                <a:gd name="T67" fmla="*/ 551 h 916"/>
                <a:gd name="T68" fmla="*/ 963 w 964"/>
                <a:gd name="T69" fmla="*/ 443 h 916"/>
                <a:gd name="T70" fmla="*/ 809 w 964"/>
                <a:gd name="T71" fmla="*/ 475 h 9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64" h="916">
                  <a:moveTo>
                    <a:pt x="809" y="475"/>
                  </a:moveTo>
                  <a:cubicBezTo>
                    <a:pt x="779" y="475"/>
                    <a:pt x="748" y="472"/>
                    <a:pt x="719" y="464"/>
                  </a:cubicBezTo>
                  <a:cubicBezTo>
                    <a:pt x="715" y="594"/>
                    <a:pt x="607" y="697"/>
                    <a:pt x="477" y="694"/>
                  </a:cubicBezTo>
                  <a:cubicBezTo>
                    <a:pt x="347" y="690"/>
                    <a:pt x="244" y="582"/>
                    <a:pt x="248" y="452"/>
                  </a:cubicBezTo>
                  <a:cubicBezTo>
                    <a:pt x="251" y="337"/>
                    <a:pt x="337" y="241"/>
                    <a:pt x="451" y="225"/>
                  </a:cubicBezTo>
                  <a:cubicBezTo>
                    <a:pt x="435" y="183"/>
                    <a:pt x="428" y="138"/>
                    <a:pt x="428" y="94"/>
                  </a:cubicBezTo>
                  <a:cubicBezTo>
                    <a:pt x="428" y="92"/>
                    <a:pt x="428" y="90"/>
                    <a:pt x="428" y="88"/>
                  </a:cubicBezTo>
                  <a:cubicBezTo>
                    <a:pt x="418" y="90"/>
                    <a:pt x="408" y="92"/>
                    <a:pt x="398" y="94"/>
                  </a:cubicBezTo>
                  <a:cubicBezTo>
                    <a:pt x="339" y="0"/>
                    <a:pt x="339" y="0"/>
                    <a:pt x="339" y="0"/>
                  </a:cubicBezTo>
                  <a:cubicBezTo>
                    <a:pt x="329" y="4"/>
                    <a:pt x="329" y="4"/>
                    <a:pt x="329" y="4"/>
                  </a:cubicBezTo>
                  <a:cubicBezTo>
                    <a:pt x="269" y="24"/>
                    <a:pt x="214" y="56"/>
                    <a:pt x="167" y="97"/>
                  </a:cubicBezTo>
                  <a:cubicBezTo>
                    <a:pt x="159" y="105"/>
                    <a:pt x="159" y="105"/>
                    <a:pt x="159" y="105"/>
                  </a:cubicBezTo>
                  <a:cubicBezTo>
                    <a:pt x="211" y="202"/>
                    <a:pt x="211" y="202"/>
                    <a:pt x="211" y="202"/>
                  </a:cubicBezTo>
                  <a:cubicBezTo>
                    <a:pt x="171" y="244"/>
                    <a:pt x="142" y="295"/>
                    <a:pt x="125" y="350"/>
                  </a:cubicBezTo>
                  <a:cubicBezTo>
                    <a:pt x="15" y="354"/>
                    <a:pt x="15" y="354"/>
                    <a:pt x="15" y="354"/>
                  </a:cubicBezTo>
                  <a:cubicBezTo>
                    <a:pt x="12" y="365"/>
                    <a:pt x="12" y="365"/>
                    <a:pt x="12" y="365"/>
                  </a:cubicBezTo>
                  <a:cubicBezTo>
                    <a:pt x="0" y="426"/>
                    <a:pt x="0" y="490"/>
                    <a:pt x="12" y="551"/>
                  </a:cubicBezTo>
                  <a:cubicBezTo>
                    <a:pt x="15" y="563"/>
                    <a:pt x="15" y="563"/>
                    <a:pt x="15" y="563"/>
                  </a:cubicBezTo>
                  <a:cubicBezTo>
                    <a:pt x="125" y="566"/>
                    <a:pt x="125" y="566"/>
                    <a:pt x="125" y="566"/>
                  </a:cubicBezTo>
                  <a:cubicBezTo>
                    <a:pt x="142" y="622"/>
                    <a:pt x="171" y="672"/>
                    <a:pt x="211" y="714"/>
                  </a:cubicBezTo>
                  <a:cubicBezTo>
                    <a:pt x="159" y="812"/>
                    <a:pt x="159" y="812"/>
                    <a:pt x="159" y="812"/>
                  </a:cubicBezTo>
                  <a:cubicBezTo>
                    <a:pt x="167" y="819"/>
                    <a:pt x="167" y="819"/>
                    <a:pt x="167" y="819"/>
                  </a:cubicBezTo>
                  <a:cubicBezTo>
                    <a:pt x="214" y="861"/>
                    <a:pt x="269" y="892"/>
                    <a:pt x="329" y="912"/>
                  </a:cubicBezTo>
                  <a:cubicBezTo>
                    <a:pt x="339" y="916"/>
                    <a:pt x="339" y="916"/>
                    <a:pt x="339" y="916"/>
                  </a:cubicBezTo>
                  <a:cubicBezTo>
                    <a:pt x="398" y="822"/>
                    <a:pt x="398" y="822"/>
                    <a:pt x="398" y="822"/>
                  </a:cubicBezTo>
                  <a:cubicBezTo>
                    <a:pt x="454" y="836"/>
                    <a:pt x="512" y="836"/>
                    <a:pt x="569" y="822"/>
                  </a:cubicBezTo>
                  <a:cubicBezTo>
                    <a:pt x="627" y="916"/>
                    <a:pt x="627" y="916"/>
                    <a:pt x="627" y="916"/>
                  </a:cubicBezTo>
                  <a:cubicBezTo>
                    <a:pt x="638" y="912"/>
                    <a:pt x="638" y="912"/>
                    <a:pt x="638" y="912"/>
                  </a:cubicBezTo>
                  <a:cubicBezTo>
                    <a:pt x="697" y="892"/>
                    <a:pt x="752" y="861"/>
                    <a:pt x="800" y="819"/>
                  </a:cubicBezTo>
                  <a:cubicBezTo>
                    <a:pt x="808" y="812"/>
                    <a:pt x="808" y="812"/>
                    <a:pt x="808" y="812"/>
                  </a:cubicBezTo>
                  <a:cubicBezTo>
                    <a:pt x="756" y="714"/>
                    <a:pt x="756" y="714"/>
                    <a:pt x="756" y="714"/>
                  </a:cubicBezTo>
                  <a:cubicBezTo>
                    <a:pt x="796" y="672"/>
                    <a:pt x="825" y="622"/>
                    <a:pt x="842" y="566"/>
                  </a:cubicBezTo>
                  <a:cubicBezTo>
                    <a:pt x="952" y="563"/>
                    <a:pt x="952" y="563"/>
                    <a:pt x="952" y="563"/>
                  </a:cubicBezTo>
                  <a:cubicBezTo>
                    <a:pt x="954" y="551"/>
                    <a:pt x="954" y="551"/>
                    <a:pt x="954" y="551"/>
                  </a:cubicBezTo>
                  <a:cubicBezTo>
                    <a:pt x="961" y="516"/>
                    <a:pt x="964" y="479"/>
                    <a:pt x="963" y="443"/>
                  </a:cubicBezTo>
                  <a:cubicBezTo>
                    <a:pt x="915" y="464"/>
                    <a:pt x="862" y="475"/>
                    <a:pt x="809" y="475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46" name="Freeform 32">
              <a:extLst>
                <a:ext uri="{FF2B5EF4-FFF2-40B4-BE49-F238E27FC236}">
                  <a16:creationId xmlns:a16="http://schemas.microsoft.com/office/drawing/2014/main" id="{8C1BDF3A-7399-4650-AAC5-6C950DC5447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74988" y="431800"/>
              <a:ext cx="2459038" cy="2455863"/>
            </a:xfrm>
            <a:custGeom>
              <a:avLst/>
              <a:gdLst>
                <a:gd name="T0" fmla="*/ 326 w 652"/>
                <a:gd name="T1" fmla="*/ 0 h 651"/>
                <a:gd name="T2" fmla="*/ 0 w 652"/>
                <a:gd name="T3" fmla="*/ 326 h 651"/>
                <a:gd name="T4" fmla="*/ 326 w 652"/>
                <a:gd name="T5" fmla="*/ 651 h 651"/>
                <a:gd name="T6" fmla="*/ 652 w 652"/>
                <a:gd name="T7" fmla="*/ 326 h 651"/>
                <a:gd name="T8" fmla="*/ 326 w 652"/>
                <a:gd name="T9" fmla="*/ 0 h 651"/>
                <a:gd name="T10" fmla="*/ 326 w 652"/>
                <a:gd name="T11" fmla="*/ 0 h 651"/>
                <a:gd name="T12" fmla="*/ 304 w 652"/>
                <a:gd name="T13" fmla="*/ 548 h 651"/>
                <a:gd name="T14" fmla="*/ 258 w 652"/>
                <a:gd name="T15" fmla="*/ 503 h 651"/>
                <a:gd name="T16" fmla="*/ 304 w 652"/>
                <a:gd name="T17" fmla="*/ 457 h 651"/>
                <a:gd name="T18" fmla="*/ 349 w 652"/>
                <a:gd name="T19" fmla="*/ 503 h 651"/>
                <a:gd name="T20" fmla="*/ 349 w 652"/>
                <a:gd name="T21" fmla="*/ 503 h 651"/>
                <a:gd name="T22" fmla="*/ 304 w 652"/>
                <a:gd name="T23" fmla="*/ 548 h 651"/>
                <a:gd name="T24" fmla="*/ 411 w 652"/>
                <a:gd name="T25" fmla="*/ 336 h 651"/>
                <a:gd name="T26" fmla="*/ 390 w 652"/>
                <a:gd name="T27" fmla="*/ 354 h 651"/>
                <a:gd name="T28" fmla="*/ 384 w 652"/>
                <a:gd name="T29" fmla="*/ 359 h 651"/>
                <a:gd name="T30" fmla="*/ 364 w 652"/>
                <a:gd name="T31" fmla="*/ 376 h 651"/>
                <a:gd name="T32" fmla="*/ 346 w 652"/>
                <a:gd name="T33" fmla="*/ 396 h 651"/>
                <a:gd name="T34" fmla="*/ 339 w 652"/>
                <a:gd name="T35" fmla="*/ 413 h 651"/>
                <a:gd name="T36" fmla="*/ 275 w 652"/>
                <a:gd name="T37" fmla="*/ 413 h 651"/>
                <a:gd name="T38" fmla="*/ 293 w 652"/>
                <a:gd name="T39" fmla="*/ 363 h 651"/>
                <a:gd name="T40" fmla="*/ 321 w 652"/>
                <a:gd name="T41" fmla="*/ 330 h 651"/>
                <a:gd name="T42" fmla="*/ 344 w 652"/>
                <a:gd name="T43" fmla="*/ 310 h 651"/>
                <a:gd name="T44" fmla="*/ 350 w 652"/>
                <a:gd name="T45" fmla="*/ 305 h 651"/>
                <a:gd name="T46" fmla="*/ 367 w 652"/>
                <a:gd name="T47" fmla="*/ 290 h 651"/>
                <a:gd name="T48" fmla="*/ 396 w 652"/>
                <a:gd name="T49" fmla="*/ 225 h 651"/>
                <a:gd name="T50" fmla="*/ 364 w 652"/>
                <a:gd name="T51" fmla="*/ 176 h 651"/>
                <a:gd name="T52" fmla="*/ 278 w 652"/>
                <a:gd name="T53" fmla="*/ 169 h 651"/>
                <a:gd name="T54" fmla="*/ 217 w 652"/>
                <a:gd name="T55" fmla="*/ 188 h 651"/>
                <a:gd name="T56" fmla="*/ 193 w 652"/>
                <a:gd name="T57" fmla="*/ 130 h 651"/>
                <a:gd name="T58" fmla="*/ 266 w 652"/>
                <a:gd name="T59" fmla="*/ 108 h 651"/>
                <a:gd name="T60" fmla="*/ 392 w 652"/>
                <a:gd name="T61" fmla="*/ 120 h 651"/>
                <a:gd name="T62" fmla="*/ 459 w 652"/>
                <a:gd name="T63" fmla="*/ 223 h 651"/>
                <a:gd name="T64" fmla="*/ 411 w 652"/>
                <a:gd name="T65" fmla="*/ 336 h 6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52" h="651">
                  <a:moveTo>
                    <a:pt x="326" y="0"/>
                  </a:moveTo>
                  <a:cubicBezTo>
                    <a:pt x="146" y="0"/>
                    <a:pt x="0" y="146"/>
                    <a:pt x="0" y="326"/>
                  </a:cubicBezTo>
                  <a:cubicBezTo>
                    <a:pt x="0" y="506"/>
                    <a:pt x="146" y="651"/>
                    <a:pt x="326" y="651"/>
                  </a:cubicBezTo>
                  <a:cubicBezTo>
                    <a:pt x="506" y="651"/>
                    <a:pt x="652" y="506"/>
                    <a:pt x="652" y="326"/>
                  </a:cubicBezTo>
                  <a:cubicBezTo>
                    <a:pt x="652" y="146"/>
                    <a:pt x="506" y="0"/>
                    <a:pt x="326" y="0"/>
                  </a:cubicBezTo>
                  <a:cubicBezTo>
                    <a:pt x="326" y="0"/>
                    <a:pt x="326" y="0"/>
                    <a:pt x="326" y="0"/>
                  </a:cubicBezTo>
                  <a:close/>
                  <a:moveTo>
                    <a:pt x="304" y="548"/>
                  </a:moveTo>
                  <a:cubicBezTo>
                    <a:pt x="279" y="548"/>
                    <a:pt x="258" y="528"/>
                    <a:pt x="258" y="503"/>
                  </a:cubicBezTo>
                  <a:cubicBezTo>
                    <a:pt x="258" y="478"/>
                    <a:pt x="279" y="457"/>
                    <a:pt x="304" y="457"/>
                  </a:cubicBezTo>
                  <a:cubicBezTo>
                    <a:pt x="329" y="457"/>
                    <a:pt x="349" y="478"/>
                    <a:pt x="349" y="503"/>
                  </a:cubicBezTo>
                  <a:cubicBezTo>
                    <a:pt x="349" y="503"/>
                    <a:pt x="349" y="503"/>
                    <a:pt x="349" y="503"/>
                  </a:cubicBezTo>
                  <a:cubicBezTo>
                    <a:pt x="349" y="528"/>
                    <a:pt x="329" y="548"/>
                    <a:pt x="304" y="548"/>
                  </a:cubicBezTo>
                  <a:close/>
                  <a:moveTo>
                    <a:pt x="411" y="336"/>
                  </a:moveTo>
                  <a:cubicBezTo>
                    <a:pt x="405" y="342"/>
                    <a:pt x="397" y="348"/>
                    <a:pt x="390" y="354"/>
                  </a:cubicBezTo>
                  <a:cubicBezTo>
                    <a:pt x="384" y="359"/>
                    <a:pt x="384" y="359"/>
                    <a:pt x="384" y="359"/>
                  </a:cubicBezTo>
                  <a:cubicBezTo>
                    <a:pt x="377" y="365"/>
                    <a:pt x="370" y="370"/>
                    <a:pt x="364" y="376"/>
                  </a:cubicBezTo>
                  <a:cubicBezTo>
                    <a:pt x="357" y="382"/>
                    <a:pt x="351" y="389"/>
                    <a:pt x="346" y="396"/>
                  </a:cubicBezTo>
                  <a:cubicBezTo>
                    <a:pt x="342" y="402"/>
                    <a:pt x="340" y="407"/>
                    <a:pt x="339" y="413"/>
                  </a:cubicBezTo>
                  <a:cubicBezTo>
                    <a:pt x="275" y="413"/>
                    <a:pt x="275" y="413"/>
                    <a:pt x="275" y="413"/>
                  </a:cubicBezTo>
                  <a:cubicBezTo>
                    <a:pt x="277" y="395"/>
                    <a:pt x="283" y="378"/>
                    <a:pt x="293" y="363"/>
                  </a:cubicBezTo>
                  <a:cubicBezTo>
                    <a:pt x="301" y="351"/>
                    <a:pt x="310" y="340"/>
                    <a:pt x="321" y="330"/>
                  </a:cubicBezTo>
                  <a:cubicBezTo>
                    <a:pt x="329" y="323"/>
                    <a:pt x="337" y="317"/>
                    <a:pt x="344" y="310"/>
                  </a:cubicBezTo>
                  <a:cubicBezTo>
                    <a:pt x="350" y="305"/>
                    <a:pt x="350" y="305"/>
                    <a:pt x="350" y="305"/>
                  </a:cubicBezTo>
                  <a:cubicBezTo>
                    <a:pt x="356" y="300"/>
                    <a:pt x="362" y="295"/>
                    <a:pt x="367" y="290"/>
                  </a:cubicBezTo>
                  <a:cubicBezTo>
                    <a:pt x="386" y="273"/>
                    <a:pt x="396" y="249"/>
                    <a:pt x="396" y="225"/>
                  </a:cubicBezTo>
                  <a:cubicBezTo>
                    <a:pt x="395" y="204"/>
                    <a:pt x="383" y="185"/>
                    <a:pt x="364" y="176"/>
                  </a:cubicBezTo>
                  <a:cubicBezTo>
                    <a:pt x="342" y="165"/>
                    <a:pt x="313" y="163"/>
                    <a:pt x="278" y="169"/>
                  </a:cubicBezTo>
                  <a:cubicBezTo>
                    <a:pt x="257" y="174"/>
                    <a:pt x="237" y="180"/>
                    <a:pt x="217" y="188"/>
                  </a:cubicBezTo>
                  <a:cubicBezTo>
                    <a:pt x="193" y="130"/>
                    <a:pt x="193" y="130"/>
                    <a:pt x="193" y="130"/>
                  </a:cubicBezTo>
                  <a:cubicBezTo>
                    <a:pt x="217" y="120"/>
                    <a:pt x="241" y="112"/>
                    <a:pt x="266" y="108"/>
                  </a:cubicBezTo>
                  <a:cubicBezTo>
                    <a:pt x="316" y="99"/>
                    <a:pt x="358" y="103"/>
                    <a:pt x="392" y="120"/>
                  </a:cubicBezTo>
                  <a:cubicBezTo>
                    <a:pt x="432" y="139"/>
                    <a:pt x="457" y="179"/>
                    <a:pt x="459" y="223"/>
                  </a:cubicBezTo>
                  <a:cubicBezTo>
                    <a:pt x="459" y="266"/>
                    <a:pt x="442" y="306"/>
                    <a:pt x="411" y="33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</p:grpSp>
      <p:sp>
        <p:nvSpPr>
          <p:cNvPr id="82" name="Title 3">
            <a:extLst>
              <a:ext uri="{FF2B5EF4-FFF2-40B4-BE49-F238E27FC236}">
                <a16:creationId xmlns:a16="http://schemas.microsoft.com/office/drawing/2014/main" id="{9D0B3F20-8882-4ED6-8334-C9679A8E4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163" y="354013"/>
            <a:ext cx="9418637" cy="442912"/>
          </a:xfrm>
        </p:spPr>
        <p:txBody>
          <a:bodyPr/>
          <a:lstStyle/>
          <a:p>
            <a:r>
              <a:rPr lang="en-US" dirty="0"/>
              <a:t>Aerospray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® Pro is Your Ideal Solution</a:t>
            </a:r>
            <a:endParaRPr lang="en-US" dirty="0"/>
          </a:p>
        </p:txBody>
      </p:sp>
      <p:pic>
        <p:nvPicPr>
          <p:cNvPr id="85" name="Google Shape;465;p30">
            <a:extLst>
              <a:ext uri="{FF2B5EF4-FFF2-40B4-BE49-F238E27FC236}">
                <a16:creationId xmlns:a16="http://schemas.microsoft.com/office/drawing/2014/main" id="{92FEB795-AE23-C8D8-358F-DEA536D64FFA}"/>
              </a:ext>
            </a:extLst>
          </p:cNvPr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22070" y="4309810"/>
            <a:ext cx="1949177" cy="12378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64161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46A80F98-29E7-471B-A499-854E02A45099}"/>
              </a:ext>
            </a:extLst>
          </p:cNvPr>
          <p:cNvSpPr/>
          <p:nvPr/>
        </p:nvSpPr>
        <p:spPr>
          <a:xfrm>
            <a:off x="6123283" y="1549510"/>
            <a:ext cx="4087606" cy="258853"/>
          </a:xfrm>
          <a:prstGeom prst="rect">
            <a:avLst/>
          </a:prstGeom>
          <a:solidFill>
            <a:schemeClr val="tx2"/>
          </a:solidFill>
          <a:ln w="15875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8998" tIns="48998" rIns="48998" bIns="48998" anchor="ctr"/>
          <a:lstStyle/>
          <a:p>
            <a:pPr algn="ctr">
              <a:spcBef>
                <a:spcPts val="408"/>
              </a:spcBef>
              <a:spcAft>
                <a:spcPts val="408"/>
              </a:spcAft>
              <a:defRPr/>
            </a:pPr>
            <a:r>
              <a:rPr lang="en-US" sz="1200" b="1" dirty="0">
                <a:solidFill>
                  <a:schemeClr val="bg1"/>
                </a:solidFill>
                <a:latin typeface="+mj-lt"/>
                <a:ea typeface="Trade Gothic LT Com"/>
                <a:cs typeface="Arial" panose="020B0604020202020204" pitchFamily="34" charset="0"/>
              </a:rPr>
              <a:t>Company Segments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35ACBADC-6B56-4F24-AC8D-26406831C021}"/>
              </a:ext>
            </a:extLst>
          </p:cNvPr>
          <p:cNvSpPr/>
          <p:nvPr/>
        </p:nvSpPr>
        <p:spPr>
          <a:xfrm>
            <a:off x="792478" y="1549510"/>
            <a:ext cx="4474179" cy="258853"/>
          </a:xfrm>
          <a:prstGeom prst="rect">
            <a:avLst/>
          </a:prstGeom>
          <a:solidFill>
            <a:schemeClr val="tx2"/>
          </a:solidFill>
          <a:ln w="15875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8998" tIns="48998" rIns="48998" bIns="48998" anchor="ctr"/>
          <a:lstStyle/>
          <a:p>
            <a:pPr>
              <a:spcBef>
                <a:spcPts val="408"/>
              </a:spcBef>
              <a:spcAft>
                <a:spcPts val="408"/>
              </a:spcAft>
              <a:defRPr/>
            </a:pPr>
            <a:r>
              <a:rPr lang="en-US" sz="1200" b="1" dirty="0">
                <a:solidFill>
                  <a:schemeClr val="bg1"/>
                </a:solidFill>
                <a:latin typeface="+mj-lt"/>
                <a:ea typeface="Trade Gothic LT Com"/>
                <a:cs typeface="Arial" panose="020B0604020202020204" pitchFamily="34" charset="0"/>
              </a:rPr>
              <a:t>ELITechGroup Key Facts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5A7EBA43-CF0C-4689-9CF7-F0808D5F8C69}"/>
              </a:ext>
            </a:extLst>
          </p:cNvPr>
          <p:cNvSpPr/>
          <p:nvPr/>
        </p:nvSpPr>
        <p:spPr>
          <a:xfrm>
            <a:off x="793578" y="1941805"/>
            <a:ext cx="4473058" cy="4975222"/>
          </a:xfrm>
          <a:prstGeom prst="rect">
            <a:avLst/>
          </a:prstGeom>
          <a:noFill/>
          <a:ln w="9525" algn="ctr">
            <a:noFill/>
            <a:prstDash val="solid"/>
            <a:miter lim="800000"/>
            <a:headEnd/>
            <a:tailEnd/>
          </a:ln>
          <a:effectLst/>
        </p:spPr>
        <p:txBody>
          <a:bodyPr wrap="square" lIns="36000" tIns="36000" rIns="36000" bIns="36000" anchor="t">
            <a:noAutofit/>
          </a:bodyPr>
          <a:lstStyle/>
          <a:p>
            <a:pPr marL="180000" lvl="1" indent="-180000">
              <a:spcBef>
                <a:spcPts val="1600"/>
              </a:spcBef>
              <a:spcAft>
                <a:spcPts val="1200"/>
              </a:spcAft>
              <a:buClr>
                <a:srgbClr val="767171"/>
              </a:buClr>
              <a:buFont typeface="Wingdings" panose="05000000000000000000" pitchFamily="2" charset="2"/>
              <a:buChar char="n"/>
              <a:tabLst>
                <a:tab pos="361950" algn="l"/>
              </a:tabLst>
              <a:defRPr/>
            </a:pPr>
            <a:r>
              <a:rPr lang="en-US" sz="1200" dirty="0">
                <a:latin typeface="+mj-lt"/>
                <a:ea typeface="MS PGothic" pitchFamily="34" charset="-128"/>
                <a:cs typeface="Arial" panose="020B0604020202020204" pitchFamily="34" charset="0"/>
              </a:rPr>
              <a:t>Founded in 1997, ELITechGroup is a leading manufacturer and distributor of specialty in-vitro diagnostic systems (instruments and reagents)</a:t>
            </a:r>
          </a:p>
          <a:p>
            <a:pPr marL="180000" lvl="1" indent="-180000">
              <a:spcBef>
                <a:spcPts val="1600"/>
              </a:spcBef>
              <a:spcAft>
                <a:spcPts val="1200"/>
              </a:spcAft>
              <a:buClr>
                <a:srgbClr val="767171"/>
              </a:buClr>
              <a:buFont typeface="Wingdings" panose="05000000000000000000" pitchFamily="2" charset="2"/>
              <a:buChar char="n"/>
              <a:tabLst>
                <a:tab pos="361950" algn="l"/>
              </a:tabLst>
              <a:defRPr/>
            </a:pPr>
            <a:r>
              <a:rPr lang="en-US" sz="1200" dirty="0">
                <a:latin typeface="+mj-lt"/>
                <a:ea typeface="MS PGothic" pitchFamily="34" charset="-128"/>
                <a:cs typeface="Arial" panose="020B0604020202020204" pitchFamily="34" charset="0"/>
              </a:rPr>
              <a:t>Vertically integrated with expertise in research and development, manufacturing, marketing, and distribution.</a:t>
            </a:r>
          </a:p>
          <a:p>
            <a:pPr marL="180000" lvl="1" indent="-180000">
              <a:spcBef>
                <a:spcPts val="1600"/>
              </a:spcBef>
              <a:spcAft>
                <a:spcPts val="1200"/>
              </a:spcAft>
              <a:buClr>
                <a:srgbClr val="767171"/>
              </a:buClr>
              <a:buFont typeface="Wingdings" panose="05000000000000000000" pitchFamily="2" charset="2"/>
              <a:buChar char="n"/>
              <a:tabLst>
                <a:tab pos="361950" algn="l"/>
              </a:tabLst>
              <a:defRPr/>
            </a:pPr>
            <a:r>
              <a:rPr lang="en-US" sz="1200" dirty="0">
                <a:latin typeface="+mj-lt"/>
                <a:ea typeface="MS PGothic" pitchFamily="34" charset="-128"/>
                <a:cs typeface="Arial" panose="020B0604020202020204" pitchFamily="34" charset="0"/>
              </a:rPr>
              <a:t>600 employees worldwide</a:t>
            </a:r>
          </a:p>
          <a:p>
            <a:pPr marL="180000" lvl="1" indent="-180000">
              <a:spcBef>
                <a:spcPts val="1600"/>
              </a:spcBef>
              <a:spcAft>
                <a:spcPts val="1200"/>
              </a:spcAft>
              <a:buClr>
                <a:srgbClr val="767171"/>
              </a:buClr>
              <a:buFont typeface="Wingdings" panose="05000000000000000000" pitchFamily="2" charset="2"/>
              <a:buChar char="n"/>
              <a:tabLst>
                <a:tab pos="361950" algn="l"/>
              </a:tabLst>
              <a:defRPr/>
            </a:pPr>
            <a:r>
              <a:rPr lang="en-US" sz="1200" dirty="0">
                <a:latin typeface="+mj-lt"/>
                <a:ea typeface="MS PGothic" pitchFamily="34" charset="-128"/>
                <a:cs typeface="Arial" panose="020B0604020202020204" pitchFamily="34" charset="0"/>
              </a:rPr>
              <a:t>Active across four core IVD technologies (Molecular Diagnostics, Biomedical Systems, Clinical Chemistry, and Microbiology), primarily focused on low to mid throughput</a:t>
            </a:r>
          </a:p>
          <a:p>
            <a:pPr marL="180000" lvl="1" indent="-180000">
              <a:spcBef>
                <a:spcPts val="1600"/>
              </a:spcBef>
              <a:spcAft>
                <a:spcPts val="1200"/>
              </a:spcAft>
              <a:buClr>
                <a:srgbClr val="767171"/>
              </a:buClr>
              <a:buFont typeface="Wingdings" panose="05000000000000000000" pitchFamily="2" charset="2"/>
              <a:buChar char="n"/>
              <a:tabLst>
                <a:tab pos="361950" algn="l"/>
              </a:tabLst>
              <a:defRPr/>
            </a:pPr>
            <a:r>
              <a:rPr lang="en-US" sz="1200" dirty="0">
                <a:latin typeface="+mj-lt"/>
                <a:ea typeface="MS PGothic" pitchFamily="34" charset="-128"/>
                <a:cs typeface="Arial" panose="020B0604020202020204" pitchFamily="34" charset="0"/>
              </a:rPr>
              <a:t>Global reach with direct sales and marketing in 10 key countries, combined with an established international network of distributors and strong OEM partnerships</a:t>
            </a:r>
          </a:p>
          <a:p>
            <a:pPr marL="180000" lvl="1" indent="-180000">
              <a:spcBef>
                <a:spcPts val="1600"/>
              </a:spcBef>
              <a:spcAft>
                <a:spcPts val="1200"/>
              </a:spcAft>
              <a:buClr>
                <a:srgbClr val="767171"/>
              </a:buClr>
              <a:buFont typeface="Wingdings" panose="05000000000000000000" pitchFamily="2" charset="2"/>
              <a:buChar char="n"/>
              <a:tabLst>
                <a:tab pos="361950" algn="l"/>
              </a:tabLst>
              <a:defRPr/>
            </a:pPr>
            <a:r>
              <a:rPr lang="en-US" sz="1200" dirty="0">
                <a:latin typeface="+mj-lt"/>
                <a:ea typeface="MS PGothic" pitchFamily="34" charset="-128"/>
                <a:cs typeface="Arial" panose="020B0604020202020204" pitchFamily="34" charset="0"/>
              </a:rPr>
              <a:t>Headquartered in Puteaux (Paris area), France, the company was acquired by PAI Partners in 2017</a:t>
            </a:r>
          </a:p>
        </p:txBody>
      </p:sp>
      <p:sp>
        <p:nvSpPr>
          <p:cNvPr id="53" name="Content Placeholder 2">
            <a:extLst>
              <a:ext uri="{FF2B5EF4-FFF2-40B4-BE49-F238E27FC236}">
                <a16:creationId xmlns:a16="http://schemas.microsoft.com/office/drawing/2014/main" id="{C596665B-05AA-4F09-8567-17184C7C3D69}"/>
              </a:ext>
            </a:extLst>
          </p:cNvPr>
          <p:cNvSpPr txBox="1">
            <a:spLocks/>
          </p:cNvSpPr>
          <p:nvPr/>
        </p:nvSpPr>
        <p:spPr>
          <a:xfrm>
            <a:off x="6123283" y="2228500"/>
            <a:ext cx="4087604" cy="491197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l" defTabSz="914400" rtl="0" eaLnBrk="1" latinLnBrk="0" hangingPunct="1">
              <a:spcBef>
                <a:spcPct val="20000"/>
              </a:spcBef>
              <a:buClr>
                <a:srgbClr val="7CB518"/>
              </a:buClr>
              <a:buSzPct val="70000"/>
              <a:buFont typeface="Wingdings" panose="05000000000000000000" pitchFamily="2" charset="2"/>
              <a:buChar char="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1000" indent="-171450" algn="l" defTabSz="914400" rtl="0" eaLnBrk="1" latinLnBrk="0" hangingPunct="1">
              <a:spcBef>
                <a:spcPct val="20000"/>
              </a:spcBef>
              <a:buClr>
                <a:srgbClr val="7CB518"/>
              </a:buClr>
              <a:buFont typeface="Arial" panose="020B0604020202020204" pitchFamily="34" charset="0"/>
              <a:buChar char="–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4675" indent="-171450" algn="l" defTabSz="914400" rtl="0" eaLnBrk="1" latinLnBrk="0" hangingPunct="1">
              <a:spcBef>
                <a:spcPct val="20000"/>
              </a:spcBef>
              <a:buClr>
                <a:srgbClr val="7CB518"/>
              </a:buClr>
              <a:buSzPct val="80000"/>
              <a:buFont typeface="Wingdings" panose="05000000000000000000" pitchFamily="2" charset="2"/>
              <a:buChar char="Ø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63588" indent="-171450" algn="l" defTabSz="914400" rtl="0" eaLnBrk="1" latinLnBrk="0" hangingPunct="1">
              <a:spcBef>
                <a:spcPct val="20000"/>
              </a:spcBef>
              <a:buClr>
                <a:srgbClr val="7CB518"/>
              </a:buClr>
              <a:buSzPct val="125000"/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2538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100" kern="1200">
                <a:solidFill>
                  <a:srgbClr val="2E5268"/>
                </a:solidFill>
                <a:latin typeface="Trade Gothic LT Com" panose="020B0503040303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9388" lvl="1" indent="-179388">
              <a:spcBef>
                <a:spcPts val="600"/>
              </a:spcBef>
              <a:buClr>
                <a:srgbClr val="767171"/>
              </a:buClr>
              <a:buFont typeface="Wingdings" panose="05000000000000000000" pitchFamily="2" charset="2"/>
              <a:buChar char="n"/>
            </a:pPr>
            <a:r>
              <a:rPr lang="en-US" sz="1200" dirty="0">
                <a:latin typeface="+mj-lt"/>
              </a:rPr>
              <a:t>Leading mid-throughput Sample-to-Result PCR system and associated assays </a:t>
            </a:r>
          </a:p>
          <a:p>
            <a:pPr marL="179388" lvl="1" indent="-179388"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Wingdings" panose="05000000000000000000" pitchFamily="2" charset="2"/>
              <a:buChar char="n"/>
            </a:pPr>
            <a:endParaRPr lang="en-US" sz="1200" dirty="0">
              <a:latin typeface="+mj-lt"/>
            </a:endParaRPr>
          </a:p>
        </p:txBody>
      </p:sp>
      <p:sp>
        <p:nvSpPr>
          <p:cNvPr id="55" name="ZoneTexte 22">
            <a:extLst>
              <a:ext uri="{FF2B5EF4-FFF2-40B4-BE49-F238E27FC236}">
                <a16:creationId xmlns:a16="http://schemas.microsoft.com/office/drawing/2014/main" id="{41DF3969-8202-4EB7-9198-76A7608E76D9}"/>
              </a:ext>
            </a:extLst>
          </p:cNvPr>
          <p:cNvSpPr txBox="1">
            <a:spLocks/>
          </p:cNvSpPr>
          <p:nvPr/>
        </p:nvSpPr>
        <p:spPr>
          <a:xfrm>
            <a:off x="6123283" y="1911069"/>
            <a:ext cx="4087604" cy="231168"/>
          </a:xfrm>
          <a:prstGeom prst="rect">
            <a:avLst/>
          </a:prstGeom>
          <a:solidFill>
            <a:srgbClr val="7F7F7F"/>
          </a:solidFill>
          <a:ln w="9525"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en-US"/>
            </a:defPPr>
            <a:lvl1pPr algn="ctr">
              <a:defRPr sz="1300" b="1">
                <a:solidFill>
                  <a:srgbClr val="639659"/>
                </a:solidFill>
                <a:latin typeface="Trade Gothic LT Com" panose="020B0503040303020004" pitchFamily="34" charset="0"/>
                <a:cs typeface="Arial" pitchFamily="34" charset="0"/>
              </a:defRPr>
            </a:lvl1pPr>
          </a:lstStyle>
          <a:p>
            <a:r>
              <a:rPr lang="en-US" sz="1050" dirty="0">
                <a:solidFill>
                  <a:schemeClr val="bg1"/>
                </a:solidFill>
                <a:latin typeface="+mj-lt"/>
              </a:rPr>
              <a:t>Molecular Diagnostics (MDx)</a:t>
            </a:r>
          </a:p>
        </p:txBody>
      </p:sp>
      <p:sp>
        <p:nvSpPr>
          <p:cNvPr id="59" name="Content Placeholder 2">
            <a:extLst>
              <a:ext uri="{FF2B5EF4-FFF2-40B4-BE49-F238E27FC236}">
                <a16:creationId xmlns:a16="http://schemas.microsoft.com/office/drawing/2014/main" id="{920EE59D-FE8B-470B-8432-0CD9201B9ABC}"/>
              </a:ext>
            </a:extLst>
          </p:cNvPr>
          <p:cNvSpPr txBox="1">
            <a:spLocks/>
          </p:cNvSpPr>
          <p:nvPr/>
        </p:nvSpPr>
        <p:spPr>
          <a:xfrm>
            <a:off x="6123283" y="3140181"/>
            <a:ext cx="4087606" cy="584876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l" defTabSz="914400" rtl="0" eaLnBrk="1" latinLnBrk="0" hangingPunct="1">
              <a:spcBef>
                <a:spcPct val="20000"/>
              </a:spcBef>
              <a:buClr>
                <a:srgbClr val="7CB518"/>
              </a:buClr>
              <a:buSzPct val="70000"/>
              <a:buFont typeface="Wingdings" panose="05000000000000000000" pitchFamily="2" charset="2"/>
              <a:buChar char="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1000" indent="-171450" algn="l" defTabSz="914400" rtl="0" eaLnBrk="1" latinLnBrk="0" hangingPunct="1">
              <a:spcBef>
                <a:spcPct val="20000"/>
              </a:spcBef>
              <a:buClr>
                <a:srgbClr val="7CB518"/>
              </a:buClr>
              <a:buFont typeface="Arial" panose="020B0604020202020204" pitchFamily="34" charset="0"/>
              <a:buChar char="–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4675" indent="-171450" algn="l" defTabSz="914400" rtl="0" eaLnBrk="1" latinLnBrk="0" hangingPunct="1">
              <a:spcBef>
                <a:spcPct val="20000"/>
              </a:spcBef>
              <a:buClr>
                <a:srgbClr val="7CB518"/>
              </a:buClr>
              <a:buSzPct val="80000"/>
              <a:buFont typeface="Wingdings" panose="05000000000000000000" pitchFamily="2" charset="2"/>
              <a:buChar char="Ø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63588" indent="-171450" algn="l" defTabSz="914400" rtl="0" eaLnBrk="1" latinLnBrk="0" hangingPunct="1">
              <a:spcBef>
                <a:spcPct val="20000"/>
              </a:spcBef>
              <a:buClr>
                <a:srgbClr val="7CB518"/>
              </a:buClr>
              <a:buSzPct val="125000"/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2538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100" kern="1200">
                <a:solidFill>
                  <a:srgbClr val="2E5268"/>
                </a:solidFill>
                <a:latin typeface="Trade Gothic LT Com" panose="020B0503040303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9388" lvl="1" indent="-179388">
              <a:spcBef>
                <a:spcPts val="0"/>
              </a:spcBef>
              <a:buClr>
                <a:srgbClr val="767171"/>
              </a:buClr>
              <a:buFont typeface="Wingdings" panose="05000000000000000000" pitchFamily="2" charset="2"/>
              <a:buChar char="n"/>
            </a:pPr>
            <a:r>
              <a:rPr lang="en-US" sz="1200" dirty="0">
                <a:latin typeface="+mj-lt"/>
              </a:rPr>
              <a:t>Automated slide stainers, osmometers, sweat testing systems, and Erythrocyte Sedimentation Rate (ESR) products</a:t>
            </a:r>
            <a:endParaRPr lang="en-US" sz="1200" dirty="0"/>
          </a:p>
          <a:p>
            <a:pPr marL="179388" lvl="1" indent="-179388">
              <a:spcBef>
                <a:spcPts val="0"/>
              </a:spcBef>
              <a:buClr>
                <a:schemeClr val="bg1">
                  <a:lumMod val="50000"/>
                </a:schemeClr>
              </a:buClr>
              <a:buFont typeface="Wingdings" panose="05000000000000000000" pitchFamily="2" charset="2"/>
              <a:buChar char="n"/>
            </a:pPr>
            <a:endParaRPr lang="en-US" sz="1200" dirty="0">
              <a:latin typeface="+mj-lt"/>
            </a:endParaRPr>
          </a:p>
        </p:txBody>
      </p:sp>
      <p:sp>
        <p:nvSpPr>
          <p:cNvPr id="61" name="ZoneTexte 22">
            <a:extLst>
              <a:ext uri="{FF2B5EF4-FFF2-40B4-BE49-F238E27FC236}">
                <a16:creationId xmlns:a16="http://schemas.microsoft.com/office/drawing/2014/main" id="{8C4BEB16-5283-49D5-81E3-89E46B079881}"/>
              </a:ext>
            </a:extLst>
          </p:cNvPr>
          <p:cNvSpPr txBox="1">
            <a:spLocks/>
          </p:cNvSpPr>
          <p:nvPr/>
        </p:nvSpPr>
        <p:spPr>
          <a:xfrm>
            <a:off x="6123283" y="2796149"/>
            <a:ext cx="4087604" cy="231168"/>
          </a:xfrm>
          <a:prstGeom prst="rect">
            <a:avLst/>
          </a:prstGeom>
          <a:solidFill>
            <a:srgbClr val="7AB929"/>
          </a:solidFill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en-US"/>
            </a:defPPr>
            <a:lvl1pPr algn="ctr">
              <a:defRPr sz="1300" b="1">
                <a:solidFill>
                  <a:srgbClr val="639659"/>
                </a:solidFill>
                <a:latin typeface="Trade Gothic LT Com" panose="020B0503040303020004" pitchFamily="34" charset="0"/>
                <a:cs typeface="Arial" pitchFamily="34" charset="0"/>
              </a:defRPr>
            </a:lvl1pPr>
          </a:lstStyle>
          <a:p>
            <a:r>
              <a:rPr lang="en-US" sz="1050" dirty="0">
                <a:solidFill>
                  <a:schemeClr val="bg1"/>
                </a:solidFill>
                <a:latin typeface="+mj-lt"/>
              </a:rPr>
              <a:t>Biomedical Systems (EBS)</a:t>
            </a:r>
          </a:p>
        </p:txBody>
      </p:sp>
      <p:sp>
        <p:nvSpPr>
          <p:cNvPr id="69" name="Content Placeholder 2">
            <a:extLst>
              <a:ext uri="{FF2B5EF4-FFF2-40B4-BE49-F238E27FC236}">
                <a16:creationId xmlns:a16="http://schemas.microsoft.com/office/drawing/2014/main" id="{B99961D3-9C57-46D1-B138-4D1D8A424687}"/>
              </a:ext>
            </a:extLst>
          </p:cNvPr>
          <p:cNvSpPr txBox="1">
            <a:spLocks/>
          </p:cNvSpPr>
          <p:nvPr/>
        </p:nvSpPr>
        <p:spPr>
          <a:xfrm>
            <a:off x="6123283" y="4119148"/>
            <a:ext cx="4087604" cy="831234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l" defTabSz="914400" rtl="0" eaLnBrk="1" latinLnBrk="0" hangingPunct="1">
              <a:spcBef>
                <a:spcPct val="20000"/>
              </a:spcBef>
              <a:buClr>
                <a:srgbClr val="7CB518"/>
              </a:buClr>
              <a:buSzPct val="70000"/>
              <a:buFont typeface="Wingdings" panose="05000000000000000000" pitchFamily="2" charset="2"/>
              <a:buChar char="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1000" indent="-171450" algn="l" defTabSz="914400" rtl="0" eaLnBrk="1" latinLnBrk="0" hangingPunct="1">
              <a:spcBef>
                <a:spcPct val="20000"/>
              </a:spcBef>
              <a:buClr>
                <a:srgbClr val="7CB518"/>
              </a:buClr>
              <a:buFont typeface="Arial" panose="020B0604020202020204" pitchFamily="34" charset="0"/>
              <a:buChar char="–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4675" indent="-171450" algn="l" defTabSz="914400" rtl="0" eaLnBrk="1" latinLnBrk="0" hangingPunct="1">
              <a:spcBef>
                <a:spcPct val="20000"/>
              </a:spcBef>
              <a:buClr>
                <a:srgbClr val="7CB518"/>
              </a:buClr>
              <a:buSzPct val="80000"/>
              <a:buFont typeface="Wingdings" panose="05000000000000000000" pitchFamily="2" charset="2"/>
              <a:buChar char="Ø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63588" indent="-171450" algn="l" defTabSz="914400" rtl="0" eaLnBrk="1" latinLnBrk="0" hangingPunct="1">
              <a:spcBef>
                <a:spcPct val="20000"/>
              </a:spcBef>
              <a:buClr>
                <a:srgbClr val="7CB518"/>
              </a:buClr>
              <a:buSzPct val="125000"/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2538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100" kern="1200">
                <a:solidFill>
                  <a:srgbClr val="2E5268"/>
                </a:solidFill>
                <a:latin typeface="Trade Gothic LT Com" panose="020B0503040303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9388" lvl="1" indent="-179388">
              <a:spcBef>
                <a:spcPts val="0"/>
              </a:spcBef>
              <a:buClr>
                <a:srgbClr val="767171"/>
              </a:buClr>
              <a:buFont typeface="Wingdings" panose="05000000000000000000" pitchFamily="2" charset="2"/>
              <a:buChar char="n"/>
            </a:pPr>
            <a:r>
              <a:rPr lang="en-US" sz="1200" dirty="0">
                <a:latin typeface="+mj-lt"/>
              </a:rPr>
              <a:t>Low/mid throughput benchtop instruments and reagents</a:t>
            </a:r>
          </a:p>
          <a:p>
            <a:pPr marL="179388" lvl="1" indent="-179388">
              <a:spcBef>
                <a:spcPts val="0"/>
              </a:spcBef>
              <a:buClr>
                <a:srgbClr val="767171"/>
              </a:buClr>
              <a:buFont typeface="Wingdings" panose="05000000000000000000" pitchFamily="2" charset="2"/>
              <a:buChar char="n"/>
            </a:pPr>
            <a:r>
              <a:rPr lang="en-US" sz="1200" dirty="0">
                <a:latin typeface="+mj-lt"/>
              </a:rPr>
              <a:t>High-quality menu with a large, active installed base of instruments</a:t>
            </a:r>
          </a:p>
          <a:p>
            <a:pPr marL="0" lvl="1" indent="0">
              <a:spcBef>
                <a:spcPts val="0"/>
              </a:spcBef>
              <a:buClr>
                <a:srgbClr val="767171"/>
              </a:buClr>
              <a:buNone/>
            </a:pPr>
            <a:r>
              <a:rPr lang="en-US" sz="1200" dirty="0"/>
              <a:t> </a:t>
            </a:r>
          </a:p>
          <a:p>
            <a:pPr marL="179388" lvl="1" indent="-179388">
              <a:spcBef>
                <a:spcPts val="0"/>
              </a:spcBef>
              <a:buClr>
                <a:schemeClr val="bg1">
                  <a:lumMod val="50000"/>
                </a:schemeClr>
              </a:buClr>
              <a:buFont typeface="Wingdings" panose="05000000000000000000" pitchFamily="2" charset="2"/>
              <a:buChar char="n"/>
            </a:pPr>
            <a:endParaRPr lang="en-US" sz="1200" dirty="0">
              <a:latin typeface="+mj-lt"/>
            </a:endParaRPr>
          </a:p>
        </p:txBody>
      </p:sp>
      <p:sp>
        <p:nvSpPr>
          <p:cNvPr id="72" name="ZoneTexte 22">
            <a:extLst>
              <a:ext uri="{FF2B5EF4-FFF2-40B4-BE49-F238E27FC236}">
                <a16:creationId xmlns:a16="http://schemas.microsoft.com/office/drawing/2014/main" id="{379EF1A3-FE1E-4ADC-ABD8-7CE2E531B87F}"/>
              </a:ext>
            </a:extLst>
          </p:cNvPr>
          <p:cNvSpPr txBox="1">
            <a:spLocks/>
          </p:cNvSpPr>
          <p:nvPr/>
        </p:nvSpPr>
        <p:spPr>
          <a:xfrm>
            <a:off x="6123283" y="3830259"/>
            <a:ext cx="4087604" cy="231168"/>
          </a:xfrm>
          <a:prstGeom prst="rect">
            <a:avLst/>
          </a:prstGeom>
          <a:solidFill>
            <a:srgbClr val="4FAEA7"/>
          </a:solidFill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en-US"/>
            </a:defPPr>
            <a:lvl1pPr algn="ctr">
              <a:defRPr sz="1300" b="1">
                <a:solidFill>
                  <a:srgbClr val="639659"/>
                </a:solidFill>
                <a:latin typeface="Trade Gothic LT Com" panose="020B0503040303020004" pitchFamily="34" charset="0"/>
                <a:cs typeface="Arial" pitchFamily="34" charset="0"/>
              </a:defRPr>
            </a:lvl1pPr>
          </a:lstStyle>
          <a:p>
            <a:r>
              <a:rPr lang="en-US" sz="1050" dirty="0">
                <a:solidFill>
                  <a:schemeClr val="bg1"/>
                </a:solidFill>
                <a:latin typeface="+mj-lt"/>
              </a:rPr>
              <a:t>Clinical Chemistry (CC)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11AB0D44-3D45-45FC-BD89-C6E182BFEBA8}"/>
              </a:ext>
            </a:extLst>
          </p:cNvPr>
          <p:cNvSpPr txBox="1">
            <a:spLocks/>
          </p:cNvSpPr>
          <p:nvPr/>
        </p:nvSpPr>
        <p:spPr>
          <a:xfrm>
            <a:off x="6123283" y="5345764"/>
            <a:ext cx="4087606" cy="831234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l" defTabSz="914400" rtl="0" eaLnBrk="1" latinLnBrk="0" hangingPunct="1">
              <a:spcBef>
                <a:spcPct val="20000"/>
              </a:spcBef>
              <a:buClr>
                <a:srgbClr val="7CB518"/>
              </a:buClr>
              <a:buSzPct val="70000"/>
              <a:buFont typeface="Wingdings" panose="05000000000000000000" pitchFamily="2" charset="2"/>
              <a:buChar char="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1000" indent="-171450" algn="l" defTabSz="914400" rtl="0" eaLnBrk="1" latinLnBrk="0" hangingPunct="1">
              <a:spcBef>
                <a:spcPct val="20000"/>
              </a:spcBef>
              <a:buClr>
                <a:srgbClr val="7CB518"/>
              </a:buClr>
              <a:buFont typeface="Arial" panose="020B0604020202020204" pitchFamily="34" charset="0"/>
              <a:buChar char="–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4675" indent="-171450" algn="l" defTabSz="914400" rtl="0" eaLnBrk="1" latinLnBrk="0" hangingPunct="1">
              <a:spcBef>
                <a:spcPct val="20000"/>
              </a:spcBef>
              <a:buClr>
                <a:srgbClr val="7CB518"/>
              </a:buClr>
              <a:buSzPct val="80000"/>
              <a:buFont typeface="Wingdings" panose="05000000000000000000" pitchFamily="2" charset="2"/>
              <a:buChar char="Ø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63588" indent="-171450" algn="l" defTabSz="914400" rtl="0" eaLnBrk="1" latinLnBrk="0" hangingPunct="1">
              <a:spcBef>
                <a:spcPct val="20000"/>
              </a:spcBef>
              <a:buClr>
                <a:srgbClr val="7CB518"/>
              </a:buClr>
              <a:buSzPct val="125000"/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2538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100" kern="1200">
                <a:solidFill>
                  <a:srgbClr val="2E5268"/>
                </a:solidFill>
                <a:latin typeface="Trade Gothic LT Com" panose="020B0503040303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9388" lvl="1" indent="-179388">
              <a:spcBef>
                <a:spcPts val="0"/>
              </a:spcBef>
              <a:buClr>
                <a:srgbClr val="767171"/>
              </a:buClr>
              <a:buFont typeface="Wingdings" panose="05000000000000000000" pitchFamily="2" charset="2"/>
              <a:buChar char="n"/>
            </a:pPr>
            <a:r>
              <a:rPr lang="en-US" sz="1200" dirty="0">
                <a:latin typeface="+mj-lt"/>
              </a:rPr>
              <a:t>High-quality specialty microbiology products in several niches of Sexually Transmitted Diseases and parasitology/mycology</a:t>
            </a:r>
          </a:p>
          <a:p>
            <a:pPr marL="179388" lvl="1" indent="-179388">
              <a:spcBef>
                <a:spcPts val="0"/>
              </a:spcBef>
              <a:buClr>
                <a:srgbClr val="767171"/>
              </a:buClr>
              <a:buFont typeface="Wingdings" panose="05000000000000000000" pitchFamily="2" charset="2"/>
              <a:buChar char="n"/>
            </a:pPr>
            <a:r>
              <a:rPr lang="en-US" sz="1200" dirty="0">
                <a:latin typeface="+mj-lt"/>
              </a:rPr>
              <a:t>Market leader in mycoplasma detection</a:t>
            </a:r>
            <a:r>
              <a:rPr lang="en-US" sz="1200" dirty="0"/>
              <a:t> </a:t>
            </a:r>
          </a:p>
          <a:p>
            <a:pPr marL="179388" lvl="1" indent="-179388">
              <a:spcBef>
                <a:spcPts val="0"/>
              </a:spcBef>
              <a:buClr>
                <a:schemeClr val="bg1">
                  <a:lumMod val="50000"/>
                </a:schemeClr>
              </a:buClr>
              <a:buFont typeface="Wingdings" panose="05000000000000000000" pitchFamily="2" charset="2"/>
              <a:buChar char="n"/>
            </a:pPr>
            <a:endParaRPr lang="en-US" sz="1200" dirty="0">
              <a:latin typeface="+mj-lt"/>
            </a:endParaRPr>
          </a:p>
        </p:txBody>
      </p:sp>
      <p:sp>
        <p:nvSpPr>
          <p:cNvPr id="16" name="ZoneTexte 22">
            <a:extLst>
              <a:ext uri="{FF2B5EF4-FFF2-40B4-BE49-F238E27FC236}">
                <a16:creationId xmlns:a16="http://schemas.microsoft.com/office/drawing/2014/main" id="{FC88A13A-D420-4248-BC8A-C1E13FD26BA2}"/>
              </a:ext>
            </a:extLst>
          </p:cNvPr>
          <p:cNvSpPr txBox="1">
            <a:spLocks/>
          </p:cNvSpPr>
          <p:nvPr/>
        </p:nvSpPr>
        <p:spPr>
          <a:xfrm>
            <a:off x="6123283" y="5056875"/>
            <a:ext cx="4087604" cy="23116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en-US"/>
            </a:defPPr>
            <a:lvl1pPr algn="ctr">
              <a:defRPr sz="1300" b="1">
                <a:solidFill>
                  <a:srgbClr val="639659"/>
                </a:solidFill>
                <a:latin typeface="Trade Gothic LT Com" panose="020B0503040303020004" pitchFamily="34" charset="0"/>
                <a:cs typeface="Arial" pitchFamily="34" charset="0"/>
              </a:defRPr>
            </a:lvl1pPr>
          </a:lstStyle>
          <a:p>
            <a:r>
              <a:rPr lang="en-US" sz="1050" dirty="0">
                <a:solidFill>
                  <a:schemeClr val="bg1"/>
                </a:solidFill>
                <a:latin typeface="+mj-lt"/>
              </a:rPr>
              <a:t>Microbiology (EM) and Other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125FFE-1691-1C52-6233-DE9510165E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We are a Market Leader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62C8FDC-523A-345D-4C41-C8F7BED3C48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/>
              <a:t>In Low / Mid Throughput Specialty Segments of In-Vitro Diagnostics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9444976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1BE4B6B0-7ED2-4DAB-A210-D0758C3A5E63}"/>
              </a:ext>
            </a:extLst>
          </p:cNvPr>
          <p:cNvSpPr/>
          <p:nvPr/>
        </p:nvSpPr>
        <p:spPr>
          <a:xfrm>
            <a:off x="4524273" y="2689204"/>
            <a:ext cx="1047376" cy="2094753"/>
          </a:xfrm>
          <a:custGeom>
            <a:avLst/>
            <a:gdLst>
              <a:gd name="connsiteX0" fmla="*/ 0 w 2759626"/>
              <a:gd name="connsiteY0" fmla="*/ 1379813 h 2759626"/>
              <a:gd name="connsiteX1" fmla="*/ 1379813 w 2759626"/>
              <a:gd name="connsiteY1" fmla="*/ 0 h 2759626"/>
              <a:gd name="connsiteX2" fmla="*/ 2759626 w 2759626"/>
              <a:gd name="connsiteY2" fmla="*/ 1379813 h 2759626"/>
              <a:gd name="connsiteX3" fmla="*/ 1379813 w 2759626"/>
              <a:gd name="connsiteY3" fmla="*/ 2759626 h 2759626"/>
              <a:gd name="connsiteX4" fmla="*/ 0 w 2759626"/>
              <a:gd name="connsiteY4" fmla="*/ 1379813 h 2759626"/>
              <a:gd name="connsiteX0" fmla="*/ 2759626 w 2851066"/>
              <a:gd name="connsiteY0" fmla="*/ 1379813 h 2759626"/>
              <a:gd name="connsiteX1" fmla="*/ 1379813 w 2851066"/>
              <a:gd name="connsiteY1" fmla="*/ 2759626 h 2759626"/>
              <a:gd name="connsiteX2" fmla="*/ 0 w 2851066"/>
              <a:gd name="connsiteY2" fmla="*/ 1379813 h 2759626"/>
              <a:gd name="connsiteX3" fmla="*/ 1379813 w 2851066"/>
              <a:gd name="connsiteY3" fmla="*/ 0 h 2759626"/>
              <a:gd name="connsiteX4" fmla="*/ 2851066 w 2851066"/>
              <a:gd name="connsiteY4" fmla="*/ 1471253 h 2759626"/>
              <a:gd name="connsiteX0" fmla="*/ 2759626 w 2759626"/>
              <a:gd name="connsiteY0" fmla="*/ 1379813 h 2759626"/>
              <a:gd name="connsiteX1" fmla="*/ 1379813 w 2759626"/>
              <a:gd name="connsiteY1" fmla="*/ 2759626 h 2759626"/>
              <a:gd name="connsiteX2" fmla="*/ 0 w 2759626"/>
              <a:gd name="connsiteY2" fmla="*/ 1379813 h 2759626"/>
              <a:gd name="connsiteX3" fmla="*/ 1379813 w 2759626"/>
              <a:gd name="connsiteY3" fmla="*/ 0 h 2759626"/>
              <a:gd name="connsiteX0" fmla="*/ 1379813 w 1379813"/>
              <a:gd name="connsiteY0" fmla="*/ 2759626 h 2759626"/>
              <a:gd name="connsiteX1" fmla="*/ 0 w 1379813"/>
              <a:gd name="connsiteY1" fmla="*/ 1379813 h 2759626"/>
              <a:gd name="connsiteX2" fmla="*/ 1379813 w 1379813"/>
              <a:gd name="connsiteY2" fmla="*/ 0 h 2759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9813" h="2759626">
                <a:moveTo>
                  <a:pt x="1379813" y="2759626"/>
                </a:moveTo>
                <a:cubicBezTo>
                  <a:pt x="617763" y="2759626"/>
                  <a:pt x="0" y="2141863"/>
                  <a:pt x="0" y="1379813"/>
                </a:cubicBezTo>
                <a:cubicBezTo>
                  <a:pt x="0" y="617763"/>
                  <a:pt x="617763" y="0"/>
                  <a:pt x="1379813" y="0"/>
                </a:cubicBezTo>
              </a:path>
            </a:pathLst>
          </a:custGeom>
          <a:noFill/>
          <a:ln w="12700">
            <a:solidFill>
              <a:schemeClr val="bg1">
                <a:lumMod val="75000"/>
              </a:schemeClr>
            </a:solidFill>
            <a:headEnd type="oval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75FDA6D-8585-4135-856F-55C77FC1FDD9}"/>
              </a:ext>
            </a:extLst>
          </p:cNvPr>
          <p:cNvSpPr/>
          <p:nvPr/>
        </p:nvSpPr>
        <p:spPr>
          <a:xfrm>
            <a:off x="6590160" y="2689204"/>
            <a:ext cx="1047376" cy="2094753"/>
          </a:xfrm>
          <a:custGeom>
            <a:avLst/>
            <a:gdLst>
              <a:gd name="connsiteX0" fmla="*/ 0 w 2759626"/>
              <a:gd name="connsiteY0" fmla="*/ 1379813 h 2759626"/>
              <a:gd name="connsiteX1" fmla="*/ 1379813 w 2759626"/>
              <a:gd name="connsiteY1" fmla="*/ 0 h 2759626"/>
              <a:gd name="connsiteX2" fmla="*/ 2759626 w 2759626"/>
              <a:gd name="connsiteY2" fmla="*/ 1379813 h 2759626"/>
              <a:gd name="connsiteX3" fmla="*/ 1379813 w 2759626"/>
              <a:gd name="connsiteY3" fmla="*/ 2759626 h 2759626"/>
              <a:gd name="connsiteX4" fmla="*/ 0 w 2759626"/>
              <a:gd name="connsiteY4" fmla="*/ 1379813 h 2759626"/>
              <a:gd name="connsiteX0" fmla="*/ 0 w 2759626"/>
              <a:gd name="connsiteY0" fmla="*/ 1379813 h 2759626"/>
              <a:gd name="connsiteX1" fmla="*/ 1379813 w 2759626"/>
              <a:gd name="connsiteY1" fmla="*/ 0 h 2759626"/>
              <a:gd name="connsiteX2" fmla="*/ 2759626 w 2759626"/>
              <a:gd name="connsiteY2" fmla="*/ 1379813 h 2759626"/>
              <a:gd name="connsiteX3" fmla="*/ 1379813 w 2759626"/>
              <a:gd name="connsiteY3" fmla="*/ 2759626 h 2759626"/>
              <a:gd name="connsiteX4" fmla="*/ 91440 w 2759626"/>
              <a:gd name="connsiteY4" fmla="*/ 1471253 h 2759626"/>
              <a:gd name="connsiteX0" fmla="*/ 0 w 2759626"/>
              <a:gd name="connsiteY0" fmla="*/ 1379813 h 2759626"/>
              <a:gd name="connsiteX1" fmla="*/ 1379813 w 2759626"/>
              <a:gd name="connsiteY1" fmla="*/ 0 h 2759626"/>
              <a:gd name="connsiteX2" fmla="*/ 2759626 w 2759626"/>
              <a:gd name="connsiteY2" fmla="*/ 1379813 h 2759626"/>
              <a:gd name="connsiteX3" fmla="*/ 1379813 w 2759626"/>
              <a:gd name="connsiteY3" fmla="*/ 2759626 h 2759626"/>
              <a:gd name="connsiteX0" fmla="*/ 0 w 1379813"/>
              <a:gd name="connsiteY0" fmla="*/ 0 h 2759626"/>
              <a:gd name="connsiteX1" fmla="*/ 1379813 w 1379813"/>
              <a:gd name="connsiteY1" fmla="*/ 1379813 h 2759626"/>
              <a:gd name="connsiteX2" fmla="*/ 0 w 1379813"/>
              <a:gd name="connsiteY2" fmla="*/ 2759626 h 2759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9813" h="2759626">
                <a:moveTo>
                  <a:pt x="0" y="0"/>
                </a:moveTo>
                <a:cubicBezTo>
                  <a:pt x="762050" y="0"/>
                  <a:pt x="1379813" y="617763"/>
                  <a:pt x="1379813" y="1379813"/>
                </a:cubicBezTo>
                <a:cubicBezTo>
                  <a:pt x="1379813" y="2141863"/>
                  <a:pt x="762050" y="2759626"/>
                  <a:pt x="0" y="2759626"/>
                </a:cubicBezTo>
              </a:path>
            </a:pathLst>
          </a:custGeom>
          <a:noFill/>
          <a:ln w="12700">
            <a:solidFill>
              <a:schemeClr val="bg1">
                <a:lumMod val="75000"/>
              </a:schemeClr>
            </a:solidFill>
            <a:headEnd type="oval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25307EA-29E6-4B34-8841-B69452B6DD64}"/>
              </a:ext>
            </a:extLst>
          </p:cNvPr>
          <p:cNvSpPr/>
          <p:nvPr/>
        </p:nvSpPr>
        <p:spPr>
          <a:xfrm>
            <a:off x="4891335" y="3065119"/>
            <a:ext cx="1342922" cy="1342922"/>
          </a:xfrm>
          <a:prstGeom prst="ellipse">
            <a:avLst/>
          </a:prstGeom>
          <a:solidFill>
            <a:schemeClr val="accent2">
              <a:alpha val="80000"/>
            </a:schemeClr>
          </a:solidFill>
          <a:ln w="127000">
            <a:noFill/>
          </a:ln>
          <a:effectLst>
            <a:outerShdw blurRad="368300" dist="457200" dir="8100000" algn="tr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BCC937B-06F1-4B77-926D-C9AB13D7DE46}"/>
              </a:ext>
            </a:extLst>
          </p:cNvPr>
          <p:cNvSpPr/>
          <p:nvPr/>
        </p:nvSpPr>
        <p:spPr>
          <a:xfrm>
            <a:off x="5918698" y="3065119"/>
            <a:ext cx="1342922" cy="1342922"/>
          </a:xfrm>
          <a:prstGeom prst="ellipse">
            <a:avLst/>
          </a:prstGeom>
          <a:solidFill>
            <a:schemeClr val="accent1">
              <a:alpha val="80000"/>
            </a:schemeClr>
          </a:solidFill>
          <a:ln w="127000">
            <a:noFill/>
          </a:ln>
          <a:effectLst>
            <a:outerShdw blurRad="368300" dist="457200" dir="8100000" algn="tr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BF7E438-DB0E-41B7-903D-9FD282923CFD}"/>
              </a:ext>
            </a:extLst>
          </p:cNvPr>
          <p:cNvGrpSpPr/>
          <p:nvPr/>
        </p:nvGrpSpPr>
        <p:grpSpPr>
          <a:xfrm>
            <a:off x="3883425" y="2723195"/>
            <a:ext cx="876466" cy="2026771"/>
            <a:chOff x="3515449" y="2554288"/>
            <a:chExt cx="1023363" cy="2366461"/>
          </a:xfrm>
        </p:grpSpPr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27BFC210-7AB0-4472-A3FD-CD18D6904BBB}"/>
                </a:ext>
              </a:extLst>
            </p:cNvPr>
            <p:cNvCxnSpPr/>
            <p:nvPr/>
          </p:nvCxnSpPr>
          <p:spPr>
            <a:xfrm flipH="1" flipV="1">
              <a:off x="3889376" y="2554288"/>
              <a:ext cx="649436" cy="413520"/>
            </a:xfrm>
            <a:prstGeom prst="straightConnector1">
              <a:avLst/>
            </a:prstGeom>
            <a:ln>
              <a:solidFill>
                <a:schemeClr val="bg1">
                  <a:lumMod val="75000"/>
                </a:schemeClr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BD2AF8D4-1B02-4237-9137-F6F4C6976CE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89376" y="4507229"/>
              <a:ext cx="649436" cy="413520"/>
            </a:xfrm>
            <a:prstGeom prst="straightConnector1">
              <a:avLst/>
            </a:prstGeom>
            <a:ln>
              <a:solidFill>
                <a:schemeClr val="bg1">
                  <a:lumMod val="75000"/>
                </a:schemeClr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2400934D-F146-4722-BF45-989151C98D0B}"/>
                </a:ext>
              </a:extLst>
            </p:cNvPr>
            <p:cNvCxnSpPr>
              <a:cxnSpLocks/>
              <a:stCxn id="7" idx="1"/>
            </p:cNvCxnSpPr>
            <p:nvPr/>
          </p:nvCxnSpPr>
          <p:spPr>
            <a:xfrm flipH="1">
              <a:off x="3515449" y="3737518"/>
              <a:ext cx="748255" cy="1"/>
            </a:xfrm>
            <a:prstGeom prst="straightConnector1">
              <a:avLst/>
            </a:prstGeom>
            <a:ln>
              <a:solidFill>
                <a:schemeClr val="bg1">
                  <a:lumMod val="75000"/>
                </a:schemeClr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D94022A-60C0-4DCC-A780-E1EDBD1989CC}"/>
              </a:ext>
            </a:extLst>
          </p:cNvPr>
          <p:cNvGrpSpPr/>
          <p:nvPr/>
        </p:nvGrpSpPr>
        <p:grpSpPr>
          <a:xfrm flipH="1">
            <a:off x="7407793" y="2723195"/>
            <a:ext cx="876466" cy="2026771"/>
            <a:chOff x="3515449" y="2554288"/>
            <a:chExt cx="1023363" cy="2366461"/>
          </a:xfrm>
        </p:grpSpPr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C3B22BF6-6A2F-43CB-AD20-C3C256F041E4}"/>
                </a:ext>
              </a:extLst>
            </p:cNvPr>
            <p:cNvCxnSpPr/>
            <p:nvPr/>
          </p:nvCxnSpPr>
          <p:spPr>
            <a:xfrm flipH="1" flipV="1">
              <a:off x="3889376" y="2554288"/>
              <a:ext cx="649436" cy="413520"/>
            </a:xfrm>
            <a:prstGeom prst="straightConnector1">
              <a:avLst/>
            </a:prstGeom>
            <a:ln>
              <a:solidFill>
                <a:schemeClr val="bg1">
                  <a:lumMod val="75000"/>
                </a:schemeClr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668829D1-AF5D-47E7-8A5F-FA1A4DB5F39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89376" y="4507229"/>
              <a:ext cx="649436" cy="413520"/>
            </a:xfrm>
            <a:prstGeom prst="straightConnector1">
              <a:avLst/>
            </a:prstGeom>
            <a:ln>
              <a:solidFill>
                <a:schemeClr val="bg1">
                  <a:lumMod val="75000"/>
                </a:schemeClr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DDB5F152-E7E1-44CF-8B73-AE16A6FE21E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15449" y="3737518"/>
              <a:ext cx="748255" cy="1"/>
            </a:xfrm>
            <a:prstGeom prst="straightConnector1">
              <a:avLst/>
            </a:prstGeom>
            <a:ln>
              <a:solidFill>
                <a:schemeClr val="bg1">
                  <a:lumMod val="75000"/>
                </a:schemeClr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Oval 27">
            <a:extLst>
              <a:ext uri="{FF2B5EF4-FFF2-40B4-BE49-F238E27FC236}">
                <a16:creationId xmlns:a16="http://schemas.microsoft.com/office/drawing/2014/main" id="{447E4A0F-DA06-422B-90F1-B62306F3EE6A}"/>
              </a:ext>
            </a:extLst>
          </p:cNvPr>
          <p:cNvSpPr/>
          <p:nvPr/>
        </p:nvSpPr>
        <p:spPr>
          <a:xfrm>
            <a:off x="3391919" y="2039007"/>
            <a:ext cx="773468" cy="773466"/>
          </a:xfrm>
          <a:prstGeom prst="ellipse">
            <a:avLst/>
          </a:prstGeom>
          <a:solidFill>
            <a:schemeClr val="accent2"/>
          </a:solidFill>
          <a:ln w="127000">
            <a:noFill/>
          </a:ln>
          <a:effectLst>
            <a:outerShdw blurRad="368300" dist="457200" dir="8100000" algn="tr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49B5DA66-9244-4906-9100-5DD236F53E99}"/>
              </a:ext>
            </a:extLst>
          </p:cNvPr>
          <p:cNvSpPr/>
          <p:nvPr/>
        </p:nvSpPr>
        <p:spPr>
          <a:xfrm>
            <a:off x="2949659" y="3353249"/>
            <a:ext cx="773468" cy="773466"/>
          </a:xfrm>
          <a:prstGeom prst="ellipse">
            <a:avLst/>
          </a:prstGeom>
          <a:solidFill>
            <a:schemeClr val="accent2"/>
          </a:solidFill>
          <a:ln w="127000">
            <a:noFill/>
          </a:ln>
          <a:effectLst>
            <a:outerShdw blurRad="368300" dist="457200" dir="8100000" algn="tr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00FED6C8-D925-4D00-A9B8-D4791696A0DA}"/>
              </a:ext>
            </a:extLst>
          </p:cNvPr>
          <p:cNvSpPr/>
          <p:nvPr/>
        </p:nvSpPr>
        <p:spPr>
          <a:xfrm>
            <a:off x="3391919" y="4649487"/>
            <a:ext cx="773468" cy="773466"/>
          </a:xfrm>
          <a:prstGeom prst="ellipse">
            <a:avLst/>
          </a:prstGeom>
          <a:solidFill>
            <a:schemeClr val="accent2"/>
          </a:solidFill>
          <a:ln w="127000">
            <a:noFill/>
          </a:ln>
          <a:effectLst>
            <a:outerShdw blurRad="368300" dist="457200" dir="8100000" algn="tr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640096C9-8F3A-4567-9EBF-A3E4B4DEF49D}"/>
              </a:ext>
            </a:extLst>
          </p:cNvPr>
          <p:cNvSpPr/>
          <p:nvPr/>
        </p:nvSpPr>
        <p:spPr>
          <a:xfrm flipH="1">
            <a:off x="7973595" y="2039007"/>
            <a:ext cx="773468" cy="773466"/>
          </a:xfrm>
          <a:prstGeom prst="ellipse">
            <a:avLst/>
          </a:prstGeom>
          <a:solidFill>
            <a:schemeClr val="accent1"/>
          </a:solidFill>
          <a:ln w="127000">
            <a:noFill/>
          </a:ln>
          <a:effectLst>
            <a:outerShdw blurRad="368300" dist="457200" dir="8100000" algn="tr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7C5E6E0A-F831-4043-8381-4FC97723C11C}"/>
              </a:ext>
            </a:extLst>
          </p:cNvPr>
          <p:cNvSpPr/>
          <p:nvPr/>
        </p:nvSpPr>
        <p:spPr>
          <a:xfrm flipH="1">
            <a:off x="8415855" y="3353249"/>
            <a:ext cx="773468" cy="773466"/>
          </a:xfrm>
          <a:prstGeom prst="ellipse">
            <a:avLst/>
          </a:prstGeom>
          <a:solidFill>
            <a:schemeClr val="accent1"/>
          </a:solidFill>
          <a:ln w="127000">
            <a:noFill/>
          </a:ln>
          <a:effectLst>
            <a:outerShdw blurRad="368300" dist="457200" dir="8100000" algn="tr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FCF515C-A445-4AA7-85E4-23C191EB7EA6}"/>
              </a:ext>
            </a:extLst>
          </p:cNvPr>
          <p:cNvSpPr/>
          <p:nvPr/>
        </p:nvSpPr>
        <p:spPr>
          <a:xfrm flipH="1">
            <a:off x="7973595" y="4649487"/>
            <a:ext cx="773468" cy="773466"/>
          </a:xfrm>
          <a:prstGeom prst="ellipse">
            <a:avLst/>
          </a:prstGeom>
          <a:solidFill>
            <a:schemeClr val="accent1"/>
          </a:solidFill>
          <a:ln w="127000">
            <a:noFill/>
          </a:ln>
          <a:effectLst>
            <a:outerShdw blurRad="368300" dist="457200" dir="8100000" algn="tr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94BC487-A048-4659-851E-EB99DBF8AFD1}"/>
              </a:ext>
            </a:extLst>
          </p:cNvPr>
          <p:cNvSpPr txBox="1"/>
          <p:nvPr/>
        </p:nvSpPr>
        <p:spPr>
          <a:xfrm>
            <a:off x="1158707" y="1499762"/>
            <a:ext cx="1800200" cy="64633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r"/>
            <a:r>
              <a:rPr lang="en-US" sz="14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Calibri Light" charset="0"/>
                <a:cs typeface="Segoe UI" panose="020B0502040204020203" pitchFamily="34" charset="0"/>
              </a:rPr>
              <a:t>This is a sample text. Insert your desired text here. 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ea typeface="Calibri Light" charset="0"/>
              <a:cs typeface="Segoe UI" panose="020B0502040204020203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349E73C-7201-4829-9DC7-DA2B06243190}"/>
              </a:ext>
            </a:extLst>
          </p:cNvPr>
          <p:cNvSpPr txBox="1"/>
          <p:nvPr/>
        </p:nvSpPr>
        <p:spPr>
          <a:xfrm>
            <a:off x="1158707" y="5377797"/>
            <a:ext cx="1800200" cy="64633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r"/>
            <a:r>
              <a:rPr lang="en-US" sz="14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Calibri Light" charset="0"/>
                <a:cs typeface="Segoe UI" panose="020B0502040204020203" pitchFamily="34" charset="0"/>
              </a:rPr>
              <a:t>This is a sample text. Insert your desired text here. 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ea typeface="Calibri Light" charset="0"/>
              <a:cs typeface="Segoe UI" panose="020B0502040204020203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3B68C9E-8E2B-44B8-B866-27E8AE69BD03}"/>
              </a:ext>
            </a:extLst>
          </p:cNvPr>
          <p:cNvSpPr txBox="1"/>
          <p:nvPr/>
        </p:nvSpPr>
        <p:spPr>
          <a:xfrm>
            <a:off x="676609" y="3438780"/>
            <a:ext cx="1800200" cy="64633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r"/>
            <a:r>
              <a:rPr lang="en-US" sz="14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Calibri Light" charset="0"/>
                <a:cs typeface="Segoe UI" panose="020B0502040204020203" pitchFamily="34" charset="0"/>
              </a:rPr>
              <a:t>This is a sample text. Insert your desired text here. 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ea typeface="Calibri Light" charset="0"/>
              <a:cs typeface="Segoe UI" panose="020B0502040204020203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E7C33D2-5D58-45F7-B114-67BA30C4BC40}"/>
              </a:ext>
            </a:extLst>
          </p:cNvPr>
          <p:cNvSpPr txBox="1"/>
          <p:nvPr/>
        </p:nvSpPr>
        <p:spPr>
          <a:xfrm flipH="1">
            <a:off x="9233094" y="1499762"/>
            <a:ext cx="1800200" cy="64633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en-US" sz="14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Calibri Light" charset="0"/>
                <a:cs typeface="Segoe UI" panose="020B0502040204020203" pitchFamily="34" charset="0"/>
              </a:rPr>
              <a:t>This is a sample text. Insert your desired text here. 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ea typeface="Calibri Light" charset="0"/>
              <a:cs typeface="Segoe UI" panose="020B0502040204020203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93C32F9-0E1D-4B27-A80A-216C0C22B6EA}"/>
              </a:ext>
            </a:extLst>
          </p:cNvPr>
          <p:cNvSpPr txBox="1"/>
          <p:nvPr/>
        </p:nvSpPr>
        <p:spPr>
          <a:xfrm flipH="1">
            <a:off x="9233094" y="5377797"/>
            <a:ext cx="1800200" cy="64633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en-US" sz="14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Calibri Light" charset="0"/>
                <a:cs typeface="Segoe UI" panose="020B0502040204020203" pitchFamily="34" charset="0"/>
              </a:rPr>
              <a:t>This is a sample text. Insert your desired text here. 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ea typeface="Calibri Light" charset="0"/>
              <a:cs typeface="Segoe UI" panose="020B0502040204020203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4533E7F-B99E-4D8F-B763-E9180FF064C3}"/>
              </a:ext>
            </a:extLst>
          </p:cNvPr>
          <p:cNvSpPr txBox="1"/>
          <p:nvPr/>
        </p:nvSpPr>
        <p:spPr>
          <a:xfrm flipH="1">
            <a:off x="9715192" y="3438780"/>
            <a:ext cx="1800200" cy="64633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US" sz="14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Calibri Light" charset="0"/>
                <a:cs typeface="Segoe UI" panose="020B0502040204020203" pitchFamily="34" charset="0"/>
              </a:rPr>
              <a:t>This is a sample text. Insert your desired text here. 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ea typeface="Calibri Light" charset="0"/>
              <a:cs typeface="Segoe UI" panose="020B0502040204020203" pitchFamily="34" charset="0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34693D15-4931-4BE0-81A2-3259DBA5B8D0}"/>
              </a:ext>
            </a:extLst>
          </p:cNvPr>
          <p:cNvGrpSpPr/>
          <p:nvPr/>
        </p:nvGrpSpPr>
        <p:grpSpPr>
          <a:xfrm>
            <a:off x="3185058" y="3573887"/>
            <a:ext cx="302670" cy="332190"/>
            <a:chOff x="-10548938" y="8128000"/>
            <a:chExt cx="5273675" cy="5788026"/>
          </a:xfrm>
          <a:solidFill>
            <a:schemeClr val="bg1"/>
          </a:solidFill>
        </p:grpSpPr>
        <p:sp>
          <p:nvSpPr>
            <p:cNvPr id="48" name="Freeform 5">
              <a:extLst>
                <a:ext uri="{FF2B5EF4-FFF2-40B4-BE49-F238E27FC236}">
                  <a16:creationId xmlns:a16="http://schemas.microsoft.com/office/drawing/2014/main" id="{5E4BED1E-A720-4EF3-9F37-DEB704624F5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0548938" y="9424988"/>
              <a:ext cx="4144963" cy="4491038"/>
            </a:xfrm>
            <a:custGeom>
              <a:avLst/>
              <a:gdLst>
                <a:gd name="T0" fmla="*/ 452 w 1101"/>
                <a:gd name="T1" fmla="*/ 1131 h 1192"/>
                <a:gd name="T2" fmla="*/ 379 w 1101"/>
                <a:gd name="T3" fmla="*/ 1045 h 1192"/>
                <a:gd name="T4" fmla="*/ 122 w 1101"/>
                <a:gd name="T5" fmla="*/ 1011 h 1192"/>
                <a:gd name="T6" fmla="*/ 111 w 1101"/>
                <a:gd name="T7" fmla="*/ 928 h 1192"/>
                <a:gd name="T8" fmla="*/ 79 w 1101"/>
                <a:gd name="T9" fmla="*/ 862 h 1192"/>
                <a:gd name="T10" fmla="*/ 51 w 1101"/>
                <a:gd name="T11" fmla="*/ 748 h 1192"/>
                <a:gd name="T12" fmla="*/ 18 w 1101"/>
                <a:gd name="T13" fmla="*/ 663 h 1192"/>
                <a:gd name="T14" fmla="*/ 116 w 1101"/>
                <a:gd name="T15" fmla="*/ 516 h 1192"/>
                <a:gd name="T16" fmla="*/ 107 w 1101"/>
                <a:gd name="T17" fmla="*/ 469 h 1192"/>
                <a:gd name="T18" fmla="*/ 129 w 1101"/>
                <a:gd name="T19" fmla="*/ 265 h 1192"/>
                <a:gd name="T20" fmla="*/ 454 w 1101"/>
                <a:gd name="T21" fmla="*/ 7 h 1192"/>
                <a:gd name="T22" fmla="*/ 493 w 1101"/>
                <a:gd name="T23" fmla="*/ 141 h 1192"/>
                <a:gd name="T24" fmla="*/ 651 w 1101"/>
                <a:gd name="T25" fmla="*/ 202 h 1192"/>
                <a:gd name="T26" fmla="*/ 493 w 1101"/>
                <a:gd name="T27" fmla="*/ 389 h 1192"/>
                <a:gd name="T28" fmla="*/ 522 w 1101"/>
                <a:gd name="T29" fmla="*/ 475 h 1192"/>
                <a:gd name="T30" fmla="*/ 702 w 1101"/>
                <a:gd name="T31" fmla="*/ 551 h 1192"/>
                <a:gd name="T32" fmla="*/ 806 w 1101"/>
                <a:gd name="T33" fmla="*/ 648 h 1192"/>
                <a:gd name="T34" fmla="*/ 844 w 1101"/>
                <a:gd name="T35" fmla="*/ 546 h 1192"/>
                <a:gd name="T36" fmla="*/ 1068 w 1101"/>
                <a:gd name="T37" fmla="*/ 475 h 1192"/>
                <a:gd name="T38" fmla="*/ 1048 w 1101"/>
                <a:gd name="T39" fmla="*/ 628 h 1192"/>
                <a:gd name="T40" fmla="*/ 939 w 1101"/>
                <a:gd name="T41" fmla="*/ 918 h 1192"/>
                <a:gd name="T42" fmla="*/ 944 w 1101"/>
                <a:gd name="T43" fmla="*/ 1190 h 1192"/>
                <a:gd name="T44" fmla="*/ 506 w 1101"/>
                <a:gd name="T45" fmla="*/ 1192 h 1192"/>
                <a:gd name="T46" fmla="*/ 506 w 1101"/>
                <a:gd name="T47" fmla="*/ 1128 h 1192"/>
                <a:gd name="T48" fmla="*/ 921 w 1101"/>
                <a:gd name="T49" fmla="*/ 1141 h 1192"/>
                <a:gd name="T50" fmla="*/ 891 w 1101"/>
                <a:gd name="T51" fmla="*/ 955 h 1192"/>
                <a:gd name="T52" fmla="*/ 1006 w 1101"/>
                <a:gd name="T53" fmla="*/ 600 h 1192"/>
                <a:gd name="T54" fmla="*/ 893 w 1101"/>
                <a:gd name="T55" fmla="*/ 527 h 1192"/>
                <a:gd name="T56" fmla="*/ 710 w 1101"/>
                <a:gd name="T57" fmla="*/ 688 h 1192"/>
                <a:gd name="T58" fmla="*/ 651 w 1101"/>
                <a:gd name="T59" fmla="*/ 527 h 1192"/>
                <a:gd name="T60" fmla="*/ 441 w 1101"/>
                <a:gd name="T61" fmla="*/ 447 h 1192"/>
                <a:gd name="T62" fmla="*/ 516 w 1101"/>
                <a:gd name="T63" fmla="*/ 341 h 1192"/>
                <a:gd name="T64" fmla="*/ 617 w 1101"/>
                <a:gd name="T65" fmla="*/ 249 h 1192"/>
                <a:gd name="T66" fmla="*/ 487 w 1101"/>
                <a:gd name="T67" fmla="*/ 204 h 1192"/>
                <a:gd name="T68" fmla="*/ 441 w 1101"/>
                <a:gd name="T69" fmla="*/ 65 h 1192"/>
                <a:gd name="T70" fmla="*/ 402 w 1101"/>
                <a:gd name="T71" fmla="*/ 74 h 1192"/>
                <a:gd name="T72" fmla="*/ 141 w 1101"/>
                <a:gd name="T73" fmla="*/ 385 h 1192"/>
                <a:gd name="T74" fmla="*/ 168 w 1101"/>
                <a:gd name="T75" fmla="*/ 519 h 1192"/>
                <a:gd name="T76" fmla="*/ 110 w 1101"/>
                <a:gd name="T77" fmla="*/ 630 h 1192"/>
                <a:gd name="T78" fmla="*/ 100 w 1101"/>
                <a:gd name="T79" fmla="*/ 716 h 1192"/>
                <a:gd name="T80" fmla="*/ 117 w 1101"/>
                <a:gd name="T81" fmla="*/ 826 h 1192"/>
                <a:gd name="T82" fmla="*/ 174 w 1101"/>
                <a:gd name="T83" fmla="*/ 974 h 1192"/>
                <a:gd name="T84" fmla="*/ 228 w 1101"/>
                <a:gd name="T85" fmla="*/ 1036 h 1192"/>
                <a:gd name="T86" fmla="*/ 534 w 1101"/>
                <a:gd name="T87" fmla="*/ 931 h 1192"/>
                <a:gd name="T88" fmla="*/ 591 w 1101"/>
                <a:gd name="T89" fmla="*/ 863 h 1192"/>
                <a:gd name="T90" fmla="*/ 589 w 1101"/>
                <a:gd name="T91" fmla="*/ 951 h 1192"/>
                <a:gd name="T92" fmla="*/ 446 w 1101"/>
                <a:gd name="T93" fmla="*/ 1022 h 1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101" h="1192">
                  <a:moveTo>
                    <a:pt x="506" y="1192"/>
                  </a:moveTo>
                  <a:cubicBezTo>
                    <a:pt x="477" y="1182"/>
                    <a:pt x="461" y="1161"/>
                    <a:pt x="452" y="1131"/>
                  </a:cubicBezTo>
                  <a:cubicBezTo>
                    <a:pt x="443" y="1099"/>
                    <a:pt x="423" y="1071"/>
                    <a:pt x="397" y="1049"/>
                  </a:cubicBezTo>
                  <a:cubicBezTo>
                    <a:pt x="393" y="1045"/>
                    <a:pt x="385" y="1044"/>
                    <a:pt x="379" y="1045"/>
                  </a:cubicBezTo>
                  <a:cubicBezTo>
                    <a:pt x="331" y="1059"/>
                    <a:pt x="282" y="1072"/>
                    <a:pt x="234" y="1088"/>
                  </a:cubicBezTo>
                  <a:cubicBezTo>
                    <a:pt x="184" y="1104"/>
                    <a:pt x="132" y="1079"/>
                    <a:pt x="122" y="1011"/>
                  </a:cubicBezTo>
                  <a:cubicBezTo>
                    <a:pt x="120" y="995"/>
                    <a:pt x="122" y="977"/>
                    <a:pt x="125" y="961"/>
                  </a:cubicBezTo>
                  <a:cubicBezTo>
                    <a:pt x="128" y="946"/>
                    <a:pt x="126" y="936"/>
                    <a:pt x="111" y="928"/>
                  </a:cubicBezTo>
                  <a:cubicBezTo>
                    <a:pt x="82" y="912"/>
                    <a:pt x="80" y="906"/>
                    <a:pt x="85" y="874"/>
                  </a:cubicBezTo>
                  <a:cubicBezTo>
                    <a:pt x="85" y="870"/>
                    <a:pt x="82" y="865"/>
                    <a:pt x="79" y="862"/>
                  </a:cubicBezTo>
                  <a:cubicBezTo>
                    <a:pt x="58" y="843"/>
                    <a:pt x="55" y="831"/>
                    <a:pt x="68" y="806"/>
                  </a:cubicBezTo>
                  <a:cubicBezTo>
                    <a:pt x="91" y="762"/>
                    <a:pt x="89" y="768"/>
                    <a:pt x="51" y="748"/>
                  </a:cubicBezTo>
                  <a:cubicBezTo>
                    <a:pt x="44" y="744"/>
                    <a:pt x="37" y="739"/>
                    <a:pt x="31" y="734"/>
                  </a:cubicBezTo>
                  <a:cubicBezTo>
                    <a:pt x="6" y="715"/>
                    <a:pt x="0" y="689"/>
                    <a:pt x="18" y="663"/>
                  </a:cubicBezTo>
                  <a:cubicBezTo>
                    <a:pt x="35" y="639"/>
                    <a:pt x="54" y="615"/>
                    <a:pt x="75" y="594"/>
                  </a:cubicBezTo>
                  <a:cubicBezTo>
                    <a:pt x="96" y="571"/>
                    <a:pt x="112" y="547"/>
                    <a:pt x="116" y="516"/>
                  </a:cubicBezTo>
                  <a:cubicBezTo>
                    <a:pt x="116" y="514"/>
                    <a:pt x="116" y="511"/>
                    <a:pt x="117" y="510"/>
                  </a:cubicBezTo>
                  <a:cubicBezTo>
                    <a:pt x="130" y="492"/>
                    <a:pt x="121" y="481"/>
                    <a:pt x="107" y="469"/>
                  </a:cubicBezTo>
                  <a:cubicBezTo>
                    <a:pt x="78" y="446"/>
                    <a:pt x="74" y="416"/>
                    <a:pt x="89" y="377"/>
                  </a:cubicBezTo>
                  <a:cubicBezTo>
                    <a:pt x="103" y="340"/>
                    <a:pt x="117" y="303"/>
                    <a:pt x="129" y="265"/>
                  </a:cubicBezTo>
                  <a:cubicBezTo>
                    <a:pt x="165" y="151"/>
                    <a:pt x="243" y="80"/>
                    <a:pt x="351" y="38"/>
                  </a:cubicBezTo>
                  <a:cubicBezTo>
                    <a:pt x="385" y="25"/>
                    <a:pt x="420" y="16"/>
                    <a:pt x="454" y="7"/>
                  </a:cubicBezTo>
                  <a:cubicBezTo>
                    <a:pt x="480" y="0"/>
                    <a:pt x="492" y="11"/>
                    <a:pt x="493" y="37"/>
                  </a:cubicBezTo>
                  <a:cubicBezTo>
                    <a:pt x="493" y="72"/>
                    <a:pt x="493" y="106"/>
                    <a:pt x="493" y="141"/>
                  </a:cubicBezTo>
                  <a:cubicBezTo>
                    <a:pt x="493" y="144"/>
                    <a:pt x="493" y="148"/>
                    <a:pt x="494" y="152"/>
                  </a:cubicBezTo>
                  <a:cubicBezTo>
                    <a:pt x="558" y="132"/>
                    <a:pt x="613" y="145"/>
                    <a:pt x="651" y="202"/>
                  </a:cubicBezTo>
                  <a:cubicBezTo>
                    <a:pt x="681" y="246"/>
                    <a:pt x="681" y="295"/>
                    <a:pt x="651" y="340"/>
                  </a:cubicBezTo>
                  <a:cubicBezTo>
                    <a:pt x="613" y="397"/>
                    <a:pt x="558" y="410"/>
                    <a:pt x="493" y="389"/>
                  </a:cubicBezTo>
                  <a:cubicBezTo>
                    <a:pt x="493" y="411"/>
                    <a:pt x="492" y="430"/>
                    <a:pt x="493" y="450"/>
                  </a:cubicBezTo>
                  <a:cubicBezTo>
                    <a:pt x="494" y="467"/>
                    <a:pt x="504" y="475"/>
                    <a:pt x="522" y="475"/>
                  </a:cubicBezTo>
                  <a:cubicBezTo>
                    <a:pt x="564" y="475"/>
                    <a:pt x="606" y="475"/>
                    <a:pt x="648" y="475"/>
                  </a:cubicBezTo>
                  <a:cubicBezTo>
                    <a:pt x="695" y="475"/>
                    <a:pt x="717" y="506"/>
                    <a:pt x="702" y="551"/>
                  </a:cubicBezTo>
                  <a:cubicBezTo>
                    <a:pt x="692" y="583"/>
                    <a:pt x="698" y="611"/>
                    <a:pt x="722" y="635"/>
                  </a:cubicBezTo>
                  <a:cubicBezTo>
                    <a:pt x="745" y="656"/>
                    <a:pt x="778" y="661"/>
                    <a:pt x="806" y="648"/>
                  </a:cubicBezTo>
                  <a:cubicBezTo>
                    <a:pt x="834" y="635"/>
                    <a:pt x="852" y="606"/>
                    <a:pt x="850" y="575"/>
                  </a:cubicBezTo>
                  <a:cubicBezTo>
                    <a:pt x="850" y="566"/>
                    <a:pt x="847" y="556"/>
                    <a:pt x="844" y="546"/>
                  </a:cubicBezTo>
                  <a:cubicBezTo>
                    <a:pt x="832" y="508"/>
                    <a:pt x="855" y="476"/>
                    <a:pt x="894" y="475"/>
                  </a:cubicBezTo>
                  <a:cubicBezTo>
                    <a:pt x="952" y="475"/>
                    <a:pt x="1010" y="475"/>
                    <a:pt x="1068" y="475"/>
                  </a:cubicBezTo>
                  <a:cubicBezTo>
                    <a:pt x="1091" y="475"/>
                    <a:pt x="1101" y="488"/>
                    <a:pt x="1097" y="510"/>
                  </a:cubicBezTo>
                  <a:cubicBezTo>
                    <a:pt x="1089" y="553"/>
                    <a:pt x="1072" y="592"/>
                    <a:pt x="1048" y="628"/>
                  </a:cubicBezTo>
                  <a:cubicBezTo>
                    <a:pt x="1023" y="666"/>
                    <a:pt x="995" y="701"/>
                    <a:pt x="973" y="740"/>
                  </a:cubicBezTo>
                  <a:cubicBezTo>
                    <a:pt x="941" y="795"/>
                    <a:pt x="934" y="856"/>
                    <a:pt x="939" y="918"/>
                  </a:cubicBezTo>
                  <a:cubicBezTo>
                    <a:pt x="944" y="980"/>
                    <a:pt x="959" y="1039"/>
                    <a:pt x="984" y="1096"/>
                  </a:cubicBezTo>
                  <a:cubicBezTo>
                    <a:pt x="1003" y="1138"/>
                    <a:pt x="987" y="1173"/>
                    <a:pt x="944" y="1190"/>
                  </a:cubicBezTo>
                  <a:cubicBezTo>
                    <a:pt x="943" y="1190"/>
                    <a:pt x="942" y="1191"/>
                    <a:pt x="941" y="1192"/>
                  </a:cubicBezTo>
                  <a:cubicBezTo>
                    <a:pt x="796" y="1192"/>
                    <a:pt x="651" y="1192"/>
                    <a:pt x="506" y="1192"/>
                  </a:cubicBezTo>
                  <a:close/>
                  <a:moveTo>
                    <a:pt x="446" y="1022"/>
                  </a:moveTo>
                  <a:cubicBezTo>
                    <a:pt x="473" y="1055"/>
                    <a:pt x="492" y="1090"/>
                    <a:pt x="506" y="1128"/>
                  </a:cubicBezTo>
                  <a:cubicBezTo>
                    <a:pt x="509" y="1134"/>
                    <a:pt x="519" y="1140"/>
                    <a:pt x="525" y="1141"/>
                  </a:cubicBezTo>
                  <a:cubicBezTo>
                    <a:pt x="657" y="1141"/>
                    <a:pt x="789" y="1141"/>
                    <a:pt x="921" y="1141"/>
                  </a:cubicBezTo>
                  <a:cubicBezTo>
                    <a:pt x="939" y="1141"/>
                    <a:pt x="945" y="1132"/>
                    <a:pt x="937" y="1116"/>
                  </a:cubicBezTo>
                  <a:cubicBezTo>
                    <a:pt x="914" y="1064"/>
                    <a:pt x="900" y="1011"/>
                    <a:pt x="891" y="955"/>
                  </a:cubicBezTo>
                  <a:cubicBezTo>
                    <a:pt x="878" y="859"/>
                    <a:pt x="891" y="769"/>
                    <a:pt x="944" y="686"/>
                  </a:cubicBezTo>
                  <a:cubicBezTo>
                    <a:pt x="963" y="657"/>
                    <a:pt x="986" y="629"/>
                    <a:pt x="1006" y="600"/>
                  </a:cubicBezTo>
                  <a:cubicBezTo>
                    <a:pt x="1021" y="578"/>
                    <a:pt x="1033" y="554"/>
                    <a:pt x="1040" y="527"/>
                  </a:cubicBezTo>
                  <a:cubicBezTo>
                    <a:pt x="990" y="527"/>
                    <a:pt x="942" y="527"/>
                    <a:pt x="893" y="527"/>
                  </a:cubicBezTo>
                  <a:cubicBezTo>
                    <a:pt x="913" y="589"/>
                    <a:pt x="901" y="642"/>
                    <a:pt x="849" y="681"/>
                  </a:cubicBezTo>
                  <a:cubicBezTo>
                    <a:pt x="806" y="713"/>
                    <a:pt x="757" y="716"/>
                    <a:pt x="710" y="688"/>
                  </a:cubicBezTo>
                  <a:cubicBezTo>
                    <a:pt x="648" y="651"/>
                    <a:pt x="635" y="594"/>
                    <a:pt x="655" y="527"/>
                  </a:cubicBezTo>
                  <a:cubicBezTo>
                    <a:pt x="653" y="527"/>
                    <a:pt x="652" y="527"/>
                    <a:pt x="651" y="527"/>
                  </a:cubicBezTo>
                  <a:cubicBezTo>
                    <a:pt x="608" y="527"/>
                    <a:pt x="565" y="527"/>
                    <a:pt x="522" y="526"/>
                  </a:cubicBezTo>
                  <a:cubicBezTo>
                    <a:pt x="474" y="526"/>
                    <a:pt x="442" y="495"/>
                    <a:pt x="441" y="447"/>
                  </a:cubicBezTo>
                  <a:cubicBezTo>
                    <a:pt x="441" y="429"/>
                    <a:pt x="441" y="412"/>
                    <a:pt x="441" y="394"/>
                  </a:cubicBezTo>
                  <a:cubicBezTo>
                    <a:pt x="442" y="350"/>
                    <a:pt x="473" y="328"/>
                    <a:pt x="516" y="341"/>
                  </a:cubicBezTo>
                  <a:cubicBezTo>
                    <a:pt x="531" y="346"/>
                    <a:pt x="548" y="347"/>
                    <a:pt x="563" y="344"/>
                  </a:cubicBezTo>
                  <a:cubicBezTo>
                    <a:pt x="606" y="334"/>
                    <a:pt x="630" y="291"/>
                    <a:pt x="617" y="249"/>
                  </a:cubicBezTo>
                  <a:cubicBezTo>
                    <a:pt x="605" y="207"/>
                    <a:pt x="562" y="185"/>
                    <a:pt x="520" y="198"/>
                  </a:cubicBezTo>
                  <a:cubicBezTo>
                    <a:pt x="509" y="201"/>
                    <a:pt x="498" y="205"/>
                    <a:pt x="487" y="204"/>
                  </a:cubicBezTo>
                  <a:cubicBezTo>
                    <a:pt x="459" y="202"/>
                    <a:pt x="442" y="180"/>
                    <a:pt x="441" y="150"/>
                  </a:cubicBezTo>
                  <a:cubicBezTo>
                    <a:pt x="441" y="122"/>
                    <a:pt x="441" y="93"/>
                    <a:pt x="441" y="65"/>
                  </a:cubicBezTo>
                  <a:cubicBezTo>
                    <a:pt x="438" y="64"/>
                    <a:pt x="436" y="64"/>
                    <a:pt x="435" y="64"/>
                  </a:cubicBezTo>
                  <a:cubicBezTo>
                    <a:pt x="424" y="67"/>
                    <a:pt x="413" y="70"/>
                    <a:pt x="402" y="74"/>
                  </a:cubicBezTo>
                  <a:cubicBezTo>
                    <a:pt x="283" y="112"/>
                    <a:pt x="199" y="184"/>
                    <a:pt x="169" y="310"/>
                  </a:cubicBezTo>
                  <a:cubicBezTo>
                    <a:pt x="163" y="336"/>
                    <a:pt x="152" y="361"/>
                    <a:pt x="141" y="385"/>
                  </a:cubicBezTo>
                  <a:cubicBezTo>
                    <a:pt x="127" y="415"/>
                    <a:pt x="127" y="419"/>
                    <a:pt x="151" y="440"/>
                  </a:cubicBezTo>
                  <a:cubicBezTo>
                    <a:pt x="176" y="463"/>
                    <a:pt x="182" y="489"/>
                    <a:pt x="168" y="519"/>
                  </a:cubicBezTo>
                  <a:cubicBezTo>
                    <a:pt x="167" y="523"/>
                    <a:pt x="165" y="526"/>
                    <a:pt x="165" y="529"/>
                  </a:cubicBezTo>
                  <a:cubicBezTo>
                    <a:pt x="159" y="570"/>
                    <a:pt x="138" y="601"/>
                    <a:pt x="110" y="630"/>
                  </a:cubicBezTo>
                  <a:cubicBezTo>
                    <a:pt x="92" y="649"/>
                    <a:pt x="76" y="670"/>
                    <a:pt x="58" y="692"/>
                  </a:cubicBezTo>
                  <a:cubicBezTo>
                    <a:pt x="74" y="701"/>
                    <a:pt x="87" y="708"/>
                    <a:pt x="100" y="716"/>
                  </a:cubicBezTo>
                  <a:cubicBezTo>
                    <a:pt x="128" y="732"/>
                    <a:pt x="139" y="755"/>
                    <a:pt x="133" y="785"/>
                  </a:cubicBezTo>
                  <a:cubicBezTo>
                    <a:pt x="130" y="798"/>
                    <a:pt x="123" y="811"/>
                    <a:pt x="117" y="826"/>
                  </a:cubicBezTo>
                  <a:cubicBezTo>
                    <a:pt x="135" y="840"/>
                    <a:pt x="161" y="853"/>
                    <a:pt x="138" y="883"/>
                  </a:cubicBezTo>
                  <a:cubicBezTo>
                    <a:pt x="176" y="910"/>
                    <a:pt x="183" y="929"/>
                    <a:pt x="174" y="974"/>
                  </a:cubicBezTo>
                  <a:cubicBezTo>
                    <a:pt x="173" y="979"/>
                    <a:pt x="171" y="984"/>
                    <a:pt x="172" y="989"/>
                  </a:cubicBezTo>
                  <a:cubicBezTo>
                    <a:pt x="173" y="1021"/>
                    <a:pt x="183" y="1051"/>
                    <a:pt x="228" y="1036"/>
                  </a:cubicBezTo>
                  <a:cubicBezTo>
                    <a:pt x="308" y="1010"/>
                    <a:pt x="388" y="986"/>
                    <a:pt x="469" y="959"/>
                  </a:cubicBezTo>
                  <a:cubicBezTo>
                    <a:pt x="491" y="952"/>
                    <a:pt x="513" y="942"/>
                    <a:pt x="534" y="931"/>
                  </a:cubicBezTo>
                  <a:cubicBezTo>
                    <a:pt x="551" y="921"/>
                    <a:pt x="563" y="907"/>
                    <a:pt x="565" y="886"/>
                  </a:cubicBezTo>
                  <a:cubicBezTo>
                    <a:pt x="566" y="871"/>
                    <a:pt x="578" y="862"/>
                    <a:pt x="591" y="863"/>
                  </a:cubicBezTo>
                  <a:cubicBezTo>
                    <a:pt x="606" y="864"/>
                    <a:pt x="615" y="875"/>
                    <a:pt x="615" y="891"/>
                  </a:cubicBezTo>
                  <a:cubicBezTo>
                    <a:pt x="615" y="914"/>
                    <a:pt x="607" y="936"/>
                    <a:pt x="589" y="951"/>
                  </a:cubicBezTo>
                  <a:cubicBezTo>
                    <a:pt x="569" y="967"/>
                    <a:pt x="546" y="982"/>
                    <a:pt x="523" y="994"/>
                  </a:cubicBezTo>
                  <a:cubicBezTo>
                    <a:pt x="499" y="1005"/>
                    <a:pt x="473" y="1012"/>
                    <a:pt x="446" y="102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49" name="Freeform 6">
              <a:extLst>
                <a:ext uri="{FF2B5EF4-FFF2-40B4-BE49-F238E27FC236}">
                  <a16:creationId xmlns:a16="http://schemas.microsoft.com/office/drawing/2014/main" id="{4ADFB669-CC03-4B8F-B9A0-D01F8C8C04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7831138" y="8128000"/>
              <a:ext cx="2555875" cy="2743200"/>
            </a:xfrm>
            <a:custGeom>
              <a:avLst/>
              <a:gdLst>
                <a:gd name="T0" fmla="*/ 216 w 679"/>
                <a:gd name="T1" fmla="*/ 0 h 728"/>
                <a:gd name="T2" fmla="*/ 312 w 679"/>
                <a:gd name="T3" fmla="*/ 16 h 728"/>
                <a:gd name="T4" fmla="*/ 583 w 679"/>
                <a:gd name="T5" fmla="*/ 183 h 728"/>
                <a:gd name="T6" fmla="*/ 659 w 679"/>
                <a:gd name="T7" fmla="*/ 511 h 728"/>
                <a:gd name="T8" fmla="*/ 627 w 679"/>
                <a:gd name="T9" fmla="*/ 538 h 728"/>
                <a:gd name="T10" fmla="*/ 470 w 679"/>
                <a:gd name="T11" fmla="*/ 538 h 728"/>
                <a:gd name="T12" fmla="*/ 452 w 679"/>
                <a:gd name="T13" fmla="*/ 538 h 728"/>
                <a:gd name="T14" fmla="*/ 398 w 679"/>
                <a:gd name="T15" fmla="*/ 699 h 728"/>
                <a:gd name="T16" fmla="*/ 257 w 679"/>
                <a:gd name="T17" fmla="*/ 691 h 728"/>
                <a:gd name="T18" fmla="*/ 215 w 679"/>
                <a:gd name="T19" fmla="*/ 539 h 728"/>
                <a:gd name="T20" fmla="*/ 200 w 679"/>
                <a:gd name="T21" fmla="*/ 538 h 728"/>
                <a:gd name="T22" fmla="*/ 80 w 679"/>
                <a:gd name="T23" fmla="*/ 538 h 728"/>
                <a:gd name="T24" fmla="*/ 1 w 679"/>
                <a:gd name="T25" fmla="*/ 460 h 728"/>
                <a:gd name="T26" fmla="*/ 1 w 679"/>
                <a:gd name="T27" fmla="*/ 404 h 728"/>
                <a:gd name="T28" fmla="*/ 74 w 679"/>
                <a:gd name="T29" fmla="*/ 353 h 728"/>
                <a:gd name="T30" fmla="*/ 180 w 679"/>
                <a:gd name="T31" fmla="*/ 288 h 728"/>
                <a:gd name="T32" fmla="*/ 78 w 679"/>
                <a:gd name="T33" fmla="*/ 209 h 728"/>
                <a:gd name="T34" fmla="*/ 46 w 679"/>
                <a:gd name="T35" fmla="*/ 215 h 728"/>
                <a:gd name="T36" fmla="*/ 1 w 679"/>
                <a:gd name="T37" fmla="*/ 166 h 728"/>
                <a:gd name="T38" fmla="*/ 1 w 679"/>
                <a:gd name="T39" fmla="*/ 43 h 728"/>
                <a:gd name="T40" fmla="*/ 25 w 679"/>
                <a:gd name="T41" fmla="*/ 15 h 728"/>
                <a:gd name="T42" fmla="*/ 116 w 679"/>
                <a:gd name="T43" fmla="*/ 3 h 728"/>
                <a:gd name="T44" fmla="*/ 129 w 679"/>
                <a:gd name="T45" fmla="*/ 0 h 728"/>
                <a:gd name="T46" fmla="*/ 216 w 679"/>
                <a:gd name="T47" fmla="*/ 0 h 728"/>
                <a:gd name="T48" fmla="*/ 54 w 679"/>
                <a:gd name="T49" fmla="*/ 401 h 728"/>
                <a:gd name="T50" fmla="*/ 53 w 679"/>
                <a:gd name="T51" fmla="*/ 407 h 728"/>
                <a:gd name="T52" fmla="*/ 52 w 679"/>
                <a:gd name="T53" fmla="*/ 455 h 728"/>
                <a:gd name="T54" fmla="*/ 84 w 679"/>
                <a:gd name="T55" fmla="*/ 486 h 728"/>
                <a:gd name="T56" fmla="*/ 210 w 679"/>
                <a:gd name="T57" fmla="*/ 487 h 728"/>
                <a:gd name="T58" fmla="*/ 263 w 679"/>
                <a:gd name="T59" fmla="*/ 561 h 728"/>
                <a:gd name="T60" fmla="*/ 260 w 679"/>
                <a:gd name="T61" fmla="*/ 609 h 728"/>
                <a:gd name="T62" fmla="*/ 356 w 679"/>
                <a:gd name="T63" fmla="*/ 662 h 728"/>
                <a:gd name="T64" fmla="*/ 405 w 679"/>
                <a:gd name="T65" fmla="*/ 563 h 728"/>
                <a:gd name="T66" fmla="*/ 460 w 679"/>
                <a:gd name="T67" fmla="*/ 486 h 728"/>
                <a:gd name="T68" fmla="*/ 595 w 679"/>
                <a:gd name="T69" fmla="*/ 486 h 728"/>
                <a:gd name="T70" fmla="*/ 611 w 679"/>
                <a:gd name="T71" fmla="*/ 486 h 728"/>
                <a:gd name="T72" fmla="*/ 613 w 679"/>
                <a:gd name="T73" fmla="*/ 469 h 728"/>
                <a:gd name="T74" fmla="*/ 452 w 679"/>
                <a:gd name="T75" fmla="*/ 130 h 728"/>
                <a:gd name="T76" fmla="*/ 61 w 679"/>
                <a:gd name="T77" fmla="*/ 61 h 728"/>
                <a:gd name="T78" fmla="*/ 52 w 679"/>
                <a:gd name="T79" fmla="*/ 74 h 728"/>
                <a:gd name="T80" fmla="*/ 52 w 679"/>
                <a:gd name="T81" fmla="*/ 155 h 728"/>
                <a:gd name="T82" fmla="*/ 54 w 679"/>
                <a:gd name="T83" fmla="*/ 163 h 728"/>
                <a:gd name="T84" fmla="*/ 211 w 679"/>
                <a:gd name="T85" fmla="*/ 212 h 728"/>
                <a:gd name="T86" fmla="*/ 208 w 679"/>
                <a:gd name="T87" fmla="*/ 356 h 728"/>
                <a:gd name="T88" fmla="*/ 54 w 679"/>
                <a:gd name="T89" fmla="*/ 401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79" h="728">
                  <a:moveTo>
                    <a:pt x="216" y="0"/>
                  </a:moveTo>
                  <a:cubicBezTo>
                    <a:pt x="248" y="5"/>
                    <a:pt x="280" y="8"/>
                    <a:pt x="312" y="16"/>
                  </a:cubicBezTo>
                  <a:cubicBezTo>
                    <a:pt x="420" y="41"/>
                    <a:pt x="515" y="92"/>
                    <a:pt x="583" y="183"/>
                  </a:cubicBezTo>
                  <a:cubicBezTo>
                    <a:pt x="657" y="281"/>
                    <a:pt x="679" y="391"/>
                    <a:pt x="659" y="511"/>
                  </a:cubicBezTo>
                  <a:cubicBezTo>
                    <a:pt x="655" y="531"/>
                    <a:pt x="647" y="538"/>
                    <a:pt x="627" y="538"/>
                  </a:cubicBezTo>
                  <a:cubicBezTo>
                    <a:pt x="575" y="538"/>
                    <a:pt x="522" y="538"/>
                    <a:pt x="470" y="538"/>
                  </a:cubicBezTo>
                  <a:cubicBezTo>
                    <a:pt x="464" y="538"/>
                    <a:pt x="459" y="538"/>
                    <a:pt x="452" y="538"/>
                  </a:cubicBezTo>
                  <a:cubicBezTo>
                    <a:pt x="473" y="606"/>
                    <a:pt x="459" y="662"/>
                    <a:pt x="398" y="699"/>
                  </a:cubicBezTo>
                  <a:cubicBezTo>
                    <a:pt x="351" y="728"/>
                    <a:pt x="301" y="724"/>
                    <a:pt x="257" y="691"/>
                  </a:cubicBezTo>
                  <a:cubicBezTo>
                    <a:pt x="206" y="653"/>
                    <a:pt x="196" y="600"/>
                    <a:pt x="215" y="539"/>
                  </a:cubicBezTo>
                  <a:cubicBezTo>
                    <a:pt x="210" y="538"/>
                    <a:pt x="205" y="538"/>
                    <a:pt x="200" y="538"/>
                  </a:cubicBezTo>
                  <a:cubicBezTo>
                    <a:pt x="160" y="538"/>
                    <a:pt x="120" y="538"/>
                    <a:pt x="80" y="538"/>
                  </a:cubicBezTo>
                  <a:cubicBezTo>
                    <a:pt x="34" y="537"/>
                    <a:pt x="2" y="506"/>
                    <a:pt x="1" y="460"/>
                  </a:cubicBezTo>
                  <a:cubicBezTo>
                    <a:pt x="0" y="441"/>
                    <a:pt x="0" y="423"/>
                    <a:pt x="1" y="404"/>
                  </a:cubicBezTo>
                  <a:cubicBezTo>
                    <a:pt x="1" y="362"/>
                    <a:pt x="34" y="339"/>
                    <a:pt x="74" y="353"/>
                  </a:cubicBezTo>
                  <a:cubicBezTo>
                    <a:pt x="125" y="370"/>
                    <a:pt x="176" y="339"/>
                    <a:pt x="180" y="288"/>
                  </a:cubicBezTo>
                  <a:cubicBezTo>
                    <a:pt x="184" y="232"/>
                    <a:pt x="132" y="192"/>
                    <a:pt x="78" y="209"/>
                  </a:cubicBezTo>
                  <a:cubicBezTo>
                    <a:pt x="68" y="213"/>
                    <a:pt x="57" y="216"/>
                    <a:pt x="46" y="215"/>
                  </a:cubicBezTo>
                  <a:cubicBezTo>
                    <a:pt x="20" y="213"/>
                    <a:pt x="2" y="193"/>
                    <a:pt x="1" y="166"/>
                  </a:cubicBezTo>
                  <a:cubicBezTo>
                    <a:pt x="0" y="125"/>
                    <a:pt x="0" y="84"/>
                    <a:pt x="1" y="43"/>
                  </a:cubicBezTo>
                  <a:cubicBezTo>
                    <a:pt x="1" y="27"/>
                    <a:pt x="9" y="18"/>
                    <a:pt x="25" y="15"/>
                  </a:cubicBezTo>
                  <a:cubicBezTo>
                    <a:pt x="55" y="11"/>
                    <a:pt x="86" y="7"/>
                    <a:pt x="116" y="3"/>
                  </a:cubicBezTo>
                  <a:cubicBezTo>
                    <a:pt x="120" y="2"/>
                    <a:pt x="125" y="1"/>
                    <a:pt x="129" y="0"/>
                  </a:cubicBezTo>
                  <a:cubicBezTo>
                    <a:pt x="158" y="0"/>
                    <a:pt x="187" y="0"/>
                    <a:pt x="216" y="0"/>
                  </a:cubicBezTo>
                  <a:close/>
                  <a:moveTo>
                    <a:pt x="54" y="401"/>
                  </a:moveTo>
                  <a:cubicBezTo>
                    <a:pt x="53" y="404"/>
                    <a:pt x="53" y="405"/>
                    <a:pt x="53" y="407"/>
                  </a:cubicBezTo>
                  <a:cubicBezTo>
                    <a:pt x="52" y="423"/>
                    <a:pt x="52" y="439"/>
                    <a:pt x="52" y="455"/>
                  </a:cubicBezTo>
                  <a:cubicBezTo>
                    <a:pt x="52" y="478"/>
                    <a:pt x="61" y="486"/>
                    <a:pt x="84" y="486"/>
                  </a:cubicBezTo>
                  <a:cubicBezTo>
                    <a:pt x="126" y="487"/>
                    <a:pt x="168" y="486"/>
                    <a:pt x="210" y="487"/>
                  </a:cubicBezTo>
                  <a:cubicBezTo>
                    <a:pt x="254" y="487"/>
                    <a:pt x="276" y="518"/>
                    <a:pt x="263" y="561"/>
                  </a:cubicBezTo>
                  <a:cubicBezTo>
                    <a:pt x="258" y="576"/>
                    <a:pt x="257" y="594"/>
                    <a:pt x="260" y="609"/>
                  </a:cubicBezTo>
                  <a:cubicBezTo>
                    <a:pt x="270" y="652"/>
                    <a:pt x="315" y="675"/>
                    <a:pt x="356" y="662"/>
                  </a:cubicBezTo>
                  <a:cubicBezTo>
                    <a:pt x="398" y="650"/>
                    <a:pt x="421" y="605"/>
                    <a:pt x="405" y="563"/>
                  </a:cubicBezTo>
                  <a:cubicBezTo>
                    <a:pt x="388" y="520"/>
                    <a:pt x="418" y="484"/>
                    <a:pt x="460" y="486"/>
                  </a:cubicBezTo>
                  <a:cubicBezTo>
                    <a:pt x="505" y="488"/>
                    <a:pt x="550" y="487"/>
                    <a:pt x="595" y="486"/>
                  </a:cubicBezTo>
                  <a:cubicBezTo>
                    <a:pt x="600" y="486"/>
                    <a:pt x="605" y="486"/>
                    <a:pt x="611" y="486"/>
                  </a:cubicBezTo>
                  <a:cubicBezTo>
                    <a:pt x="612" y="479"/>
                    <a:pt x="612" y="474"/>
                    <a:pt x="613" y="469"/>
                  </a:cubicBezTo>
                  <a:cubicBezTo>
                    <a:pt x="624" y="326"/>
                    <a:pt x="572" y="210"/>
                    <a:pt x="452" y="130"/>
                  </a:cubicBezTo>
                  <a:cubicBezTo>
                    <a:pt x="333" y="50"/>
                    <a:pt x="199" y="39"/>
                    <a:pt x="61" y="61"/>
                  </a:cubicBezTo>
                  <a:cubicBezTo>
                    <a:pt x="57" y="62"/>
                    <a:pt x="52" y="69"/>
                    <a:pt x="52" y="74"/>
                  </a:cubicBezTo>
                  <a:cubicBezTo>
                    <a:pt x="52" y="101"/>
                    <a:pt x="52" y="128"/>
                    <a:pt x="52" y="155"/>
                  </a:cubicBezTo>
                  <a:cubicBezTo>
                    <a:pt x="52" y="157"/>
                    <a:pt x="53" y="160"/>
                    <a:pt x="54" y="163"/>
                  </a:cubicBezTo>
                  <a:cubicBezTo>
                    <a:pt x="129" y="147"/>
                    <a:pt x="178" y="162"/>
                    <a:pt x="211" y="212"/>
                  </a:cubicBezTo>
                  <a:cubicBezTo>
                    <a:pt x="239" y="256"/>
                    <a:pt x="239" y="313"/>
                    <a:pt x="208" y="356"/>
                  </a:cubicBezTo>
                  <a:cubicBezTo>
                    <a:pt x="175" y="403"/>
                    <a:pt x="125" y="418"/>
                    <a:pt x="54" y="40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067FAFF9-029A-4A0F-9F69-FC98A4365E83}"/>
              </a:ext>
            </a:extLst>
          </p:cNvPr>
          <p:cNvGrpSpPr/>
          <p:nvPr/>
        </p:nvGrpSpPr>
        <p:grpSpPr>
          <a:xfrm>
            <a:off x="8186432" y="2254224"/>
            <a:ext cx="342468" cy="343032"/>
            <a:chOff x="10029825" y="8316913"/>
            <a:chExt cx="5778500" cy="5788025"/>
          </a:xfrm>
          <a:solidFill>
            <a:schemeClr val="bg1"/>
          </a:solidFill>
        </p:grpSpPr>
        <p:sp>
          <p:nvSpPr>
            <p:cNvPr id="51" name="Freeform 7">
              <a:extLst>
                <a:ext uri="{FF2B5EF4-FFF2-40B4-BE49-F238E27FC236}">
                  <a16:creationId xmlns:a16="http://schemas.microsoft.com/office/drawing/2014/main" id="{4B2FDF96-9DC9-4DCC-808F-6C075AA9A2C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017250" y="9156700"/>
              <a:ext cx="3654425" cy="4948238"/>
            </a:xfrm>
            <a:custGeom>
              <a:avLst/>
              <a:gdLst>
                <a:gd name="T0" fmla="*/ 395 w 971"/>
                <a:gd name="T1" fmla="*/ 1313 h 1313"/>
                <a:gd name="T2" fmla="*/ 314 w 971"/>
                <a:gd name="T3" fmla="*/ 1190 h 1313"/>
                <a:gd name="T4" fmla="*/ 314 w 971"/>
                <a:gd name="T5" fmla="*/ 1081 h 1313"/>
                <a:gd name="T6" fmla="*/ 226 w 971"/>
                <a:gd name="T7" fmla="*/ 894 h 1313"/>
                <a:gd name="T8" fmla="*/ 107 w 971"/>
                <a:gd name="T9" fmla="*/ 749 h 1313"/>
                <a:gd name="T10" fmla="*/ 280 w 971"/>
                <a:gd name="T11" fmla="*/ 161 h 1313"/>
                <a:gd name="T12" fmla="*/ 948 w 971"/>
                <a:gd name="T13" fmla="*/ 481 h 1313"/>
                <a:gd name="T14" fmla="*/ 793 w 971"/>
                <a:gd name="T15" fmla="*/ 886 h 1313"/>
                <a:gd name="T16" fmla="*/ 697 w 971"/>
                <a:gd name="T17" fmla="*/ 1089 h 1313"/>
                <a:gd name="T18" fmla="*/ 698 w 971"/>
                <a:gd name="T19" fmla="*/ 1209 h 1313"/>
                <a:gd name="T20" fmla="*/ 620 w 971"/>
                <a:gd name="T21" fmla="*/ 1311 h 1313"/>
                <a:gd name="T22" fmla="*/ 617 w 971"/>
                <a:gd name="T23" fmla="*/ 1313 h 1313"/>
                <a:gd name="T24" fmla="*/ 395 w 971"/>
                <a:gd name="T25" fmla="*/ 1313 h 1313"/>
                <a:gd name="T26" fmla="*/ 633 w 971"/>
                <a:gd name="T27" fmla="*/ 1057 h 1313"/>
                <a:gd name="T28" fmla="*/ 757 w 971"/>
                <a:gd name="T29" fmla="*/ 832 h 1313"/>
                <a:gd name="T30" fmla="*/ 882 w 971"/>
                <a:gd name="T31" fmla="*/ 470 h 1313"/>
                <a:gd name="T32" fmla="*/ 441 w 971"/>
                <a:gd name="T33" fmla="*/ 168 h 1313"/>
                <a:gd name="T34" fmla="*/ 132 w 971"/>
                <a:gd name="T35" fmla="*/ 634 h 1313"/>
                <a:gd name="T36" fmla="*/ 265 w 971"/>
                <a:gd name="T37" fmla="*/ 844 h 1313"/>
                <a:gd name="T38" fmla="*/ 372 w 971"/>
                <a:gd name="T39" fmla="*/ 1010 h 1313"/>
                <a:gd name="T40" fmla="*/ 379 w 971"/>
                <a:gd name="T41" fmla="*/ 1057 h 1313"/>
                <a:gd name="T42" fmla="*/ 633 w 971"/>
                <a:gd name="T43" fmla="*/ 1057 h 1313"/>
                <a:gd name="T44" fmla="*/ 380 w 971"/>
                <a:gd name="T45" fmla="*/ 1122 h 1313"/>
                <a:gd name="T46" fmla="*/ 380 w 971"/>
                <a:gd name="T47" fmla="*/ 1221 h 1313"/>
                <a:gd name="T48" fmla="*/ 408 w 971"/>
                <a:gd name="T49" fmla="*/ 1249 h 1313"/>
                <a:gd name="T50" fmla="*/ 603 w 971"/>
                <a:gd name="T51" fmla="*/ 1249 h 1313"/>
                <a:gd name="T52" fmla="*/ 634 w 971"/>
                <a:gd name="T53" fmla="*/ 1214 h 1313"/>
                <a:gd name="T54" fmla="*/ 634 w 971"/>
                <a:gd name="T55" fmla="*/ 1135 h 1313"/>
                <a:gd name="T56" fmla="*/ 633 w 971"/>
                <a:gd name="T57" fmla="*/ 1122 h 1313"/>
                <a:gd name="T58" fmla="*/ 380 w 971"/>
                <a:gd name="T59" fmla="*/ 1122 h 1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971" h="1313">
                  <a:moveTo>
                    <a:pt x="395" y="1313"/>
                  </a:moveTo>
                  <a:cubicBezTo>
                    <a:pt x="334" y="1288"/>
                    <a:pt x="314" y="1257"/>
                    <a:pt x="314" y="1190"/>
                  </a:cubicBezTo>
                  <a:cubicBezTo>
                    <a:pt x="314" y="1154"/>
                    <a:pt x="312" y="1117"/>
                    <a:pt x="314" y="1081"/>
                  </a:cubicBezTo>
                  <a:cubicBezTo>
                    <a:pt x="317" y="1003"/>
                    <a:pt x="284" y="942"/>
                    <a:pt x="226" y="894"/>
                  </a:cubicBezTo>
                  <a:cubicBezTo>
                    <a:pt x="177" y="853"/>
                    <a:pt x="136" y="806"/>
                    <a:pt x="107" y="749"/>
                  </a:cubicBezTo>
                  <a:cubicBezTo>
                    <a:pt x="0" y="539"/>
                    <a:pt x="76" y="281"/>
                    <a:pt x="280" y="161"/>
                  </a:cubicBezTo>
                  <a:cubicBezTo>
                    <a:pt x="556" y="0"/>
                    <a:pt x="903" y="164"/>
                    <a:pt x="948" y="481"/>
                  </a:cubicBezTo>
                  <a:cubicBezTo>
                    <a:pt x="971" y="643"/>
                    <a:pt x="921" y="780"/>
                    <a:pt x="793" y="886"/>
                  </a:cubicBezTo>
                  <a:cubicBezTo>
                    <a:pt x="728" y="939"/>
                    <a:pt x="695" y="1005"/>
                    <a:pt x="697" y="1089"/>
                  </a:cubicBezTo>
                  <a:cubicBezTo>
                    <a:pt x="698" y="1129"/>
                    <a:pt x="698" y="1169"/>
                    <a:pt x="698" y="1209"/>
                  </a:cubicBezTo>
                  <a:cubicBezTo>
                    <a:pt x="697" y="1261"/>
                    <a:pt x="671" y="1296"/>
                    <a:pt x="620" y="1311"/>
                  </a:cubicBezTo>
                  <a:cubicBezTo>
                    <a:pt x="619" y="1311"/>
                    <a:pt x="618" y="1312"/>
                    <a:pt x="617" y="1313"/>
                  </a:cubicBezTo>
                  <a:cubicBezTo>
                    <a:pt x="543" y="1313"/>
                    <a:pt x="469" y="1313"/>
                    <a:pt x="395" y="1313"/>
                  </a:cubicBezTo>
                  <a:close/>
                  <a:moveTo>
                    <a:pt x="633" y="1057"/>
                  </a:moveTo>
                  <a:cubicBezTo>
                    <a:pt x="643" y="964"/>
                    <a:pt x="687" y="892"/>
                    <a:pt x="757" y="832"/>
                  </a:cubicBezTo>
                  <a:cubicBezTo>
                    <a:pt x="868" y="736"/>
                    <a:pt x="909" y="613"/>
                    <a:pt x="882" y="470"/>
                  </a:cubicBezTo>
                  <a:cubicBezTo>
                    <a:pt x="841" y="262"/>
                    <a:pt x="649" y="132"/>
                    <a:pt x="441" y="168"/>
                  </a:cubicBezTo>
                  <a:cubicBezTo>
                    <a:pt x="232" y="204"/>
                    <a:pt x="79" y="420"/>
                    <a:pt x="132" y="634"/>
                  </a:cubicBezTo>
                  <a:cubicBezTo>
                    <a:pt x="154" y="719"/>
                    <a:pt x="196" y="789"/>
                    <a:pt x="265" y="844"/>
                  </a:cubicBezTo>
                  <a:cubicBezTo>
                    <a:pt x="320" y="887"/>
                    <a:pt x="358" y="941"/>
                    <a:pt x="372" y="1010"/>
                  </a:cubicBezTo>
                  <a:cubicBezTo>
                    <a:pt x="375" y="1025"/>
                    <a:pt x="376" y="1041"/>
                    <a:pt x="379" y="1057"/>
                  </a:cubicBezTo>
                  <a:cubicBezTo>
                    <a:pt x="463" y="1057"/>
                    <a:pt x="548" y="1057"/>
                    <a:pt x="633" y="1057"/>
                  </a:cubicBezTo>
                  <a:close/>
                  <a:moveTo>
                    <a:pt x="380" y="1122"/>
                  </a:moveTo>
                  <a:cubicBezTo>
                    <a:pt x="380" y="1156"/>
                    <a:pt x="378" y="1189"/>
                    <a:pt x="380" y="1221"/>
                  </a:cubicBezTo>
                  <a:cubicBezTo>
                    <a:pt x="381" y="1239"/>
                    <a:pt x="392" y="1249"/>
                    <a:pt x="408" y="1249"/>
                  </a:cubicBezTo>
                  <a:cubicBezTo>
                    <a:pt x="473" y="1250"/>
                    <a:pt x="538" y="1250"/>
                    <a:pt x="603" y="1249"/>
                  </a:cubicBezTo>
                  <a:cubicBezTo>
                    <a:pt x="623" y="1249"/>
                    <a:pt x="633" y="1236"/>
                    <a:pt x="634" y="1214"/>
                  </a:cubicBezTo>
                  <a:cubicBezTo>
                    <a:pt x="634" y="1188"/>
                    <a:pt x="634" y="1161"/>
                    <a:pt x="634" y="1135"/>
                  </a:cubicBezTo>
                  <a:cubicBezTo>
                    <a:pt x="634" y="1131"/>
                    <a:pt x="633" y="1126"/>
                    <a:pt x="633" y="1122"/>
                  </a:cubicBezTo>
                  <a:cubicBezTo>
                    <a:pt x="547" y="1122"/>
                    <a:pt x="463" y="1122"/>
                    <a:pt x="380" y="112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52" name="Freeform 8">
              <a:extLst>
                <a:ext uri="{FF2B5EF4-FFF2-40B4-BE49-F238E27FC236}">
                  <a16:creationId xmlns:a16="http://schemas.microsoft.com/office/drawing/2014/main" id="{25E85530-D633-499F-941E-758601A013C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29825" y="11090275"/>
              <a:ext cx="727075" cy="244475"/>
            </a:xfrm>
            <a:custGeom>
              <a:avLst/>
              <a:gdLst>
                <a:gd name="T0" fmla="*/ 0 w 193"/>
                <a:gd name="T1" fmla="*/ 23 h 65"/>
                <a:gd name="T2" fmla="*/ 39 w 193"/>
                <a:gd name="T3" fmla="*/ 0 h 65"/>
                <a:gd name="T4" fmla="*/ 156 w 193"/>
                <a:gd name="T5" fmla="*/ 0 h 65"/>
                <a:gd name="T6" fmla="*/ 191 w 193"/>
                <a:gd name="T7" fmla="*/ 29 h 65"/>
                <a:gd name="T8" fmla="*/ 163 w 193"/>
                <a:gd name="T9" fmla="*/ 64 h 65"/>
                <a:gd name="T10" fmla="*/ 28 w 193"/>
                <a:gd name="T11" fmla="*/ 64 h 65"/>
                <a:gd name="T12" fmla="*/ 0 w 193"/>
                <a:gd name="T13" fmla="*/ 41 h 65"/>
                <a:gd name="T14" fmla="*/ 0 w 193"/>
                <a:gd name="T15" fmla="*/ 23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3" h="65">
                  <a:moveTo>
                    <a:pt x="0" y="23"/>
                  </a:moveTo>
                  <a:cubicBezTo>
                    <a:pt x="7" y="6"/>
                    <a:pt x="21" y="0"/>
                    <a:pt x="39" y="0"/>
                  </a:cubicBezTo>
                  <a:cubicBezTo>
                    <a:pt x="78" y="0"/>
                    <a:pt x="117" y="0"/>
                    <a:pt x="156" y="0"/>
                  </a:cubicBezTo>
                  <a:cubicBezTo>
                    <a:pt x="177" y="0"/>
                    <a:pt x="190" y="11"/>
                    <a:pt x="191" y="29"/>
                  </a:cubicBezTo>
                  <a:cubicBezTo>
                    <a:pt x="193" y="47"/>
                    <a:pt x="182" y="63"/>
                    <a:pt x="163" y="64"/>
                  </a:cubicBezTo>
                  <a:cubicBezTo>
                    <a:pt x="118" y="65"/>
                    <a:pt x="73" y="64"/>
                    <a:pt x="28" y="64"/>
                  </a:cubicBezTo>
                  <a:cubicBezTo>
                    <a:pt x="14" y="64"/>
                    <a:pt x="5" y="54"/>
                    <a:pt x="0" y="41"/>
                  </a:cubicBezTo>
                  <a:cubicBezTo>
                    <a:pt x="0" y="35"/>
                    <a:pt x="0" y="29"/>
                    <a:pt x="0" y="2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53" name="Freeform 9">
              <a:extLst>
                <a:ext uri="{FF2B5EF4-FFF2-40B4-BE49-F238E27FC236}">
                  <a16:creationId xmlns:a16="http://schemas.microsoft.com/office/drawing/2014/main" id="{34C977D5-2AA8-48B2-827C-6C9818304617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55850" y="11087100"/>
              <a:ext cx="752475" cy="247650"/>
            </a:xfrm>
            <a:custGeom>
              <a:avLst/>
              <a:gdLst>
                <a:gd name="T0" fmla="*/ 200 w 200"/>
                <a:gd name="T1" fmla="*/ 42 h 66"/>
                <a:gd name="T2" fmla="*/ 161 w 200"/>
                <a:gd name="T3" fmla="*/ 66 h 66"/>
                <a:gd name="T4" fmla="*/ 46 w 200"/>
                <a:gd name="T5" fmla="*/ 66 h 66"/>
                <a:gd name="T6" fmla="*/ 13 w 200"/>
                <a:gd name="T7" fmla="*/ 51 h 66"/>
                <a:gd name="T8" fmla="*/ 37 w 200"/>
                <a:gd name="T9" fmla="*/ 2 h 66"/>
                <a:gd name="T10" fmla="*/ 172 w 200"/>
                <a:gd name="T11" fmla="*/ 2 h 66"/>
                <a:gd name="T12" fmla="*/ 200 w 200"/>
                <a:gd name="T13" fmla="*/ 24 h 66"/>
                <a:gd name="T14" fmla="*/ 200 w 200"/>
                <a:gd name="T15" fmla="*/ 42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0" h="66">
                  <a:moveTo>
                    <a:pt x="200" y="42"/>
                  </a:moveTo>
                  <a:cubicBezTo>
                    <a:pt x="193" y="60"/>
                    <a:pt x="179" y="66"/>
                    <a:pt x="161" y="66"/>
                  </a:cubicBezTo>
                  <a:cubicBezTo>
                    <a:pt x="123" y="65"/>
                    <a:pt x="84" y="66"/>
                    <a:pt x="46" y="66"/>
                  </a:cubicBezTo>
                  <a:cubicBezTo>
                    <a:pt x="33" y="66"/>
                    <a:pt x="21" y="63"/>
                    <a:pt x="13" y="51"/>
                  </a:cubicBezTo>
                  <a:cubicBezTo>
                    <a:pt x="0" y="31"/>
                    <a:pt x="13" y="3"/>
                    <a:pt x="37" y="2"/>
                  </a:cubicBezTo>
                  <a:cubicBezTo>
                    <a:pt x="82" y="0"/>
                    <a:pt x="127" y="1"/>
                    <a:pt x="172" y="2"/>
                  </a:cubicBezTo>
                  <a:cubicBezTo>
                    <a:pt x="186" y="2"/>
                    <a:pt x="195" y="12"/>
                    <a:pt x="200" y="24"/>
                  </a:cubicBezTo>
                  <a:cubicBezTo>
                    <a:pt x="200" y="30"/>
                    <a:pt x="200" y="36"/>
                    <a:pt x="200" y="4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54" name="Freeform 10">
              <a:extLst>
                <a:ext uri="{FF2B5EF4-FFF2-40B4-BE49-F238E27FC236}">
                  <a16:creationId xmlns:a16="http://schemas.microsoft.com/office/drawing/2014/main" id="{09A764F5-F401-4F65-A354-0097356335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96838" y="8316913"/>
              <a:ext cx="244475" cy="754063"/>
            </a:xfrm>
            <a:custGeom>
              <a:avLst/>
              <a:gdLst>
                <a:gd name="T0" fmla="*/ 42 w 65"/>
                <a:gd name="T1" fmla="*/ 0 h 200"/>
                <a:gd name="T2" fmla="*/ 65 w 65"/>
                <a:gd name="T3" fmla="*/ 37 h 200"/>
                <a:gd name="T4" fmla="*/ 65 w 65"/>
                <a:gd name="T5" fmla="*/ 156 h 200"/>
                <a:gd name="T6" fmla="*/ 49 w 65"/>
                <a:gd name="T7" fmla="*/ 188 h 200"/>
                <a:gd name="T8" fmla="*/ 1 w 65"/>
                <a:gd name="T9" fmla="*/ 164 h 200"/>
                <a:gd name="T10" fmla="*/ 1 w 65"/>
                <a:gd name="T11" fmla="*/ 29 h 200"/>
                <a:gd name="T12" fmla="*/ 24 w 65"/>
                <a:gd name="T13" fmla="*/ 0 h 200"/>
                <a:gd name="T14" fmla="*/ 42 w 65"/>
                <a:gd name="T15" fmla="*/ 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5" h="200">
                  <a:moveTo>
                    <a:pt x="42" y="0"/>
                  </a:moveTo>
                  <a:cubicBezTo>
                    <a:pt x="58" y="7"/>
                    <a:pt x="65" y="19"/>
                    <a:pt x="65" y="37"/>
                  </a:cubicBezTo>
                  <a:cubicBezTo>
                    <a:pt x="65" y="77"/>
                    <a:pt x="65" y="116"/>
                    <a:pt x="65" y="156"/>
                  </a:cubicBezTo>
                  <a:cubicBezTo>
                    <a:pt x="65" y="170"/>
                    <a:pt x="62" y="181"/>
                    <a:pt x="49" y="188"/>
                  </a:cubicBezTo>
                  <a:cubicBezTo>
                    <a:pt x="28" y="200"/>
                    <a:pt x="2" y="188"/>
                    <a:pt x="1" y="164"/>
                  </a:cubicBezTo>
                  <a:cubicBezTo>
                    <a:pt x="0" y="119"/>
                    <a:pt x="0" y="74"/>
                    <a:pt x="1" y="29"/>
                  </a:cubicBezTo>
                  <a:cubicBezTo>
                    <a:pt x="1" y="15"/>
                    <a:pt x="11" y="6"/>
                    <a:pt x="24" y="0"/>
                  </a:cubicBezTo>
                  <a:cubicBezTo>
                    <a:pt x="30" y="0"/>
                    <a:pt x="36" y="0"/>
                    <a:pt x="42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55" name="Freeform 11">
              <a:extLst>
                <a:ext uri="{FF2B5EF4-FFF2-40B4-BE49-F238E27FC236}">
                  <a16:creationId xmlns:a16="http://schemas.microsoft.com/office/drawing/2014/main" id="{DE837BA3-83E2-4F41-BD92-92EF140D56B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14050" y="9115425"/>
              <a:ext cx="612775" cy="603250"/>
            </a:xfrm>
            <a:custGeom>
              <a:avLst/>
              <a:gdLst>
                <a:gd name="T0" fmla="*/ 122 w 163"/>
                <a:gd name="T1" fmla="*/ 160 h 160"/>
                <a:gd name="T2" fmla="*/ 103 w 163"/>
                <a:gd name="T3" fmla="*/ 151 h 160"/>
                <a:gd name="T4" fmla="*/ 15 w 163"/>
                <a:gd name="T5" fmla="*/ 55 h 160"/>
                <a:gd name="T6" fmla="*/ 24 w 163"/>
                <a:gd name="T7" fmla="*/ 6 h 160"/>
                <a:gd name="T8" fmla="*/ 59 w 163"/>
                <a:gd name="T9" fmla="*/ 11 h 160"/>
                <a:gd name="T10" fmla="*/ 151 w 163"/>
                <a:gd name="T11" fmla="*/ 103 h 160"/>
                <a:gd name="T12" fmla="*/ 156 w 163"/>
                <a:gd name="T13" fmla="*/ 138 h 160"/>
                <a:gd name="T14" fmla="*/ 122 w 163"/>
                <a:gd name="T15" fmla="*/ 16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3" h="160">
                  <a:moveTo>
                    <a:pt x="122" y="160"/>
                  </a:moveTo>
                  <a:cubicBezTo>
                    <a:pt x="117" y="158"/>
                    <a:pt x="108" y="156"/>
                    <a:pt x="103" y="151"/>
                  </a:cubicBezTo>
                  <a:cubicBezTo>
                    <a:pt x="73" y="119"/>
                    <a:pt x="44" y="88"/>
                    <a:pt x="15" y="55"/>
                  </a:cubicBezTo>
                  <a:cubicBezTo>
                    <a:pt x="0" y="39"/>
                    <a:pt x="5" y="16"/>
                    <a:pt x="24" y="6"/>
                  </a:cubicBezTo>
                  <a:cubicBezTo>
                    <a:pt x="37" y="0"/>
                    <a:pt x="49" y="2"/>
                    <a:pt x="59" y="11"/>
                  </a:cubicBezTo>
                  <a:cubicBezTo>
                    <a:pt x="90" y="42"/>
                    <a:pt x="121" y="72"/>
                    <a:pt x="151" y="103"/>
                  </a:cubicBezTo>
                  <a:cubicBezTo>
                    <a:pt x="161" y="113"/>
                    <a:pt x="163" y="126"/>
                    <a:pt x="156" y="138"/>
                  </a:cubicBezTo>
                  <a:cubicBezTo>
                    <a:pt x="149" y="150"/>
                    <a:pt x="140" y="160"/>
                    <a:pt x="122" y="16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56" name="Freeform 12">
              <a:extLst>
                <a:ext uri="{FF2B5EF4-FFF2-40B4-BE49-F238E27FC236}">
                  <a16:creationId xmlns:a16="http://schemas.microsoft.com/office/drawing/2014/main" id="{0115DEE9-4DE5-43BD-83A7-2BB85EEB9DEB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85925" y="12698413"/>
              <a:ext cx="601663" cy="600075"/>
            </a:xfrm>
            <a:custGeom>
              <a:avLst/>
              <a:gdLst>
                <a:gd name="T0" fmla="*/ 127 w 160"/>
                <a:gd name="T1" fmla="*/ 159 h 159"/>
                <a:gd name="T2" fmla="*/ 96 w 160"/>
                <a:gd name="T3" fmla="*/ 141 h 159"/>
                <a:gd name="T4" fmla="*/ 16 w 160"/>
                <a:gd name="T5" fmla="*/ 62 h 159"/>
                <a:gd name="T6" fmla="*/ 11 w 160"/>
                <a:gd name="T7" fmla="*/ 18 h 159"/>
                <a:gd name="T8" fmla="*/ 56 w 160"/>
                <a:gd name="T9" fmla="*/ 13 h 159"/>
                <a:gd name="T10" fmla="*/ 150 w 160"/>
                <a:gd name="T11" fmla="*/ 107 h 159"/>
                <a:gd name="T12" fmla="*/ 154 w 160"/>
                <a:gd name="T13" fmla="*/ 140 h 159"/>
                <a:gd name="T14" fmla="*/ 128 w 160"/>
                <a:gd name="T15" fmla="*/ 155 h 159"/>
                <a:gd name="T16" fmla="*/ 127 w 160"/>
                <a:gd name="T17" fmla="*/ 159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0" h="159">
                  <a:moveTo>
                    <a:pt x="127" y="159"/>
                  </a:moveTo>
                  <a:cubicBezTo>
                    <a:pt x="116" y="153"/>
                    <a:pt x="104" y="149"/>
                    <a:pt x="96" y="141"/>
                  </a:cubicBezTo>
                  <a:cubicBezTo>
                    <a:pt x="69" y="116"/>
                    <a:pt x="43" y="89"/>
                    <a:pt x="16" y="62"/>
                  </a:cubicBezTo>
                  <a:cubicBezTo>
                    <a:pt x="2" y="47"/>
                    <a:pt x="0" y="32"/>
                    <a:pt x="11" y="18"/>
                  </a:cubicBezTo>
                  <a:cubicBezTo>
                    <a:pt x="23" y="3"/>
                    <a:pt x="43" y="0"/>
                    <a:pt x="56" y="13"/>
                  </a:cubicBezTo>
                  <a:cubicBezTo>
                    <a:pt x="88" y="44"/>
                    <a:pt x="119" y="75"/>
                    <a:pt x="150" y="107"/>
                  </a:cubicBezTo>
                  <a:cubicBezTo>
                    <a:pt x="159" y="116"/>
                    <a:pt x="160" y="128"/>
                    <a:pt x="154" y="140"/>
                  </a:cubicBezTo>
                  <a:cubicBezTo>
                    <a:pt x="149" y="151"/>
                    <a:pt x="142" y="159"/>
                    <a:pt x="128" y="155"/>
                  </a:cubicBezTo>
                  <a:cubicBezTo>
                    <a:pt x="128" y="156"/>
                    <a:pt x="127" y="158"/>
                    <a:pt x="127" y="159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57" name="Freeform 13">
              <a:extLst>
                <a:ext uri="{FF2B5EF4-FFF2-40B4-BE49-F238E27FC236}">
                  <a16:creationId xmlns:a16="http://schemas.microsoft.com/office/drawing/2014/main" id="{814ADFD6-F1EF-40FA-B275-074AF960EA0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28338" y="12706350"/>
              <a:ext cx="598488" cy="588963"/>
            </a:xfrm>
            <a:custGeom>
              <a:avLst/>
              <a:gdLst>
                <a:gd name="T0" fmla="*/ 35 w 159"/>
                <a:gd name="T1" fmla="*/ 156 h 156"/>
                <a:gd name="T2" fmla="*/ 5 w 159"/>
                <a:gd name="T3" fmla="*/ 137 h 156"/>
                <a:gd name="T4" fmla="*/ 13 w 159"/>
                <a:gd name="T5" fmla="*/ 101 h 156"/>
                <a:gd name="T6" fmla="*/ 101 w 159"/>
                <a:gd name="T7" fmla="*/ 14 h 156"/>
                <a:gd name="T8" fmla="*/ 146 w 159"/>
                <a:gd name="T9" fmla="*/ 13 h 156"/>
                <a:gd name="T10" fmla="*/ 145 w 159"/>
                <a:gd name="T11" fmla="*/ 58 h 156"/>
                <a:gd name="T12" fmla="*/ 58 w 159"/>
                <a:gd name="T13" fmla="*/ 145 h 156"/>
                <a:gd name="T14" fmla="*/ 35 w 159"/>
                <a:gd name="T15" fmla="*/ 156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9" h="156">
                  <a:moveTo>
                    <a:pt x="35" y="156"/>
                  </a:moveTo>
                  <a:cubicBezTo>
                    <a:pt x="21" y="154"/>
                    <a:pt x="10" y="150"/>
                    <a:pt x="5" y="137"/>
                  </a:cubicBezTo>
                  <a:cubicBezTo>
                    <a:pt x="0" y="124"/>
                    <a:pt x="3" y="112"/>
                    <a:pt x="13" y="101"/>
                  </a:cubicBezTo>
                  <a:cubicBezTo>
                    <a:pt x="42" y="72"/>
                    <a:pt x="71" y="43"/>
                    <a:pt x="101" y="14"/>
                  </a:cubicBezTo>
                  <a:cubicBezTo>
                    <a:pt x="115" y="0"/>
                    <a:pt x="133" y="0"/>
                    <a:pt x="146" y="13"/>
                  </a:cubicBezTo>
                  <a:cubicBezTo>
                    <a:pt x="159" y="26"/>
                    <a:pt x="159" y="44"/>
                    <a:pt x="145" y="58"/>
                  </a:cubicBezTo>
                  <a:cubicBezTo>
                    <a:pt x="116" y="88"/>
                    <a:pt x="88" y="117"/>
                    <a:pt x="58" y="145"/>
                  </a:cubicBezTo>
                  <a:cubicBezTo>
                    <a:pt x="52" y="150"/>
                    <a:pt x="43" y="152"/>
                    <a:pt x="35" y="15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58" name="Freeform 14">
              <a:extLst>
                <a:ext uri="{FF2B5EF4-FFF2-40B4-BE49-F238E27FC236}">
                  <a16:creationId xmlns:a16="http://schemas.microsoft.com/office/drawing/2014/main" id="{2F59FBC5-6131-420D-A17B-953A06FDCB8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77988" y="9142413"/>
              <a:ext cx="598488" cy="587375"/>
            </a:xfrm>
            <a:custGeom>
              <a:avLst/>
              <a:gdLst>
                <a:gd name="T0" fmla="*/ 159 w 159"/>
                <a:gd name="T1" fmla="*/ 39 h 156"/>
                <a:gd name="T2" fmla="*/ 149 w 159"/>
                <a:gd name="T3" fmla="*/ 57 h 156"/>
                <a:gd name="T4" fmla="*/ 64 w 159"/>
                <a:gd name="T5" fmla="*/ 142 h 156"/>
                <a:gd name="T6" fmla="*/ 21 w 159"/>
                <a:gd name="T7" fmla="*/ 150 h 156"/>
                <a:gd name="T8" fmla="*/ 13 w 159"/>
                <a:gd name="T9" fmla="*/ 106 h 156"/>
                <a:gd name="T10" fmla="*/ 109 w 159"/>
                <a:gd name="T11" fmla="*/ 9 h 156"/>
                <a:gd name="T12" fmla="*/ 141 w 159"/>
                <a:gd name="T13" fmla="*/ 6 h 156"/>
                <a:gd name="T14" fmla="*/ 159 w 159"/>
                <a:gd name="T15" fmla="*/ 39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9" h="156">
                  <a:moveTo>
                    <a:pt x="159" y="39"/>
                  </a:moveTo>
                  <a:cubicBezTo>
                    <a:pt x="157" y="43"/>
                    <a:pt x="155" y="51"/>
                    <a:pt x="149" y="57"/>
                  </a:cubicBezTo>
                  <a:cubicBezTo>
                    <a:pt x="121" y="86"/>
                    <a:pt x="93" y="114"/>
                    <a:pt x="64" y="142"/>
                  </a:cubicBezTo>
                  <a:cubicBezTo>
                    <a:pt x="53" y="153"/>
                    <a:pt x="34" y="156"/>
                    <a:pt x="21" y="150"/>
                  </a:cubicBezTo>
                  <a:cubicBezTo>
                    <a:pt x="6" y="143"/>
                    <a:pt x="0" y="119"/>
                    <a:pt x="13" y="106"/>
                  </a:cubicBezTo>
                  <a:cubicBezTo>
                    <a:pt x="44" y="73"/>
                    <a:pt x="76" y="41"/>
                    <a:pt x="109" y="9"/>
                  </a:cubicBezTo>
                  <a:cubicBezTo>
                    <a:pt x="118" y="0"/>
                    <a:pt x="130" y="0"/>
                    <a:pt x="141" y="6"/>
                  </a:cubicBezTo>
                  <a:cubicBezTo>
                    <a:pt x="153" y="12"/>
                    <a:pt x="159" y="21"/>
                    <a:pt x="159" y="39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59" name="Freeform 15">
              <a:extLst>
                <a:ext uri="{FF2B5EF4-FFF2-40B4-BE49-F238E27FC236}">
                  <a16:creationId xmlns:a16="http://schemas.microsoft.com/office/drawing/2014/main" id="{1301DA0A-BAAB-4EBC-945F-DB1C7304E7AC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88900" y="10125075"/>
              <a:ext cx="1216025" cy="1220788"/>
            </a:xfrm>
            <a:custGeom>
              <a:avLst/>
              <a:gdLst>
                <a:gd name="T0" fmla="*/ 322 w 323"/>
                <a:gd name="T1" fmla="*/ 275 h 324"/>
                <a:gd name="T2" fmla="*/ 285 w 323"/>
                <a:gd name="T3" fmla="*/ 320 h 324"/>
                <a:gd name="T4" fmla="*/ 259 w 323"/>
                <a:gd name="T5" fmla="*/ 290 h 324"/>
                <a:gd name="T6" fmla="*/ 249 w 323"/>
                <a:gd name="T7" fmla="*/ 225 h 324"/>
                <a:gd name="T8" fmla="*/ 38 w 323"/>
                <a:gd name="T9" fmla="*/ 64 h 324"/>
                <a:gd name="T10" fmla="*/ 3 w 323"/>
                <a:gd name="T11" fmla="*/ 27 h 324"/>
                <a:gd name="T12" fmla="*/ 37 w 323"/>
                <a:gd name="T13" fmla="*/ 1 h 324"/>
                <a:gd name="T14" fmla="*/ 283 w 323"/>
                <a:gd name="T15" fmla="*/ 143 h 324"/>
                <a:gd name="T16" fmla="*/ 322 w 323"/>
                <a:gd name="T17" fmla="*/ 275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3" h="324">
                  <a:moveTo>
                    <a:pt x="322" y="275"/>
                  </a:moveTo>
                  <a:cubicBezTo>
                    <a:pt x="323" y="308"/>
                    <a:pt x="309" y="324"/>
                    <a:pt x="285" y="320"/>
                  </a:cubicBezTo>
                  <a:cubicBezTo>
                    <a:pt x="269" y="317"/>
                    <a:pt x="261" y="307"/>
                    <a:pt x="259" y="290"/>
                  </a:cubicBezTo>
                  <a:cubicBezTo>
                    <a:pt x="256" y="268"/>
                    <a:pt x="255" y="246"/>
                    <a:pt x="249" y="225"/>
                  </a:cubicBezTo>
                  <a:cubicBezTo>
                    <a:pt x="221" y="132"/>
                    <a:pt x="139" y="70"/>
                    <a:pt x="38" y="64"/>
                  </a:cubicBezTo>
                  <a:cubicBezTo>
                    <a:pt x="13" y="63"/>
                    <a:pt x="0" y="49"/>
                    <a:pt x="3" y="27"/>
                  </a:cubicBezTo>
                  <a:cubicBezTo>
                    <a:pt x="6" y="10"/>
                    <a:pt x="17" y="0"/>
                    <a:pt x="37" y="1"/>
                  </a:cubicBezTo>
                  <a:cubicBezTo>
                    <a:pt x="145" y="4"/>
                    <a:pt x="227" y="51"/>
                    <a:pt x="283" y="143"/>
                  </a:cubicBezTo>
                  <a:cubicBezTo>
                    <a:pt x="309" y="185"/>
                    <a:pt x="321" y="231"/>
                    <a:pt x="322" y="275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8451ABE5-72AE-44FE-B5B5-53358A8ED11F}"/>
              </a:ext>
            </a:extLst>
          </p:cNvPr>
          <p:cNvGrpSpPr/>
          <p:nvPr/>
        </p:nvGrpSpPr>
        <p:grpSpPr>
          <a:xfrm>
            <a:off x="8657931" y="3578616"/>
            <a:ext cx="304394" cy="304728"/>
            <a:chOff x="1779588" y="8901113"/>
            <a:chExt cx="5781675" cy="5788025"/>
          </a:xfrm>
          <a:solidFill>
            <a:schemeClr val="bg1"/>
          </a:solidFill>
        </p:grpSpPr>
        <p:sp>
          <p:nvSpPr>
            <p:cNvPr id="61" name="Freeform 16">
              <a:extLst>
                <a:ext uri="{FF2B5EF4-FFF2-40B4-BE49-F238E27FC236}">
                  <a16:creationId xmlns:a16="http://schemas.microsoft.com/office/drawing/2014/main" id="{C7A4EEF5-AD8B-4521-9C49-BAA0A2CD357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40113" y="9405938"/>
              <a:ext cx="4121150" cy="3617913"/>
            </a:xfrm>
            <a:custGeom>
              <a:avLst/>
              <a:gdLst>
                <a:gd name="T0" fmla="*/ 1085 w 1095"/>
                <a:gd name="T1" fmla="*/ 376 h 960"/>
                <a:gd name="T2" fmla="*/ 873 w 1095"/>
                <a:gd name="T3" fmla="*/ 644 h 960"/>
                <a:gd name="T4" fmla="*/ 802 w 1095"/>
                <a:gd name="T5" fmla="*/ 713 h 960"/>
                <a:gd name="T6" fmla="*/ 722 w 1095"/>
                <a:gd name="T7" fmla="*/ 789 h 960"/>
                <a:gd name="T8" fmla="*/ 642 w 1095"/>
                <a:gd name="T9" fmla="*/ 866 h 960"/>
                <a:gd name="T10" fmla="*/ 507 w 1095"/>
                <a:gd name="T11" fmla="*/ 917 h 960"/>
                <a:gd name="T12" fmla="*/ 104 w 1095"/>
                <a:gd name="T13" fmla="*/ 510 h 960"/>
                <a:gd name="T14" fmla="*/ 249 w 1095"/>
                <a:gd name="T15" fmla="*/ 30 h 960"/>
                <a:gd name="T16" fmla="*/ 501 w 1095"/>
                <a:gd name="T17" fmla="*/ 144 h 960"/>
                <a:gd name="T18" fmla="*/ 161 w 1095"/>
                <a:gd name="T19" fmla="*/ 124 h 960"/>
                <a:gd name="T20" fmla="*/ 478 w 1095"/>
                <a:gd name="T21" fmla="*/ 815 h 960"/>
                <a:gd name="T22" fmla="*/ 582 w 1095"/>
                <a:gd name="T23" fmla="*/ 881 h 960"/>
                <a:gd name="T24" fmla="*/ 277 w 1095"/>
                <a:gd name="T25" fmla="*/ 534 h 960"/>
                <a:gd name="T26" fmla="*/ 277 w 1095"/>
                <a:gd name="T27" fmla="*/ 489 h 960"/>
                <a:gd name="T28" fmla="*/ 315 w 1095"/>
                <a:gd name="T29" fmla="*/ 500 h 960"/>
                <a:gd name="T30" fmla="*/ 619 w 1095"/>
                <a:gd name="T31" fmla="*/ 807 h 960"/>
                <a:gd name="T32" fmla="*/ 659 w 1095"/>
                <a:gd name="T33" fmla="*/ 769 h 960"/>
                <a:gd name="T34" fmla="*/ 412 w 1095"/>
                <a:gd name="T35" fmla="*/ 520 h 960"/>
                <a:gd name="T36" fmla="*/ 327 w 1095"/>
                <a:gd name="T37" fmla="*/ 454 h 960"/>
                <a:gd name="T38" fmla="*/ 623 w 1095"/>
                <a:gd name="T39" fmla="*/ 95 h 960"/>
                <a:gd name="T40" fmla="*/ 1089 w 1095"/>
                <a:gd name="T41" fmla="*/ 251 h 960"/>
                <a:gd name="T42" fmla="*/ 1095 w 1095"/>
                <a:gd name="T43" fmla="*/ 322 h 960"/>
                <a:gd name="T44" fmla="*/ 858 w 1095"/>
                <a:gd name="T45" fmla="*/ 586 h 960"/>
                <a:gd name="T46" fmla="*/ 1043 w 1095"/>
                <a:gd name="T47" fmla="*/ 299 h 960"/>
                <a:gd name="T48" fmla="*/ 648 w 1095"/>
                <a:gd name="T49" fmla="*/ 141 h 960"/>
                <a:gd name="T50" fmla="*/ 379 w 1095"/>
                <a:gd name="T51" fmla="*/ 414 h 960"/>
                <a:gd name="T52" fmla="*/ 403 w 1095"/>
                <a:gd name="T53" fmla="*/ 456 h 960"/>
                <a:gd name="T54" fmla="*/ 597 w 1095"/>
                <a:gd name="T55" fmla="*/ 271 h 960"/>
                <a:gd name="T56" fmla="*/ 782 w 1095"/>
                <a:gd name="T57" fmla="*/ 313 h 960"/>
                <a:gd name="T58" fmla="*/ 870 w 1095"/>
                <a:gd name="T59" fmla="*/ 267 h 960"/>
                <a:gd name="T60" fmla="*/ 876 w 1095"/>
                <a:gd name="T61" fmla="*/ 313 h 960"/>
                <a:gd name="T62" fmla="*/ 625 w 1095"/>
                <a:gd name="T63" fmla="*/ 318 h 960"/>
                <a:gd name="T64" fmla="*/ 856 w 1095"/>
                <a:gd name="T65" fmla="*/ 587 h 960"/>
                <a:gd name="T66" fmla="*/ 458 w 1095"/>
                <a:gd name="T67" fmla="*/ 493 h 960"/>
                <a:gd name="T68" fmla="*/ 697 w 1095"/>
                <a:gd name="T69" fmla="*/ 733 h 960"/>
                <a:gd name="T70" fmla="*/ 736 w 1095"/>
                <a:gd name="T71" fmla="*/ 697 h 960"/>
                <a:gd name="T72" fmla="*/ 502 w 1095"/>
                <a:gd name="T73" fmla="*/ 460 h 960"/>
                <a:gd name="T74" fmla="*/ 454 w 1095"/>
                <a:gd name="T75" fmla="*/ 489 h 960"/>
                <a:gd name="T76" fmla="*/ 560 w 1095"/>
                <a:gd name="T77" fmla="*/ 446 h 960"/>
                <a:gd name="T78" fmla="*/ 791 w 1095"/>
                <a:gd name="T79" fmla="*/ 662 h 960"/>
                <a:gd name="T80" fmla="*/ 803 w 1095"/>
                <a:gd name="T81" fmla="*/ 612 h 960"/>
                <a:gd name="T82" fmla="*/ 568 w 1095"/>
                <a:gd name="T83" fmla="*/ 377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095" h="960">
                  <a:moveTo>
                    <a:pt x="1095" y="322"/>
                  </a:moveTo>
                  <a:cubicBezTo>
                    <a:pt x="1092" y="340"/>
                    <a:pt x="1089" y="358"/>
                    <a:pt x="1085" y="376"/>
                  </a:cubicBezTo>
                  <a:cubicBezTo>
                    <a:pt x="1072" y="426"/>
                    <a:pt x="1046" y="469"/>
                    <a:pt x="1010" y="506"/>
                  </a:cubicBezTo>
                  <a:cubicBezTo>
                    <a:pt x="964" y="552"/>
                    <a:pt x="918" y="598"/>
                    <a:pt x="873" y="644"/>
                  </a:cubicBezTo>
                  <a:cubicBezTo>
                    <a:pt x="868" y="649"/>
                    <a:pt x="864" y="655"/>
                    <a:pt x="861" y="661"/>
                  </a:cubicBezTo>
                  <a:cubicBezTo>
                    <a:pt x="850" y="689"/>
                    <a:pt x="831" y="706"/>
                    <a:pt x="802" y="713"/>
                  </a:cubicBezTo>
                  <a:cubicBezTo>
                    <a:pt x="797" y="714"/>
                    <a:pt x="791" y="719"/>
                    <a:pt x="790" y="723"/>
                  </a:cubicBezTo>
                  <a:cubicBezTo>
                    <a:pt x="782" y="760"/>
                    <a:pt x="760" y="782"/>
                    <a:pt x="722" y="789"/>
                  </a:cubicBezTo>
                  <a:cubicBezTo>
                    <a:pt x="720" y="790"/>
                    <a:pt x="719" y="790"/>
                    <a:pt x="716" y="791"/>
                  </a:cubicBezTo>
                  <a:cubicBezTo>
                    <a:pt x="710" y="834"/>
                    <a:pt x="686" y="859"/>
                    <a:pt x="642" y="866"/>
                  </a:cubicBezTo>
                  <a:cubicBezTo>
                    <a:pt x="641" y="872"/>
                    <a:pt x="640" y="878"/>
                    <a:pt x="638" y="884"/>
                  </a:cubicBezTo>
                  <a:cubicBezTo>
                    <a:pt x="621" y="942"/>
                    <a:pt x="550" y="960"/>
                    <a:pt x="507" y="917"/>
                  </a:cubicBezTo>
                  <a:cubicBezTo>
                    <a:pt x="452" y="863"/>
                    <a:pt x="398" y="808"/>
                    <a:pt x="344" y="753"/>
                  </a:cubicBezTo>
                  <a:cubicBezTo>
                    <a:pt x="264" y="672"/>
                    <a:pt x="183" y="592"/>
                    <a:pt x="104" y="510"/>
                  </a:cubicBezTo>
                  <a:cubicBezTo>
                    <a:pt x="26" y="430"/>
                    <a:pt x="0" y="334"/>
                    <a:pt x="32" y="227"/>
                  </a:cubicBezTo>
                  <a:cubicBezTo>
                    <a:pt x="64" y="120"/>
                    <a:pt x="139" y="52"/>
                    <a:pt x="249" y="30"/>
                  </a:cubicBezTo>
                  <a:cubicBezTo>
                    <a:pt x="343" y="12"/>
                    <a:pt x="425" y="38"/>
                    <a:pt x="495" y="103"/>
                  </a:cubicBezTo>
                  <a:cubicBezTo>
                    <a:pt x="510" y="117"/>
                    <a:pt x="512" y="132"/>
                    <a:pt x="501" y="144"/>
                  </a:cubicBezTo>
                  <a:cubicBezTo>
                    <a:pt x="490" y="155"/>
                    <a:pt x="475" y="154"/>
                    <a:pt x="460" y="140"/>
                  </a:cubicBezTo>
                  <a:cubicBezTo>
                    <a:pt x="374" y="61"/>
                    <a:pt x="250" y="54"/>
                    <a:pt x="161" y="124"/>
                  </a:cubicBezTo>
                  <a:cubicBezTo>
                    <a:pt x="51" y="210"/>
                    <a:pt x="39" y="371"/>
                    <a:pt x="138" y="472"/>
                  </a:cubicBezTo>
                  <a:cubicBezTo>
                    <a:pt x="251" y="587"/>
                    <a:pt x="364" y="701"/>
                    <a:pt x="478" y="815"/>
                  </a:cubicBezTo>
                  <a:cubicBezTo>
                    <a:pt x="499" y="836"/>
                    <a:pt x="519" y="857"/>
                    <a:pt x="540" y="878"/>
                  </a:cubicBezTo>
                  <a:cubicBezTo>
                    <a:pt x="554" y="892"/>
                    <a:pt x="571" y="893"/>
                    <a:pt x="582" y="881"/>
                  </a:cubicBezTo>
                  <a:cubicBezTo>
                    <a:pt x="594" y="869"/>
                    <a:pt x="593" y="853"/>
                    <a:pt x="579" y="839"/>
                  </a:cubicBezTo>
                  <a:cubicBezTo>
                    <a:pt x="478" y="737"/>
                    <a:pt x="377" y="636"/>
                    <a:pt x="277" y="534"/>
                  </a:cubicBezTo>
                  <a:cubicBezTo>
                    <a:pt x="271" y="528"/>
                    <a:pt x="265" y="519"/>
                    <a:pt x="265" y="512"/>
                  </a:cubicBezTo>
                  <a:cubicBezTo>
                    <a:pt x="264" y="504"/>
                    <a:pt x="270" y="493"/>
                    <a:pt x="277" y="489"/>
                  </a:cubicBezTo>
                  <a:cubicBezTo>
                    <a:pt x="283" y="485"/>
                    <a:pt x="294" y="487"/>
                    <a:pt x="303" y="489"/>
                  </a:cubicBezTo>
                  <a:cubicBezTo>
                    <a:pt x="307" y="490"/>
                    <a:pt x="311" y="496"/>
                    <a:pt x="315" y="500"/>
                  </a:cubicBezTo>
                  <a:cubicBezTo>
                    <a:pt x="413" y="599"/>
                    <a:pt x="511" y="698"/>
                    <a:pt x="609" y="797"/>
                  </a:cubicBezTo>
                  <a:cubicBezTo>
                    <a:pt x="613" y="800"/>
                    <a:pt x="616" y="804"/>
                    <a:pt x="619" y="807"/>
                  </a:cubicBezTo>
                  <a:cubicBezTo>
                    <a:pt x="631" y="817"/>
                    <a:pt x="645" y="817"/>
                    <a:pt x="656" y="807"/>
                  </a:cubicBezTo>
                  <a:cubicBezTo>
                    <a:pt x="667" y="797"/>
                    <a:pt x="668" y="781"/>
                    <a:pt x="659" y="769"/>
                  </a:cubicBezTo>
                  <a:cubicBezTo>
                    <a:pt x="656" y="766"/>
                    <a:pt x="653" y="763"/>
                    <a:pt x="650" y="760"/>
                  </a:cubicBezTo>
                  <a:cubicBezTo>
                    <a:pt x="571" y="680"/>
                    <a:pt x="492" y="600"/>
                    <a:pt x="412" y="520"/>
                  </a:cubicBezTo>
                  <a:cubicBezTo>
                    <a:pt x="406" y="514"/>
                    <a:pt x="397" y="509"/>
                    <a:pt x="388" y="507"/>
                  </a:cubicBezTo>
                  <a:cubicBezTo>
                    <a:pt x="358" y="500"/>
                    <a:pt x="336" y="483"/>
                    <a:pt x="327" y="454"/>
                  </a:cubicBezTo>
                  <a:cubicBezTo>
                    <a:pt x="318" y="424"/>
                    <a:pt x="323" y="397"/>
                    <a:pt x="345" y="375"/>
                  </a:cubicBezTo>
                  <a:cubicBezTo>
                    <a:pt x="437" y="281"/>
                    <a:pt x="528" y="186"/>
                    <a:pt x="623" y="95"/>
                  </a:cubicBezTo>
                  <a:cubicBezTo>
                    <a:pt x="702" y="20"/>
                    <a:pt x="798" y="0"/>
                    <a:pt x="901" y="34"/>
                  </a:cubicBezTo>
                  <a:cubicBezTo>
                    <a:pt x="1004" y="69"/>
                    <a:pt x="1066" y="144"/>
                    <a:pt x="1089" y="251"/>
                  </a:cubicBezTo>
                  <a:cubicBezTo>
                    <a:pt x="1091" y="261"/>
                    <a:pt x="1093" y="272"/>
                    <a:pt x="1095" y="283"/>
                  </a:cubicBezTo>
                  <a:cubicBezTo>
                    <a:pt x="1095" y="296"/>
                    <a:pt x="1095" y="309"/>
                    <a:pt x="1095" y="322"/>
                  </a:cubicBezTo>
                  <a:close/>
                  <a:moveTo>
                    <a:pt x="856" y="587"/>
                  </a:moveTo>
                  <a:cubicBezTo>
                    <a:pt x="855" y="588"/>
                    <a:pt x="856" y="588"/>
                    <a:pt x="858" y="586"/>
                  </a:cubicBezTo>
                  <a:cubicBezTo>
                    <a:pt x="899" y="545"/>
                    <a:pt x="941" y="504"/>
                    <a:pt x="981" y="461"/>
                  </a:cubicBezTo>
                  <a:cubicBezTo>
                    <a:pt x="1024" y="416"/>
                    <a:pt x="1044" y="361"/>
                    <a:pt x="1043" y="299"/>
                  </a:cubicBezTo>
                  <a:cubicBezTo>
                    <a:pt x="1041" y="205"/>
                    <a:pt x="983" y="119"/>
                    <a:pt x="896" y="87"/>
                  </a:cubicBezTo>
                  <a:cubicBezTo>
                    <a:pt x="802" y="52"/>
                    <a:pt x="719" y="71"/>
                    <a:pt x="648" y="141"/>
                  </a:cubicBezTo>
                  <a:cubicBezTo>
                    <a:pt x="561" y="228"/>
                    <a:pt x="475" y="316"/>
                    <a:pt x="388" y="403"/>
                  </a:cubicBezTo>
                  <a:cubicBezTo>
                    <a:pt x="385" y="407"/>
                    <a:pt x="379" y="410"/>
                    <a:pt x="379" y="414"/>
                  </a:cubicBezTo>
                  <a:cubicBezTo>
                    <a:pt x="377" y="424"/>
                    <a:pt x="375" y="435"/>
                    <a:pt x="379" y="442"/>
                  </a:cubicBezTo>
                  <a:cubicBezTo>
                    <a:pt x="383" y="449"/>
                    <a:pt x="395" y="455"/>
                    <a:pt x="403" y="456"/>
                  </a:cubicBezTo>
                  <a:cubicBezTo>
                    <a:pt x="411" y="456"/>
                    <a:pt x="420" y="449"/>
                    <a:pt x="426" y="443"/>
                  </a:cubicBezTo>
                  <a:cubicBezTo>
                    <a:pt x="483" y="386"/>
                    <a:pt x="540" y="328"/>
                    <a:pt x="597" y="271"/>
                  </a:cubicBezTo>
                  <a:cubicBezTo>
                    <a:pt x="621" y="246"/>
                    <a:pt x="628" y="247"/>
                    <a:pt x="653" y="270"/>
                  </a:cubicBezTo>
                  <a:cubicBezTo>
                    <a:pt x="689" y="304"/>
                    <a:pt x="730" y="327"/>
                    <a:pt x="782" y="313"/>
                  </a:cubicBezTo>
                  <a:cubicBezTo>
                    <a:pt x="805" y="306"/>
                    <a:pt x="825" y="293"/>
                    <a:pt x="842" y="275"/>
                  </a:cubicBezTo>
                  <a:cubicBezTo>
                    <a:pt x="850" y="267"/>
                    <a:pt x="860" y="261"/>
                    <a:pt x="870" y="267"/>
                  </a:cubicBezTo>
                  <a:cubicBezTo>
                    <a:pt x="877" y="271"/>
                    <a:pt x="886" y="280"/>
                    <a:pt x="887" y="287"/>
                  </a:cubicBezTo>
                  <a:cubicBezTo>
                    <a:pt x="887" y="296"/>
                    <a:pt x="882" y="307"/>
                    <a:pt x="876" y="313"/>
                  </a:cubicBezTo>
                  <a:cubicBezTo>
                    <a:pt x="828" y="364"/>
                    <a:pt x="753" y="388"/>
                    <a:pt x="677" y="350"/>
                  </a:cubicBezTo>
                  <a:cubicBezTo>
                    <a:pt x="659" y="341"/>
                    <a:pt x="642" y="328"/>
                    <a:pt x="625" y="318"/>
                  </a:cubicBezTo>
                  <a:cubicBezTo>
                    <a:pt x="619" y="324"/>
                    <a:pt x="611" y="331"/>
                    <a:pt x="601" y="340"/>
                  </a:cubicBezTo>
                  <a:cubicBezTo>
                    <a:pt x="686" y="422"/>
                    <a:pt x="771" y="504"/>
                    <a:pt x="856" y="587"/>
                  </a:cubicBezTo>
                  <a:close/>
                  <a:moveTo>
                    <a:pt x="454" y="489"/>
                  </a:moveTo>
                  <a:cubicBezTo>
                    <a:pt x="455" y="490"/>
                    <a:pt x="457" y="492"/>
                    <a:pt x="458" y="493"/>
                  </a:cubicBezTo>
                  <a:cubicBezTo>
                    <a:pt x="535" y="571"/>
                    <a:pt x="612" y="649"/>
                    <a:pt x="689" y="726"/>
                  </a:cubicBezTo>
                  <a:cubicBezTo>
                    <a:pt x="691" y="729"/>
                    <a:pt x="694" y="731"/>
                    <a:pt x="697" y="733"/>
                  </a:cubicBezTo>
                  <a:cubicBezTo>
                    <a:pt x="708" y="741"/>
                    <a:pt x="721" y="740"/>
                    <a:pt x="731" y="731"/>
                  </a:cubicBezTo>
                  <a:cubicBezTo>
                    <a:pt x="740" y="723"/>
                    <a:pt x="742" y="708"/>
                    <a:pt x="736" y="697"/>
                  </a:cubicBezTo>
                  <a:cubicBezTo>
                    <a:pt x="733" y="692"/>
                    <a:pt x="729" y="688"/>
                    <a:pt x="725" y="684"/>
                  </a:cubicBezTo>
                  <a:cubicBezTo>
                    <a:pt x="651" y="610"/>
                    <a:pt x="577" y="535"/>
                    <a:pt x="502" y="460"/>
                  </a:cubicBezTo>
                  <a:cubicBezTo>
                    <a:pt x="499" y="456"/>
                    <a:pt x="496" y="453"/>
                    <a:pt x="493" y="451"/>
                  </a:cubicBezTo>
                  <a:cubicBezTo>
                    <a:pt x="479" y="464"/>
                    <a:pt x="466" y="476"/>
                    <a:pt x="454" y="489"/>
                  </a:cubicBezTo>
                  <a:close/>
                  <a:moveTo>
                    <a:pt x="527" y="415"/>
                  </a:moveTo>
                  <a:cubicBezTo>
                    <a:pt x="538" y="425"/>
                    <a:pt x="550" y="435"/>
                    <a:pt x="560" y="446"/>
                  </a:cubicBezTo>
                  <a:cubicBezTo>
                    <a:pt x="628" y="514"/>
                    <a:pt x="695" y="582"/>
                    <a:pt x="763" y="649"/>
                  </a:cubicBezTo>
                  <a:cubicBezTo>
                    <a:pt x="770" y="656"/>
                    <a:pt x="782" y="662"/>
                    <a:pt x="791" y="662"/>
                  </a:cubicBezTo>
                  <a:cubicBezTo>
                    <a:pt x="799" y="661"/>
                    <a:pt x="808" y="652"/>
                    <a:pt x="812" y="644"/>
                  </a:cubicBezTo>
                  <a:cubicBezTo>
                    <a:pt x="818" y="632"/>
                    <a:pt x="812" y="621"/>
                    <a:pt x="803" y="612"/>
                  </a:cubicBezTo>
                  <a:cubicBezTo>
                    <a:pt x="726" y="535"/>
                    <a:pt x="650" y="458"/>
                    <a:pt x="573" y="380"/>
                  </a:cubicBezTo>
                  <a:cubicBezTo>
                    <a:pt x="571" y="378"/>
                    <a:pt x="569" y="377"/>
                    <a:pt x="568" y="377"/>
                  </a:cubicBezTo>
                  <a:cubicBezTo>
                    <a:pt x="554" y="389"/>
                    <a:pt x="542" y="401"/>
                    <a:pt x="527" y="415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62" name="Freeform 17">
              <a:extLst>
                <a:ext uri="{FF2B5EF4-FFF2-40B4-BE49-F238E27FC236}">
                  <a16:creationId xmlns:a16="http://schemas.microsoft.com/office/drawing/2014/main" id="{2EE79839-FA2F-4C96-BB2B-093617E4C7D0}"/>
                </a:ext>
              </a:extLst>
            </p:cNvPr>
            <p:cNvSpPr>
              <a:spLocks/>
            </p:cNvSpPr>
            <p:nvPr/>
          </p:nvSpPr>
          <p:spPr bwMode="auto">
            <a:xfrm>
              <a:off x="1779588" y="8901113"/>
              <a:ext cx="4814888" cy="5788025"/>
            </a:xfrm>
            <a:custGeom>
              <a:avLst/>
              <a:gdLst>
                <a:gd name="T0" fmla="*/ 931 w 1279"/>
                <a:gd name="T1" fmla="*/ 15 h 1536"/>
                <a:gd name="T2" fmla="*/ 1097 w 1279"/>
                <a:gd name="T3" fmla="*/ 110 h 1536"/>
                <a:gd name="T4" fmla="*/ 796 w 1279"/>
                <a:gd name="T5" fmla="*/ 52 h 1536"/>
                <a:gd name="T6" fmla="*/ 202 w 1279"/>
                <a:gd name="T7" fmla="*/ 370 h 1536"/>
                <a:gd name="T8" fmla="*/ 154 w 1279"/>
                <a:gd name="T9" fmla="*/ 566 h 1536"/>
                <a:gd name="T10" fmla="*/ 180 w 1279"/>
                <a:gd name="T11" fmla="*/ 699 h 1536"/>
                <a:gd name="T12" fmla="*/ 49 w 1279"/>
                <a:gd name="T13" fmla="*/ 902 h 1536"/>
                <a:gd name="T14" fmla="*/ 105 w 1279"/>
                <a:gd name="T15" fmla="*/ 937 h 1536"/>
                <a:gd name="T16" fmla="*/ 122 w 1279"/>
                <a:gd name="T17" fmla="*/ 1074 h 1536"/>
                <a:gd name="T18" fmla="*/ 155 w 1279"/>
                <a:gd name="T19" fmla="*/ 1138 h 1536"/>
                <a:gd name="T20" fmla="*/ 151 w 1279"/>
                <a:gd name="T21" fmla="*/ 1152 h 1536"/>
                <a:gd name="T22" fmla="*/ 201 w 1279"/>
                <a:gd name="T23" fmla="*/ 1322 h 1536"/>
                <a:gd name="T24" fmla="*/ 578 w 1279"/>
                <a:gd name="T25" fmla="*/ 1252 h 1536"/>
                <a:gd name="T26" fmla="*/ 709 w 1279"/>
                <a:gd name="T27" fmla="*/ 1150 h 1536"/>
                <a:gd name="T28" fmla="*/ 759 w 1279"/>
                <a:gd name="T29" fmla="*/ 1152 h 1536"/>
                <a:gd name="T30" fmla="*/ 619 w 1279"/>
                <a:gd name="T31" fmla="*/ 1293 h 1536"/>
                <a:gd name="T32" fmla="*/ 567 w 1279"/>
                <a:gd name="T33" fmla="*/ 1359 h 1536"/>
                <a:gd name="T34" fmla="*/ 636 w 1279"/>
                <a:gd name="T35" fmla="*/ 1485 h 1536"/>
                <a:gd name="T36" fmla="*/ 1202 w 1279"/>
                <a:gd name="T37" fmla="*/ 1482 h 1536"/>
                <a:gd name="T38" fmla="*/ 1125 w 1279"/>
                <a:gd name="T39" fmla="*/ 1242 h 1536"/>
                <a:gd name="T40" fmla="*/ 1147 w 1279"/>
                <a:gd name="T41" fmla="*/ 1050 h 1536"/>
                <a:gd name="T42" fmla="*/ 1206 w 1279"/>
                <a:gd name="T43" fmla="*/ 1364 h 1536"/>
                <a:gd name="T44" fmla="*/ 1270 w 1279"/>
                <a:gd name="T45" fmla="*/ 1495 h 1536"/>
                <a:gd name="T46" fmla="*/ 1158 w 1279"/>
                <a:gd name="T47" fmla="*/ 1534 h 1536"/>
                <a:gd name="T48" fmla="*/ 600 w 1279"/>
                <a:gd name="T49" fmla="*/ 1536 h 1536"/>
                <a:gd name="T50" fmla="*/ 543 w 1279"/>
                <a:gd name="T51" fmla="*/ 1417 h 1536"/>
                <a:gd name="T52" fmla="*/ 467 w 1279"/>
                <a:gd name="T53" fmla="*/ 1345 h 1536"/>
                <a:gd name="T54" fmla="*/ 160 w 1279"/>
                <a:gd name="T55" fmla="*/ 1355 h 1536"/>
                <a:gd name="T56" fmla="*/ 118 w 1279"/>
                <a:gd name="T57" fmla="*/ 1191 h 1536"/>
                <a:gd name="T58" fmla="*/ 91 w 1279"/>
                <a:gd name="T59" fmla="*/ 1114 h 1536"/>
                <a:gd name="T60" fmla="*/ 84 w 1279"/>
                <a:gd name="T61" fmla="*/ 1037 h 1536"/>
                <a:gd name="T62" fmla="*/ 0 w 1279"/>
                <a:gd name="T63" fmla="*/ 912 h 1536"/>
                <a:gd name="T64" fmla="*/ 36 w 1279"/>
                <a:gd name="T65" fmla="*/ 833 h 1536"/>
                <a:gd name="T66" fmla="*/ 127 w 1279"/>
                <a:gd name="T67" fmla="*/ 612 h 1536"/>
                <a:gd name="T68" fmla="*/ 140 w 1279"/>
                <a:gd name="T69" fmla="*/ 401 h 1536"/>
                <a:gd name="T70" fmla="*/ 447 w 1279"/>
                <a:gd name="T71" fmla="*/ 54 h 1536"/>
                <a:gd name="T72" fmla="*/ 759 w 1279"/>
                <a:gd name="T73" fmla="*/ 0 h 1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79" h="1536">
                  <a:moveTo>
                    <a:pt x="843" y="0"/>
                  </a:moveTo>
                  <a:cubicBezTo>
                    <a:pt x="873" y="5"/>
                    <a:pt x="902" y="9"/>
                    <a:pt x="931" y="15"/>
                  </a:cubicBezTo>
                  <a:cubicBezTo>
                    <a:pt x="985" y="27"/>
                    <a:pt x="1035" y="47"/>
                    <a:pt x="1083" y="73"/>
                  </a:cubicBezTo>
                  <a:cubicBezTo>
                    <a:pt x="1100" y="82"/>
                    <a:pt x="1105" y="97"/>
                    <a:pt x="1097" y="110"/>
                  </a:cubicBezTo>
                  <a:cubicBezTo>
                    <a:pt x="1090" y="124"/>
                    <a:pt x="1075" y="127"/>
                    <a:pt x="1058" y="118"/>
                  </a:cubicBezTo>
                  <a:cubicBezTo>
                    <a:pt x="976" y="73"/>
                    <a:pt x="889" y="49"/>
                    <a:pt x="796" y="52"/>
                  </a:cubicBezTo>
                  <a:cubicBezTo>
                    <a:pt x="679" y="55"/>
                    <a:pt x="565" y="73"/>
                    <a:pt x="453" y="107"/>
                  </a:cubicBezTo>
                  <a:cubicBezTo>
                    <a:pt x="320" y="146"/>
                    <a:pt x="241" y="241"/>
                    <a:pt x="202" y="370"/>
                  </a:cubicBezTo>
                  <a:cubicBezTo>
                    <a:pt x="186" y="425"/>
                    <a:pt x="172" y="481"/>
                    <a:pt x="147" y="533"/>
                  </a:cubicBezTo>
                  <a:cubicBezTo>
                    <a:pt x="141" y="545"/>
                    <a:pt x="143" y="557"/>
                    <a:pt x="154" y="566"/>
                  </a:cubicBezTo>
                  <a:cubicBezTo>
                    <a:pt x="155" y="568"/>
                    <a:pt x="157" y="569"/>
                    <a:pt x="158" y="570"/>
                  </a:cubicBezTo>
                  <a:cubicBezTo>
                    <a:pt x="210" y="621"/>
                    <a:pt x="213" y="635"/>
                    <a:pt x="180" y="699"/>
                  </a:cubicBezTo>
                  <a:cubicBezTo>
                    <a:pt x="149" y="760"/>
                    <a:pt x="112" y="817"/>
                    <a:pt x="71" y="871"/>
                  </a:cubicBezTo>
                  <a:cubicBezTo>
                    <a:pt x="63" y="880"/>
                    <a:pt x="57" y="891"/>
                    <a:pt x="49" y="902"/>
                  </a:cubicBezTo>
                  <a:cubicBezTo>
                    <a:pt x="61" y="910"/>
                    <a:pt x="70" y="917"/>
                    <a:pt x="80" y="923"/>
                  </a:cubicBezTo>
                  <a:cubicBezTo>
                    <a:pt x="88" y="928"/>
                    <a:pt x="97" y="932"/>
                    <a:pt x="105" y="937"/>
                  </a:cubicBezTo>
                  <a:cubicBezTo>
                    <a:pt x="146" y="960"/>
                    <a:pt x="158" y="998"/>
                    <a:pt x="139" y="1042"/>
                  </a:cubicBezTo>
                  <a:cubicBezTo>
                    <a:pt x="134" y="1052"/>
                    <a:pt x="128" y="1062"/>
                    <a:pt x="122" y="1074"/>
                  </a:cubicBezTo>
                  <a:cubicBezTo>
                    <a:pt x="130" y="1080"/>
                    <a:pt x="138" y="1086"/>
                    <a:pt x="146" y="1093"/>
                  </a:cubicBezTo>
                  <a:cubicBezTo>
                    <a:pt x="166" y="1108"/>
                    <a:pt x="168" y="1118"/>
                    <a:pt x="155" y="1138"/>
                  </a:cubicBezTo>
                  <a:cubicBezTo>
                    <a:pt x="153" y="1142"/>
                    <a:pt x="151" y="1145"/>
                    <a:pt x="149" y="1148"/>
                  </a:cubicBezTo>
                  <a:cubicBezTo>
                    <a:pt x="150" y="1150"/>
                    <a:pt x="151" y="1151"/>
                    <a:pt x="151" y="1152"/>
                  </a:cubicBezTo>
                  <a:cubicBezTo>
                    <a:pt x="198" y="1179"/>
                    <a:pt x="210" y="1205"/>
                    <a:pt x="198" y="1259"/>
                  </a:cubicBezTo>
                  <a:cubicBezTo>
                    <a:pt x="193" y="1280"/>
                    <a:pt x="194" y="1301"/>
                    <a:pt x="201" y="1322"/>
                  </a:cubicBezTo>
                  <a:cubicBezTo>
                    <a:pt x="210" y="1348"/>
                    <a:pt x="232" y="1360"/>
                    <a:pt x="259" y="1354"/>
                  </a:cubicBezTo>
                  <a:cubicBezTo>
                    <a:pt x="368" y="1328"/>
                    <a:pt x="473" y="1290"/>
                    <a:pt x="578" y="1252"/>
                  </a:cubicBezTo>
                  <a:cubicBezTo>
                    <a:pt x="609" y="1241"/>
                    <a:pt x="639" y="1228"/>
                    <a:pt x="668" y="1212"/>
                  </a:cubicBezTo>
                  <a:cubicBezTo>
                    <a:pt x="692" y="1199"/>
                    <a:pt x="708" y="1179"/>
                    <a:pt x="709" y="1150"/>
                  </a:cubicBezTo>
                  <a:cubicBezTo>
                    <a:pt x="709" y="1136"/>
                    <a:pt x="722" y="1127"/>
                    <a:pt x="736" y="1128"/>
                  </a:cubicBezTo>
                  <a:cubicBezTo>
                    <a:pt x="749" y="1129"/>
                    <a:pt x="759" y="1138"/>
                    <a:pt x="759" y="1152"/>
                  </a:cubicBezTo>
                  <a:cubicBezTo>
                    <a:pt x="760" y="1184"/>
                    <a:pt x="747" y="1210"/>
                    <a:pt x="726" y="1231"/>
                  </a:cubicBezTo>
                  <a:cubicBezTo>
                    <a:pt x="696" y="1261"/>
                    <a:pt x="658" y="1279"/>
                    <a:pt x="619" y="1293"/>
                  </a:cubicBezTo>
                  <a:cubicBezTo>
                    <a:pt x="592" y="1302"/>
                    <a:pt x="565" y="1311"/>
                    <a:pt x="538" y="1321"/>
                  </a:cubicBezTo>
                  <a:cubicBezTo>
                    <a:pt x="548" y="1334"/>
                    <a:pt x="558" y="1346"/>
                    <a:pt x="567" y="1359"/>
                  </a:cubicBezTo>
                  <a:cubicBezTo>
                    <a:pt x="592" y="1394"/>
                    <a:pt x="611" y="1433"/>
                    <a:pt x="623" y="1474"/>
                  </a:cubicBezTo>
                  <a:cubicBezTo>
                    <a:pt x="626" y="1481"/>
                    <a:pt x="628" y="1485"/>
                    <a:pt x="636" y="1485"/>
                  </a:cubicBezTo>
                  <a:cubicBezTo>
                    <a:pt x="824" y="1484"/>
                    <a:pt x="1011" y="1483"/>
                    <a:pt x="1199" y="1482"/>
                  </a:cubicBezTo>
                  <a:cubicBezTo>
                    <a:pt x="1200" y="1482"/>
                    <a:pt x="1201" y="1482"/>
                    <a:pt x="1202" y="1482"/>
                  </a:cubicBezTo>
                  <a:cubicBezTo>
                    <a:pt x="1202" y="1480"/>
                    <a:pt x="1202" y="1478"/>
                    <a:pt x="1201" y="1476"/>
                  </a:cubicBezTo>
                  <a:cubicBezTo>
                    <a:pt x="1156" y="1404"/>
                    <a:pt x="1138" y="1324"/>
                    <a:pt x="1125" y="1242"/>
                  </a:cubicBezTo>
                  <a:cubicBezTo>
                    <a:pt x="1116" y="1188"/>
                    <a:pt x="1114" y="1133"/>
                    <a:pt x="1122" y="1079"/>
                  </a:cubicBezTo>
                  <a:cubicBezTo>
                    <a:pt x="1125" y="1060"/>
                    <a:pt x="1133" y="1051"/>
                    <a:pt x="1147" y="1050"/>
                  </a:cubicBezTo>
                  <a:cubicBezTo>
                    <a:pt x="1164" y="1048"/>
                    <a:pt x="1176" y="1061"/>
                    <a:pt x="1174" y="1081"/>
                  </a:cubicBezTo>
                  <a:cubicBezTo>
                    <a:pt x="1160" y="1178"/>
                    <a:pt x="1177" y="1272"/>
                    <a:pt x="1206" y="1364"/>
                  </a:cubicBezTo>
                  <a:cubicBezTo>
                    <a:pt x="1217" y="1397"/>
                    <a:pt x="1236" y="1428"/>
                    <a:pt x="1252" y="1459"/>
                  </a:cubicBezTo>
                  <a:cubicBezTo>
                    <a:pt x="1258" y="1471"/>
                    <a:pt x="1265" y="1483"/>
                    <a:pt x="1270" y="1495"/>
                  </a:cubicBezTo>
                  <a:cubicBezTo>
                    <a:pt x="1279" y="1517"/>
                    <a:pt x="1268" y="1533"/>
                    <a:pt x="1245" y="1534"/>
                  </a:cubicBezTo>
                  <a:cubicBezTo>
                    <a:pt x="1216" y="1534"/>
                    <a:pt x="1187" y="1534"/>
                    <a:pt x="1158" y="1534"/>
                  </a:cubicBezTo>
                  <a:cubicBezTo>
                    <a:pt x="1156" y="1534"/>
                    <a:pt x="1154" y="1535"/>
                    <a:pt x="1152" y="1536"/>
                  </a:cubicBezTo>
                  <a:cubicBezTo>
                    <a:pt x="968" y="1536"/>
                    <a:pt x="784" y="1536"/>
                    <a:pt x="600" y="1536"/>
                  </a:cubicBezTo>
                  <a:cubicBezTo>
                    <a:pt x="594" y="1527"/>
                    <a:pt x="585" y="1519"/>
                    <a:pt x="581" y="1509"/>
                  </a:cubicBezTo>
                  <a:cubicBezTo>
                    <a:pt x="568" y="1479"/>
                    <a:pt x="558" y="1446"/>
                    <a:pt x="543" y="1417"/>
                  </a:cubicBezTo>
                  <a:cubicBezTo>
                    <a:pt x="529" y="1392"/>
                    <a:pt x="509" y="1372"/>
                    <a:pt x="491" y="1350"/>
                  </a:cubicBezTo>
                  <a:cubicBezTo>
                    <a:pt x="485" y="1342"/>
                    <a:pt x="477" y="1342"/>
                    <a:pt x="467" y="1345"/>
                  </a:cubicBezTo>
                  <a:cubicBezTo>
                    <a:pt x="400" y="1365"/>
                    <a:pt x="333" y="1386"/>
                    <a:pt x="266" y="1405"/>
                  </a:cubicBezTo>
                  <a:cubicBezTo>
                    <a:pt x="223" y="1416"/>
                    <a:pt x="179" y="1395"/>
                    <a:pt x="160" y="1355"/>
                  </a:cubicBezTo>
                  <a:cubicBezTo>
                    <a:pt x="145" y="1324"/>
                    <a:pt x="140" y="1291"/>
                    <a:pt x="147" y="1257"/>
                  </a:cubicBezTo>
                  <a:cubicBezTo>
                    <a:pt x="155" y="1215"/>
                    <a:pt x="155" y="1215"/>
                    <a:pt x="118" y="1191"/>
                  </a:cubicBezTo>
                  <a:cubicBezTo>
                    <a:pt x="96" y="1178"/>
                    <a:pt x="89" y="1162"/>
                    <a:pt x="98" y="1138"/>
                  </a:cubicBezTo>
                  <a:cubicBezTo>
                    <a:pt x="102" y="1126"/>
                    <a:pt x="100" y="1121"/>
                    <a:pt x="91" y="1114"/>
                  </a:cubicBezTo>
                  <a:cubicBezTo>
                    <a:pt x="63" y="1093"/>
                    <a:pt x="61" y="1079"/>
                    <a:pt x="77" y="1048"/>
                  </a:cubicBezTo>
                  <a:cubicBezTo>
                    <a:pt x="79" y="1044"/>
                    <a:pt x="81" y="1041"/>
                    <a:pt x="84" y="1037"/>
                  </a:cubicBezTo>
                  <a:cubicBezTo>
                    <a:pt x="104" y="999"/>
                    <a:pt x="102" y="992"/>
                    <a:pt x="65" y="973"/>
                  </a:cubicBezTo>
                  <a:cubicBezTo>
                    <a:pt x="37" y="959"/>
                    <a:pt x="12" y="943"/>
                    <a:pt x="0" y="912"/>
                  </a:cubicBezTo>
                  <a:cubicBezTo>
                    <a:pt x="0" y="905"/>
                    <a:pt x="0" y="898"/>
                    <a:pt x="0" y="891"/>
                  </a:cubicBezTo>
                  <a:cubicBezTo>
                    <a:pt x="12" y="872"/>
                    <a:pt x="22" y="851"/>
                    <a:pt x="36" y="833"/>
                  </a:cubicBezTo>
                  <a:cubicBezTo>
                    <a:pt x="75" y="781"/>
                    <a:pt x="110" y="726"/>
                    <a:pt x="138" y="668"/>
                  </a:cubicBezTo>
                  <a:cubicBezTo>
                    <a:pt x="154" y="635"/>
                    <a:pt x="154" y="635"/>
                    <a:pt x="127" y="612"/>
                  </a:cubicBezTo>
                  <a:cubicBezTo>
                    <a:pt x="91" y="581"/>
                    <a:pt x="85" y="553"/>
                    <a:pt x="102" y="508"/>
                  </a:cubicBezTo>
                  <a:cubicBezTo>
                    <a:pt x="115" y="472"/>
                    <a:pt x="128" y="437"/>
                    <a:pt x="140" y="401"/>
                  </a:cubicBezTo>
                  <a:cubicBezTo>
                    <a:pt x="147" y="382"/>
                    <a:pt x="150" y="361"/>
                    <a:pt x="157" y="342"/>
                  </a:cubicBezTo>
                  <a:cubicBezTo>
                    <a:pt x="206" y="198"/>
                    <a:pt x="298" y="97"/>
                    <a:pt x="447" y="54"/>
                  </a:cubicBezTo>
                  <a:cubicBezTo>
                    <a:pt x="524" y="33"/>
                    <a:pt x="603" y="19"/>
                    <a:pt x="682" y="9"/>
                  </a:cubicBezTo>
                  <a:cubicBezTo>
                    <a:pt x="708" y="6"/>
                    <a:pt x="733" y="3"/>
                    <a:pt x="759" y="0"/>
                  </a:cubicBezTo>
                  <a:cubicBezTo>
                    <a:pt x="787" y="0"/>
                    <a:pt x="815" y="0"/>
                    <a:pt x="843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63" name="Freeform 18">
              <a:extLst>
                <a:ext uri="{FF2B5EF4-FFF2-40B4-BE49-F238E27FC236}">
                  <a16:creationId xmlns:a16="http://schemas.microsoft.com/office/drawing/2014/main" id="{18A10A38-A0BD-4702-99A0-8C62E3D40545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5888" y="9458325"/>
              <a:ext cx="1050925" cy="1243013"/>
            </a:xfrm>
            <a:custGeom>
              <a:avLst/>
              <a:gdLst>
                <a:gd name="T0" fmla="*/ 279 w 279"/>
                <a:gd name="T1" fmla="*/ 30 h 330"/>
                <a:gd name="T2" fmla="*/ 258 w 279"/>
                <a:gd name="T3" fmla="*/ 54 h 330"/>
                <a:gd name="T4" fmla="*/ 193 w 279"/>
                <a:gd name="T5" fmla="*/ 81 h 330"/>
                <a:gd name="T6" fmla="*/ 67 w 279"/>
                <a:gd name="T7" fmla="*/ 250 h 330"/>
                <a:gd name="T8" fmla="*/ 54 w 279"/>
                <a:gd name="T9" fmla="*/ 302 h 330"/>
                <a:gd name="T10" fmla="*/ 23 w 279"/>
                <a:gd name="T11" fmla="*/ 327 h 330"/>
                <a:gd name="T12" fmla="*/ 4 w 279"/>
                <a:gd name="T13" fmla="*/ 291 h 330"/>
                <a:gd name="T14" fmla="*/ 101 w 279"/>
                <a:gd name="T15" fmla="*/ 89 h 330"/>
                <a:gd name="T16" fmla="*/ 245 w 279"/>
                <a:gd name="T17" fmla="*/ 5 h 330"/>
                <a:gd name="T18" fmla="*/ 279 w 279"/>
                <a:gd name="T19" fmla="*/ 30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9" h="330">
                  <a:moveTo>
                    <a:pt x="279" y="30"/>
                  </a:moveTo>
                  <a:cubicBezTo>
                    <a:pt x="278" y="42"/>
                    <a:pt x="270" y="50"/>
                    <a:pt x="258" y="54"/>
                  </a:cubicBezTo>
                  <a:cubicBezTo>
                    <a:pt x="236" y="62"/>
                    <a:pt x="213" y="70"/>
                    <a:pt x="193" y="81"/>
                  </a:cubicBezTo>
                  <a:cubicBezTo>
                    <a:pt x="126" y="119"/>
                    <a:pt x="90" y="180"/>
                    <a:pt x="67" y="250"/>
                  </a:cubicBezTo>
                  <a:cubicBezTo>
                    <a:pt x="62" y="267"/>
                    <a:pt x="59" y="285"/>
                    <a:pt x="54" y="302"/>
                  </a:cubicBezTo>
                  <a:cubicBezTo>
                    <a:pt x="50" y="321"/>
                    <a:pt x="38" y="330"/>
                    <a:pt x="23" y="327"/>
                  </a:cubicBezTo>
                  <a:cubicBezTo>
                    <a:pt x="7" y="324"/>
                    <a:pt x="0" y="311"/>
                    <a:pt x="4" y="291"/>
                  </a:cubicBezTo>
                  <a:cubicBezTo>
                    <a:pt x="19" y="215"/>
                    <a:pt x="48" y="146"/>
                    <a:pt x="101" y="89"/>
                  </a:cubicBezTo>
                  <a:cubicBezTo>
                    <a:pt x="140" y="46"/>
                    <a:pt x="190" y="19"/>
                    <a:pt x="245" y="5"/>
                  </a:cubicBezTo>
                  <a:cubicBezTo>
                    <a:pt x="264" y="0"/>
                    <a:pt x="279" y="11"/>
                    <a:pt x="279" y="3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64" name="Freeform 19">
              <a:extLst>
                <a:ext uri="{FF2B5EF4-FFF2-40B4-BE49-F238E27FC236}">
                  <a16:creationId xmlns:a16="http://schemas.microsoft.com/office/drawing/2014/main" id="{D0D0D138-A2F8-4AF2-A0FC-D5E3AF2201B4}"/>
                </a:ext>
              </a:extLst>
            </p:cNvPr>
            <p:cNvSpPr>
              <a:spLocks/>
            </p:cNvSpPr>
            <p:nvPr/>
          </p:nvSpPr>
          <p:spPr bwMode="auto">
            <a:xfrm>
              <a:off x="2551113" y="10829925"/>
              <a:ext cx="192088" cy="192088"/>
            </a:xfrm>
            <a:custGeom>
              <a:avLst/>
              <a:gdLst>
                <a:gd name="T0" fmla="*/ 26 w 51"/>
                <a:gd name="T1" fmla="*/ 51 h 51"/>
                <a:gd name="T2" fmla="*/ 0 w 51"/>
                <a:gd name="T3" fmla="*/ 25 h 51"/>
                <a:gd name="T4" fmla="*/ 26 w 51"/>
                <a:gd name="T5" fmla="*/ 1 h 51"/>
                <a:gd name="T6" fmla="*/ 51 w 51"/>
                <a:gd name="T7" fmla="*/ 25 h 51"/>
                <a:gd name="T8" fmla="*/ 26 w 51"/>
                <a:gd name="T9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51">
                  <a:moveTo>
                    <a:pt x="26" y="51"/>
                  </a:moveTo>
                  <a:cubicBezTo>
                    <a:pt x="12" y="51"/>
                    <a:pt x="0" y="39"/>
                    <a:pt x="0" y="25"/>
                  </a:cubicBezTo>
                  <a:cubicBezTo>
                    <a:pt x="0" y="11"/>
                    <a:pt x="12" y="0"/>
                    <a:pt x="26" y="1"/>
                  </a:cubicBezTo>
                  <a:cubicBezTo>
                    <a:pt x="40" y="1"/>
                    <a:pt x="50" y="11"/>
                    <a:pt x="51" y="25"/>
                  </a:cubicBezTo>
                  <a:cubicBezTo>
                    <a:pt x="51" y="39"/>
                    <a:pt x="40" y="51"/>
                    <a:pt x="26" y="5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0BA436C4-27BC-476A-9C42-151F2A7D4DDF}"/>
              </a:ext>
            </a:extLst>
          </p:cNvPr>
          <p:cNvGrpSpPr/>
          <p:nvPr/>
        </p:nvGrpSpPr>
        <p:grpSpPr>
          <a:xfrm>
            <a:off x="3598684" y="4856252"/>
            <a:ext cx="359938" cy="359936"/>
            <a:chOff x="18032413" y="7235825"/>
            <a:chExt cx="5783263" cy="5783263"/>
          </a:xfrm>
          <a:solidFill>
            <a:schemeClr val="bg1"/>
          </a:solidFill>
        </p:grpSpPr>
        <p:sp>
          <p:nvSpPr>
            <p:cNvPr id="66" name="Freeform 20">
              <a:extLst>
                <a:ext uri="{FF2B5EF4-FFF2-40B4-BE49-F238E27FC236}">
                  <a16:creationId xmlns:a16="http://schemas.microsoft.com/office/drawing/2014/main" id="{8FEF72BA-0F30-4AA5-AF2C-2E19112D399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032413" y="7235825"/>
              <a:ext cx="5783263" cy="5783263"/>
            </a:xfrm>
            <a:custGeom>
              <a:avLst/>
              <a:gdLst>
                <a:gd name="T0" fmla="*/ 756 w 1536"/>
                <a:gd name="T1" fmla="*/ 0 h 1535"/>
                <a:gd name="T2" fmla="*/ 780 w 1536"/>
                <a:gd name="T3" fmla="*/ 0 h 1535"/>
                <a:gd name="T4" fmla="*/ 801 w 1536"/>
                <a:gd name="T5" fmla="*/ 41 h 1535"/>
                <a:gd name="T6" fmla="*/ 801 w 1536"/>
                <a:gd name="T7" fmla="*/ 128 h 1535"/>
                <a:gd name="T8" fmla="*/ 1220 w 1536"/>
                <a:gd name="T9" fmla="*/ 316 h 1535"/>
                <a:gd name="T10" fmla="*/ 1408 w 1536"/>
                <a:gd name="T11" fmla="*/ 735 h 1535"/>
                <a:gd name="T12" fmla="*/ 1497 w 1536"/>
                <a:gd name="T13" fmla="*/ 735 h 1535"/>
                <a:gd name="T14" fmla="*/ 1536 w 1536"/>
                <a:gd name="T15" fmla="*/ 758 h 1535"/>
                <a:gd name="T16" fmla="*/ 1536 w 1536"/>
                <a:gd name="T17" fmla="*/ 776 h 1535"/>
                <a:gd name="T18" fmla="*/ 1497 w 1536"/>
                <a:gd name="T19" fmla="*/ 800 h 1535"/>
                <a:gd name="T20" fmla="*/ 1453 w 1536"/>
                <a:gd name="T21" fmla="*/ 800 h 1535"/>
                <a:gd name="T22" fmla="*/ 1408 w 1536"/>
                <a:gd name="T23" fmla="*/ 800 h 1535"/>
                <a:gd name="T24" fmla="*/ 1219 w 1536"/>
                <a:gd name="T25" fmla="*/ 1220 h 1535"/>
                <a:gd name="T26" fmla="*/ 800 w 1536"/>
                <a:gd name="T27" fmla="*/ 1407 h 1535"/>
                <a:gd name="T28" fmla="*/ 800 w 1536"/>
                <a:gd name="T29" fmla="*/ 1496 h 1535"/>
                <a:gd name="T30" fmla="*/ 777 w 1536"/>
                <a:gd name="T31" fmla="*/ 1535 h 1535"/>
                <a:gd name="T32" fmla="*/ 759 w 1536"/>
                <a:gd name="T33" fmla="*/ 1535 h 1535"/>
                <a:gd name="T34" fmla="*/ 736 w 1536"/>
                <a:gd name="T35" fmla="*/ 1496 h 1535"/>
                <a:gd name="T36" fmla="*/ 736 w 1536"/>
                <a:gd name="T37" fmla="*/ 1448 h 1535"/>
                <a:gd name="T38" fmla="*/ 736 w 1536"/>
                <a:gd name="T39" fmla="*/ 1407 h 1535"/>
                <a:gd name="T40" fmla="*/ 316 w 1536"/>
                <a:gd name="T41" fmla="*/ 1219 h 1535"/>
                <a:gd name="T42" fmla="*/ 129 w 1536"/>
                <a:gd name="T43" fmla="*/ 800 h 1535"/>
                <a:gd name="T44" fmla="*/ 40 w 1536"/>
                <a:gd name="T45" fmla="*/ 800 h 1535"/>
                <a:gd name="T46" fmla="*/ 0 w 1536"/>
                <a:gd name="T47" fmla="*/ 776 h 1535"/>
                <a:gd name="T48" fmla="*/ 0 w 1536"/>
                <a:gd name="T49" fmla="*/ 758 h 1535"/>
                <a:gd name="T50" fmla="*/ 40 w 1536"/>
                <a:gd name="T51" fmla="*/ 735 h 1535"/>
                <a:gd name="T52" fmla="*/ 93 w 1536"/>
                <a:gd name="T53" fmla="*/ 735 h 1535"/>
                <a:gd name="T54" fmla="*/ 129 w 1536"/>
                <a:gd name="T55" fmla="*/ 735 h 1535"/>
                <a:gd name="T56" fmla="*/ 735 w 1536"/>
                <a:gd name="T57" fmla="*/ 127 h 1535"/>
                <a:gd name="T58" fmla="*/ 735 w 1536"/>
                <a:gd name="T59" fmla="*/ 41 h 1535"/>
                <a:gd name="T60" fmla="*/ 756 w 1536"/>
                <a:gd name="T61" fmla="*/ 0 h 1535"/>
                <a:gd name="T62" fmla="*/ 800 w 1536"/>
                <a:gd name="T63" fmla="*/ 1341 h 1535"/>
                <a:gd name="T64" fmla="*/ 1342 w 1536"/>
                <a:gd name="T65" fmla="*/ 800 h 1535"/>
                <a:gd name="T66" fmla="*/ 1326 w 1536"/>
                <a:gd name="T67" fmla="*/ 800 h 1535"/>
                <a:gd name="T68" fmla="*/ 1251 w 1536"/>
                <a:gd name="T69" fmla="*/ 800 h 1535"/>
                <a:gd name="T70" fmla="*/ 1216 w 1536"/>
                <a:gd name="T71" fmla="*/ 767 h 1535"/>
                <a:gd name="T72" fmla="*/ 1250 w 1536"/>
                <a:gd name="T73" fmla="*/ 735 h 1535"/>
                <a:gd name="T74" fmla="*/ 1327 w 1536"/>
                <a:gd name="T75" fmla="*/ 735 h 1535"/>
                <a:gd name="T76" fmla="*/ 1342 w 1536"/>
                <a:gd name="T77" fmla="*/ 734 h 1535"/>
                <a:gd name="T78" fmla="*/ 801 w 1536"/>
                <a:gd name="T79" fmla="*/ 194 h 1535"/>
                <a:gd name="T80" fmla="*/ 801 w 1536"/>
                <a:gd name="T81" fmla="*/ 208 h 1535"/>
                <a:gd name="T82" fmla="*/ 801 w 1536"/>
                <a:gd name="T83" fmla="*/ 285 h 1535"/>
                <a:gd name="T84" fmla="*/ 769 w 1536"/>
                <a:gd name="T85" fmla="*/ 320 h 1535"/>
                <a:gd name="T86" fmla="*/ 735 w 1536"/>
                <a:gd name="T87" fmla="*/ 284 h 1535"/>
                <a:gd name="T88" fmla="*/ 735 w 1536"/>
                <a:gd name="T89" fmla="*/ 241 h 1535"/>
                <a:gd name="T90" fmla="*/ 735 w 1536"/>
                <a:gd name="T91" fmla="*/ 193 h 1535"/>
                <a:gd name="T92" fmla="*/ 195 w 1536"/>
                <a:gd name="T93" fmla="*/ 735 h 1535"/>
                <a:gd name="T94" fmla="*/ 213 w 1536"/>
                <a:gd name="T95" fmla="*/ 735 h 1535"/>
                <a:gd name="T96" fmla="*/ 289 w 1536"/>
                <a:gd name="T97" fmla="*/ 736 h 1535"/>
                <a:gd name="T98" fmla="*/ 320 w 1536"/>
                <a:gd name="T99" fmla="*/ 767 h 1535"/>
                <a:gd name="T100" fmla="*/ 289 w 1536"/>
                <a:gd name="T101" fmla="*/ 799 h 1535"/>
                <a:gd name="T102" fmla="*/ 256 w 1536"/>
                <a:gd name="T103" fmla="*/ 800 h 1535"/>
                <a:gd name="T104" fmla="*/ 194 w 1536"/>
                <a:gd name="T105" fmla="*/ 800 h 1535"/>
                <a:gd name="T106" fmla="*/ 735 w 1536"/>
                <a:gd name="T107" fmla="*/ 1341 h 1535"/>
                <a:gd name="T108" fmla="*/ 736 w 1536"/>
                <a:gd name="T109" fmla="*/ 1326 h 1535"/>
                <a:gd name="T110" fmla="*/ 736 w 1536"/>
                <a:gd name="T111" fmla="*/ 1251 h 1535"/>
                <a:gd name="T112" fmla="*/ 768 w 1536"/>
                <a:gd name="T113" fmla="*/ 1215 h 1535"/>
                <a:gd name="T114" fmla="*/ 800 w 1536"/>
                <a:gd name="T115" fmla="*/ 1252 h 1535"/>
                <a:gd name="T116" fmla="*/ 800 w 1536"/>
                <a:gd name="T117" fmla="*/ 1292 h 1535"/>
                <a:gd name="T118" fmla="*/ 800 w 1536"/>
                <a:gd name="T119" fmla="*/ 1341 h 1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536" h="1535">
                  <a:moveTo>
                    <a:pt x="756" y="0"/>
                  </a:moveTo>
                  <a:cubicBezTo>
                    <a:pt x="764" y="0"/>
                    <a:pt x="772" y="0"/>
                    <a:pt x="780" y="0"/>
                  </a:cubicBezTo>
                  <a:cubicBezTo>
                    <a:pt x="796" y="9"/>
                    <a:pt x="802" y="23"/>
                    <a:pt x="801" y="41"/>
                  </a:cubicBezTo>
                  <a:cubicBezTo>
                    <a:pt x="800" y="70"/>
                    <a:pt x="801" y="98"/>
                    <a:pt x="801" y="128"/>
                  </a:cubicBezTo>
                  <a:cubicBezTo>
                    <a:pt x="965" y="139"/>
                    <a:pt x="1105" y="201"/>
                    <a:pt x="1220" y="316"/>
                  </a:cubicBezTo>
                  <a:cubicBezTo>
                    <a:pt x="1335" y="431"/>
                    <a:pt x="1396" y="572"/>
                    <a:pt x="1408" y="735"/>
                  </a:cubicBezTo>
                  <a:cubicBezTo>
                    <a:pt x="1438" y="735"/>
                    <a:pt x="1467" y="736"/>
                    <a:pt x="1497" y="735"/>
                  </a:cubicBezTo>
                  <a:cubicBezTo>
                    <a:pt x="1515" y="735"/>
                    <a:pt x="1529" y="741"/>
                    <a:pt x="1536" y="758"/>
                  </a:cubicBezTo>
                  <a:cubicBezTo>
                    <a:pt x="1536" y="764"/>
                    <a:pt x="1536" y="770"/>
                    <a:pt x="1536" y="776"/>
                  </a:cubicBezTo>
                  <a:cubicBezTo>
                    <a:pt x="1529" y="794"/>
                    <a:pt x="1515" y="800"/>
                    <a:pt x="1497" y="800"/>
                  </a:cubicBezTo>
                  <a:cubicBezTo>
                    <a:pt x="1482" y="799"/>
                    <a:pt x="1468" y="800"/>
                    <a:pt x="1453" y="800"/>
                  </a:cubicBezTo>
                  <a:cubicBezTo>
                    <a:pt x="1438" y="800"/>
                    <a:pt x="1423" y="800"/>
                    <a:pt x="1408" y="800"/>
                  </a:cubicBezTo>
                  <a:cubicBezTo>
                    <a:pt x="1396" y="965"/>
                    <a:pt x="1335" y="1105"/>
                    <a:pt x="1219" y="1220"/>
                  </a:cubicBezTo>
                  <a:cubicBezTo>
                    <a:pt x="1104" y="1335"/>
                    <a:pt x="964" y="1396"/>
                    <a:pt x="800" y="1407"/>
                  </a:cubicBezTo>
                  <a:cubicBezTo>
                    <a:pt x="800" y="1437"/>
                    <a:pt x="800" y="1467"/>
                    <a:pt x="800" y="1496"/>
                  </a:cubicBezTo>
                  <a:cubicBezTo>
                    <a:pt x="801" y="1514"/>
                    <a:pt x="795" y="1528"/>
                    <a:pt x="777" y="1535"/>
                  </a:cubicBezTo>
                  <a:cubicBezTo>
                    <a:pt x="771" y="1535"/>
                    <a:pt x="765" y="1535"/>
                    <a:pt x="759" y="1535"/>
                  </a:cubicBezTo>
                  <a:cubicBezTo>
                    <a:pt x="741" y="1528"/>
                    <a:pt x="735" y="1514"/>
                    <a:pt x="736" y="1496"/>
                  </a:cubicBezTo>
                  <a:cubicBezTo>
                    <a:pt x="736" y="1480"/>
                    <a:pt x="736" y="1464"/>
                    <a:pt x="736" y="1448"/>
                  </a:cubicBezTo>
                  <a:cubicBezTo>
                    <a:pt x="736" y="1434"/>
                    <a:pt x="736" y="1421"/>
                    <a:pt x="736" y="1407"/>
                  </a:cubicBezTo>
                  <a:cubicBezTo>
                    <a:pt x="571" y="1396"/>
                    <a:pt x="431" y="1334"/>
                    <a:pt x="316" y="1219"/>
                  </a:cubicBezTo>
                  <a:cubicBezTo>
                    <a:pt x="201" y="1104"/>
                    <a:pt x="140" y="963"/>
                    <a:pt x="129" y="800"/>
                  </a:cubicBezTo>
                  <a:cubicBezTo>
                    <a:pt x="98" y="800"/>
                    <a:pt x="69" y="799"/>
                    <a:pt x="40" y="800"/>
                  </a:cubicBezTo>
                  <a:cubicBezTo>
                    <a:pt x="21" y="800"/>
                    <a:pt x="7" y="794"/>
                    <a:pt x="0" y="776"/>
                  </a:cubicBezTo>
                  <a:cubicBezTo>
                    <a:pt x="0" y="770"/>
                    <a:pt x="0" y="764"/>
                    <a:pt x="0" y="758"/>
                  </a:cubicBezTo>
                  <a:cubicBezTo>
                    <a:pt x="7" y="741"/>
                    <a:pt x="21" y="735"/>
                    <a:pt x="40" y="735"/>
                  </a:cubicBezTo>
                  <a:cubicBezTo>
                    <a:pt x="58" y="736"/>
                    <a:pt x="76" y="735"/>
                    <a:pt x="93" y="735"/>
                  </a:cubicBezTo>
                  <a:cubicBezTo>
                    <a:pt x="105" y="735"/>
                    <a:pt x="117" y="735"/>
                    <a:pt x="129" y="735"/>
                  </a:cubicBezTo>
                  <a:cubicBezTo>
                    <a:pt x="148" y="403"/>
                    <a:pt x="418" y="141"/>
                    <a:pt x="735" y="127"/>
                  </a:cubicBezTo>
                  <a:cubicBezTo>
                    <a:pt x="735" y="98"/>
                    <a:pt x="736" y="70"/>
                    <a:pt x="735" y="41"/>
                  </a:cubicBezTo>
                  <a:cubicBezTo>
                    <a:pt x="735" y="23"/>
                    <a:pt x="740" y="9"/>
                    <a:pt x="756" y="0"/>
                  </a:cubicBezTo>
                  <a:close/>
                  <a:moveTo>
                    <a:pt x="800" y="1341"/>
                  </a:moveTo>
                  <a:cubicBezTo>
                    <a:pt x="1090" y="1331"/>
                    <a:pt x="1331" y="1089"/>
                    <a:pt x="1342" y="800"/>
                  </a:cubicBezTo>
                  <a:cubicBezTo>
                    <a:pt x="1336" y="800"/>
                    <a:pt x="1331" y="800"/>
                    <a:pt x="1326" y="800"/>
                  </a:cubicBezTo>
                  <a:cubicBezTo>
                    <a:pt x="1301" y="800"/>
                    <a:pt x="1276" y="800"/>
                    <a:pt x="1251" y="800"/>
                  </a:cubicBezTo>
                  <a:cubicBezTo>
                    <a:pt x="1228" y="799"/>
                    <a:pt x="1216" y="787"/>
                    <a:pt x="1216" y="767"/>
                  </a:cubicBezTo>
                  <a:cubicBezTo>
                    <a:pt x="1216" y="748"/>
                    <a:pt x="1229" y="736"/>
                    <a:pt x="1250" y="735"/>
                  </a:cubicBezTo>
                  <a:cubicBezTo>
                    <a:pt x="1276" y="735"/>
                    <a:pt x="1301" y="735"/>
                    <a:pt x="1327" y="735"/>
                  </a:cubicBezTo>
                  <a:cubicBezTo>
                    <a:pt x="1332" y="735"/>
                    <a:pt x="1337" y="735"/>
                    <a:pt x="1342" y="734"/>
                  </a:cubicBezTo>
                  <a:cubicBezTo>
                    <a:pt x="1326" y="429"/>
                    <a:pt x="1077" y="204"/>
                    <a:pt x="801" y="194"/>
                  </a:cubicBezTo>
                  <a:cubicBezTo>
                    <a:pt x="801" y="199"/>
                    <a:pt x="801" y="203"/>
                    <a:pt x="801" y="208"/>
                  </a:cubicBezTo>
                  <a:cubicBezTo>
                    <a:pt x="801" y="234"/>
                    <a:pt x="801" y="259"/>
                    <a:pt x="801" y="285"/>
                  </a:cubicBezTo>
                  <a:cubicBezTo>
                    <a:pt x="801" y="306"/>
                    <a:pt x="788" y="320"/>
                    <a:pt x="769" y="320"/>
                  </a:cubicBezTo>
                  <a:cubicBezTo>
                    <a:pt x="749" y="321"/>
                    <a:pt x="736" y="307"/>
                    <a:pt x="735" y="284"/>
                  </a:cubicBezTo>
                  <a:cubicBezTo>
                    <a:pt x="735" y="270"/>
                    <a:pt x="735" y="255"/>
                    <a:pt x="735" y="241"/>
                  </a:cubicBezTo>
                  <a:cubicBezTo>
                    <a:pt x="735" y="225"/>
                    <a:pt x="735" y="209"/>
                    <a:pt x="735" y="193"/>
                  </a:cubicBezTo>
                  <a:cubicBezTo>
                    <a:pt x="417" y="210"/>
                    <a:pt x="200" y="477"/>
                    <a:pt x="195" y="735"/>
                  </a:cubicBezTo>
                  <a:cubicBezTo>
                    <a:pt x="201" y="735"/>
                    <a:pt x="207" y="735"/>
                    <a:pt x="213" y="735"/>
                  </a:cubicBezTo>
                  <a:cubicBezTo>
                    <a:pt x="238" y="735"/>
                    <a:pt x="264" y="735"/>
                    <a:pt x="289" y="736"/>
                  </a:cubicBezTo>
                  <a:cubicBezTo>
                    <a:pt x="309" y="736"/>
                    <a:pt x="320" y="749"/>
                    <a:pt x="320" y="767"/>
                  </a:cubicBezTo>
                  <a:cubicBezTo>
                    <a:pt x="320" y="786"/>
                    <a:pt x="309" y="798"/>
                    <a:pt x="289" y="799"/>
                  </a:cubicBezTo>
                  <a:cubicBezTo>
                    <a:pt x="279" y="800"/>
                    <a:pt x="267" y="800"/>
                    <a:pt x="256" y="800"/>
                  </a:cubicBezTo>
                  <a:cubicBezTo>
                    <a:pt x="236" y="800"/>
                    <a:pt x="215" y="800"/>
                    <a:pt x="194" y="800"/>
                  </a:cubicBezTo>
                  <a:cubicBezTo>
                    <a:pt x="209" y="1109"/>
                    <a:pt x="466" y="1333"/>
                    <a:pt x="735" y="1341"/>
                  </a:cubicBezTo>
                  <a:cubicBezTo>
                    <a:pt x="735" y="1336"/>
                    <a:pt x="736" y="1331"/>
                    <a:pt x="736" y="1326"/>
                  </a:cubicBezTo>
                  <a:cubicBezTo>
                    <a:pt x="736" y="1301"/>
                    <a:pt x="736" y="1276"/>
                    <a:pt x="736" y="1251"/>
                  </a:cubicBezTo>
                  <a:cubicBezTo>
                    <a:pt x="736" y="1228"/>
                    <a:pt x="748" y="1216"/>
                    <a:pt x="768" y="1215"/>
                  </a:cubicBezTo>
                  <a:cubicBezTo>
                    <a:pt x="788" y="1215"/>
                    <a:pt x="800" y="1228"/>
                    <a:pt x="800" y="1252"/>
                  </a:cubicBezTo>
                  <a:cubicBezTo>
                    <a:pt x="801" y="1265"/>
                    <a:pt x="800" y="1279"/>
                    <a:pt x="800" y="1292"/>
                  </a:cubicBezTo>
                  <a:cubicBezTo>
                    <a:pt x="800" y="1308"/>
                    <a:pt x="800" y="1325"/>
                    <a:pt x="800" y="134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67" name="Freeform 21">
              <a:extLst>
                <a:ext uri="{FF2B5EF4-FFF2-40B4-BE49-F238E27FC236}">
                  <a16:creationId xmlns:a16="http://schemas.microsoft.com/office/drawing/2014/main" id="{FA24E83C-FF89-4045-B9AC-2EBF404D48D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200938" y="9401175"/>
              <a:ext cx="1446213" cy="1450975"/>
            </a:xfrm>
            <a:custGeom>
              <a:avLst/>
              <a:gdLst>
                <a:gd name="T0" fmla="*/ 192 w 384"/>
                <a:gd name="T1" fmla="*/ 384 h 385"/>
                <a:gd name="T2" fmla="*/ 0 w 384"/>
                <a:gd name="T3" fmla="*/ 193 h 385"/>
                <a:gd name="T4" fmla="*/ 193 w 384"/>
                <a:gd name="T5" fmla="*/ 1 h 385"/>
                <a:gd name="T6" fmla="*/ 384 w 384"/>
                <a:gd name="T7" fmla="*/ 193 h 385"/>
                <a:gd name="T8" fmla="*/ 192 w 384"/>
                <a:gd name="T9" fmla="*/ 384 h 385"/>
                <a:gd name="T10" fmla="*/ 64 w 384"/>
                <a:gd name="T11" fmla="*/ 193 h 385"/>
                <a:gd name="T12" fmla="*/ 192 w 384"/>
                <a:gd name="T13" fmla="*/ 321 h 385"/>
                <a:gd name="T14" fmla="*/ 320 w 384"/>
                <a:gd name="T15" fmla="*/ 193 h 385"/>
                <a:gd name="T16" fmla="*/ 191 w 384"/>
                <a:gd name="T17" fmla="*/ 64 h 385"/>
                <a:gd name="T18" fmla="*/ 64 w 384"/>
                <a:gd name="T19" fmla="*/ 193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4" h="385">
                  <a:moveTo>
                    <a:pt x="192" y="384"/>
                  </a:moveTo>
                  <a:cubicBezTo>
                    <a:pt x="84" y="385"/>
                    <a:pt x="0" y="301"/>
                    <a:pt x="0" y="193"/>
                  </a:cubicBezTo>
                  <a:cubicBezTo>
                    <a:pt x="0" y="84"/>
                    <a:pt x="83" y="0"/>
                    <a:pt x="193" y="1"/>
                  </a:cubicBezTo>
                  <a:cubicBezTo>
                    <a:pt x="301" y="1"/>
                    <a:pt x="384" y="84"/>
                    <a:pt x="384" y="193"/>
                  </a:cubicBezTo>
                  <a:cubicBezTo>
                    <a:pt x="384" y="301"/>
                    <a:pt x="301" y="384"/>
                    <a:pt x="192" y="384"/>
                  </a:cubicBezTo>
                  <a:close/>
                  <a:moveTo>
                    <a:pt x="64" y="193"/>
                  </a:moveTo>
                  <a:cubicBezTo>
                    <a:pt x="64" y="263"/>
                    <a:pt x="122" y="320"/>
                    <a:pt x="192" y="321"/>
                  </a:cubicBezTo>
                  <a:cubicBezTo>
                    <a:pt x="262" y="321"/>
                    <a:pt x="320" y="263"/>
                    <a:pt x="320" y="193"/>
                  </a:cubicBezTo>
                  <a:cubicBezTo>
                    <a:pt x="321" y="123"/>
                    <a:pt x="261" y="64"/>
                    <a:pt x="191" y="64"/>
                  </a:cubicBezTo>
                  <a:cubicBezTo>
                    <a:pt x="121" y="65"/>
                    <a:pt x="64" y="123"/>
                    <a:pt x="64" y="19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2641FC24-AB8E-4166-9F2B-0A7DC6EB77B9}"/>
              </a:ext>
            </a:extLst>
          </p:cNvPr>
          <p:cNvGrpSpPr/>
          <p:nvPr/>
        </p:nvGrpSpPr>
        <p:grpSpPr>
          <a:xfrm>
            <a:off x="3625644" y="2259836"/>
            <a:ext cx="306018" cy="331808"/>
            <a:chOff x="-4992688" y="9526588"/>
            <a:chExt cx="5199063" cy="5637213"/>
          </a:xfrm>
          <a:solidFill>
            <a:schemeClr val="bg1"/>
          </a:solidFill>
        </p:grpSpPr>
        <p:sp>
          <p:nvSpPr>
            <p:cNvPr id="69" name="Freeform 22">
              <a:extLst>
                <a:ext uri="{FF2B5EF4-FFF2-40B4-BE49-F238E27FC236}">
                  <a16:creationId xmlns:a16="http://schemas.microsoft.com/office/drawing/2014/main" id="{03C42AB6-8B92-461A-9A03-C8FDB345898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4992688" y="9526588"/>
              <a:ext cx="5199063" cy="5637213"/>
            </a:xfrm>
            <a:custGeom>
              <a:avLst/>
              <a:gdLst>
                <a:gd name="T0" fmla="*/ 702 w 1381"/>
                <a:gd name="T1" fmla="*/ 20 h 1496"/>
                <a:gd name="T2" fmla="*/ 1019 w 1381"/>
                <a:gd name="T3" fmla="*/ 375 h 1496"/>
                <a:gd name="T4" fmla="*/ 1019 w 1381"/>
                <a:gd name="T5" fmla="*/ 645 h 1496"/>
                <a:gd name="T6" fmla="*/ 1353 w 1381"/>
                <a:gd name="T7" fmla="*/ 992 h 1496"/>
                <a:gd name="T8" fmla="*/ 968 w 1381"/>
                <a:gd name="T9" fmla="*/ 1494 h 1496"/>
                <a:gd name="T10" fmla="*/ 897 w 1381"/>
                <a:gd name="T11" fmla="*/ 1496 h 1496"/>
                <a:gd name="T12" fmla="*/ 573 w 1381"/>
                <a:gd name="T13" fmla="*/ 1300 h 1496"/>
                <a:gd name="T14" fmla="*/ 178 w 1381"/>
                <a:gd name="T15" fmla="*/ 1287 h 1496"/>
                <a:gd name="T16" fmla="*/ 0 w 1381"/>
                <a:gd name="T17" fmla="*/ 1117 h 1496"/>
                <a:gd name="T18" fmla="*/ 0 w 1381"/>
                <a:gd name="T19" fmla="*/ 171 h 1496"/>
                <a:gd name="T20" fmla="*/ 146 w 1381"/>
                <a:gd name="T21" fmla="*/ 0 h 1496"/>
                <a:gd name="T22" fmla="*/ 639 w 1381"/>
                <a:gd name="T23" fmla="*/ 63 h 1496"/>
                <a:gd name="T24" fmla="*/ 175 w 1381"/>
                <a:gd name="T25" fmla="*/ 63 h 1496"/>
                <a:gd name="T26" fmla="*/ 62 w 1381"/>
                <a:gd name="T27" fmla="*/ 175 h 1496"/>
                <a:gd name="T28" fmla="*/ 74 w 1381"/>
                <a:gd name="T29" fmla="*/ 1166 h 1496"/>
                <a:gd name="T30" fmla="*/ 517 w 1381"/>
                <a:gd name="T31" fmla="*/ 1225 h 1496"/>
                <a:gd name="T32" fmla="*/ 514 w 1381"/>
                <a:gd name="T33" fmla="*/ 967 h 1496"/>
                <a:gd name="T34" fmla="*/ 262 w 1381"/>
                <a:gd name="T35" fmla="*/ 967 h 1496"/>
                <a:gd name="T36" fmla="*/ 222 w 1381"/>
                <a:gd name="T37" fmla="*/ 933 h 1496"/>
                <a:gd name="T38" fmla="*/ 266 w 1381"/>
                <a:gd name="T39" fmla="*/ 905 h 1496"/>
                <a:gd name="T40" fmla="*/ 541 w 1381"/>
                <a:gd name="T41" fmla="*/ 893 h 1496"/>
                <a:gd name="T42" fmla="*/ 589 w 1381"/>
                <a:gd name="T43" fmla="*/ 808 h 1496"/>
                <a:gd name="T44" fmla="*/ 267 w 1381"/>
                <a:gd name="T45" fmla="*/ 808 h 1496"/>
                <a:gd name="T46" fmla="*/ 222 w 1381"/>
                <a:gd name="T47" fmla="*/ 778 h 1496"/>
                <a:gd name="T48" fmla="*/ 265 w 1381"/>
                <a:gd name="T49" fmla="*/ 745 h 1496"/>
                <a:gd name="T50" fmla="*/ 663 w 1381"/>
                <a:gd name="T51" fmla="*/ 734 h 1496"/>
                <a:gd name="T52" fmla="*/ 956 w 1381"/>
                <a:gd name="T53" fmla="*/ 637 h 1496"/>
                <a:gd name="T54" fmla="*/ 939 w 1381"/>
                <a:gd name="T55" fmla="*/ 396 h 1496"/>
                <a:gd name="T56" fmla="*/ 644 w 1381"/>
                <a:gd name="T57" fmla="*/ 293 h 1496"/>
                <a:gd name="T58" fmla="*/ 639 w 1381"/>
                <a:gd name="T59" fmla="*/ 63 h 1496"/>
                <a:gd name="T60" fmla="*/ 1297 w 1381"/>
                <a:gd name="T61" fmla="*/ 1068 h 1496"/>
                <a:gd name="T62" fmla="*/ 566 w 1381"/>
                <a:gd name="T63" fmla="*/ 1067 h 1496"/>
                <a:gd name="T64" fmla="*/ 914 w 1381"/>
                <a:gd name="T65" fmla="*/ 334 h 1496"/>
                <a:gd name="T66" fmla="*/ 702 w 1381"/>
                <a:gd name="T67" fmla="*/ 264 h 1496"/>
                <a:gd name="T68" fmla="*/ 820 w 1381"/>
                <a:gd name="T69" fmla="*/ 334 h 1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381" h="1496">
                  <a:moveTo>
                    <a:pt x="678" y="0"/>
                  </a:moveTo>
                  <a:cubicBezTo>
                    <a:pt x="686" y="7"/>
                    <a:pt x="695" y="13"/>
                    <a:pt x="702" y="20"/>
                  </a:cubicBezTo>
                  <a:cubicBezTo>
                    <a:pt x="803" y="125"/>
                    <a:pt x="903" y="231"/>
                    <a:pt x="1004" y="336"/>
                  </a:cubicBezTo>
                  <a:cubicBezTo>
                    <a:pt x="1014" y="347"/>
                    <a:pt x="1020" y="359"/>
                    <a:pt x="1019" y="375"/>
                  </a:cubicBezTo>
                  <a:cubicBezTo>
                    <a:pt x="1019" y="460"/>
                    <a:pt x="1019" y="545"/>
                    <a:pt x="1019" y="631"/>
                  </a:cubicBezTo>
                  <a:cubicBezTo>
                    <a:pt x="1019" y="636"/>
                    <a:pt x="1019" y="641"/>
                    <a:pt x="1019" y="645"/>
                  </a:cubicBezTo>
                  <a:cubicBezTo>
                    <a:pt x="1047" y="655"/>
                    <a:pt x="1075" y="663"/>
                    <a:pt x="1101" y="674"/>
                  </a:cubicBezTo>
                  <a:cubicBezTo>
                    <a:pt x="1239" y="737"/>
                    <a:pt x="1327" y="843"/>
                    <a:pt x="1353" y="992"/>
                  </a:cubicBezTo>
                  <a:cubicBezTo>
                    <a:pt x="1381" y="1159"/>
                    <a:pt x="1326" y="1298"/>
                    <a:pt x="1194" y="1405"/>
                  </a:cubicBezTo>
                  <a:cubicBezTo>
                    <a:pt x="1128" y="1458"/>
                    <a:pt x="1052" y="1486"/>
                    <a:pt x="968" y="1494"/>
                  </a:cubicBezTo>
                  <a:cubicBezTo>
                    <a:pt x="966" y="1494"/>
                    <a:pt x="963" y="1495"/>
                    <a:pt x="961" y="1496"/>
                  </a:cubicBezTo>
                  <a:cubicBezTo>
                    <a:pt x="940" y="1496"/>
                    <a:pt x="918" y="1496"/>
                    <a:pt x="897" y="1496"/>
                  </a:cubicBezTo>
                  <a:cubicBezTo>
                    <a:pt x="894" y="1495"/>
                    <a:pt x="891" y="1493"/>
                    <a:pt x="889" y="1493"/>
                  </a:cubicBezTo>
                  <a:cubicBezTo>
                    <a:pt x="753" y="1478"/>
                    <a:pt x="648" y="1412"/>
                    <a:pt x="573" y="1300"/>
                  </a:cubicBezTo>
                  <a:cubicBezTo>
                    <a:pt x="566" y="1290"/>
                    <a:pt x="560" y="1287"/>
                    <a:pt x="549" y="1287"/>
                  </a:cubicBezTo>
                  <a:cubicBezTo>
                    <a:pt x="425" y="1288"/>
                    <a:pt x="302" y="1288"/>
                    <a:pt x="178" y="1287"/>
                  </a:cubicBezTo>
                  <a:cubicBezTo>
                    <a:pt x="163" y="1287"/>
                    <a:pt x="147" y="1287"/>
                    <a:pt x="132" y="1283"/>
                  </a:cubicBezTo>
                  <a:cubicBezTo>
                    <a:pt x="52" y="1266"/>
                    <a:pt x="0" y="1200"/>
                    <a:pt x="0" y="1117"/>
                  </a:cubicBezTo>
                  <a:cubicBezTo>
                    <a:pt x="0" y="900"/>
                    <a:pt x="0" y="683"/>
                    <a:pt x="0" y="466"/>
                  </a:cubicBezTo>
                  <a:cubicBezTo>
                    <a:pt x="0" y="367"/>
                    <a:pt x="0" y="269"/>
                    <a:pt x="0" y="171"/>
                  </a:cubicBezTo>
                  <a:cubicBezTo>
                    <a:pt x="0" y="112"/>
                    <a:pt x="23" y="64"/>
                    <a:pt x="72" y="31"/>
                  </a:cubicBezTo>
                  <a:cubicBezTo>
                    <a:pt x="94" y="17"/>
                    <a:pt x="121" y="10"/>
                    <a:pt x="146" y="0"/>
                  </a:cubicBezTo>
                  <a:cubicBezTo>
                    <a:pt x="323" y="0"/>
                    <a:pt x="501" y="0"/>
                    <a:pt x="678" y="0"/>
                  </a:cubicBezTo>
                  <a:close/>
                  <a:moveTo>
                    <a:pt x="639" y="63"/>
                  </a:moveTo>
                  <a:cubicBezTo>
                    <a:pt x="633" y="63"/>
                    <a:pt x="630" y="62"/>
                    <a:pt x="626" y="62"/>
                  </a:cubicBezTo>
                  <a:cubicBezTo>
                    <a:pt x="475" y="62"/>
                    <a:pt x="325" y="62"/>
                    <a:pt x="175" y="63"/>
                  </a:cubicBezTo>
                  <a:cubicBezTo>
                    <a:pt x="163" y="63"/>
                    <a:pt x="152" y="64"/>
                    <a:pt x="141" y="67"/>
                  </a:cubicBezTo>
                  <a:cubicBezTo>
                    <a:pt x="91" y="80"/>
                    <a:pt x="62" y="120"/>
                    <a:pt x="62" y="175"/>
                  </a:cubicBezTo>
                  <a:cubicBezTo>
                    <a:pt x="62" y="488"/>
                    <a:pt x="62" y="800"/>
                    <a:pt x="63" y="1113"/>
                  </a:cubicBezTo>
                  <a:cubicBezTo>
                    <a:pt x="63" y="1131"/>
                    <a:pt x="67" y="1150"/>
                    <a:pt x="74" y="1166"/>
                  </a:cubicBezTo>
                  <a:cubicBezTo>
                    <a:pt x="95" y="1209"/>
                    <a:pt x="132" y="1225"/>
                    <a:pt x="178" y="1225"/>
                  </a:cubicBezTo>
                  <a:cubicBezTo>
                    <a:pt x="291" y="1225"/>
                    <a:pt x="404" y="1225"/>
                    <a:pt x="517" y="1225"/>
                  </a:cubicBezTo>
                  <a:cubicBezTo>
                    <a:pt x="521" y="1225"/>
                    <a:pt x="526" y="1225"/>
                    <a:pt x="533" y="1225"/>
                  </a:cubicBezTo>
                  <a:cubicBezTo>
                    <a:pt x="501" y="1140"/>
                    <a:pt x="494" y="1055"/>
                    <a:pt x="514" y="967"/>
                  </a:cubicBezTo>
                  <a:cubicBezTo>
                    <a:pt x="508" y="967"/>
                    <a:pt x="503" y="967"/>
                    <a:pt x="498" y="967"/>
                  </a:cubicBezTo>
                  <a:cubicBezTo>
                    <a:pt x="419" y="967"/>
                    <a:pt x="341" y="967"/>
                    <a:pt x="262" y="967"/>
                  </a:cubicBezTo>
                  <a:cubicBezTo>
                    <a:pt x="256" y="967"/>
                    <a:pt x="249" y="966"/>
                    <a:pt x="242" y="964"/>
                  </a:cubicBezTo>
                  <a:cubicBezTo>
                    <a:pt x="228" y="960"/>
                    <a:pt x="221" y="948"/>
                    <a:pt x="222" y="933"/>
                  </a:cubicBezTo>
                  <a:cubicBezTo>
                    <a:pt x="223" y="919"/>
                    <a:pt x="232" y="908"/>
                    <a:pt x="246" y="906"/>
                  </a:cubicBezTo>
                  <a:cubicBezTo>
                    <a:pt x="252" y="905"/>
                    <a:pt x="259" y="905"/>
                    <a:pt x="266" y="905"/>
                  </a:cubicBezTo>
                  <a:cubicBezTo>
                    <a:pt x="351" y="904"/>
                    <a:pt x="437" y="904"/>
                    <a:pt x="522" y="905"/>
                  </a:cubicBezTo>
                  <a:cubicBezTo>
                    <a:pt x="531" y="905"/>
                    <a:pt x="536" y="902"/>
                    <a:pt x="541" y="893"/>
                  </a:cubicBezTo>
                  <a:cubicBezTo>
                    <a:pt x="553" y="869"/>
                    <a:pt x="567" y="846"/>
                    <a:pt x="580" y="823"/>
                  </a:cubicBezTo>
                  <a:cubicBezTo>
                    <a:pt x="582" y="819"/>
                    <a:pt x="585" y="815"/>
                    <a:pt x="589" y="808"/>
                  </a:cubicBezTo>
                  <a:cubicBezTo>
                    <a:pt x="580" y="808"/>
                    <a:pt x="575" y="808"/>
                    <a:pt x="569" y="808"/>
                  </a:cubicBezTo>
                  <a:cubicBezTo>
                    <a:pt x="468" y="808"/>
                    <a:pt x="367" y="808"/>
                    <a:pt x="267" y="808"/>
                  </a:cubicBezTo>
                  <a:cubicBezTo>
                    <a:pt x="260" y="808"/>
                    <a:pt x="253" y="808"/>
                    <a:pt x="246" y="806"/>
                  </a:cubicBezTo>
                  <a:cubicBezTo>
                    <a:pt x="232" y="804"/>
                    <a:pt x="222" y="793"/>
                    <a:pt x="222" y="778"/>
                  </a:cubicBezTo>
                  <a:cubicBezTo>
                    <a:pt x="221" y="763"/>
                    <a:pt x="229" y="751"/>
                    <a:pt x="243" y="748"/>
                  </a:cubicBezTo>
                  <a:cubicBezTo>
                    <a:pt x="250" y="746"/>
                    <a:pt x="258" y="745"/>
                    <a:pt x="265" y="745"/>
                  </a:cubicBezTo>
                  <a:cubicBezTo>
                    <a:pt x="386" y="745"/>
                    <a:pt x="507" y="745"/>
                    <a:pt x="629" y="746"/>
                  </a:cubicBezTo>
                  <a:cubicBezTo>
                    <a:pt x="642" y="746"/>
                    <a:pt x="652" y="742"/>
                    <a:pt x="663" y="734"/>
                  </a:cubicBezTo>
                  <a:cubicBezTo>
                    <a:pt x="722" y="686"/>
                    <a:pt x="790" y="655"/>
                    <a:pt x="866" y="644"/>
                  </a:cubicBezTo>
                  <a:cubicBezTo>
                    <a:pt x="895" y="640"/>
                    <a:pt x="926" y="639"/>
                    <a:pt x="956" y="637"/>
                  </a:cubicBezTo>
                  <a:cubicBezTo>
                    <a:pt x="956" y="558"/>
                    <a:pt x="956" y="478"/>
                    <a:pt x="956" y="396"/>
                  </a:cubicBezTo>
                  <a:cubicBezTo>
                    <a:pt x="950" y="396"/>
                    <a:pt x="945" y="396"/>
                    <a:pt x="939" y="396"/>
                  </a:cubicBezTo>
                  <a:cubicBezTo>
                    <a:pt x="888" y="396"/>
                    <a:pt x="836" y="396"/>
                    <a:pt x="785" y="396"/>
                  </a:cubicBezTo>
                  <a:cubicBezTo>
                    <a:pt x="714" y="396"/>
                    <a:pt x="663" y="359"/>
                    <a:pt x="644" y="293"/>
                  </a:cubicBezTo>
                  <a:cubicBezTo>
                    <a:pt x="640" y="279"/>
                    <a:pt x="640" y="264"/>
                    <a:pt x="639" y="249"/>
                  </a:cubicBezTo>
                  <a:cubicBezTo>
                    <a:pt x="639" y="187"/>
                    <a:pt x="639" y="126"/>
                    <a:pt x="639" y="63"/>
                  </a:cubicBezTo>
                  <a:close/>
                  <a:moveTo>
                    <a:pt x="931" y="1434"/>
                  </a:moveTo>
                  <a:cubicBezTo>
                    <a:pt x="1132" y="1435"/>
                    <a:pt x="1296" y="1271"/>
                    <a:pt x="1297" y="1068"/>
                  </a:cubicBezTo>
                  <a:cubicBezTo>
                    <a:pt x="1299" y="867"/>
                    <a:pt x="1135" y="703"/>
                    <a:pt x="933" y="701"/>
                  </a:cubicBezTo>
                  <a:cubicBezTo>
                    <a:pt x="732" y="700"/>
                    <a:pt x="566" y="865"/>
                    <a:pt x="566" y="1067"/>
                  </a:cubicBezTo>
                  <a:cubicBezTo>
                    <a:pt x="565" y="1268"/>
                    <a:pt x="729" y="1433"/>
                    <a:pt x="931" y="1434"/>
                  </a:cubicBezTo>
                  <a:close/>
                  <a:moveTo>
                    <a:pt x="914" y="334"/>
                  </a:moveTo>
                  <a:cubicBezTo>
                    <a:pt x="842" y="258"/>
                    <a:pt x="773" y="185"/>
                    <a:pt x="702" y="110"/>
                  </a:cubicBezTo>
                  <a:cubicBezTo>
                    <a:pt x="702" y="164"/>
                    <a:pt x="700" y="214"/>
                    <a:pt x="702" y="264"/>
                  </a:cubicBezTo>
                  <a:cubicBezTo>
                    <a:pt x="704" y="304"/>
                    <a:pt x="736" y="332"/>
                    <a:pt x="776" y="333"/>
                  </a:cubicBezTo>
                  <a:cubicBezTo>
                    <a:pt x="791" y="334"/>
                    <a:pt x="806" y="334"/>
                    <a:pt x="820" y="334"/>
                  </a:cubicBezTo>
                  <a:cubicBezTo>
                    <a:pt x="850" y="334"/>
                    <a:pt x="880" y="334"/>
                    <a:pt x="914" y="33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70" name="Freeform 23">
              <a:extLst>
                <a:ext uri="{FF2B5EF4-FFF2-40B4-BE49-F238E27FC236}">
                  <a16:creationId xmlns:a16="http://schemas.microsoft.com/office/drawing/2014/main" id="{961B887D-BB0F-40D4-8CBA-CAB93463DA02}"/>
                </a:ext>
              </a:extLst>
            </p:cNvPr>
            <p:cNvSpPr>
              <a:spLocks/>
            </p:cNvSpPr>
            <p:nvPr/>
          </p:nvSpPr>
          <p:spPr bwMode="auto">
            <a:xfrm>
              <a:off x="-4160838" y="11745913"/>
              <a:ext cx="1430338" cy="241300"/>
            </a:xfrm>
            <a:custGeom>
              <a:avLst/>
              <a:gdLst>
                <a:gd name="T0" fmla="*/ 190 w 380"/>
                <a:gd name="T1" fmla="*/ 1 h 64"/>
                <a:gd name="T2" fmla="*/ 344 w 380"/>
                <a:gd name="T3" fmla="*/ 1 h 64"/>
                <a:gd name="T4" fmla="*/ 375 w 380"/>
                <a:gd name="T5" fmla="*/ 19 h 64"/>
                <a:gd name="T6" fmla="*/ 370 w 380"/>
                <a:gd name="T7" fmla="*/ 50 h 64"/>
                <a:gd name="T8" fmla="*/ 343 w 380"/>
                <a:gd name="T9" fmla="*/ 62 h 64"/>
                <a:gd name="T10" fmla="*/ 298 w 380"/>
                <a:gd name="T11" fmla="*/ 63 h 64"/>
                <a:gd name="T12" fmla="*/ 43 w 380"/>
                <a:gd name="T13" fmla="*/ 63 h 64"/>
                <a:gd name="T14" fmla="*/ 27 w 380"/>
                <a:gd name="T15" fmla="*/ 62 h 64"/>
                <a:gd name="T16" fmla="*/ 0 w 380"/>
                <a:gd name="T17" fmla="*/ 30 h 64"/>
                <a:gd name="T18" fmla="*/ 29 w 380"/>
                <a:gd name="T19" fmla="*/ 1 h 64"/>
                <a:gd name="T20" fmla="*/ 87 w 380"/>
                <a:gd name="T21" fmla="*/ 1 h 64"/>
                <a:gd name="T22" fmla="*/ 190 w 380"/>
                <a:gd name="T23" fmla="*/ 1 h 64"/>
                <a:gd name="T24" fmla="*/ 190 w 380"/>
                <a:gd name="T25" fmla="*/ 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0" h="64">
                  <a:moveTo>
                    <a:pt x="190" y="1"/>
                  </a:moveTo>
                  <a:cubicBezTo>
                    <a:pt x="241" y="1"/>
                    <a:pt x="293" y="1"/>
                    <a:pt x="344" y="1"/>
                  </a:cubicBezTo>
                  <a:cubicBezTo>
                    <a:pt x="358" y="1"/>
                    <a:pt x="369" y="6"/>
                    <a:pt x="375" y="19"/>
                  </a:cubicBezTo>
                  <a:cubicBezTo>
                    <a:pt x="380" y="30"/>
                    <a:pt x="379" y="42"/>
                    <a:pt x="370" y="50"/>
                  </a:cubicBezTo>
                  <a:cubicBezTo>
                    <a:pt x="363" y="56"/>
                    <a:pt x="353" y="61"/>
                    <a:pt x="343" y="62"/>
                  </a:cubicBezTo>
                  <a:cubicBezTo>
                    <a:pt x="329" y="64"/>
                    <a:pt x="313" y="63"/>
                    <a:pt x="298" y="63"/>
                  </a:cubicBezTo>
                  <a:cubicBezTo>
                    <a:pt x="213" y="63"/>
                    <a:pt x="128" y="63"/>
                    <a:pt x="43" y="63"/>
                  </a:cubicBezTo>
                  <a:cubicBezTo>
                    <a:pt x="38" y="63"/>
                    <a:pt x="32" y="63"/>
                    <a:pt x="27" y="62"/>
                  </a:cubicBezTo>
                  <a:cubicBezTo>
                    <a:pt x="10" y="59"/>
                    <a:pt x="0" y="46"/>
                    <a:pt x="0" y="30"/>
                  </a:cubicBezTo>
                  <a:cubicBezTo>
                    <a:pt x="1" y="14"/>
                    <a:pt x="12" y="2"/>
                    <a:pt x="29" y="1"/>
                  </a:cubicBezTo>
                  <a:cubicBezTo>
                    <a:pt x="48" y="0"/>
                    <a:pt x="68" y="1"/>
                    <a:pt x="87" y="1"/>
                  </a:cubicBezTo>
                  <a:cubicBezTo>
                    <a:pt x="121" y="1"/>
                    <a:pt x="156" y="1"/>
                    <a:pt x="190" y="1"/>
                  </a:cubicBezTo>
                  <a:cubicBezTo>
                    <a:pt x="190" y="1"/>
                    <a:pt x="190" y="1"/>
                    <a:pt x="190" y="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71" name="Freeform 24">
              <a:extLst>
                <a:ext uri="{FF2B5EF4-FFF2-40B4-BE49-F238E27FC236}">
                  <a16:creationId xmlns:a16="http://schemas.microsoft.com/office/drawing/2014/main" id="{31C706E5-F216-48EB-AA91-92E535B58BDA}"/>
                </a:ext>
              </a:extLst>
            </p:cNvPr>
            <p:cNvSpPr>
              <a:spLocks/>
            </p:cNvSpPr>
            <p:nvPr/>
          </p:nvSpPr>
          <p:spPr bwMode="auto">
            <a:xfrm>
              <a:off x="-2384425" y="12974638"/>
              <a:ext cx="1754188" cy="1160463"/>
            </a:xfrm>
            <a:custGeom>
              <a:avLst/>
              <a:gdLst>
                <a:gd name="T0" fmla="*/ 172 w 466"/>
                <a:gd name="T1" fmla="*/ 228 h 308"/>
                <a:gd name="T2" fmla="*/ 378 w 466"/>
                <a:gd name="T3" fmla="*/ 40 h 308"/>
                <a:gd name="T4" fmla="*/ 402 w 466"/>
                <a:gd name="T5" fmla="*/ 18 h 308"/>
                <a:gd name="T6" fmla="*/ 452 w 466"/>
                <a:gd name="T7" fmla="*/ 14 h 308"/>
                <a:gd name="T8" fmla="*/ 443 w 466"/>
                <a:gd name="T9" fmla="*/ 64 h 308"/>
                <a:gd name="T10" fmla="*/ 298 w 466"/>
                <a:gd name="T11" fmla="*/ 198 h 308"/>
                <a:gd name="T12" fmla="*/ 200 w 466"/>
                <a:gd name="T13" fmla="*/ 287 h 308"/>
                <a:gd name="T14" fmla="*/ 141 w 466"/>
                <a:gd name="T15" fmla="*/ 285 h 308"/>
                <a:gd name="T16" fmla="*/ 16 w 466"/>
                <a:gd name="T17" fmla="*/ 149 h 308"/>
                <a:gd name="T18" fmla="*/ 8 w 466"/>
                <a:gd name="T19" fmla="*/ 108 h 308"/>
                <a:gd name="T20" fmla="*/ 61 w 466"/>
                <a:gd name="T21" fmla="*/ 106 h 308"/>
                <a:gd name="T22" fmla="*/ 162 w 466"/>
                <a:gd name="T23" fmla="*/ 216 h 308"/>
                <a:gd name="T24" fmla="*/ 172 w 466"/>
                <a:gd name="T25" fmla="*/ 228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66" h="308">
                  <a:moveTo>
                    <a:pt x="172" y="228"/>
                  </a:moveTo>
                  <a:cubicBezTo>
                    <a:pt x="242" y="164"/>
                    <a:pt x="310" y="102"/>
                    <a:pt x="378" y="40"/>
                  </a:cubicBezTo>
                  <a:cubicBezTo>
                    <a:pt x="386" y="32"/>
                    <a:pt x="394" y="25"/>
                    <a:pt x="402" y="18"/>
                  </a:cubicBezTo>
                  <a:cubicBezTo>
                    <a:pt x="420" y="1"/>
                    <a:pt x="439" y="0"/>
                    <a:pt x="452" y="14"/>
                  </a:cubicBezTo>
                  <a:cubicBezTo>
                    <a:pt x="466" y="29"/>
                    <a:pt x="463" y="46"/>
                    <a:pt x="443" y="64"/>
                  </a:cubicBezTo>
                  <a:cubicBezTo>
                    <a:pt x="395" y="109"/>
                    <a:pt x="346" y="153"/>
                    <a:pt x="298" y="198"/>
                  </a:cubicBezTo>
                  <a:cubicBezTo>
                    <a:pt x="265" y="227"/>
                    <a:pt x="233" y="257"/>
                    <a:pt x="200" y="287"/>
                  </a:cubicBezTo>
                  <a:cubicBezTo>
                    <a:pt x="177" y="308"/>
                    <a:pt x="162" y="308"/>
                    <a:pt x="141" y="285"/>
                  </a:cubicBezTo>
                  <a:cubicBezTo>
                    <a:pt x="99" y="240"/>
                    <a:pt x="57" y="195"/>
                    <a:pt x="16" y="149"/>
                  </a:cubicBezTo>
                  <a:cubicBezTo>
                    <a:pt x="3" y="135"/>
                    <a:pt x="0" y="121"/>
                    <a:pt x="8" y="108"/>
                  </a:cubicBezTo>
                  <a:cubicBezTo>
                    <a:pt x="19" y="89"/>
                    <a:pt x="43" y="87"/>
                    <a:pt x="61" y="106"/>
                  </a:cubicBezTo>
                  <a:cubicBezTo>
                    <a:pt x="95" y="143"/>
                    <a:pt x="128" y="179"/>
                    <a:pt x="162" y="216"/>
                  </a:cubicBezTo>
                  <a:cubicBezTo>
                    <a:pt x="165" y="220"/>
                    <a:pt x="169" y="224"/>
                    <a:pt x="172" y="22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FC01652-CC1B-4344-B9F4-C0BB9A879E55}"/>
              </a:ext>
            </a:extLst>
          </p:cNvPr>
          <p:cNvGrpSpPr/>
          <p:nvPr/>
        </p:nvGrpSpPr>
        <p:grpSpPr>
          <a:xfrm>
            <a:off x="8205482" y="4881374"/>
            <a:ext cx="309694" cy="309692"/>
            <a:chOff x="6613525" y="5364163"/>
            <a:chExt cx="646113" cy="646112"/>
          </a:xfrm>
          <a:solidFill>
            <a:schemeClr val="bg1"/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A5B69EC7-3392-4B30-9DA0-64A25C91CBB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13525" y="5607050"/>
              <a:ext cx="646113" cy="403225"/>
            </a:xfrm>
            <a:custGeom>
              <a:avLst/>
              <a:gdLst>
                <a:gd name="T0" fmla="*/ 0 w 1639"/>
                <a:gd name="T1" fmla="*/ 991 h 1023"/>
                <a:gd name="T2" fmla="*/ 34 w 1639"/>
                <a:gd name="T3" fmla="*/ 974 h 1023"/>
                <a:gd name="T4" fmla="*/ 180 w 1639"/>
                <a:gd name="T5" fmla="*/ 975 h 1023"/>
                <a:gd name="T6" fmla="*/ 180 w 1639"/>
                <a:gd name="T7" fmla="*/ 955 h 1023"/>
                <a:gd name="T8" fmla="*/ 180 w 1639"/>
                <a:gd name="T9" fmla="*/ 448 h 1023"/>
                <a:gd name="T10" fmla="*/ 217 w 1639"/>
                <a:gd name="T11" fmla="*/ 411 h 1023"/>
                <a:gd name="T12" fmla="*/ 449 w 1639"/>
                <a:gd name="T13" fmla="*/ 411 h 1023"/>
                <a:gd name="T14" fmla="*/ 484 w 1639"/>
                <a:gd name="T15" fmla="*/ 445 h 1023"/>
                <a:gd name="T16" fmla="*/ 484 w 1639"/>
                <a:gd name="T17" fmla="*/ 954 h 1023"/>
                <a:gd name="T18" fmla="*/ 484 w 1639"/>
                <a:gd name="T19" fmla="*/ 974 h 1023"/>
                <a:gd name="T20" fmla="*/ 667 w 1639"/>
                <a:gd name="T21" fmla="*/ 974 h 1023"/>
                <a:gd name="T22" fmla="*/ 667 w 1639"/>
                <a:gd name="T23" fmla="*/ 952 h 1023"/>
                <a:gd name="T24" fmla="*/ 667 w 1639"/>
                <a:gd name="T25" fmla="*/ 322 h 1023"/>
                <a:gd name="T26" fmla="*/ 707 w 1639"/>
                <a:gd name="T27" fmla="*/ 282 h 1023"/>
                <a:gd name="T28" fmla="*/ 935 w 1639"/>
                <a:gd name="T29" fmla="*/ 282 h 1023"/>
                <a:gd name="T30" fmla="*/ 972 w 1639"/>
                <a:gd name="T31" fmla="*/ 319 h 1023"/>
                <a:gd name="T32" fmla="*/ 972 w 1639"/>
                <a:gd name="T33" fmla="*/ 953 h 1023"/>
                <a:gd name="T34" fmla="*/ 972 w 1639"/>
                <a:gd name="T35" fmla="*/ 974 h 1023"/>
                <a:gd name="T36" fmla="*/ 1155 w 1639"/>
                <a:gd name="T37" fmla="*/ 974 h 1023"/>
                <a:gd name="T38" fmla="*/ 1155 w 1639"/>
                <a:gd name="T39" fmla="*/ 954 h 1023"/>
                <a:gd name="T40" fmla="*/ 1155 w 1639"/>
                <a:gd name="T41" fmla="*/ 39 h 1023"/>
                <a:gd name="T42" fmla="*/ 1194 w 1639"/>
                <a:gd name="T43" fmla="*/ 0 h 1023"/>
                <a:gd name="T44" fmla="*/ 1422 w 1639"/>
                <a:gd name="T45" fmla="*/ 0 h 1023"/>
                <a:gd name="T46" fmla="*/ 1459 w 1639"/>
                <a:gd name="T47" fmla="*/ 37 h 1023"/>
                <a:gd name="T48" fmla="*/ 1459 w 1639"/>
                <a:gd name="T49" fmla="*/ 952 h 1023"/>
                <a:gd name="T50" fmla="*/ 1459 w 1639"/>
                <a:gd name="T51" fmla="*/ 975 h 1023"/>
                <a:gd name="T52" fmla="*/ 1477 w 1639"/>
                <a:gd name="T53" fmla="*/ 975 h 1023"/>
                <a:gd name="T54" fmla="*/ 1605 w 1639"/>
                <a:gd name="T55" fmla="*/ 974 h 1023"/>
                <a:gd name="T56" fmla="*/ 1639 w 1639"/>
                <a:gd name="T57" fmla="*/ 991 h 1023"/>
                <a:gd name="T58" fmla="*/ 1639 w 1639"/>
                <a:gd name="T59" fmla="*/ 1023 h 1023"/>
                <a:gd name="T60" fmla="*/ 0 w 1639"/>
                <a:gd name="T61" fmla="*/ 1023 h 1023"/>
                <a:gd name="T62" fmla="*/ 0 w 1639"/>
                <a:gd name="T63" fmla="*/ 991 h 1023"/>
                <a:gd name="T64" fmla="*/ 1410 w 1639"/>
                <a:gd name="T65" fmla="*/ 974 h 1023"/>
                <a:gd name="T66" fmla="*/ 1410 w 1639"/>
                <a:gd name="T67" fmla="*/ 49 h 1023"/>
                <a:gd name="T68" fmla="*/ 1204 w 1639"/>
                <a:gd name="T69" fmla="*/ 49 h 1023"/>
                <a:gd name="T70" fmla="*/ 1204 w 1639"/>
                <a:gd name="T71" fmla="*/ 974 h 1023"/>
                <a:gd name="T72" fmla="*/ 1410 w 1639"/>
                <a:gd name="T73" fmla="*/ 974 h 1023"/>
                <a:gd name="T74" fmla="*/ 923 w 1639"/>
                <a:gd name="T75" fmla="*/ 974 h 1023"/>
                <a:gd name="T76" fmla="*/ 923 w 1639"/>
                <a:gd name="T77" fmla="*/ 332 h 1023"/>
                <a:gd name="T78" fmla="*/ 716 w 1639"/>
                <a:gd name="T79" fmla="*/ 332 h 1023"/>
                <a:gd name="T80" fmla="*/ 716 w 1639"/>
                <a:gd name="T81" fmla="*/ 974 h 1023"/>
                <a:gd name="T82" fmla="*/ 923 w 1639"/>
                <a:gd name="T83" fmla="*/ 974 h 1023"/>
                <a:gd name="T84" fmla="*/ 435 w 1639"/>
                <a:gd name="T85" fmla="*/ 974 h 1023"/>
                <a:gd name="T86" fmla="*/ 435 w 1639"/>
                <a:gd name="T87" fmla="*/ 460 h 1023"/>
                <a:gd name="T88" fmla="*/ 228 w 1639"/>
                <a:gd name="T89" fmla="*/ 460 h 1023"/>
                <a:gd name="T90" fmla="*/ 228 w 1639"/>
                <a:gd name="T91" fmla="*/ 974 h 1023"/>
                <a:gd name="T92" fmla="*/ 435 w 1639"/>
                <a:gd name="T93" fmla="*/ 974 h 10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639" h="1023">
                  <a:moveTo>
                    <a:pt x="0" y="991"/>
                  </a:moveTo>
                  <a:cubicBezTo>
                    <a:pt x="8" y="978"/>
                    <a:pt x="19" y="974"/>
                    <a:pt x="34" y="974"/>
                  </a:cubicBezTo>
                  <a:cubicBezTo>
                    <a:pt x="82" y="975"/>
                    <a:pt x="130" y="975"/>
                    <a:pt x="180" y="975"/>
                  </a:cubicBezTo>
                  <a:cubicBezTo>
                    <a:pt x="180" y="967"/>
                    <a:pt x="180" y="961"/>
                    <a:pt x="180" y="955"/>
                  </a:cubicBezTo>
                  <a:cubicBezTo>
                    <a:pt x="180" y="786"/>
                    <a:pt x="180" y="617"/>
                    <a:pt x="180" y="448"/>
                  </a:cubicBezTo>
                  <a:cubicBezTo>
                    <a:pt x="180" y="417"/>
                    <a:pt x="186" y="411"/>
                    <a:pt x="217" y="411"/>
                  </a:cubicBezTo>
                  <a:cubicBezTo>
                    <a:pt x="294" y="411"/>
                    <a:pt x="372" y="410"/>
                    <a:pt x="449" y="411"/>
                  </a:cubicBezTo>
                  <a:cubicBezTo>
                    <a:pt x="478" y="411"/>
                    <a:pt x="484" y="417"/>
                    <a:pt x="484" y="445"/>
                  </a:cubicBezTo>
                  <a:cubicBezTo>
                    <a:pt x="484" y="615"/>
                    <a:pt x="484" y="784"/>
                    <a:pt x="484" y="954"/>
                  </a:cubicBezTo>
                  <a:cubicBezTo>
                    <a:pt x="484" y="960"/>
                    <a:pt x="484" y="967"/>
                    <a:pt x="484" y="974"/>
                  </a:cubicBezTo>
                  <a:cubicBezTo>
                    <a:pt x="545" y="974"/>
                    <a:pt x="605" y="974"/>
                    <a:pt x="667" y="974"/>
                  </a:cubicBezTo>
                  <a:cubicBezTo>
                    <a:pt x="667" y="966"/>
                    <a:pt x="667" y="959"/>
                    <a:pt x="667" y="952"/>
                  </a:cubicBezTo>
                  <a:cubicBezTo>
                    <a:pt x="667" y="742"/>
                    <a:pt x="667" y="532"/>
                    <a:pt x="667" y="322"/>
                  </a:cubicBezTo>
                  <a:cubicBezTo>
                    <a:pt x="667" y="288"/>
                    <a:pt x="672" y="282"/>
                    <a:pt x="707" y="282"/>
                  </a:cubicBezTo>
                  <a:cubicBezTo>
                    <a:pt x="783" y="282"/>
                    <a:pt x="859" y="282"/>
                    <a:pt x="935" y="282"/>
                  </a:cubicBezTo>
                  <a:cubicBezTo>
                    <a:pt x="965" y="282"/>
                    <a:pt x="972" y="289"/>
                    <a:pt x="972" y="319"/>
                  </a:cubicBezTo>
                  <a:cubicBezTo>
                    <a:pt x="972" y="530"/>
                    <a:pt x="972" y="742"/>
                    <a:pt x="972" y="953"/>
                  </a:cubicBezTo>
                  <a:cubicBezTo>
                    <a:pt x="972" y="959"/>
                    <a:pt x="972" y="966"/>
                    <a:pt x="972" y="974"/>
                  </a:cubicBezTo>
                  <a:cubicBezTo>
                    <a:pt x="1033" y="974"/>
                    <a:pt x="1093" y="974"/>
                    <a:pt x="1155" y="974"/>
                  </a:cubicBezTo>
                  <a:cubicBezTo>
                    <a:pt x="1155" y="967"/>
                    <a:pt x="1155" y="960"/>
                    <a:pt x="1155" y="954"/>
                  </a:cubicBezTo>
                  <a:cubicBezTo>
                    <a:pt x="1155" y="649"/>
                    <a:pt x="1155" y="344"/>
                    <a:pt x="1155" y="39"/>
                  </a:cubicBezTo>
                  <a:cubicBezTo>
                    <a:pt x="1155" y="5"/>
                    <a:pt x="1160" y="0"/>
                    <a:pt x="1194" y="0"/>
                  </a:cubicBezTo>
                  <a:cubicBezTo>
                    <a:pt x="1270" y="0"/>
                    <a:pt x="1346" y="0"/>
                    <a:pt x="1422" y="0"/>
                  </a:cubicBezTo>
                  <a:cubicBezTo>
                    <a:pt x="1452" y="0"/>
                    <a:pt x="1459" y="7"/>
                    <a:pt x="1459" y="37"/>
                  </a:cubicBezTo>
                  <a:cubicBezTo>
                    <a:pt x="1459" y="342"/>
                    <a:pt x="1459" y="647"/>
                    <a:pt x="1459" y="952"/>
                  </a:cubicBezTo>
                  <a:cubicBezTo>
                    <a:pt x="1459" y="959"/>
                    <a:pt x="1459" y="965"/>
                    <a:pt x="1459" y="975"/>
                  </a:cubicBezTo>
                  <a:cubicBezTo>
                    <a:pt x="1466" y="975"/>
                    <a:pt x="1471" y="975"/>
                    <a:pt x="1477" y="975"/>
                  </a:cubicBezTo>
                  <a:cubicBezTo>
                    <a:pt x="1519" y="975"/>
                    <a:pt x="1562" y="975"/>
                    <a:pt x="1605" y="974"/>
                  </a:cubicBezTo>
                  <a:cubicBezTo>
                    <a:pt x="1619" y="974"/>
                    <a:pt x="1631" y="978"/>
                    <a:pt x="1639" y="991"/>
                  </a:cubicBezTo>
                  <a:cubicBezTo>
                    <a:pt x="1639" y="1001"/>
                    <a:pt x="1639" y="1012"/>
                    <a:pt x="1639" y="1023"/>
                  </a:cubicBezTo>
                  <a:cubicBezTo>
                    <a:pt x="1092" y="1023"/>
                    <a:pt x="546" y="1023"/>
                    <a:pt x="0" y="1023"/>
                  </a:cubicBezTo>
                  <a:cubicBezTo>
                    <a:pt x="0" y="1012"/>
                    <a:pt x="0" y="1001"/>
                    <a:pt x="0" y="991"/>
                  </a:cubicBezTo>
                  <a:close/>
                  <a:moveTo>
                    <a:pt x="1410" y="974"/>
                  </a:moveTo>
                  <a:cubicBezTo>
                    <a:pt x="1410" y="665"/>
                    <a:pt x="1410" y="357"/>
                    <a:pt x="1410" y="49"/>
                  </a:cubicBezTo>
                  <a:cubicBezTo>
                    <a:pt x="1341" y="49"/>
                    <a:pt x="1273" y="49"/>
                    <a:pt x="1204" y="49"/>
                  </a:cubicBezTo>
                  <a:cubicBezTo>
                    <a:pt x="1204" y="357"/>
                    <a:pt x="1204" y="665"/>
                    <a:pt x="1204" y="974"/>
                  </a:cubicBezTo>
                  <a:cubicBezTo>
                    <a:pt x="1273" y="974"/>
                    <a:pt x="1341" y="974"/>
                    <a:pt x="1410" y="974"/>
                  </a:cubicBezTo>
                  <a:close/>
                  <a:moveTo>
                    <a:pt x="923" y="974"/>
                  </a:moveTo>
                  <a:cubicBezTo>
                    <a:pt x="923" y="759"/>
                    <a:pt x="923" y="545"/>
                    <a:pt x="923" y="332"/>
                  </a:cubicBezTo>
                  <a:cubicBezTo>
                    <a:pt x="853" y="332"/>
                    <a:pt x="785" y="332"/>
                    <a:pt x="716" y="332"/>
                  </a:cubicBezTo>
                  <a:cubicBezTo>
                    <a:pt x="716" y="546"/>
                    <a:pt x="716" y="760"/>
                    <a:pt x="716" y="974"/>
                  </a:cubicBezTo>
                  <a:cubicBezTo>
                    <a:pt x="785" y="974"/>
                    <a:pt x="853" y="974"/>
                    <a:pt x="923" y="974"/>
                  </a:cubicBezTo>
                  <a:close/>
                  <a:moveTo>
                    <a:pt x="435" y="974"/>
                  </a:moveTo>
                  <a:cubicBezTo>
                    <a:pt x="435" y="802"/>
                    <a:pt x="435" y="631"/>
                    <a:pt x="435" y="460"/>
                  </a:cubicBezTo>
                  <a:cubicBezTo>
                    <a:pt x="366" y="460"/>
                    <a:pt x="297" y="460"/>
                    <a:pt x="228" y="460"/>
                  </a:cubicBezTo>
                  <a:cubicBezTo>
                    <a:pt x="228" y="632"/>
                    <a:pt x="228" y="802"/>
                    <a:pt x="228" y="974"/>
                  </a:cubicBezTo>
                  <a:cubicBezTo>
                    <a:pt x="297" y="974"/>
                    <a:pt x="365" y="974"/>
                    <a:pt x="435" y="97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72BE42C8-3036-4CE4-959E-D4152599C647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1463" y="5364163"/>
              <a:ext cx="619125" cy="374650"/>
            </a:xfrm>
            <a:custGeom>
              <a:avLst/>
              <a:gdLst>
                <a:gd name="T0" fmla="*/ 1505 w 1567"/>
                <a:gd name="T1" fmla="*/ 0 h 950"/>
                <a:gd name="T2" fmla="*/ 1566 w 1567"/>
                <a:gd name="T3" fmla="*/ 95 h 950"/>
                <a:gd name="T4" fmla="*/ 1565 w 1567"/>
                <a:gd name="T5" fmla="*/ 280 h 950"/>
                <a:gd name="T6" fmla="*/ 1518 w 1567"/>
                <a:gd name="T7" fmla="*/ 350 h 950"/>
                <a:gd name="T8" fmla="*/ 1440 w 1567"/>
                <a:gd name="T9" fmla="*/ 336 h 950"/>
                <a:gd name="T10" fmla="*/ 1410 w 1567"/>
                <a:gd name="T11" fmla="*/ 289 h 950"/>
                <a:gd name="T12" fmla="*/ 1401 w 1567"/>
                <a:gd name="T13" fmla="*/ 299 h 950"/>
                <a:gd name="T14" fmla="*/ 1154 w 1567"/>
                <a:gd name="T15" fmla="*/ 530 h 950"/>
                <a:gd name="T16" fmla="*/ 1141 w 1567"/>
                <a:gd name="T17" fmla="*/ 539 h 950"/>
                <a:gd name="T18" fmla="*/ 1112 w 1567"/>
                <a:gd name="T19" fmla="*/ 533 h 950"/>
                <a:gd name="T20" fmla="*/ 1113 w 1567"/>
                <a:gd name="T21" fmla="*/ 503 h 950"/>
                <a:gd name="T22" fmla="*/ 1128 w 1567"/>
                <a:gd name="T23" fmla="*/ 489 h 950"/>
                <a:gd name="T24" fmla="*/ 1408 w 1567"/>
                <a:gd name="T25" fmla="*/ 218 h 950"/>
                <a:gd name="T26" fmla="*/ 1420 w 1567"/>
                <a:gd name="T27" fmla="*/ 204 h 950"/>
                <a:gd name="T28" fmla="*/ 1448 w 1567"/>
                <a:gd name="T29" fmla="*/ 198 h 950"/>
                <a:gd name="T30" fmla="*/ 1462 w 1567"/>
                <a:gd name="T31" fmla="*/ 220 h 950"/>
                <a:gd name="T32" fmla="*/ 1463 w 1567"/>
                <a:gd name="T33" fmla="*/ 274 h 950"/>
                <a:gd name="T34" fmla="*/ 1491 w 1567"/>
                <a:gd name="T35" fmla="*/ 308 h 950"/>
                <a:gd name="T36" fmla="*/ 1517 w 1567"/>
                <a:gd name="T37" fmla="*/ 274 h 950"/>
                <a:gd name="T38" fmla="*/ 1517 w 1567"/>
                <a:gd name="T39" fmla="*/ 82 h 950"/>
                <a:gd name="T40" fmla="*/ 1481 w 1567"/>
                <a:gd name="T41" fmla="*/ 49 h 950"/>
                <a:gd name="T42" fmla="*/ 1286 w 1567"/>
                <a:gd name="T43" fmla="*/ 74 h 950"/>
                <a:gd name="T44" fmla="*/ 1259 w 1567"/>
                <a:gd name="T45" fmla="*/ 96 h 950"/>
                <a:gd name="T46" fmla="*/ 1272 w 1567"/>
                <a:gd name="T47" fmla="*/ 124 h 950"/>
                <a:gd name="T48" fmla="*/ 1294 w 1567"/>
                <a:gd name="T49" fmla="*/ 127 h 950"/>
                <a:gd name="T50" fmla="*/ 1355 w 1567"/>
                <a:gd name="T51" fmla="*/ 120 h 950"/>
                <a:gd name="T52" fmla="*/ 1389 w 1567"/>
                <a:gd name="T53" fmla="*/ 131 h 950"/>
                <a:gd name="T54" fmla="*/ 1381 w 1567"/>
                <a:gd name="T55" fmla="*/ 165 h 950"/>
                <a:gd name="T56" fmla="*/ 681 w 1567"/>
                <a:gd name="T57" fmla="*/ 691 h 950"/>
                <a:gd name="T58" fmla="*/ 182 w 1567"/>
                <a:gd name="T59" fmla="*/ 833 h 950"/>
                <a:gd name="T60" fmla="*/ 90 w 1567"/>
                <a:gd name="T61" fmla="*/ 842 h 950"/>
                <a:gd name="T62" fmla="*/ 79 w 1567"/>
                <a:gd name="T63" fmla="*/ 844 h 950"/>
                <a:gd name="T64" fmla="*/ 52 w 1567"/>
                <a:gd name="T65" fmla="*/ 874 h 950"/>
                <a:gd name="T66" fmla="*/ 85 w 1567"/>
                <a:gd name="T67" fmla="*/ 897 h 950"/>
                <a:gd name="T68" fmla="*/ 152 w 1567"/>
                <a:gd name="T69" fmla="*/ 892 h 950"/>
                <a:gd name="T70" fmla="*/ 1006 w 1567"/>
                <a:gd name="T71" fmla="*/ 578 h 950"/>
                <a:gd name="T72" fmla="*/ 1020 w 1567"/>
                <a:gd name="T73" fmla="*/ 569 h 950"/>
                <a:gd name="T74" fmla="*/ 1052 w 1567"/>
                <a:gd name="T75" fmla="*/ 577 h 950"/>
                <a:gd name="T76" fmla="*/ 1045 w 1567"/>
                <a:gd name="T77" fmla="*/ 609 h 950"/>
                <a:gd name="T78" fmla="*/ 993 w 1567"/>
                <a:gd name="T79" fmla="*/ 643 h 950"/>
                <a:gd name="T80" fmla="*/ 254 w 1567"/>
                <a:gd name="T81" fmla="*/ 925 h 950"/>
                <a:gd name="T82" fmla="*/ 86 w 1567"/>
                <a:gd name="T83" fmla="*/ 945 h 950"/>
                <a:gd name="T84" fmla="*/ 4 w 1567"/>
                <a:gd name="T85" fmla="*/ 878 h 950"/>
                <a:gd name="T86" fmla="*/ 71 w 1567"/>
                <a:gd name="T87" fmla="*/ 797 h 950"/>
                <a:gd name="T88" fmla="*/ 359 w 1567"/>
                <a:gd name="T89" fmla="*/ 749 h 950"/>
                <a:gd name="T90" fmla="*/ 1297 w 1567"/>
                <a:gd name="T91" fmla="*/ 189 h 950"/>
                <a:gd name="T92" fmla="*/ 1308 w 1567"/>
                <a:gd name="T93" fmla="*/ 176 h 950"/>
                <a:gd name="T94" fmla="*/ 1291 w 1567"/>
                <a:gd name="T95" fmla="*/ 176 h 950"/>
                <a:gd name="T96" fmla="*/ 1210 w 1567"/>
                <a:gd name="T97" fmla="*/ 108 h 950"/>
                <a:gd name="T98" fmla="*/ 1280 w 1567"/>
                <a:gd name="T99" fmla="*/ 26 h 950"/>
                <a:gd name="T100" fmla="*/ 1464 w 1567"/>
                <a:gd name="T101" fmla="*/ 3 h 950"/>
                <a:gd name="T102" fmla="*/ 1473 w 1567"/>
                <a:gd name="T103" fmla="*/ 0 h 950"/>
                <a:gd name="T104" fmla="*/ 1505 w 1567"/>
                <a:gd name="T105" fmla="*/ 0 h 9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567" h="950">
                  <a:moveTo>
                    <a:pt x="1505" y="0"/>
                  </a:moveTo>
                  <a:cubicBezTo>
                    <a:pt x="1550" y="16"/>
                    <a:pt x="1567" y="48"/>
                    <a:pt x="1566" y="95"/>
                  </a:cubicBezTo>
                  <a:cubicBezTo>
                    <a:pt x="1564" y="156"/>
                    <a:pt x="1566" y="218"/>
                    <a:pt x="1565" y="280"/>
                  </a:cubicBezTo>
                  <a:cubicBezTo>
                    <a:pt x="1565" y="313"/>
                    <a:pt x="1549" y="338"/>
                    <a:pt x="1518" y="350"/>
                  </a:cubicBezTo>
                  <a:cubicBezTo>
                    <a:pt x="1490" y="362"/>
                    <a:pt x="1461" y="358"/>
                    <a:pt x="1440" y="336"/>
                  </a:cubicBezTo>
                  <a:cubicBezTo>
                    <a:pt x="1427" y="323"/>
                    <a:pt x="1420" y="305"/>
                    <a:pt x="1410" y="289"/>
                  </a:cubicBezTo>
                  <a:cubicBezTo>
                    <a:pt x="1409" y="291"/>
                    <a:pt x="1405" y="295"/>
                    <a:pt x="1401" y="299"/>
                  </a:cubicBezTo>
                  <a:cubicBezTo>
                    <a:pt x="1326" y="384"/>
                    <a:pt x="1243" y="460"/>
                    <a:pt x="1154" y="530"/>
                  </a:cubicBezTo>
                  <a:cubicBezTo>
                    <a:pt x="1150" y="534"/>
                    <a:pt x="1146" y="537"/>
                    <a:pt x="1141" y="539"/>
                  </a:cubicBezTo>
                  <a:cubicBezTo>
                    <a:pt x="1130" y="544"/>
                    <a:pt x="1120" y="543"/>
                    <a:pt x="1112" y="533"/>
                  </a:cubicBezTo>
                  <a:cubicBezTo>
                    <a:pt x="1105" y="523"/>
                    <a:pt x="1105" y="513"/>
                    <a:pt x="1113" y="503"/>
                  </a:cubicBezTo>
                  <a:cubicBezTo>
                    <a:pt x="1117" y="498"/>
                    <a:pt x="1123" y="494"/>
                    <a:pt x="1128" y="489"/>
                  </a:cubicBezTo>
                  <a:cubicBezTo>
                    <a:pt x="1231" y="408"/>
                    <a:pt x="1324" y="318"/>
                    <a:pt x="1408" y="218"/>
                  </a:cubicBezTo>
                  <a:cubicBezTo>
                    <a:pt x="1412" y="213"/>
                    <a:pt x="1415" y="206"/>
                    <a:pt x="1420" y="204"/>
                  </a:cubicBezTo>
                  <a:cubicBezTo>
                    <a:pt x="1429" y="200"/>
                    <a:pt x="1440" y="195"/>
                    <a:pt x="1448" y="198"/>
                  </a:cubicBezTo>
                  <a:cubicBezTo>
                    <a:pt x="1454" y="200"/>
                    <a:pt x="1461" y="212"/>
                    <a:pt x="1462" y="220"/>
                  </a:cubicBezTo>
                  <a:cubicBezTo>
                    <a:pt x="1464" y="238"/>
                    <a:pt x="1463" y="256"/>
                    <a:pt x="1463" y="274"/>
                  </a:cubicBezTo>
                  <a:cubicBezTo>
                    <a:pt x="1463" y="296"/>
                    <a:pt x="1473" y="308"/>
                    <a:pt x="1491" y="308"/>
                  </a:cubicBezTo>
                  <a:cubicBezTo>
                    <a:pt x="1507" y="307"/>
                    <a:pt x="1517" y="295"/>
                    <a:pt x="1517" y="274"/>
                  </a:cubicBezTo>
                  <a:cubicBezTo>
                    <a:pt x="1517" y="210"/>
                    <a:pt x="1517" y="146"/>
                    <a:pt x="1517" y="82"/>
                  </a:cubicBezTo>
                  <a:cubicBezTo>
                    <a:pt x="1517" y="58"/>
                    <a:pt x="1504" y="46"/>
                    <a:pt x="1481" y="49"/>
                  </a:cubicBezTo>
                  <a:cubicBezTo>
                    <a:pt x="1416" y="57"/>
                    <a:pt x="1351" y="65"/>
                    <a:pt x="1286" y="74"/>
                  </a:cubicBezTo>
                  <a:cubicBezTo>
                    <a:pt x="1272" y="75"/>
                    <a:pt x="1262" y="82"/>
                    <a:pt x="1259" y="96"/>
                  </a:cubicBezTo>
                  <a:cubicBezTo>
                    <a:pt x="1256" y="108"/>
                    <a:pt x="1261" y="119"/>
                    <a:pt x="1272" y="124"/>
                  </a:cubicBezTo>
                  <a:cubicBezTo>
                    <a:pt x="1278" y="127"/>
                    <a:pt x="1287" y="128"/>
                    <a:pt x="1294" y="127"/>
                  </a:cubicBezTo>
                  <a:cubicBezTo>
                    <a:pt x="1314" y="126"/>
                    <a:pt x="1335" y="123"/>
                    <a:pt x="1355" y="120"/>
                  </a:cubicBezTo>
                  <a:cubicBezTo>
                    <a:pt x="1369" y="118"/>
                    <a:pt x="1381" y="118"/>
                    <a:pt x="1389" y="131"/>
                  </a:cubicBezTo>
                  <a:cubicBezTo>
                    <a:pt x="1396" y="145"/>
                    <a:pt x="1389" y="154"/>
                    <a:pt x="1381" y="165"/>
                  </a:cubicBezTo>
                  <a:cubicBezTo>
                    <a:pt x="1191" y="397"/>
                    <a:pt x="957" y="572"/>
                    <a:pt x="681" y="691"/>
                  </a:cubicBezTo>
                  <a:cubicBezTo>
                    <a:pt x="521" y="760"/>
                    <a:pt x="355" y="808"/>
                    <a:pt x="182" y="833"/>
                  </a:cubicBezTo>
                  <a:cubicBezTo>
                    <a:pt x="151" y="837"/>
                    <a:pt x="120" y="839"/>
                    <a:pt x="90" y="842"/>
                  </a:cubicBezTo>
                  <a:cubicBezTo>
                    <a:pt x="86" y="843"/>
                    <a:pt x="82" y="843"/>
                    <a:pt x="79" y="844"/>
                  </a:cubicBezTo>
                  <a:cubicBezTo>
                    <a:pt x="61" y="847"/>
                    <a:pt x="50" y="859"/>
                    <a:pt x="52" y="874"/>
                  </a:cubicBezTo>
                  <a:cubicBezTo>
                    <a:pt x="54" y="889"/>
                    <a:pt x="66" y="899"/>
                    <a:pt x="85" y="897"/>
                  </a:cubicBezTo>
                  <a:cubicBezTo>
                    <a:pt x="107" y="896"/>
                    <a:pt x="130" y="895"/>
                    <a:pt x="152" y="892"/>
                  </a:cubicBezTo>
                  <a:cubicBezTo>
                    <a:pt x="461" y="852"/>
                    <a:pt x="746" y="748"/>
                    <a:pt x="1006" y="578"/>
                  </a:cubicBezTo>
                  <a:cubicBezTo>
                    <a:pt x="1011" y="575"/>
                    <a:pt x="1015" y="572"/>
                    <a:pt x="1020" y="569"/>
                  </a:cubicBezTo>
                  <a:cubicBezTo>
                    <a:pt x="1033" y="563"/>
                    <a:pt x="1046" y="566"/>
                    <a:pt x="1052" y="577"/>
                  </a:cubicBezTo>
                  <a:cubicBezTo>
                    <a:pt x="1059" y="588"/>
                    <a:pt x="1057" y="601"/>
                    <a:pt x="1045" y="609"/>
                  </a:cubicBezTo>
                  <a:cubicBezTo>
                    <a:pt x="1028" y="621"/>
                    <a:pt x="1011" y="632"/>
                    <a:pt x="993" y="643"/>
                  </a:cubicBezTo>
                  <a:cubicBezTo>
                    <a:pt x="765" y="785"/>
                    <a:pt x="519" y="879"/>
                    <a:pt x="254" y="925"/>
                  </a:cubicBezTo>
                  <a:cubicBezTo>
                    <a:pt x="199" y="935"/>
                    <a:pt x="143" y="940"/>
                    <a:pt x="86" y="945"/>
                  </a:cubicBezTo>
                  <a:cubicBezTo>
                    <a:pt x="44" y="950"/>
                    <a:pt x="9" y="920"/>
                    <a:pt x="4" y="878"/>
                  </a:cubicBezTo>
                  <a:cubicBezTo>
                    <a:pt x="0" y="838"/>
                    <a:pt x="29" y="800"/>
                    <a:pt x="71" y="797"/>
                  </a:cubicBezTo>
                  <a:cubicBezTo>
                    <a:pt x="168" y="788"/>
                    <a:pt x="264" y="773"/>
                    <a:pt x="359" y="749"/>
                  </a:cubicBezTo>
                  <a:cubicBezTo>
                    <a:pt x="727" y="656"/>
                    <a:pt x="1043" y="474"/>
                    <a:pt x="1297" y="189"/>
                  </a:cubicBezTo>
                  <a:cubicBezTo>
                    <a:pt x="1300" y="186"/>
                    <a:pt x="1303" y="182"/>
                    <a:pt x="1308" y="176"/>
                  </a:cubicBezTo>
                  <a:cubicBezTo>
                    <a:pt x="1301" y="176"/>
                    <a:pt x="1296" y="176"/>
                    <a:pt x="1291" y="176"/>
                  </a:cubicBezTo>
                  <a:cubicBezTo>
                    <a:pt x="1248" y="177"/>
                    <a:pt x="1213" y="148"/>
                    <a:pt x="1210" y="108"/>
                  </a:cubicBezTo>
                  <a:cubicBezTo>
                    <a:pt x="1207" y="66"/>
                    <a:pt x="1236" y="31"/>
                    <a:pt x="1280" y="26"/>
                  </a:cubicBezTo>
                  <a:cubicBezTo>
                    <a:pt x="1341" y="18"/>
                    <a:pt x="1402" y="11"/>
                    <a:pt x="1464" y="3"/>
                  </a:cubicBezTo>
                  <a:cubicBezTo>
                    <a:pt x="1467" y="3"/>
                    <a:pt x="1470" y="1"/>
                    <a:pt x="1473" y="0"/>
                  </a:cubicBezTo>
                  <a:cubicBezTo>
                    <a:pt x="1483" y="0"/>
                    <a:pt x="1494" y="0"/>
                    <a:pt x="150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0A9344A8-0B19-4BC5-A4FC-E05F709343C4}"/>
              </a:ext>
            </a:extLst>
          </p:cNvPr>
          <p:cNvSpPr txBox="1"/>
          <p:nvPr/>
        </p:nvSpPr>
        <p:spPr>
          <a:xfrm>
            <a:off x="4923718" y="3632260"/>
            <a:ext cx="956155" cy="21544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400" b="1" kern="0" dirty="0">
                <a:solidFill>
                  <a:schemeClr val="bg1"/>
                </a:solidFill>
                <a:latin typeface="Segoe UI" panose="020B0502040204020203" pitchFamily="34" charset="0"/>
                <a:ea typeface="Calibri Light" charset="0"/>
                <a:cs typeface="Segoe UI" panose="020B0502040204020203" pitchFamily="34" charset="0"/>
              </a:rPr>
              <a:t>Challenges</a:t>
            </a:r>
            <a:endParaRPr lang="en-US" sz="1400" b="1" dirty="0">
              <a:solidFill>
                <a:schemeClr val="bg1"/>
              </a:solidFill>
              <a:latin typeface="Segoe UI" panose="020B0502040204020203" pitchFamily="34" charset="0"/>
              <a:ea typeface="Calibri Light" charset="0"/>
              <a:cs typeface="Segoe UI" panose="020B0502040204020203" pitchFamily="34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6E935707-4B82-45D7-91B7-F678A0A6FC69}"/>
              </a:ext>
            </a:extLst>
          </p:cNvPr>
          <p:cNvSpPr txBox="1"/>
          <p:nvPr/>
        </p:nvSpPr>
        <p:spPr>
          <a:xfrm>
            <a:off x="6341258" y="3632260"/>
            <a:ext cx="812970" cy="21544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400" b="1" kern="0" dirty="0">
                <a:solidFill>
                  <a:schemeClr val="bg1"/>
                </a:solidFill>
                <a:latin typeface="Segoe UI" panose="020B0502040204020203" pitchFamily="34" charset="0"/>
                <a:ea typeface="Calibri Light" charset="0"/>
                <a:cs typeface="Segoe UI" panose="020B0502040204020203" pitchFamily="34" charset="0"/>
              </a:rPr>
              <a:t>Solutions</a:t>
            </a:r>
            <a:endParaRPr lang="en-US" sz="1400" b="1" dirty="0">
              <a:solidFill>
                <a:schemeClr val="bg1"/>
              </a:solidFill>
              <a:latin typeface="Segoe UI" panose="020B0502040204020203" pitchFamily="34" charset="0"/>
              <a:ea typeface="Calibri Light" charset="0"/>
              <a:cs typeface="Segoe UI" panose="020B0502040204020203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9D7B85E-EC38-11D8-249A-231D8EB24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Aerospray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® Pro is Your Ideal Solution</a:t>
            </a:r>
            <a:endParaRPr lang="en-US" dirty="0"/>
          </a:p>
        </p:txBody>
      </p:sp>
      <p:pic>
        <p:nvPicPr>
          <p:cNvPr id="74" name="Google Shape;465;p30">
            <a:extLst>
              <a:ext uri="{FF2B5EF4-FFF2-40B4-BE49-F238E27FC236}">
                <a16:creationId xmlns:a16="http://schemas.microsoft.com/office/drawing/2014/main" id="{6568A3F4-5490-FF96-300F-98C442621984}"/>
              </a:ext>
            </a:extLst>
          </p:cNvPr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21411" y="1879300"/>
            <a:ext cx="1949177" cy="12378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9905432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A1E956BD-EA23-42EF-8C76-EEB60B4B12DB}"/>
              </a:ext>
            </a:extLst>
          </p:cNvPr>
          <p:cNvSpPr/>
          <p:nvPr/>
        </p:nvSpPr>
        <p:spPr>
          <a:xfrm>
            <a:off x="6241479" y="0"/>
            <a:ext cx="2510788" cy="6858000"/>
          </a:xfrm>
          <a:prstGeom prst="rect">
            <a:avLst/>
          </a:prstGeom>
          <a:ln>
            <a:noFill/>
          </a:ln>
          <a:effectLst>
            <a:innerShdw blurRad="800100">
              <a:prstClr val="black">
                <a:alpha val="33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6585A10-75D4-4477-A756-E5553562CF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>
                <a:solidFill>
                  <a:schemeClr val="accent2"/>
                </a:solidFill>
                <a:latin typeface="+mj-lt"/>
              </a:rPr>
              <a:t>Aerospray</a:t>
            </a:r>
            <a:r>
              <a:rPr lang="en-IN" dirty="0">
                <a:solidFill>
                  <a:schemeClr val="accent2"/>
                </a:solidFill>
                <a:latin typeface="+mj-lt"/>
                <a:cs typeface="Arial" panose="020B0604020202020204" pitchFamily="34" charset="0"/>
              </a:rPr>
              <a:t>® Pro</a:t>
            </a:r>
            <a:r>
              <a:rPr lang="en-IN" dirty="0">
                <a:solidFill>
                  <a:schemeClr val="accent2"/>
                </a:solidFill>
                <a:latin typeface="+mj-lt"/>
              </a:rPr>
              <a:t> </a:t>
            </a:r>
            <a:r>
              <a:rPr lang="en-IN" b="0" dirty="0">
                <a:solidFill>
                  <a:schemeClr val="accent2"/>
                </a:solidFill>
                <a:latin typeface="+mj-lt"/>
              </a:rPr>
              <a:t>References</a:t>
            </a: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535D2D1B-6D68-4EBD-9BBC-64B4BE48EB75}"/>
              </a:ext>
            </a:extLst>
          </p:cNvPr>
          <p:cNvGrpSpPr/>
          <p:nvPr/>
        </p:nvGrpSpPr>
        <p:grpSpPr>
          <a:xfrm>
            <a:off x="761138" y="4077072"/>
            <a:ext cx="2161080" cy="1061387"/>
            <a:chOff x="3494756" y="1956089"/>
            <a:chExt cx="2260262" cy="1061387"/>
          </a:xfrm>
        </p:grpSpPr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30B0B003-A48D-4A7C-B0FF-94D225B921CC}"/>
                </a:ext>
              </a:extLst>
            </p:cNvPr>
            <p:cNvSpPr txBox="1"/>
            <p:nvPr/>
          </p:nvSpPr>
          <p:spPr>
            <a:xfrm>
              <a:off x="3494756" y="2398139"/>
              <a:ext cx="2260262" cy="619337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algn="ctr">
                <a:lnSpc>
                  <a:spcPct val="110000"/>
                </a:lnSpc>
                <a:defRPr/>
              </a:pPr>
              <a:r>
                <a:rPr lang="en-US" sz="1600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Location</a:t>
              </a:r>
            </a:p>
            <a:p>
              <a:pPr algn="ctr">
                <a:lnSpc>
                  <a:spcPct val="110000"/>
                </a:lnSpc>
                <a:defRPr/>
              </a:pPr>
              <a:r>
                <a:rPr lang="en-US" sz="1600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Customer Since ?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7495C795-364F-48D2-BD66-2AC9B0D814B9}"/>
                </a:ext>
              </a:extLst>
            </p:cNvPr>
            <p:cNvSpPr txBox="1"/>
            <p:nvPr/>
          </p:nvSpPr>
          <p:spPr>
            <a:xfrm>
              <a:off x="3494756" y="1956089"/>
              <a:ext cx="2260262" cy="412485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algn="ctr">
                <a:lnSpc>
                  <a:spcPct val="110000"/>
                </a:lnSpc>
                <a:defRPr/>
              </a:pPr>
              <a:r>
                <a:rPr lang="en-US" sz="2000" b="1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Hospital Name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D1C8D9BC-8CB5-4A6D-A7D0-A28A2A10FDC2}"/>
              </a:ext>
            </a:extLst>
          </p:cNvPr>
          <p:cNvGrpSpPr/>
          <p:nvPr/>
        </p:nvGrpSpPr>
        <p:grpSpPr>
          <a:xfrm>
            <a:off x="3583361" y="4077072"/>
            <a:ext cx="2161080" cy="1061387"/>
            <a:chOff x="3494756" y="1956089"/>
            <a:chExt cx="2260262" cy="1061387"/>
          </a:xfrm>
        </p:grpSpPr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F55CFBAB-2A36-43D8-88F4-C3B3B770A513}"/>
                </a:ext>
              </a:extLst>
            </p:cNvPr>
            <p:cNvSpPr txBox="1"/>
            <p:nvPr/>
          </p:nvSpPr>
          <p:spPr>
            <a:xfrm>
              <a:off x="3494756" y="2398139"/>
              <a:ext cx="2260262" cy="619337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algn="ctr">
                <a:lnSpc>
                  <a:spcPct val="110000"/>
                </a:lnSpc>
                <a:defRPr/>
              </a:pPr>
              <a:r>
                <a:rPr lang="en-US" sz="1600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Location</a:t>
              </a:r>
            </a:p>
            <a:p>
              <a:pPr algn="ctr">
                <a:lnSpc>
                  <a:spcPct val="110000"/>
                </a:lnSpc>
                <a:defRPr/>
              </a:pPr>
              <a:r>
                <a:rPr lang="en-US" sz="1600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Customer Since ?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7ABBB9E1-71F0-42B5-AD50-3D139F9288E8}"/>
                </a:ext>
              </a:extLst>
            </p:cNvPr>
            <p:cNvSpPr txBox="1"/>
            <p:nvPr/>
          </p:nvSpPr>
          <p:spPr>
            <a:xfrm>
              <a:off x="3494756" y="1956089"/>
              <a:ext cx="2260262" cy="412485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algn="ctr">
                <a:lnSpc>
                  <a:spcPct val="110000"/>
                </a:lnSpc>
                <a:defRPr/>
              </a:pPr>
              <a:r>
                <a:rPr lang="en-US" sz="2000" b="1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Hospital Name</a:t>
              </a: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4E38F6EE-F932-4192-94D9-E87497878C40}"/>
              </a:ext>
            </a:extLst>
          </p:cNvPr>
          <p:cNvGrpSpPr/>
          <p:nvPr/>
        </p:nvGrpSpPr>
        <p:grpSpPr>
          <a:xfrm>
            <a:off x="6416333" y="4489557"/>
            <a:ext cx="2161080" cy="1061387"/>
            <a:chOff x="3494756" y="1956089"/>
            <a:chExt cx="2260262" cy="1061387"/>
          </a:xfrm>
        </p:grpSpPr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6890CDD1-560B-497B-881E-FB51C7293957}"/>
                </a:ext>
              </a:extLst>
            </p:cNvPr>
            <p:cNvSpPr txBox="1"/>
            <p:nvPr/>
          </p:nvSpPr>
          <p:spPr>
            <a:xfrm>
              <a:off x="3494756" y="2398139"/>
              <a:ext cx="2260262" cy="619337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algn="ctr">
                <a:lnSpc>
                  <a:spcPct val="110000"/>
                </a:lnSpc>
                <a:defRPr/>
              </a:pPr>
              <a:r>
                <a:rPr lang="en-US" sz="1600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Location</a:t>
              </a:r>
            </a:p>
            <a:p>
              <a:pPr algn="ctr">
                <a:lnSpc>
                  <a:spcPct val="110000"/>
                </a:lnSpc>
                <a:defRPr/>
              </a:pPr>
              <a:r>
                <a:rPr lang="en-US" sz="1600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Customer Since ?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23762D5C-7D13-403A-AE3D-9874D97219AB}"/>
                </a:ext>
              </a:extLst>
            </p:cNvPr>
            <p:cNvSpPr txBox="1"/>
            <p:nvPr/>
          </p:nvSpPr>
          <p:spPr>
            <a:xfrm>
              <a:off x="3494756" y="1956089"/>
              <a:ext cx="2260262" cy="412485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algn="ctr">
                <a:lnSpc>
                  <a:spcPct val="110000"/>
                </a:lnSpc>
                <a:defRPr/>
              </a:pPr>
              <a:r>
                <a:rPr lang="en-US" sz="2000" b="1" kern="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Hospital Name</a:t>
              </a: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F13CBF74-6A5A-463A-9B6F-F26B8F03A15B}"/>
              </a:ext>
            </a:extLst>
          </p:cNvPr>
          <p:cNvGrpSpPr/>
          <p:nvPr/>
        </p:nvGrpSpPr>
        <p:grpSpPr>
          <a:xfrm>
            <a:off x="9238556" y="4077072"/>
            <a:ext cx="2161080" cy="1061387"/>
            <a:chOff x="3494756" y="1956089"/>
            <a:chExt cx="2260262" cy="1061387"/>
          </a:xfrm>
        </p:grpSpPr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71F4A78B-11CB-4ABD-9EF8-03FB04E9542D}"/>
                </a:ext>
              </a:extLst>
            </p:cNvPr>
            <p:cNvSpPr txBox="1"/>
            <p:nvPr/>
          </p:nvSpPr>
          <p:spPr>
            <a:xfrm>
              <a:off x="3494756" y="2398139"/>
              <a:ext cx="2260262" cy="619337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algn="ctr">
                <a:lnSpc>
                  <a:spcPct val="110000"/>
                </a:lnSpc>
                <a:defRPr/>
              </a:pPr>
              <a:r>
                <a:rPr lang="en-US" sz="1600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Location</a:t>
              </a:r>
            </a:p>
            <a:p>
              <a:pPr algn="ctr">
                <a:lnSpc>
                  <a:spcPct val="110000"/>
                </a:lnSpc>
                <a:defRPr/>
              </a:pPr>
              <a:r>
                <a:rPr lang="en-US" sz="1600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Customer Since ?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17C38EF9-32C0-4865-B223-A865F8564E71}"/>
                </a:ext>
              </a:extLst>
            </p:cNvPr>
            <p:cNvSpPr txBox="1"/>
            <p:nvPr/>
          </p:nvSpPr>
          <p:spPr>
            <a:xfrm>
              <a:off x="3494756" y="1956089"/>
              <a:ext cx="2260262" cy="412485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algn="ctr">
                <a:lnSpc>
                  <a:spcPct val="110000"/>
                </a:lnSpc>
                <a:defRPr/>
              </a:pPr>
              <a:r>
                <a:rPr lang="en-US" sz="2000" b="1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Hospital Name</a:t>
              </a:r>
            </a:p>
          </p:txBody>
        </p:sp>
      </p:grpSp>
      <p:pic>
        <p:nvPicPr>
          <p:cNvPr id="25" name="Google Shape;465;p30">
            <a:extLst>
              <a:ext uri="{FF2B5EF4-FFF2-40B4-BE49-F238E27FC236}">
                <a16:creationId xmlns:a16="http://schemas.microsoft.com/office/drawing/2014/main" id="{BD76B968-4709-079A-A401-412EE72C4FA9}"/>
              </a:ext>
            </a:extLst>
          </p:cNvPr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82815" y="1724608"/>
            <a:ext cx="3028116" cy="1907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Insert Image Here Funny Meme&quot; Sticker by Filipe0 | Redbubble">
            <a:extLst>
              <a:ext uri="{FF2B5EF4-FFF2-40B4-BE49-F238E27FC236}">
                <a16:creationId xmlns:a16="http://schemas.microsoft.com/office/drawing/2014/main" id="{4BE01F67-FE80-9C65-86FA-864330D2BC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57" y="1566284"/>
            <a:ext cx="2510788" cy="2510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Insert Image Here Funny Meme&quot; Sticker by Filipe0 | Redbubble">
            <a:extLst>
              <a:ext uri="{FF2B5EF4-FFF2-40B4-BE49-F238E27FC236}">
                <a16:creationId xmlns:a16="http://schemas.microsoft.com/office/drawing/2014/main" id="{99F05C42-7F4A-B09A-6C94-8F3D467FBA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2027" y="1551502"/>
            <a:ext cx="2510788" cy="2510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Insert Image Here Funny Meme&quot; Sticker by Filipe0 | Redbubble">
            <a:extLst>
              <a:ext uri="{FF2B5EF4-FFF2-40B4-BE49-F238E27FC236}">
                <a16:creationId xmlns:a16="http://schemas.microsoft.com/office/drawing/2014/main" id="{5C13FB11-0F0F-B042-E21C-2312E61D50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8034" y="1546205"/>
            <a:ext cx="2510788" cy="2510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360350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69A85A-9EF8-41AF-837A-2ACDAD2C72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1999" y="3849408"/>
            <a:ext cx="8779839" cy="1107996"/>
          </a:xfrm>
        </p:spPr>
        <p:txBody>
          <a:bodyPr/>
          <a:lstStyle/>
          <a:p>
            <a:r>
              <a:rPr lang="en-US" dirty="0"/>
              <a:t>Aerospray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® Hematology Pro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Slide Stainer/Cytocentrifuge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E3C46A8-43D4-45D7-92CC-EB443883B52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Devised for: &lt;insert target audience&gt; </a:t>
            </a:r>
            <a:r>
              <a:rPr lang="en-GB" dirty="0"/>
              <a:t> 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7F731C-E665-4E99-921B-CB76C11CA09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r>
              <a:rPr lang="en-US" sz="1600" dirty="0"/>
              <a:t>Presented by:  &lt;insert name, title&gt;</a:t>
            </a:r>
          </a:p>
          <a:p>
            <a:r>
              <a:rPr lang="en-US" sz="1600" dirty="0"/>
              <a:t>Date:  &lt;insert date&gt;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E3E564-CE27-4754-9D11-7770CD5FECF0}"/>
              </a:ext>
            </a:extLst>
          </p:cNvPr>
          <p:cNvSpPr txBox="1"/>
          <p:nvPr/>
        </p:nvSpPr>
        <p:spPr>
          <a:xfrm>
            <a:off x="791999" y="2956528"/>
            <a:ext cx="3322801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en-US" sz="4400" b="1" dirty="0">
                <a:solidFill>
                  <a:schemeClr val="accent4"/>
                </a:solidFill>
              </a:rPr>
              <a:t>E N D.</a:t>
            </a:r>
          </a:p>
        </p:txBody>
      </p:sp>
    </p:spTree>
    <p:extLst>
      <p:ext uri="{BB962C8B-B14F-4D97-AF65-F5344CB8AC3E}">
        <p14:creationId xmlns:p14="http://schemas.microsoft.com/office/powerpoint/2010/main" val="18150503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2D12F31-2BE0-4D0B-886D-8EB5CBBF8DA5}"/>
              </a:ext>
            </a:extLst>
          </p:cNvPr>
          <p:cNvSpPr txBox="1"/>
          <p:nvPr/>
        </p:nvSpPr>
        <p:spPr>
          <a:xfrm>
            <a:off x="1222452" y="1710217"/>
            <a:ext cx="690105" cy="22512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endParaRPr lang="en-US" sz="1463" dirty="0">
              <a:solidFill>
                <a:srgbClr val="5F5F5F"/>
              </a:solidFill>
              <a:latin typeface="Arial"/>
            </a:endParaRPr>
          </a:p>
        </p:txBody>
      </p:sp>
      <p:cxnSp>
        <p:nvCxnSpPr>
          <p:cNvPr id="130" name="Straight Connector 48">
            <a:extLst>
              <a:ext uri="{FF2B5EF4-FFF2-40B4-BE49-F238E27FC236}">
                <a16:creationId xmlns:a16="http://schemas.microsoft.com/office/drawing/2014/main" id="{5E614220-DA7D-4BFD-B3B3-7D0E6C527E2F}"/>
              </a:ext>
            </a:extLst>
          </p:cNvPr>
          <p:cNvCxnSpPr>
            <a:cxnSpLocks/>
          </p:cNvCxnSpPr>
          <p:nvPr/>
        </p:nvCxnSpPr>
        <p:spPr>
          <a:xfrm flipH="1">
            <a:off x="3402561" y="5195211"/>
            <a:ext cx="1482721" cy="0"/>
          </a:xfrm>
          <a:prstGeom prst="line">
            <a:avLst/>
          </a:prstGeom>
          <a:ln w="38100">
            <a:solidFill>
              <a:schemeClr val="accent3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Rectangle 144">
            <a:extLst>
              <a:ext uri="{FF2B5EF4-FFF2-40B4-BE49-F238E27FC236}">
                <a16:creationId xmlns:a16="http://schemas.microsoft.com/office/drawing/2014/main" id="{582FC66F-0D9D-436A-9986-B7EE323B372B}"/>
              </a:ext>
            </a:extLst>
          </p:cNvPr>
          <p:cNvSpPr/>
          <p:nvPr/>
        </p:nvSpPr>
        <p:spPr>
          <a:xfrm>
            <a:off x="1447800" y="4114801"/>
            <a:ext cx="2928304" cy="14620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1500" b="1" dirty="0">
                <a:solidFill>
                  <a:srgbClr val="4FAEA7"/>
                </a:solidFill>
                <a:latin typeface="Arial"/>
              </a:rPr>
              <a:t>Clinical Chemistry</a:t>
            </a:r>
          </a:p>
          <a:p>
            <a:pPr algn="r">
              <a:defRPr/>
            </a:pPr>
            <a:endParaRPr lang="en-US" sz="1500" b="1" dirty="0">
              <a:solidFill>
                <a:srgbClr val="4FAEA7"/>
              </a:solidFill>
              <a:latin typeface="Arial"/>
            </a:endParaRPr>
          </a:p>
          <a:p>
            <a:pPr algn="r">
              <a:defRPr/>
            </a:pPr>
            <a:r>
              <a:rPr lang="en-US" sz="1100" dirty="0">
                <a:solidFill>
                  <a:srgbClr val="3A5B73"/>
                </a:solidFill>
                <a:latin typeface="Arial"/>
              </a:rPr>
              <a:t>Reliable and robust systems for Benchtop Clinical Chemistry analyzers, Osmometers, </a:t>
            </a:r>
            <a:r>
              <a:rPr lang="en-US" sz="1100" u="sng" dirty="0">
                <a:solidFill>
                  <a:srgbClr val="3A5B73"/>
                </a:solidFill>
                <a:latin typeface="Arial"/>
              </a:rPr>
              <a:t>and</a:t>
            </a:r>
            <a:r>
              <a:rPr lang="en-US" sz="1100" dirty="0">
                <a:solidFill>
                  <a:srgbClr val="3A5B73"/>
                </a:solidFill>
                <a:latin typeface="Arial"/>
              </a:rPr>
              <a:t> Sweat Testing solutions</a:t>
            </a:r>
          </a:p>
          <a:p>
            <a:pPr algn="ctr">
              <a:defRPr/>
            </a:pPr>
            <a:endParaRPr lang="en-US" sz="1138" dirty="0">
              <a:solidFill>
                <a:srgbClr val="3A5B73"/>
              </a:solidFill>
              <a:latin typeface="Arial"/>
            </a:endParaRPr>
          </a:p>
          <a:p>
            <a:pPr algn="ctr">
              <a:defRPr/>
            </a:pPr>
            <a:endParaRPr lang="en-US" sz="1463" b="1" dirty="0">
              <a:solidFill>
                <a:srgbClr val="3A5B73"/>
              </a:solidFill>
              <a:latin typeface="Arial"/>
            </a:endParaRPr>
          </a:p>
        </p:txBody>
      </p:sp>
      <p:cxnSp>
        <p:nvCxnSpPr>
          <p:cNvPr id="147" name="Straight Connector 53">
            <a:extLst>
              <a:ext uri="{FF2B5EF4-FFF2-40B4-BE49-F238E27FC236}">
                <a16:creationId xmlns:a16="http://schemas.microsoft.com/office/drawing/2014/main" id="{529A3C9B-DBB6-4A84-BD55-AD894F0462CB}"/>
              </a:ext>
            </a:extLst>
          </p:cNvPr>
          <p:cNvCxnSpPr>
            <a:cxnSpLocks/>
          </p:cNvCxnSpPr>
          <p:nvPr/>
        </p:nvCxnSpPr>
        <p:spPr>
          <a:xfrm flipH="1">
            <a:off x="7940184" y="5038501"/>
            <a:ext cx="1188086" cy="0"/>
          </a:xfrm>
          <a:prstGeom prst="line">
            <a:avLst/>
          </a:prstGeom>
          <a:ln w="38100"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3" name="Picture 2" descr="C:\Users\rdumitrascu\AppData\Local\Microsoft\Windows\Temporary Internet Files\Content.Outlook\59MUTNK2\left-side-HI.jpg">
            <a:extLst>
              <a:ext uri="{FF2B5EF4-FFF2-40B4-BE49-F238E27FC236}">
                <a16:creationId xmlns:a16="http://schemas.microsoft.com/office/drawing/2014/main" id="{58D8C822-FDB3-4FB8-9190-37C395E7D6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381" t="17373" r="16552" b="16667"/>
          <a:stretch/>
        </p:blipFill>
        <p:spPr bwMode="auto">
          <a:xfrm>
            <a:off x="3026685" y="2900813"/>
            <a:ext cx="881587" cy="744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3888272" y="1739165"/>
            <a:ext cx="4322090" cy="4357364"/>
            <a:chOff x="2405606" y="568554"/>
            <a:chExt cx="6444014" cy="6496604"/>
          </a:xfrm>
        </p:grpSpPr>
        <p:grpSp>
          <p:nvGrpSpPr>
            <p:cNvPr id="154" name="Group 153"/>
            <p:cNvGrpSpPr/>
            <p:nvPr/>
          </p:nvGrpSpPr>
          <p:grpSpPr>
            <a:xfrm>
              <a:off x="2405606" y="1347473"/>
              <a:ext cx="4284539" cy="3543102"/>
              <a:chOff x="2885947" y="2526463"/>
              <a:chExt cx="2234120" cy="1847507"/>
            </a:xfrm>
          </p:grpSpPr>
          <p:sp>
            <p:nvSpPr>
              <p:cNvPr id="54" name="Freeform 156"/>
              <p:cNvSpPr>
                <a:spLocks/>
              </p:cNvSpPr>
              <p:nvPr/>
            </p:nvSpPr>
            <p:spPr bwMode="auto">
              <a:xfrm>
                <a:off x="4019903" y="3255032"/>
                <a:ext cx="1100164" cy="1118938"/>
              </a:xfrm>
              <a:custGeom>
                <a:avLst/>
                <a:gdLst>
                  <a:gd name="T0" fmla="*/ 350 w 699"/>
                  <a:gd name="T1" fmla="*/ 0 h 698"/>
                  <a:gd name="T2" fmla="*/ 397 w 699"/>
                  <a:gd name="T3" fmla="*/ 3 h 698"/>
                  <a:gd name="T4" fmla="*/ 443 w 699"/>
                  <a:gd name="T5" fmla="*/ 12 h 698"/>
                  <a:gd name="T6" fmla="*/ 486 w 699"/>
                  <a:gd name="T7" fmla="*/ 27 h 698"/>
                  <a:gd name="T8" fmla="*/ 526 w 699"/>
                  <a:gd name="T9" fmla="*/ 48 h 698"/>
                  <a:gd name="T10" fmla="*/ 563 w 699"/>
                  <a:gd name="T11" fmla="*/ 73 h 698"/>
                  <a:gd name="T12" fmla="*/ 597 w 699"/>
                  <a:gd name="T13" fmla="*/ 103 h 698"/>
                  <a:gd name="T14" fmla="*/ 626 w 699"/>
                  <a:gd name="T15" fmla="*/ 135 h 698"/>
                  <a:gd name="T16" fmla="*/ 651 w 699"/>
                  <a:gd name="T17" fmla="*/ 172 h 698"/>
                  <a:gd name="T18" fmla="*/ 672 w 699"/>
                  <a:gd name="T19" fmla="*/ 213 h 698"/>
                  <a:gd name="T20" fmla="*/ 686 w 699"/>
                  <a:gd name="T21" fmla="*/ 256 h 698"/>
                  <a:gd name="T22" fmla="*/ 696 w 699"/>
                  <a:gd name="T23" fmla="*/ 302 h 698"/>
                  <a:gd name="T24" fmla="*/ 699 w 699"/>
                  <a:gd name="T25" fmla="*/ 349 h 698"/>
                  <a:gd name="T26" fmla="*/ 696 w 699"/>
                  <a:gd name="T27" fmla="*/ 397 h 698"/>
                  <a:gd name="T28" fmla="*/ 686 w 699"/>
                  <a:gd name="T29" fmla="*/ 442 h 698"/>
                  <a:gd name="T30" fmla="*/ 672 w 699"/>
                  <a:gd name="T31" fmla="*/ 485 h 698"/>
                  <a:gd name="T32" fmla="*/ 651 w 699"/>
                  <a:gd name="T33" fmla="*/ 526 h 698"/>
                  <a:gd name="T34" fmla="*/ 626 w 699"/>
                  <a:gd name="T35" fmla="*/ 563 h 698"/>
                  <a:gd name="T36" fmla="*/ 597 w 699"/>
                  <a:gd name="T37" fmla="*/ 595 h 698"/>
                  <a:gd name="T38" fmla="*/ 563 w 699"/>
                  <a:gd name="T39" fmla="*/ 626 h 698"/>
                  <a:gd name="T40" fmla="*/ 526 w 699"/>
                  <a:gd name="T41" fmla="*/ 651 h 698"/>
                  <a:gd name="T42" fmla="*/ 486 w 699"/>
                  <a:gd name="T43" fmla="*/ 671 h 698"/>
                  <a:gd name="T44" fmla="*/ 443 w 699"/>
                  <a:gd name="T45" fmla="*/ 686 h 698"/>
                  <a:gd name="T46" fmla="*/ 397 w 699"/>
                  <a:gd name="T47" fmla="*/ 695 h 698"/>
                  <a:gd name="T48" fmla="*/ 350 w 699"/>
                  <a:gd name="T49" fmla="*/ 698 h 698"/>
                  <a:gd name="T50" fmla="*/ 302 w 699"/>
                  <a:gd name="T51" fmla="*/ 695 h 698"/>
                  <a:gd name="T52" fmla="*/ 257 w 699"/>
                  <a:gd name="T53" fmla="*/ 686 h 698"/>
                  <a:gd name="T54" fmla="*/ 214 w 699"/>
                  <a:gd name="T55" fmla="*/ 671 h 698"/>
                  <a:gd name="T56" fmla="*/ 174 w 699"/>
                  <a:gd name="T57" fmla="*/ 651 h 698"/>
                  <a:gd name="T58" fmla="*/ 137 w 699"/>
                  <a:gd name="T59" fmla="*/ 626 h 698"/>
                  <a:gd name="T60" fmla="*/ 103 w 699"/>
                  <a:gd name="T61" fmla="*/ 595 h 698"/>
                  <a:gd name="T62" fmla="*/ 74 w 699"/>
                  <a:gd name="T63" fmla="*/ 563 h 698"/>
                  <a:gd name="T64" fmla="*/ 48 w 699"/>
                  <a:gd name="T65" fmla="*/ 526 h 698"/>
                  <a:gd name="T66" fmla="*/ 29 w 699"/>
                  <a:gd name="T67" fmla="*/ 485 h 698"/>
                  <a:gd name="T68" fmla="*/ 14 w 699"/>
                  <a:gd name="T69" fmla="*/ 442 h 698"/>
                  <a:gd name="T70" fmla="*/ 4 w 699"/>
                  <a:gd name="T71" fmla="*/ 397 h 698"/>
                  <a:gd name="T72" fmla="*/ 0 w 699"/>
                  <a:gd name="T73" fmla="*/ 349 h 698"/>
                  <a:gd name="T74" fmla="*/ 4 w 699"/>
                  <a:gd name="T75" fmla="*/ 302 h 698"/>
                  <a:gd name="T76" fmla="*/ 14 w 699"/>
                  <a:gd name="T77" fmla="*/ 256 h 698"/>
                  <a:gd name="T78" fmla="*/ 29 w 699"/>
                  <a:gd name="T79" fmla="*/ 213 h 698"/>
                  <a:gd name="T80" fmla="*/ 48 w 699"/>
                  <a:gd name="T81" fmla="*/ 172 h 698"/>
                  <a:gd name="T82" fmla="*/ 74 w 699"/>
                  <a:gd name="T83" fmla="*/ 135 h 698"/>
                  <a:gd name="T84" fmla="*/ 103 w 699"/>
                  <a:gd name="T85" fmla="*/ 103 h 698"/>
                  <a:gd name="T86" fmla="*/ 137 w 699"/>
                  <a:gd name="T87" fmla="*/ 73 h 698"/>
                  <a:gd name="T88" fmla="*/ 174 w 699"/>
                  <a:gd name="T89" fmla="*/ 48 h 698"/>
                  <a:gd name="T90" fmla="*/ 214 w 699"/>
                  <a:gd name="T91" fmla="*/ 27 h 698"/>
                  <a:gd name="T92" fmla="*/ 257 w 699"/>
                  <a:gd name="T93" fmla="*/ 12 h 698"/>
                  <a:gd name="T94" fmla="*/ 302 w 699"/>
                  <a:gd name="T95" fmla="*/ 3 h 698"/>
                  <a:gd name="T96" fmla="*/ 350 w 699"/>
                  <a:gd name="T97" fmla="*/ 0 h 6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699" h="698">
                    <a:moveTo>
                      <a:pt x="350" y="0"/>
                    </a:moveTo>
                    <a:lnTo>
                      <a:pt x="397" y="3"/>
                    </a:lnTo>
                    <a:lnTo>
                      <a:pt x="443" y="12"/>
                    </a:lnTo>
                    <a:lnTo>
                      <a:pt x="486" y="27"/>
                    </a:lnTo>
                    <a:lnTo>
                      <a:pt x="526" y="48"/>
                    </a:lnTo>
                    <a:lnTo>
                      <a:pt x="563" y="73"/>
                    </a:lnTo>
                    <a:lnTo>
                      <a:pt x="597" y="103"/>
                    </a:lnTo>
                    <a:lnTo>
                      <a:pt x="626" y="135"/>
                    </a:lnTo>
                    <a:lnTo>
                      <a:pt x="651" y="172"/>
                    </a:lnTo>
                    <a:lnTo>
                      <a:pt x="672" y="213"/>
                    </a:lnTo>
                    <a:lnTo>
                      <a:pt x="686" y="256"/>
                    </a:lnTo>
                    <a:lnTo>
                      <a:pt x="696" y="302"/>
                    </a:lnTo>
                    <a:lnTo>
                      <a:pt x="699" y="349"/>
                    </a:lnTo>
                    <a:lnTo>
                      <a:pt x="696" y="397"/>
                    </a:lnTo>
                    <a:lnTo>
                      <a:pt x="686" y="442"/>
                    </a:lnTo>
                    <a:lnTo>
                      <a:pt x="672" y="485"/>
                    </a:lnTo>
                    <a:lnTo>
                      <a:pt x="651" y="526"/>
                    </a:lnTo>
                    <a:lnTo>
                      <a:pt x="626" y="563"/>
                    </a:lnTo>
                    <a:lnTo>
                      <a:pt x="597" y="595"/>
                    </a:lnTo>
                    <a:lnTo>
                      <a:pt x="563" y="626"/>
                    </a:lnTo>
                    <a:lnTo>
                      <a:pt x="526" y="651"/>
                    </a:lnTo>
                    <a:lnTo>
                      <a:pt x="486" y="671"/>
                    </a:lnTo>
                    <a:lnTo>
                      <a:pt x="443" y="686"/>
                    </a:lnTo>
                    <a:lnTo>
                      <a:pt x="397" y="695"/>
                    </a:lnTo>
                    <a:lnTo>
                      <a:pt x="350" y="698"/>
                    </a:lnTo>
                    <a:lnTo>
                      <a:pt x="302" y="695"/>
                    </a:lnTo>
                    <a:lnTo>
                      <a:pt x="257" y="686"/>
                    </a:lnTo>
                    <a:lnTo>
                      <a:pt x="214" y="671"/>
                    </a:lnTo>
                    <a:lnTo>
                      <a:pt x="174" y="651"/>
                    </a:lnTo>
                    <a:lnTo>
                      <a:pt x="137" y="626"/>
                    </a:lnTo>
                    <a:lnTo>
                      <a:pt x="103" y="595"/>
                    </a:lnTo>
                    <a:lnTo>
                      <a:pt x="74" y="563"/>
                    </a:lnTo>
                    <a:lnTo>
                      <a:pt x="48" y="526"/>
                    </a:lnTo>
                    <a:lnTo>
                      <a:pt x="29" y="485"/>
                    </a:lnTo>
                    <a:lnTo>
                      <a:pt x="14" y="442"/>
                    </a:lnTo>
                    <a:lnTo>
                      <a:pt x="4" y="397"/>
                    </a:lnTo>
                    <a:lnTo>
                      <a:pt x="0" y="349"/>
                    </a:lnTo>
                    <a:lnTo>
                      <a:pt x="4" y="302"/>
                    </a:lnTo>
                    <a:lnTo>
                      <a:pt x="14" y="256"/>
                    </a:lnTo>
                    <a:lnTo>
                      <a:pt x="29" y="213"/>
                    </a:lnTo>
                    <a:lnTo>
                      <a:pt x="48" y="172"/>
                    </a:lnTo>
                    <a:lnTo>
                      <a:pt x="74" y="135"/>
                    </a:lnTo>
                    <a:lnTo>
                      <a:pt x="103" y="103"/>
                    </a:lnTo>
                    <a:lnTo>
                      <a:pt x="137" y="73"/>
                    </a:lnTo>
                    <a:lnTo>
                      <a:pt x="174" y="48"/>
                    </a:lnTo>
                    <a:lnTo>
                      <a:pt x="214" y="27"/>
                    </a:lnTo>
                    <a:lnTo>
                      <a:pt x="257" y="12"/>
                    </a:lnTo>
                    <a:lnTo>
                      <a:pt x="302" y="3"/>
                    </a:lnTo>
                    <a:lnTo>
                      <a:pt x="35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74180" tIns="37090" rIns="74180" bIns="3709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813" dirty="0">
                  <a:solidFill>
                    <a:srgbClr val="5F5F5F"/>
                  </a:solidFill>
                  <a:latin typeface="Arial"/>
                </a:endParaRPr>
              </a:p>
            </p:txBody>
          </p:sp>
          <p:sp>
            <p:nvSpPr>
              <p:cNvPr id="60" name="Freeform 162"/>
              <p:cNvSpPr>
                <a:spLocks/>
              </p:cNvSpPr>
              <p:nvPr/>
            </p:nvSpPr>
            <p:spPr bwMode="auto">
              <a:xfrm rot="1800000">
                <a:off x="2885947" y="2526463"/>
                <a:ext cx="1465312" cy="993898"/>
              </a:xfrm>
              <a:custGeom>
                <a:avLst/>
                <a:gdLst>
                  <a:gd name="T0" fmla="*/ 356 w 931"/>
                  <a:gd name="T1" fmla="*/ 4 h 620"/>
                  <a:gd name="T2" fmla="*/ 441 w 931"/>
                  <a:gd name="T3" fmla="*/ 30 h 620"/>
                  <a:gd name="T4" fmla="*/ 513 w 931"/>
                  <a:gd name="T5" fmla="*/ 77 h 620"/>
                  <a:gd name="T6" fmla="*/ 569 w 931"/>
                  <a:gd name="T7" fmla="*/ 142 h 620"/>
                  <a:gd name="T8" fmla="*/ 607 w 931"/>
                  <a:gd name="T9" fmla="*/ 221 h 620"/>
                  <a:gd name="T10" fmla="*/ 620 w 931"/>
                  <a:gd name="T11" fmla="*/ 310 h 620"/>
                  <a:gd name="T12" fmla="*/ 831 w 931"/>
                  <a:gd name="T13" fmla="*/ 362 h 620"/>
                  <a:gd name="T14" fmla="*/ 858 w 931"/>
                  <a:gd name="T15" fmla="*/ 267 h 620"/>
                  <a:gd name="T16" fmla="*/ 907 w 931"/>
                  <a:gd name="T17" fmla="*/ 182 h 620"/>
                  <a:gd name="T18" fmla="*/ 905 w 931"/>
                  <a:gd name="T19" fmla="*/ 242 h 620"/>
                  <a:gd name="T20" fmla="*/ 868 w 931"/>
                  <a:gd name="T21" fmla="*/ 333 h 620"/>
                  <a:gd name="T22" fmla="*/ 856 w 931"/>
                  <a:gd name="T23" fmla="*/ 431 h 620"/>
                  <a:gd name="T24" fmla="*/ 869 w 931"/>
                  <a:gd name="T25" fmla="*/ 532 h 620"/>
                  <a:gd name="T26" fmla="*/ 857 w 931"/>
                  <a:gd name="T27" fmla="*/ 593 h 620"/>
                  <a:gd name="T28" fmla="*/ 833 w 931"/>
                  <a:gd name="T29" fmla="*/ 514 h 620"/>
                  <a:gd name="T30" fmla="*/ 826 w 931"/>
                  <a:gd name="T31" fmla="*/ 431 h 620"/>
                  <a:gd name="T32" fmla="*/ 614 w 931"/>
                  <a:gd name="T33" fmla="*/ 364 h 620"/>
                  <a:gd name="T34" fmla="*/ 587 w 931"/>
                  <a:gd name="T35" fmla="*/ 446 h 620"/>
                  <a:gd name="T36" fmla="*/ 540 w 931"/>
                  <a:gd name="T37" fmla="*/ 517 h 620"/>
                  <a:gd name="T38" fmla="*/ 476 w 931"/>
                  <a:gd name="T39" fmla="*/ 572 h 620"/>
                  <a:gd name="T40" fmla="*/ 397 w 931"/>
                  <a:gd name="T41" fmla="*/ 607 h 620"/>
                  <a:gd name="T42" fmla="*/ 310 w 931"/>
                  <a:gd name="T43" fmla="*/ 620 h 620"/>
                  <a:gd name="T44" fmla="*/ 221 w 931"/>
                  <a:gd name="T45" fmla="*/ 607 h 620"/>
                  <a:gd name="T46" fmla="*/ 142 w 931"/>
                  <a:gd name="T47" fmla="*/ 569 h 620"/>
                  <a:gd name="T48" fmla="*/ 77 w 931"/>
                  <a:gd name="T49" fmla="*/ 513 h 620"/>
                  <a:gd name="T50" fmla="*/ 30 w 931"/>
                  <a:gd name="T51" fmla="*/ 441 h 620"/>
                  <a:gd name="T52" fmla="*/ 5 w 931"/>
                  <a:gd name="T53" fmla="*/ 356 h 620"/>
                  <a:gd name="T54" fmla="*/ 5 w 931"/>
                  <a:gd name="T55" fmla="*/ 264 h 620"/>
                  <a:gd name="T56" fmla="*/ 30 w 931"/>
                  <a:gd name="T57" fmla="*/ 179 h 620"/>
                  <a:gd name="T58" fmla="*/ 77 w 931"/>
                  <a:gd name="T59" fmla="*/ 107 h 620"/>
                  <a:gd name="T60" fmla="*/ 142 w 931"/>
                  <a:gd name="T61" fmla="*/ 50 h 620"/>
                  <a:gd name="T62" fmla="*/ 221 w 931"/>
                  <a:gd name="T63" fmla="*/ 13 h 620"/>
                  <a:gd name="T64" fmla="*/ 310 w 931"/>
                  <a:gd name="T65" fmla="*/ 0 h 6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931" h="620">
                    <a:moveTo>
                      <a:pt x="310" y="0"/>
                    </a:moveTo>
                    <a:lnTo>
                      <a:pt x="356" y="4"/>
                    </a:lnTo>
                    <a:lnTo>
                      <a:pt x="399" y="13"/>
                    </a:lnTo>
                    <a:lnTo>
                      <a:pt x="441" y="30"/>
                    </a:lnTo>
                    <a:lnTo>
                      <a:pt x="478" y="50"/>
                    </a:lnTo>
                    <a:lnTo>
                      <a:pt x="513" y="77"/>
                    </a:lnTo>
                    <a:lnTo>
                      <a:pt x="543" y="107"/>
                    </a:lnTo>
                    <a:lnTo>
                      <a:pt x="569" y="142"/>
                    </a:lnTo>
                    <a:lnTo>
                      <a:pt x="590" y="179"/>
                    </a:lnTo>
                    <a:lnTo>
                      <a:pt x="607" y="221"/>
                    </a:lnTo>
                    <a:lnTo>
                      <a:pt x="616" y="264"/>
                    </a:lnTo>
                    <a:lnTo>
                      <a:pt x="620" y="310"/>
                    </a:lnTo>
                    <a:lnTo>
                      <a:pt x="619" y="334"/>
                    </a:lnTo>
                    <a:lnTo>
                      <a:pt x="831" y="362"/>
                    </a:lnTo>
                    <a:lnTo>
                      <a:pt x="842" y="314"/>
                    </a:lnTo>
                    <a:lnTo>
                      <a:pt x="858" y="267"/>
                    </a:lnTo>
                    <a:lnTo>
                      <a:pt x="880" y="224"/>
                    </a:lnTo>
                    <a:lnTo>
                      <a:pt x="907" y="182"/>
                    </a:lnTo>
                    <a:lnTo>
                      <a:pt x="931" y="200"/>
                    </a:lnTo>
                    <a:lnTo>
                      <a:pt x="905" y="242"/>
                    </a:lnTo>
                    <a:lnTo>
                      <a:pt x="883" y="286"/>
                    </a:lnTo>
                    <a:lnTo>
                      <a:pt x="868" y="333"/>
                    </a:lnTo>
                    <a:lnTo>
                      <a:pt x="859" y="381"/>
                    </a:lnTo>
                    <a:lnTo>
                      <a:pt x="856" y="431"/>
                    </a:lnTo>
                    <a:lnTo>
                      <a:pt x="859" y="482"/>
                    </a:lnTo>
                    <a:lnTo>
                      <a:pt x="869" y="532"/>
                    </a:lnTo>
                    <a:lnTo>
                      <a:pt x="886" y="581"/>
                    </a:lnTo>
                    <a:lnTo>
                      <a:pt x="857" y="593"/>
                    </a:lnTo>
                    <a:lnTo>
                      <a:pt x="843" y="554"/>
                    </a:lnTo>
                    <a:lnTo>
                      <a:pt x="833" y="514"/>
                    </a:lnTo>
                    <a:lnTo>
                      <a:pt x="827" y="472"/>
                    </a:lnTo>
                    <a:lnTo>
                      <a:pt x="826" y="431"/>
                    </a:lnTo>
                    <a:lnTo>
                      <a:pt x="827" y="393"/>
                    </a:lnTo>
                    <a:lnTo>
                      <a:pt x="614" y="364"/>
                    </a:lnTo>
                    <a:lnTo>
                      <a:pt x="603" y="407"/>
                    </a:lnTo>
                    <a:lnTo>
                      <a:pt x="587" y="446"/>
                    </a:lnTo>
                    <a:lnTo>
                      <a:pt x="566" y="483"/>
                    </a:lnTo>
                    <a:lnTo>
                      <a:pt x="540" y="517"/>
                    </a:lnTo>
                    <a:lnTo>
                      <a:pt x="510" y="547"/>
                    </a:lnTo>
                    <a:lnTo>
                      <a:pt x="476" y="572"/>
                    </a:lnTo>
                    <a:lnTo>
                      <a:pt x="438" y="591"/>
                    </a:lnTo>
                    <a:lnTo>
                      <a:pt x="397" y="607"/>
                    </a:lnTo>
                    <a:lnTo>
                      <a:pt x="355" y="616"/>
                    </a:lnTo>
                    <a:lnTo>
                      <a:pt x="310" y="620"/>
                    </a:lnTo>
                    <a:lnTo>
                      <a:pt x="264" y="615"/>
                    </a:lnTo>
                    <a:lnTo>
                      <a:pt x="221" y="607"/>
                    </a:lnTo>
                    <a:lnTo>
                      <a:pt x="180" y="590"/>
                    </a:lnTo>
                    <a:lnTo>
                      <a:pt x="142" y="569"/>
                    </a:lnTo>
                    <a:lnTo>
                      <a:pt x="107" y="543"/>
                    </a:lnTo>
                    <a:lnTo>
                      <a:pt x="77" y="513"/>
                    </a:lnTo>
                    <a:lnTo>
                      <a:pt x="50" y="478"/>
                    </a:lnTo>
                    <a:lnTo>
                      <a:pt x="30" y="441"/>
                    </a:lnTo>
                    <a:lnTo>
                      <a:pt x="13" y="399"/>
                    </a:lnTo>
                    <a:lnTo>
                      <a:pt x="5" y="356"/>
                    </a:lnTo>
                    <a:lnTo>
                      <a:pt x="0" y="310"/>
                    </a:lnTo>
                    <a:lnTo>
                      <a:pt x="5" y="264"/>
                    </a:lnTo>
                    <a:lnTo>
                      <a:pt x="13" y="221"/>
                    </a:lnTo>
                    <a:lnTo>
                      <a:pt x="30" y="179"/>
                    </a:lnTo>
                    <a:lnTo>
                      <a:pt x="50" y="142"/>
                    </a:lnTo>
                    <a:lnTo>
                      <a:pt x="77" y="107"/>
                    </a:lnTo>
                    <a:lnTo>
                      <a:pt x="107" y="77"/>
                    </a:lnTo>
                    <a:lnTo>
                      <a:pt x="142" y="50"/>
                    </a:lnTo>
                    <a:lnTo>
                      <a:pt x="180" y="30"/>
                    </a:lnTo>
                    <a:lnTo>
                      <a:pt x="221" y="13"/>
                    </a:lnTo>
                    <a:lnTo>
                      <a:pt x="264" y="4"/>
                    </a:lnTo>
                    <a:lnTo>
                      <a:pt x="31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74180" tIns="37090" rIns="74180" bIns="3709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813" dirty="0">
                  <a:solidFill>
                    <a:srgbClr val="5F5F5F"/>
                  </a:solidFill>
                  <a:latin typeface="Arial"/>
                </a:endParaRPr>
              </a:p>
            </p:txBody>
          </p:sp>
          <p:sp>
            <p:nvSpPr>
              <p:cNvPr id="63" name="Freeform 427"/>
              <p:cNvSpPr>
                <a:spLocks/>
              </p:cNvSpPr>
              <p:nvPr/>
            </p:nvSpPr>
            <p:spPr bwMode="auto">
              <a:xfrm>
                <a:off x="4108042" y="3713508"/>
                <a:ext cx="6296" cy="6412"/>
              </a:xfrm>
              <a:custGeom>
                <a:avLst/>
                <a:gdLst>
                  <a:gd name="T0" fmla="*/ 4 w 4"/>
                  <a:gd name="T1" fmla="*/ 0 h 4"/>
                  <a:gd name="T2" fmla="*/ 4 w 4"/>
                  <a:gd name="T3" fmla="*/ 1 h 4"/>
                  <a:gd name="T4" fmla="*/ 4 w 4"/>
                  <a:gd name="T5" fmla="*/ 2 h 4"/>
                  <a:gd name="T6" fmla="*/ 3 w 4"/>
                  <a:gd name="T7" fmla="*/ 3 h 4"/>
                  <a:gd name="T8" fmla="*/ 3 w 4"/>
                  <a:gd name="T9" fmla="*/ 3 h 4"/>
                  <a:gd name="T10" fmla="*/ 1 w 4"/>
                  <a:gd name="T11" fmla="*/ 4 h 4"/>
                  <a:gd name="T12" fmla="*/ 0 w 4"/>
                  <a:gd name="T13" fmla="*/ 4 h 4"/>
                  <a:gd name="T14" fmla="*/ 0 w 4"/>
                  <a:gd name="T15" fmla="*/ 3 h 4"/>
                  <a:gd name="T16" fmla="*/ 0 w 4"/>
                  <a:gd name="T17" fmla="*/ 3 h 4"/>
                  <a:gd name="T18" fmla="*/ 1 w 4"/>
                  <a:gd name="T19" fmla="*/ 3 h 4"/>
                  <a:gd name="T20" fmla="*/ 2 w 4"/>
                  <a:gd name="T21" fmla="*/ 2 h 4"/>
                  <a:gd name="T22" fmla="*/ 2 w 4"/>
                  <a:gd name="T23" fmla="*/ 2 h 4"/>
                  <a:gd name="T24" fmla="*/ 3 w 4"/>
                  <a:gd name="T25" fmla="*/ 1 h 4"/>
                  <a:gd name="T26" fmla="*/ 3 w 4"/>
                  <a:gd name="T27" fmla="*/ 0 h 4"/>
                  <a:gd name="T28" fmla="*/ 4 w 4"/>
                  <a:gd name="T2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" h="4">
                    <a:moveTo>
                      <a:pt x="4" y="0"/>
                    </a:moveTo>
                    <a:lnTo>
                      <a:pt x="4" y="1"/>
                    </a:lnTo>
                    <a:lnTo>
                      <a:pt x="4" y="2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1" y="3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74180" tIns="37090" rIns="74180" bIns="3709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813" dirty="0">
                  <a:solidFill>
                    <a:srgbClr val="5F5F5F"/>
                  </a:solidFill>
                  <a:latin typeface="Arial"/>
                </a:endParaRPr>
              </a:p>
            </p:txBody>
          </p:sp>
          <p:sp>
            <p:nvSpPr>
              <p:cNvPr id="64" name="Freeform 428"/>
              <p:cNvSpPr>
                <a:spLocks/>
              </p:cNvSpPr>
              <p:nvPr/>
            </p:nvSpPr>
            <p:spPr bwMode="auto">
              <a:xfrm>
                <a:off x="4090729" y="3718316"/>
                <a:ext cx="9443" cy="3206"/>
              </a:xfrm>
              <a:custGeom>
                <a:avLst/>
                <a:gdLst>
                  <a:gd name="T0" fmla="*/ 2 w 6"/>
                  <a:gd name="T1" fmla="*/ 0 h 2"/>
                  <a:gd name="T2" fmla="*/ 5 w 6"/>
                  <a:gd name="T3" fmla="*/ 0 h 2"/>
                  <a:gd name="T4" fmla="*/ 5 w 6"/>
                  <a:gd name="T5" fmla="*/ 1 h 2"/>
                  <a:gd name="T6" fmla="*/ 6 w 6"/>
                  <a:gd name="T7" fmla="*/ 1 h 2"/>
                  <a:gd name="T8" fmla="*/ 6 w 6"/>
                  <a:gd name="T9" fmla="*/ 1 h 2"/>
                  <a:gd name="T10" fmla="*/ 6 w 6"/>
                  <a:gd name="T11" fmla="*/ 1 h 2"/>
                  <a:gd name="T12" fmla="*/ 6 w 6"/>
                  <a:gd name="T13" fmla="*/ 2 h 2"/>
                  <a:gd name="T14" fmla="*/ 5 w 6"/>
                  <a:gd name="T15" fmla="*/ 2 h 2"/>
                  <a:gd name="T16" fmla="*/ 3 w 6"/>
                  <a:gd name="T17" fmla="*/ 2 h 2"/>
                  <a:gd name="T18" fmla="*/ 2 w 6"/>
                  <a:gd name="T19" fmla="*/ 2 h 2"/>
                  <a:gd name="T20" fmla="*/ 1 w 6"/>
                  <a:gd name="T21" fmla="*/ 2 h 2"/>
                  <a:gd name="T22" fmla="*/ 0 w 6"/>
                  <a:gd name="T23" fmla="*/ 1 h 2"/>
                  <a:gd name="T24" fmla="*/ 1 w 6"/>
                  <a:gd name="T25" fmla="*/ 1 h 2"/>
                  <a:gd name="T26" fmla="*/ 2 w 6"/>
                  <a:gd name="T2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" h="2">
                    <a:moveTo>
                      <a:pt x="2" y="0"/>
                    </a:moveTo>
                    <a:lnTo>
                      <a:pt x="5" y="0"/>
                    </a:lnTo>
                    <a:lnTo>
                      <a:pt x="5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2"/>
                    </a:lnTo>
                    <a:lnTo>
                      <a:pt x="5" y="2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74180" tIns="37090" rIns="74180" bIns="3709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813" dirty="0">
                  <a:solidFill>
                    <a:srgbClr val="5F5F5F"/>
                  </a:solidFill>
                  <a:latin typeface="Arial"/>
                </a:endParaRPr>
              </a:p>
            </p:txBody>
          </p:sp>
          <p:sp>
            <p:nvSpPr>
              <p:cNvPr id="65" name="Freeform 429"/>
              <p:cNvSpPr>
                <a:spLocks/>
              </p:cNvSpPr>
              <p:nvPr/>
            </p:nvSpPr>
            <p:spPr bwMode="auto">
              <a:xfrm>
                <a:off x="4111189" y="3695873"/>
                <a:ext cx="3148" cy="1604"/>
              </a:xfrm>
              <a:custGeom>
                <a:avLst/>
                <a:gdLst>
                  <a:gd name="T0" fmla="*/ 2 w 2"/>
                  <a:gd name="T1" fmla="*/ 0 h 1"/>
                  <a:gd name="T2" fmla="*/ 2 w 2"/>
                  <a:gd name="T3" fmla="*/ 0 h 1"/>
                  <a:gd name="T4" fmla="*/ 2 w 2"/>
                  <a:gd name="T5" fmla="*/ 1 h 1"/>
                  <a:gd name="T6" fmla="*/ 2 w 2"/>
                  <a:gd name="T7" fmla="*/ 1 h 1"/>
                  <a:gd name="T8" fmla="*/ 2 w 2"/>
                  <a:gd name="T9" fmla="*/ 1 h 1"/>
                  <a:gd name="T10" fmla="*/ 1 w 2"/>
                  <a:gd name="T11" fmla="*/ 1 h 1"/>
                  <a:gd name="T12" fmla="*/ 0 w 2"/>
                  <a:gd name="T13" fmla="*/ 1 h 1"/>
                  <a:gd name="T14" fmla="*/ 0 w 2"/>
                  <a:gd name="T15" fmla="*/ 0 h 1"/>
                  <a:gd name="T16" fmla="*/ 1 w 2"/>
                  <a:gd name="T17" fmla="*/ 0 h 1"/>
                  <a:gd name="T18" fmla="*/ 1 w 2"/>
                  <a:gd name="T19" fmla="*/ 0 h 1"/>
                  <a:gd name="T20" fmla="*/ 2 w 2"/>
                  <a:gd name="T21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lnTo>
                      <a:pt x="2" y="0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1" y="1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74180" tIns="37090" rIns="74180" bIns="3709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813" dirty="0">
                  <a:solidFill>
                    <a:srgbClr val="5F5F5F"/>
                  </a:solidFill>
                  <a:latin typeface="Arial"/>
                </a:endParaRPr>
              </a:p>
            </p:txBody>
          </p:sp>
          <p:sp>
            <p:nvSpPr>
              <p:cNvPr id="66" name="Freeform 430"/>
              <p:cNvSpPr>
                <a:spLocks noEditPoints="1"/>
              </p:cNvSpPr>
              <p:nvPr/>
            </p:nvSpPr>
            <p:spPr bwMode="auto">
              <a:xfrm>
                <a:off x="4109616" y="3649385"/>
                <a:ext cx="346261" cy="408781"/>
              </a:xfrm>
              <a:custGeom>
                <a:avLst/>
                <a:gdLst>
                  <a:gd name="T0" fmla="*/ 151 w 220"/>
                  <a:gd name="T1" fmla="*/ 60 h 255"/>
                  <a:gd name="T2" fmla="*/ 139 w 220"/>
                  <a:gd name="T3" fmla="*/ 56 h 255"/>
                  <a:gd name="T4" fmla="*/ 138 w 220"/>
                  <a:gd name="T5" fmla="*/ 54 h 255"/>
                  <a:gd name="T6" fmla="*/ 134 w 220"/>
                  <a:gd name="T7" fmla="*/ 48 h 255"/>
                  <a:gd name="T8" fmla="*/ 86 w 220"/>
                  <a:gd name="T9" fmla="*/ 2 h 255"/>
                  <a:gd name="T10" fmla="*/ 104 w 220"/>
                  <a:gd name="T11" fmla="*/ 3 h 255"/>
                  <a:gd name="T12" fmla="*/ 111 w 220"/>
                  <a:gd name="T13" fmla="*/ 14 h 255"/>
                  <a:gd name="T14" fmla="*/ 122 w 220"/>
                  <a:gd name="T15" fmla="*/ 6 h 255"/>
                  <a:gd name="T16" fmla="*/ 136 w 220"/>
                  <a:gd name="T17" fmla="*/ 10 h 255"/>
                  <a:gd name="T18" fmla="*/ 138 w 220"/>
                  <a:gd name="T19" fmla="*/ 4 h 255"/>
                  <a:gd name="T20" fmla="*/ 169 w 220"/>
                  <a:gd name="T21" fmla="*/ 12 h 255"/>
                  <a:gd name="T22" fmla="*/ 171 w 220"/>
                  <a:gd name="T23" fmla="*/ 22 h 255"/>
                  <a:gd name="T24" fmla="*/ 156 w 220"/>
                  <a:gd name="T25" fmla="*/ 21 h 255"/>
                  <a:gd name="T26" fmla="*/ 155 w 220"/>
                  <a:gd name="T27" fmla="*/ 12 h 255"/>
                  <a:gd name="T28" fmla="*/ 146 w 220"/>
                  <a:gd name="T29" fmla="*/ 10 h 255"/>
                  <a:gd name="T30" fmla="*/ 138 w 220"/>
                  <a:gd name="T31" fmla="*/ 18 h 255"/>
                  <a:gd name="T32" fmla="*/ 136 w 220"/>
                  <a:gd name="T33" fmla="*/ 20 h 255"/>
                  <a:gd name="T34" fmla="*/ 124 w 220"/>
                  <a:gd name="T35" fmla="*/ 32 h 255"/>
                  <a:gd name="T36" fmla="*/ 144 w 220"/>
                  <a:gd name="T37" fmla="*/ 42 h 255"/>
                  <a:gd name="T38" fmla="*/ 151 w 220"/>
                  <a:gd name="T39" fmla="*/ 33 h 255"/>
                  <a:gd name="T40" fmla="*/ 164 w 220"/>
                  <a:gd name="T41" fmla="*/ 31 h 255"/>
                  <a:gd name="T42" fmla="*/ 186 w 220"/>
                  <a:gd name="T43" fmla="*/ 42 h 255"/>
                  <a:gd name="T44" fmla="*/ 186 w 220"/>
                  <a:gd name="T45" fmla="*/ 54 h 255"/>
                  <a:gd name="T46" fmla="*/ 174 w 220"/>
                  <a:gd name="T47" fmla="*/ 51 h 255"/>
                  <a:gd name="T48" fmla="*/ 168 w 220"/>
                  <a:gd name="T49" fmla="*/ 51 h 255"/>
                  <a:gd name="T50" fmla="*/ 176 w 220"/>
                  <a:gd name="T51" fmla="*/ 59 h 255"/>
                  <a:gd name="T52" fmla="*/ 159 w 220"/>
                  <a:gd name="T53" fmla="*/ 66 h 255"/>
                  <a:gd name="T54" fmla="*/ 147 w 220"/>
                  <a:gd name="T55" fmla="*/ 81 h 255"/>
                  <a:gd name="T56" fmla="*/ 136 w 220"/>
                  <a:gd name="T57" fmla="*/ 87 h 255"/>
                  <a:gd name="T58" fmla="*/ 117 w 220"/>
                  <a:gd name="T59" fmla="*/ 96 h 255"/>
                  <a:gd name="T60" fmla="*/ 134 w 220"/>
                  <a:gd name="T61" fmla="*/ 107 h 255"/>
                  <a:gd name="T62" fmla="*/ 145 w 220"/>
                  <a:gd name="T63" fmla="*/ 127 h 255"/>
                  <a:gd name="T64" fmla="*/ 160 w 220"/>
                  <a:gd name="T65" fmla="*/ 127 h 255"/>
                  <a:gd name="T66" fmla="*/ 178 w 220"/>
                  <a:gd name="T67" fmla="*/ 125 h 255"/>
                  <a:gd name="T68" fmla="*/ 194 w 220"/>
                  <a:gd name="T69" fmla="*/ 141 h 255"/>
                  <a:gd name="T70" fmla="*/ 196 w 220"/>
                  <a:gd name="T71" fmla="*/ 151 h 255"/>
                  <a:gd name="T72" fmla="*/ 219 w 220"/>
                  <a:gd name="T73" fmla="*/ 164 h 255"/>
                  <a:gd name="T74" fmla="*/ 201 w 220"/>
                  <a:gd name="T75" fmla="*/ 193 h 255"/>
                  <a:gd name="T76" fmla="*/ 182 w 220"/>
                  <a:gd name="T77" fmla="*/ 209 h 255"/>
                  <a:gd name="T78" fmla="*/ 172 w 220"/>
                  <a:gd name="T79" fmla="*/ 225 h 255"/>
                  <a:gd name="T80" fmla="*/ 166 w 220"/>
                  <a:gd name="T81" fmla="*/ 243 h 255"/>
                  <a:gd name="T82" fmla="*/ 163 w 220"/>
                  <a:gd name="T83" fmla="*/ 250 h 255"/>
                  <a:gd name="T84" fmla="*/ 154 w 220"/>
                  <a:gd name="T85" fmla="*/ 238 h 255"/>
                  <a:gd name="T86" fmla="*/ 158 w 220"/>
                  <a:gd name="T87" fmla="*/ 213 h 255"/>
                  <a:gd name="T88" fmla="*/ 158 w 220"/>
                  <a:gd name="T89" fmla="*/ 178 h 255"/>
                  <a:gd name="T90" fmla="*/ 144 w 220"/>
                  <a:gd name="T91" fmla="*/ 146 h 255"/>
                  <a:gd name="T92" fmla="*/ 141 w 220"/>
                  <a:gd name="T93" fmla="*/ 130 h 255"/>
                  <a:gd name="T94" fmla="*/ 120 w 220"/>
                  <a:gd name="T95" fmla="*/ 115 h 255"/>
                  <a:gd name="T96" fmla="*/ 103 w 220"/>
                  <a:gd name="T97" fmla="*/ 101 h 255"/>
                  <a:gd name="T98" fmla="*/ 95 w 220"/>
                  <a:gd name="T99" fmla="*/ 98 h 255"/>
                  <a:gd name="T100" fmla="*/ 86 w 220"/>
                  <a:gd name="T101" fmla="*/ 88 h 255"/>
                  <a:gd name="T102" fmla="*/ 71 w 220"/>
                  <a:gd name="T103" fmla="*/ 52 h 255"/>
                  <a:gd name="T104" fmla="*/ 60 w 220"/>
                  <a:gd name="T105" fmla="*/ 43 h 255"/>
                  <a:gd name="T106" fmla="*/ 36 w 220"/>
                  <a:gd name="T107" fmla="*/ 27 h 255"/>
                  <a:gd name="T108" fmla="*/ 25 w 220"/>
                  <a:gd name="T109" fmla="*/ 32 h 255"/>
                  <a:gd name="T110" fmla="*/ 7 w 220"/>
                  <a:gd name="T111" fmla="*/ 39 h 255"/>
                  <a:gd name="T112" fmla="*/ 10 w 220"/>
                  <a:gd name="T113" fmla="*/ 30 h 255"/>
                  <a:gd name="T114" fmla="*/ 7 w 220"/>
                  <a:gd name="T115" fmla="*/ 21 h 255"/>
                  <a:gd name="T116" fmla="*/ 6 w 220"/>
                  <a:gd name="T117" fmla="*/ 14 h 255"/>
                  <a:gd name="T118" fmla="*/ 21 w 220"/>
                  <a:gd name="T119" fmla="*/ 7 h 255"/>
                  <a:gd name="T120" fmla="*/ 49 w 220"/>
                  <a:gd name="T121" fmla="*/ 10 h 255"/>
                  <a:gd name="T122" fmla="*/ 70 w 220"/>
                  <a:gd name="T123" fmla="*/ 9 h 255"/>
                  <a:gd name="T124" fmla="*/ 79 w 220"/>
                  <a:gd name="T125" fmla="*/ 7 h 2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20" h="255">
                    <a:moveTo>
                      <a:pt x="152" y="58"/>
                    </a:moveTo>
                    <a:lnTo>
                      <a:pt x="151" y="58"/>
                    </a:lnTo>
                    <a:lnTo>
                      <a:pt x="150" y="58"/>
                    </a:lnTo>
                    <a:lnTo>
                      <a:pt x="148" y="58"/>
                    </a:lnTo>
                    <a:lnTo>
                      <a:pt x="148" y="58"/>
                    </a:lnTo>
                    <a:lnTo>
                      <a:pt x="147" y="59"/>
                    </a:lnTo>
                    <a:lnTo>
                      <a:pt x="146" y="60"/>
                    </a:lnTo>
                    <a:lnTo>
                      <a:pt x="145" y="62"/>
                    </a:lnTo>
                    <a:lnTo>
                      <a:pt x="145" y="63"/>
                    </a:lnTo>
                    <a:lnTo>
                      <a:pt x="145" y="63"/>
                    </a:lnTo>
                    <a:lnTo>
                      <a:pt x="144" y="63"/>
                    </a:lnTo>
                    <a:lnTo>
                      <a:pt x="143" y="64"/>
                    </a:lnTo>
                    <a:lnTo>
                      <a:pt x="143" y="64"/>
                    </a:lnTo>
                    <a:lnTo>
                      <a:pt x="142" y="64"/>
                    </a:lnTo>
                    <a:lnTo>
                      <a:pt x="142" y="64"/>
                    </a:lnTo>
                    <a:lnTo>
                      <a:pt x="142" y="65"/>
                    </a:lnTo>
                    <a:lnTo>
                      <a:pt x="143" y="65"/>
                    </a:lnTo>
                    <a:lnTo>
                      <a:pt x="144" y="65"/>
                    </a:lnTo>
                    <a:lnTo>
                      <a:pt x="145" y="64"/>
                    </a:lnTo>
                    <a:lnTo>
                      <a:pt x="146" y="63"/>
                    </a:lnTo>
                    <a:lnTo>
                      <a:pt x="147" y="63"/>
                    </a:lnTo>
                    <a:lnTo>
                      <a:pt x="148" y="62"/>
                    </a:lnTo>
                    <a:lnTo>
                      <a:pt x="148" y="62"/>
                    </a:lnTo>
                    <a:lnTo>
                      <a:pt x="150" y="60"/>
                    </a:lnTo>
                    <a:lnTo>
                      <a:pt x="151" y="60"/>
                    </a:lnTo>
                    <a:lnTo>
                      <a:pt x="152" y="60"/>
                    </a:lnTo>
                    <a:lnTo>
                      <a:pt x="153" y="59"/>
                    </a:lnTo>
                    <a:lnTo>
                      <a:pt x="153" y="58"/>
                    </a:lnTo>
                    <a:lnTo>
                      <a:pt x="152" y="58"/>
                    </a:lnTo>
                    <a:close/>
                    <a:moveTo>
                      <a:pt x="138" y="54"/>
                    </a:moveTo>
                    <a:lnTo>
                      <a:pt x="136" y="54"/>
                    </a:lnTo>
                    <a:lnTo>
                      <a:pt x="134" y="55"/>
                    </a:lnTo>
                    <a:lnTo>
                      <a:pt x="134" y="56"/>
                    </a:lnTo>
                    <a:lnTo>
                      <a:pt x="133" y="57"/>
                    </a:lnTo>
                    <a:lnTo>
                      <a:pt x="133" y="59"/>
                    </a:lnTo>
                    <a:lnTo>
                      <a:pt x="133" y="60"/>
                    </a:lnTo>
                    <a:lnTo>
                      <a:pt x="133" y="62"/>
                    </a:lnTo>
                    <a:lnTo>
                      <a:pt x="133" y="63"/>
                    </a:lnTo>
                    <a:lnTo>
                      <a:pt x="134" y="64"/>
                    </a:lnTo>
                    <a:lnTo>
                      <a:pt x="134" y="65"/>
                    </a:lnTo>
                    <a:lnTo>
                      <a:pt x="135" y="65"/>
                    </a:lnTo>
                    <a:lnTo>
                      <a:pt x="135" y="64"/>
                    </a:lnTo>
                    <a:lnTo>
                      <a:pt x="135" y="63"/>
                    </a:lnTo>
                    <a:lnTo>
                      <a:pt x="135" y="62"/>
                    </a:lnTo>
                    <a:lnTo>
                      <a:pt x="135" y="60"/>
                    </a:lnTo>
                    <a:lnTo>
                      <a:pt x="135" y="59"/>
                    </a:lnTo>
                    <a:lnTo>
                      <a:pt x="136" y="58"/>
                    </a:lnTo>
                    <a:lnTo>
                      <a:pt x="136" y="57"/>
                    </a:lnTo>
                    <a:lnTo>
                      <a:pt x="138" y="56"/>
                    </a:lnTo>
                    <a:lnTo>
                      <a:pt x="139" y="56"/>
                    </a:lnTo>
                    <a:lnTo>
                      <a:pt x="141" y="56"/>
                    </a:lnTo>
                    <a:lnTo>
                      <a:pt x="141" y="57"/>
                    </a:lnTo>
                    <a:lnTo>
                      <a:pt x="142" y="58"/>
                    </a:lnTo>
                    <a:lnTo>
                      <a:pt x="142" y="59"/>
                    </a:lnTo>
                    <a:lnTo>
                      <a:pt x="142" y="62"/>
                    </a:lnTo>
                    <a:lnTo>
                      <a:pt x="142" y="62"/>
                    </a:lnTo>
                    <a:lnTo>
                      <a:pt x="143" y="62"/>
                    </a:lnTo>
                    <a:lnTo>
                      <a:pt x="144" y="60"/>
                    </a:lnTo>
                    <a:lnTo>
                      <a:pt x="144" y="59"/>
                    </a:lnTo>
                    <a:lnTo>
                      <a:pt x="144" y="58"/>
                    </a:lnTo>
                    <a:lnTo>
                      <a:pt x="144" y="57"/>
                    </a:lnTo>
                    <a:lnTo>
                      <a:pt x="144" y="56"/>
                    </a:lnTo>
                    <a:lnTo>
                      <a:pt x="144" y="56"/>
                    </a:lnTo>
                    <a:lnTo>
                      <a:pt x="145" y="57"/>
                    </a:lnTo>
                    <a:lnTo>
                      <a:pt x="146" y="58"/>
                    </a:lnTo>
                    <a:lnTo>
                      <a:pt x="146" y="57"/>
                    </a:lnTo>
                    <a:lnTo>
                      <a:pt x="146" y="56"/>
                    </a:lnTo>
                    <a:lnTo>
                      <a:pt x="145" y="55"/>
                    </a:lnTo>
                    <a:lnTo>
                      <a:pt x="144" y="55"/>
                    </a:lnTo>
                    <a:lnTo>
                      <a:pt x="143" y="55"/>
                    </a:lnTo>
                    <a:lnTo>
                      <a:pt x="142" y="55"/>
                    </a:lnTo>
                    <a:lnTo>
                      <a:pt x="141" y="55"/>
                    </a:lnTo>
                    <a:lnTo>
                      <a:pt x="140" y="55"/>
                    </a:lnTo>
                    <a:lnTo>
                      <a:pt x="139" y="54"/>
                    </a:lnTo>
                    <a:lnTo>
                      <a:pt x="138" y="54"/>
                    </a:lnTo>
                    <a:close/>
                    <a:moveTo>
                      <a:pt x="134" y="47"/>
                    </a:moveTo>
                    <a:lnTo>
                      <a:pt x="133" y="48"/>
                    </a:lnTo>
                    <a:lnTo>
                      <a:pt x="132" y="50"/>
                    </a:lnTo>
                    <a:lnTo>
                      <a:pt x="130" y="51"/>
                    </a:lnTo>
                    <a:lnTo>
                      <a:pt x="129" y="51"/>
                    </a:lnTo>
                    <a:lnTo>
                      <a:pt x="128" y="51"/>
                    </a:lnTo>
                    <a:lnTo>
                      <a:pt x="128" y="52"/>
                    </a:lnTo>
                    <a:lnTo>
                      <a:pt x="128" y="53"/>
                    </a:lnTo>
                    <a:lnTo>
                      <a:pt x="129" y="53"/>
                    </a:lnTo>
                    <a:lnTo>
                      <a:pt x="130" y="53"/>
                    </a:lnTo>
                    <a:lnTo>
                      <a:pt x="131" y="52"/>
                    </a:lnTo>
                    <a:lnTo>
                      <a:pt x="133" y="52"/>
                    </a:lnTo>
                    <a:lnTo>
                      <a:pt x="133" y="52"/>
                    </a:lnTo>
                    <a:lnTo>
                      <a:pt x="133" y="52"/>
                    </a:lnTo>
                    <a:lnTo>
                      <a:pt x="134" y="53"/>
                    </a:lnTo>
                    <a:lnTo>
                      <a:pt x="135" y="53"/>
                    </a:lnTo>
                    <a:lnTo>
                      <a:pt x="136" y="53"/>
                    </a:lnTo>
                    <a:lnTo>
                      <a:pt x="138" y="53"/>
                    </a:lnTo>
                    <a:lnTo>
                      <a:pt x="138" y="52"/>
                    </a:lnTo>
                    <a:lnTo>
                      <a:pt x="139" y="52"/>
                    </a:lnTo>
                    <a:lnTo>
                      <a:pt x="139" y="51"/>
                    </a:lnTo>
                    <a:lnTo>
                      <a:pt x="139" y="51"/>
                    </a:lnTo>
                    <a:lnTo>
                      <a:pt x="138" y="50"/>
                    </a:lnTo>
                    <a:lnTo>
                      <a:pt x="135" y="50"/>
                    </a:lnTo>
                    <a:lnTo>
                      <a:pt x="134" y="48"/>
                    </a:lnTo>
                    <a:lnTo>
                      <a:pt x="134" y="47"/>
                    </a:lnTo>
                    <a:close/>
                    <a:moveTo>
                      <a:pt x="70" y="46"/>
                    </a:moveTo>
                    <a:lnTo>
                      <a:pt x="70" y="46"/>
                    </a:lnTo>
                    <a:lnTo>
                      <a:pt x="70" y="47"/>
                    </a:lnTo>
                    <a:lnTo>
                      <a:pt x="71" y="48"/>
                    </a:lnTo>
                    <a:lnTo>
                      <a:pt x="71" y="50"/>
                    </a:lnTo>
                    <a:lnTo>
                      <a:pt x="72" y="50"/>
                    </a:lnTo>
                    <a:lnTo>
                      <a:pt x="73" y="50"/>
                    </a:lnTo>
                    <a:lnTo>
                      <a:pt x="74" y="51"/>
                    </a:lnTo>
                    <a:lnTo>
                      <a:pt x="74" y="52"/>
                    </a:lnTo>
                    <a:lnTo>
                      <a:pt x="74" y="53"/>
                    </a:lnTo>
                    <a:lnTo>
                      <a:pt x="75" y="53"/>
                    </a:lnTo>
                    <a:lnTo>
                      <a:pt x="75" y="53"/>
                    </a:lnTo>
                    <a:lnTo>
                      <a:pt x="75" y="52"/>
                    </a:lnTo>
                    <a:lnTo>
                      <a:pt x="75" y="51"/>
                    </a:lnTo>
                    <a:lnTo>
                      <a:pt x="74" y="50"/>
                    </a:lnTo>
                    <a:lnTo>
                      <a:pt x="73" y="48"/>
                    </a:lnTo>
                    <a:lnTo>
                      <a:pt x="73" y="48"/>
                    </a:lnTo>
                    <a:lnTo>
                      <a:pt x="72" y="47"/>
                    </a:lnTo>
                    <a:lnTo>
                      <a:pt x="71" y="47"/>
                    </a:lnTo>
                    <a:lnTo>
                      <a:pt x="70" y="46"/>
                    </a:lnTo>
                    <a:close/>
                    <a:moveTo>
                      <a:pt x="84" y="0"/>
                    </a:moveTo>
                    <a:lnTo>
                      <a:pt x="85" y="0"/>
                    </a:lnTo>
                    <a:lnTo>
                      <a:pt x="85" y="0"/>
                    </a:lnTo>
                    <a:lnTo>
                      <a:pt x="86" y="2"/>
                    </a:lnTo>
                    <a:lnTo>
                      <a:pt x="87" y="2"/>
                    </a:lnTo>
                    <a:lnTo>
                      <a:pt x="87" y="3"/>
                    </a:lnTo>
                    <a:lnTo>
                      <a:pt x="90" y="3"/>
                    </a:lnTo>
                    <a:lnTo>
                      <a:pt x="91" y="4"/>
                    </a:lnTo>
                    <a:lnTo>
                      <a:pt x="91" y="4"/>
                    </a:lnTo>
                    <a:lnTo>
                      <a:pt x="91" y="4"/>
                    </a:lnTo>
                    <a:lnTo>
                      <a:pt x="92" y="4"/>
                    </a:lnTo>
                    <a:lnTo>
                      <a:pt x="94" y="4"/>
                    </a:lnTo>
                    <a:lnTo>
                      <a:pt x="95" y="4"/>
                    </a:lnTo>
                    <a:lnTo>
                      <a:pt x="96" y="4"/>
                    </a:lnTo>
                    <a:lnTo>
                      <a:pt x="97" y="4"/>
                    </a:lnTo>
                    <a:lnTo>
                      <a:pt x="98" y="4"/>
                    </a:lnTo>
                    <a:lnTo>
                      <a:pt x="99" y="5"/>
                    </a:lnTo>
                    <a:lnTo>
                      <a:pt x="99" y="6"/>
                    </a:lnTo>
                    <a:lnTo>
                      <a:pt x="100" y="7"/>
                    </a:lnTo>
                    <a:lnTo>
                      <a:pt x="100" y="7"/>
                    </a:lnTo>
                    <a:lnTo>
                      <a:pt x="100" y="6"/>
                    </a:lnTo>
                    <a:lnTo>
                      <a:pt x="100" y="5"/>
                    </a:lnTo>
                    <a:lnTo>
                      <a:pt x="99" y="4"/>
                    </a:lnTo>
                    <a:lnTo>
                      <a:pt x="99" y="3"/>
                    </a:lnTo>
                    <a:lnTo>
                      <a:pt x="99" y="3"/>
                    </a:lnTo>
                    <a:lnTo>
                      <a:pt x="100" y="3"/>
                    </a:lnTo>
                    <a:lnTo>
                      <a:pt x="102" y="3"/>
                    </a:lnTo>
                    <a:lnTo>
                      <a:pt x="103" y="3"/>
                    </a:lnTo>
                    <a:lnTo>
                      <a:pt x="104" y="3"/>
                    </a:lnTo>
                    <a:lnTo>
                      <a:pt x="105" y="3"/>
                    </a:lnTo>
                    <a:lnTo>
                      <a:pt x="106" y="3"/>
                    </a:lnTo>
                    <a:lnTo>
                      <a:pt x="106" y="4"/>
                    </a:lnTo>
                    <a:lnTo>
                      <a:pt x="105" y="4"/>
                    </a:lnTo>
                    <a:lnTo>
                      <a:pt x="105" y="5"/>
                    </a:lnTo>
                    <a:lnTo>
                      <a:pt x="105" y="6"/>
                    </a:lnTo>
                    <a:lnTo>
                      <a:pt x="107" y="7"/>
                    </a:lnTo>
                    <a:lnTo>
                      <a:pt x="108" y="8"/>
                    </a:lnTo>
                    <a:lnTo>
                      <a:pt x="109" y="8"/>
                    </a:lnTo>
                    <a:lnTo>
                      <a:pt x="110" y="8"/>
                    </a:lnTo>
                    <a:lnTo>
                      <a:pt x="111" y="9"/>
                    </a:lnTo>
                    <a:lnTo>
                      <a:pt x="111" y="10"/>
                    </a:lnTo>
                    <a:lnTo>
                      <a:pt x="110" y="11"/>
                    </a:lnTo>
                    <a:lnTo>
                      <a:pt x="108" y="11"/>
                    </a:lnTo>
                    <a:lnTo>
                      <a:pt x="107" y="11"/>
                    </a:lnTo>
                    <a:lnTo>
                      <a:pt x="106" y="11"/>
                    </a:lnTo>
                    <a:lnTo>
                      <a:pt x="105" y="11"/>
                    </a:lnTo>
                    <a:lnTo>
                      <a:pt x="104" y="12"/>
                    </a:lnTo>
                    <a:lnTo>
                      <a:pt x="104" y="14"/>
                    </a:lnTo>
                    <a:lnTo>
                      <a:pt x="104" y="14"/>
                    </a:lnTo>
                    <a:lnTo>
                      <a:pt x="105" y="14"/>
                    </a:lnTo>
                    <a:lnTo>
                      <a:pt x="107" y="14"/>
                    </a:lnTo>
                    <a:lnTo>
                      <a:pt x="108" y="14"/>
                    </a:lnTo>
                    <a:lnTo>
                      <a:pt x="109" y="14"/>
                    </a:lnTo>
                    <a:lnTo>
                      <a:pt x="111" y="14"/>
                    </a:lnTo>
                    <a:lnTo>
                      <a:pt x="114" y="14"/>
                    </a:lnTo>
                    <a:lnTo>
                      <a:pt x="116" y="14"/>
                    </a:lnTo>
                    <a:lnTo>
                      <a:pt x="116" y="12"/>
                    </a:lnTo>
                    <a:lnTo>
                      <a:pt x="116" y="11"/>
                    </a:lnTo>
                    <a:lnTo>
                      <a:pt x="115" y="10"/>
                    </a:lnTo>
                    <a:lnTo>
                      <a:pt x="115" y="10"/>
                    </a:lnTo>
                    <a:lnTo>
                      <a:pt x="115" y="9"/>
                    </a:lnTo>
                    <a:lnTo>
                      <a:pt x="116" y="9"/>
                    </a:lnTo>
                    <a:lnTo>
                      <a:pt x="118" y="9"/>
                    </a:lnTo>
                    <a:lnTo>
                      <a:pt x="118" y="9"/>
                    </a:lnTo>
                    <a:lnTo>
                      <a:pt x="119" y="9"/>
                    </a:lnTo>
                    <a:lnTo>
                      <a:pt x="119" y="11"/>
                    </a:lnTo>
                    <a:lnTo>
                      <a:pt x="119" y="12"/>
                    </a:lnTo>
                    <a:lnTo>
                      <a:pt x="119" y="14"/>
                    </a:lnTo>
                    <a:lnTo>
                      <a:pt x="119" y="15"/>
                    </a:lnTo>
                    <a:lnTo>
                      <a:pt x="120" y="15"/>
                    </a:lnTo>
                    <a:lnTo>
                      <a:pt x="121" y="14"/>
                    </a:lnTo>
                    <a:lnTo>
                      <a:pt x="121" y="14"/>
                    </a:lnTo>
                    <a:lnTo>
                      <a:pt x="122" y="12"/>
                    </a:lnTo>
                    <a:lnTo>
                      <a:pt x="122" y="12"/>
                    </a:lnTo>
                    <a:lnTo>
                      <a:pt x="122" y="11"/>
                    </a:lnTo>
                    <a:lnTo>
                      <a:pt x="122" y="9"/>
                    </a:lnTo>
                    <a:lnTo>
                      <a:pt x="121" y="7"/>
                    </a:lnTo>
                    <a:lnTo>
                      <a:pt x="121" y="6"/>
                    </a:lnTo>
                    <a:lnTo>
                      <a:pt x="122" y="6"/>
                    </a:lnTo>
                    <a:lnTo>
                      <a:pt x="122" y="6"/>
                    </a:lnTo>
                    <a:lnTo>
                      <a:pt x="123" y="6"/>
                    </a:lnTo>
                    <a:lnTo>
                      <a:pt x="124" y="7"/>
                    </a:lnTo>
                    <a:lnTo>
                      <a:pt x="126" y="8"/>
                    </a:lnTo>
                    <a:lnTo>
                      <a:pt x="126" y="8"/>
                    </a:lnTo>
                    <a:lnTo>
                      <a:pt x="127" y="9"/>
                    </a:lnTo>
                    <a:lnTo>
                      <a:pt x="127" y="10"/>
                    </a:lnTo>
                    <a:lnTo>
                      <a:pt x="128" y="11"/>
                    </a:lnTo>
                    <a:lnTo>
                      <a:pt x="129" y="11"/>
                    </a:lnTo>
                    <a:lnTo>
                      <a:pt x="129" y="11"/>
                    </a:lnTo>
                    <a:lnTo>
                      <a:pt x="130" y="11"/>
                    </a:lnTo>
                    <a:lnTo>
                      <a:pt x="131" y="10"/>
                    </a:lnTo>
                    <a:lnTo>
                      <a:pt x="131" y="10"/>
                    </a:lnTo>
                    <a:lnTo>
                      <a:pt x="132" y="11"/>
                    </a:lnTo>
                    <a:lnTo>
                      <a:pt x="133" y="12"/>
                    </a:lnTo>
                    <a:lnTo>
                      <a:pt x="132" y="14"/>
                    </a:lnTo>
                    <a:lnTo>
                      <a:pt x="132" y="15"/>
                    </a:lnTo>
                    <a:lnTo>
                      <a:pt x="133" y="15"/>
                    </a:lnTo>
                    <a:lnTo>
                      <a:pt x="133" y="15"/>
                    </a:lnTo>
                    <a:lnTo>
                      <a:pt x="134" y="14"/>
                    </a:lnTo>
                    <a:lnTo>
                      <a:pt x="134" y="12"/>
                    </a:lnTo>
                    <a:lnTo>
                      <a:pt x="135" y="12"/>
                    </a:lnTo>
                    <a:lnTo>
                      <a:pt x="136" y="12"/>
                    </a:lnTo>
                    <a:lnTo>
                      <a:pt x="136" y="11"/>
                    </a:lnTo>
                    <a:lnTo>
                      <a:pt x="136" y="10"/>
                    </a:lnTo>
                    <a:lnTo>
                      <a:pt x="136" y="9"/>
                    </a:lnTo>
                    <a:lnTo>
                      <a:pt x="136" y="9"/>
                    </a:lnTo>
                    <a:lnTo>
                      <a:pt x="135" y="9"/>
                    </a:lnTo>
                    <a:lnTo>
                      <a:pt x="133" y="9"/>
                    </a:lnTo>
                    <a:lnTo>
                      <a:pt x="132" y="9"/>
                    </a:lnTo>
                    <a:lnTo>
                      <a:pt x="131" y="9"/>
                    </a:lnTo>
                    <a:lnTo>
                      <a:pt x="130" y="8"/>
                    </a:lnTo>
                    <a:lnTo>
                      <a:pt x="129" y="7"/>
                    </a:lnTo>
                    <a:lnTo>
                      <a:pt x="129" y="6"/>
                    </a:lnTo>
                    <a:lnTo>
                      <a:pt x="128" y="5"/>
                    </a:lnTo>
                    <a:lnTo>
                      <a:pt x="129" y="4"/>
                    </a:lnTo>
                    <a:lnTo>
                      <a:pt x="129" y="4"/>
                    </a:lnTo>
                    <a:lnTo>
                      <a:pt x="131" y="3"/>
                    </a:lnTo>
                    <a:lnTo>
                      <a:pt x="132" y="2"/>
                    </a:lnTo>
                    <a:lnTo>
                      <a:pt x="133" y="2"/>
                    </a:lnTo>
                    <a:lnTo>
                      <a:pt x="134" y="2"/>
                    </a:lnTo>
                    <a:lnTo>
                      <a:pt x="135" y="3"/>
                    </a:lnTo>
                    <a:lnTo>
                      <a:pt x="135" y="4"/>
                    </a:lnTo>
                    <a:lnTo>
                      <a:pt x="135" y="6"/>
                    </a:lnTo>
                    <a:lnTo>
                      <a:pt x="135" y="6"/>
                    </a:lnTo>
                    <a:lnTo>
                      <a:pt x="136" y="6"/>
                    </a:lnTo>
                    <a:lnTo>
                      <a:pt x="138" y="6"/>
                    </a:lnTo>
                    <a:lnTo>
                      <a:pt x="138" y="5"/>
                    </a:lnTo>
                    <a:lnTo>
                      <a:pt x="138" y="4"/>
                    </a:lnTo>
                    <a:lnTo>
                      <a:pt x="138" y="4"/>
                    </a:lnTo>
                    <a:lnTo>
                      <a:pt x="138" y="3"/>
                    </a:lnTo>
                    <a:lnTo>
                      <a:pt x="139" y="3"/>
                    </a:lnTo>
                    <a:lnTo>
                      <a:pt x="141" y="3"/>
                    </a:lnTo>
                    <a:lnTo>
                      <a:pt x="142" y="3"/>
                    </a:lnTo>
                    <a:lnTo>
                      <a:pt x="143" y="3"/>
                    </a:lnTo>
                    <a:lnTo>
                      <a:pt x="145" y="3"/>
                    </a:lnTo>
                    <a:lnTo>
                      <a:pt x="147" y="3"/>
                    </a:lnTo>
                    <a:lnTo>
                      <a:pt x="148" y="2"/>
                    </a:lnTo>
                    <a:lnTo>
                      <a:pt x="150" y="3"/>
                    </a:lnTo>
                    <a:lnTo>
                      <a:pt x="152" y="3"/>
                    </a:lnTo>
                    <a:lnTo>
                      <a:pt x="153" y="4"/>
                    </a:lnTo>
                    <a:lnTo>
                      <a:pt x="155" y="5"/>
                    </a:lnTo>
                    <a:lnTo>
                      <a:pt x="157" y="6"/>
                    </a:lnTo>
                    <a:lnTo>
                      <a:pt x="158" y="7"/>
                    </a:lnTo>
                    <a:lnTo>
                      <a:pt x="159" y="7"/>
                    </a:lnTo>
                    <a:lnTo>
                      <a:pt x="162" y="7"/>
                    </a:lnTo>
                    <a:lnTo>
                      <a:pt x="163" y="8"/>
                    </a:lnTo>
                    <a:lnTo>
                      <a:pt x="165" y="8"/>
                    </a:lnTo>
                    <a:lnTo>
                      <a:pt x="166" y="8"/>
                    </a:lnTo>
                    <a:lnTo>
                      <a:pt x="166" y="9"/>
                    </a:lnTo>
                    <a:lnTo>
                      <a:pt x="166" y="10"/>
                    </a:lnTo>
                    <a:lnTo>
                      <a:pt x="167" y="12"/>
                    </a:lnTo>
                    <a:lnTo>
                      <a:pt x="167" y="12"/>
                    </a:lnTo>
                    <a:lnTo>
                      <a:pt x="168" y="12"/>
                    </a:lnTo>
                    <a:lnTo>
                      <a:pt x="169" y="12"/>
                    </a:lnTo>
                    <a:lnTo>
                      <a:pt x="169" y="12"/>
                    </a:lnTo>
                    <a:lnTo>
                      <a:pt x="170" y="12"/>
                    </a:lnTo>
                    <a:lnTo>
                      <a:pt x="171" y="14"/>
                    </a:lnTo>
                    <a:lnTo>
                      <a:pt x="172" y="15"/>
                    </a:lnTo>
                    <a:lnTo>
                      <a:pt x="174" y="15"/>
                    </a:lnTo>
                    <a:lnTo>
                      <a:pt x="175" y="16"/>
                    </a:lnTo>
                    <a:lnTo>
                      <a:pt x="177" y="16"/>
                    </a:lnTo>
                    <a:lnTo>
                      <a:pt x="177" y="16"/>
                    </a:lnTo>
                    <a:lnTo>
                      <a:pt x="177" y="17"/>
                    </a:lnTo>
                    <a:lnTo>
                      <a:pt x="177" y="17"/>
                    </a:lnTo>
                    <a:lnTo>
                      <a:pt x="176" y="18"/>
                    </a:lnTo>
                    <a:lnTo>
                      <a:pt x="175" y="19"/>
                    </a:lnTo>
                    <a:lnTo>
                      <a:pt x="174" y="19"/>
                    </a:lnTo>
                    <a:lnTo>
                      <a:pt x="172" y="20"/>
                    </a:lnTo>
                    <a:lnTo>
                      <a:pt x="171" y="19"/>
                    </a:lnTo>
                    <a:lnTo>
                      <a:pt x="170" y="18"/>
                    </a:lnTo>
                    <a:lnTo>
                      <a:pt x="169" y="18"/>
                    </a:lnTo>
                    <a:lnTo>
                      <a:pt x="168" y="17"/>
                    </a:lnTo>
                    <a:lnTo>
                      <a:pt x="167" y="18"/>
                    </a:lnTo>
                    <a:lnTo>
                      <a:pt x="167" y="18"/>
                    </a:lnTo>
                    <a:lnTo>
                      <a:pt x="167" y="19"/>
                    </a:lnTo>
                    <a:lnTo>
                      <a:pt x="168" y="19"/>
                    </a:lnTo>
                    <a:lnTo>
                      <a:pt x="169" y="20"/>
                    </a:lnTo>
                    <a:lnTo>
                      <a:pt x="170" y="21"/>
                    </a:lnTo>
                    <a:lnTo>
                      <a:pt x="171" y="22"/>
                    </a:lnTo>
                    <a:lnTo>
                      <a:pt x="171" y="24"/>
                    </a:lnTo>
                    <a:lnTo>
                      <a:pt x="171" y="24"/>
                    </a:lnTo>
                    <a:lnTo>
                      <a:pt x="170" y="24"/>
                    </a:lnTo>
                    <a:lnTo>
                      <a:pt x="170" y="24"/>
                    </a:lnTo>
                    <a:lnTo>
                      <a:pt x="169" y="23"/>
                    </a:lnTo>
                    <a:lnTo>
                      <a:pt x="168" y="23"/>
                    </a:lnTo>
                    <a:lnTo>
                      <a:pt x="167" y="24"/>
                    </a:lnTo>
                    <a:lnTo>
                      <a:pt x="167" y="24"/>
                    </a:lnTo>
                    <a:lnTo>
                      <a:pt x="167" y="24"/>
                    </a:lnTo>
                    <a:lnTo>
                      <a:pt x="166" y="24"/>
                    </a:lnTo>
                    <a:lnTo>
                      <a:pt x="165" y="24"/>
                    </a:lnTo>
                    <a:lnTo>
                      <a:pt x="165" y="24"/>
                    </a:lnTo>
                    <a:lnTo>
                      <a:pt x="164" y="24"/>
                    </a:lnTo>
                    <a:lnTo>
                      <a:pt x="164" y="24"/>
                    </a:lnTo>
                    <a:lnTo>
                      <a:pt x="164" y="23"/>
                    </a:lnTo>
                    <a:lnTo>
                      <a:pt x="163" y="23"/>
                    </a:lnTo>
                    <a:lnTo>
                      <a:pt x="162" y="23"/>
                    </a:lnTo>
                    <a:lnTo>
                      <a:pt x="162" y="23"/>
                    </a:lnTo>
                    <a:lnTo>
                      <a:pt x="162" y="23"/>
                    </a:lnTo>
                    <a:lnTo>
                      <a:pt x="160" y="23"/>
                    </a:lnTo>
                    <a:lnTo>
                      <a:pt x="159" y="22"/>
                    </a:lnTo>
                    <a:lnTo>
                      <a:pt x="159" y="22"/>
                    </a:lnTo>
                    <a:lnTo>
                      <a:pt x="158" y="22"/>
                    </a:lnTo>
                    <a:lnTo>
                      <a:pt x="157" y="21"/>
                    </a:lnTo>
                    <a:lnTo>
                      <a:pt x="156" y="21"/>
                    </a:lnTo>
                    <a:lnTo>
                      <a:pt x="155" y="21"/>
                    </a:lnTo>
                    <a:lnTo>
                      <a:pt x="154" y="21"/>
                    </a:lnTo>
                    <a:lnTo>
                      <a:pt x="153" y="21"/>
                    </a:lnTo>
                    <a:lnTo>
                      <a:pt x="152" y="21"/>
                    </a:lnTo>
                    <a:lnTo>
                      <a:pt x="151" y="21"/>
                    </a:lnTo>
                    <a:lnTo>
                      <a:pt x="150" y="21"/>
                    </a:lnTo>
                    <a:lnTo>
                      <a:pt x="148" y="21"/>
                    </a:lnTo>
                    <a:lnTo>
                      <a:pt x="148" y="20"/>
                    </a:lnTo>
                    <a:lnTo>
                      <a:pt x="148" y="19"/>
                    </a:lnTo>
                    <a:lnTo>
                      <a:pt x="148" y="18"/>
                    </a:lnTo>
                    <a:lnTo>
                      <a:pt x="150" y="18"/>
                    </a:lnTo>
                    <a:lnTo>
                      <a:pt x="151" y="18"/>
                    </a:lnTo>
                    <a:lnTo>
                      <a:pt x="152" y="18"/>
                    </a:lnTo>
                    <a:lnTo>
                      <a:pt x="153" y="18"/>
                    </a:lnTo>
                    <a:lnTo>
                      <a:pt x="154" y="18"/>
                    </a:lnTo>
                    <a:lnTo>
                      <a:pt x="154" y="17"/>
                    </a:lnTo>
                    <a:lnTo>
                      <a:pt x="155" y="16"/>
                    </a:lnTo>
                    <a:lnTo>
                      <a:pt x="155" y="16"/>
                    </a:lnTo>
                    <a:lnTo>
                      <a:pt x="157" y="15"/>
                    </a:lnTo>
                    <a:lnTo>
                      <a:pt x="157" y="15"/>
                    </a:lnTo>
                    <a:lnTo>
                      <a:pt x="157" y="14"/>
                    </a:lnTo>
                    <a:lnTo>
                      <a:pt x="157" y="14"/>
                    </a:lnTo>
                    <a:lnTo>
                      <a:pt x="156" y="14"/>
                    </a:lnTo>
                    <a:lnTo>
                      <a:pt x="156" y="12"/>
                    </a:lnTo>
                    <a:lnTo>
                      <a:pt x="155" y="12"/>
                    </a:lnTo>
                    <a:lnTo>
                      <a:pt x="155" y="14"/>
                    </a:lnTo>
                    <a:lnTo>
                      <a:pt x="154" y="15"/>
                    </a:lnTo>
                    <a:lnTo>
                      <a:pt x="154" y="15"/>
                    </a:lnTo>
                    <a:lnTo>
                      <a:pt x="153" y="16"/>
                    </a:lnTo>
                    <a:lnTo>
                      <a:pt x="153" y="16"/>
                    </a:lnTo>
                    <a:lnTo>
                      <a:pt x="151" y="15"/>
                    </a:lnTo>
                    <a:lnTo>
                      <a:pt x="150" y="15"/>
                    </a:lnTo>
                    <a:lnTo>
                      <a:pt x="150" y="15"/>
                    </a:lnTo>
                    <a:lnTo>
                      <a:pt x="151" y="14"/>
                    </a:lnTo>
                    <a:lnTo>
                      <a:pt x="152" y="14"/>
                    </a:lnTo>
                    <a:lnTo>
                      <a:pt x="152" y="12"/>
                    </a:lnTo>
                    <a:lnTo>
                      <a:pt x="152" y="11"/>
                    </a:lnTo>
                    <a:lnTo>
                      <a:pt x="151" y="10"/>
                    </a:lnTo>
                    <a:lnTo>
                      <a:pt x="151" y="10"/>
                    </a:lnTo>
                    <a:lnTo>
                      <a:pt x="150" y="10"/>
                    </a:lnTo>
                    <a:lnTo>
                      <a:pt x="148" y="10"/>
                    </a:lnTo>
                    <a:lnTo>
                      <a:pt x="148" y="10"/>
                    </a:lnTo>
                    <a:lnTo>
                      <a:pt x="148" y="9"/>
                    </a:lnTo>
                    <a:lnTo>
                      <a:pt x="148" y="9"/>
                    </a:lnTo>
                    <a:lnTo>
                      <a:pt x="147" y="9"/>
                    </a:lnTo>
                    <a:lnTo>
                      <a:pt x="147" y="9"/>
                    </a:lnTo>
                    <a:lnTo>
                      <a:pt x="147" y="10"/>
                    </a:lnTo>
                    <a:lnTo>
                      <a:pt x="147" y="10"/>
                    </a:lnTo>
                    <a:lnTo>
                      <a:pt x="146" y="10"/>
                    </a:lnTo>
                    <a:lnTo>
                      <a:pt x="146" y="10"/>
                    </a:lnTo>
                    <a:lnTo>
                      <a:pt x="146" y="10"/>
                    </a:lnTo>
                    <a:lnTo>
                      <a:pt x="144" y="10"/>
                    </a:lnTo>
                    <a:lnTo>
                      <a:pt x="144" y="10"/>
                    </a:lnTo>
                    <a:lnTo>
                      <a:pt x="143" y="11"/>
                    </a:lnTo>
                    <a:lnTo>
                      <a:pt x="142" y="11"/>
                    </a:lnTo>
                    <a:lnTo>
                      <a:pt x="142" y="12"/>
                    </a:lnTo>
                    <a:lnTo>
                      <a:pt x="143" y="12"/>
                    </a:lnTo>
                    <a:lnTo>
                      <a:pt x="144" y="12"/>
                    </a:lnTo>
                    <a:lnTo>
                      <a:pt x="144" y="14"/>
                    </a:lnTo>
                    <a:lnTo>
                      <a:pt x="144" y="15"/>
                    </a:lnTo>
                    <a:lnTo>
                      <a:pt x="143" y="16"/>
                    </a:lnTo>
                    <a:lnTo>
                      <a:pt x="143" y="16"/>
                    </a:lnTo>
                    <a:lnTo>
                      <a:pt x="142" y="16"/>
                    </a:lnTo>
                    <a:lnTo>
                      <a:pt x="141" y="16"/>
                    </a:lnTo>
                    <a:lnTo>
                      <a:pt x="141" y="17"/>
                    </a:lnTo>
                    <a:lnTo>
                      <a:pt x="140" y="17"/>
                    </a:lnTo>
                    <a:lnTo>
                      <a:pt x="140" y="17"/>
                    </a:lnTo>
                    <a:lnTo>
                      <a:pt x="139" y="17"/>
                    </a:lnTo>
                    <a:lnTo>
                      <a:pt x="136" y="17"/>
                    </a:lnTo>
                    <a:lnTo>
                      <a:pt x="135" y="17"/>
                    </a:lnTo>
                    <a:lnTo>
                      <a:pt x="135" y="17"/>
                    </a:lnTo>
                    <a:lnTo>
                      <a:pt x="136" y="18"/>
                    </a:lnTo>
                    <a:lnTo>
                      <a:pt x="136" y="18"/>
                    </a:lnTo>
                    <a:lnTo>
                      <a:pt x="138" y="18"/>
                    </a:lnTo>
                    <a:lnTo>
                      <a:pt x="138" y="18"/>
                    </a:lnTo>
                    <a:lnTo>
                      <a:pt x="139" y="18"/>
                    </a:lnTo>
                    <a:lnTo>
                      <a:pt x="140" y="18"/>
                    </a:lnTo>
                    <a:lnTo>
                      <a:pt x="140" y="18"/>
                    </a:lnTo>
                    <a:lnTo>
                      <a:pt x="141" y="18"/>
                    </a:lnTo>
                    <a:lnTo>
                      <a:pt x="142" y="19"/>
                    </a:lnTo>
                    <a:lnTo>
                      <a:pt x="143" y="20"/>
                    </a:lnTo>
                    <a:lnTo>
                      <a:pt x="144" y="21"/>
                    </a:lnTo>
                    <a:lnTo>
                      <a:pt x="145" y="21"/>
                    </a:lnTo>
                    <a:lnTo>
                      <a:pt x="145" y="22"/>
                    </a:lnTo>
                    <a:lnTo>
                      <a:pt x="144" y="23"/>
                    </a:lnTo>
                    <a:lnTo>
                      <a:pt x="143" y="23"/>
                    </a:lnTo>
                    <a:lnTo>
                      <a:pt x="143" y="23"/>
                    </a:lnTo>
                    <a:lnTo>
                      <a:pt x="142" y="22"/>
                    </a:lnTo>
                    <a:lnTo>
                      <a:pt x="142" y="21"/>
                    </a:lnTo>
                    <a:lnTo>
                      <a:pt x="141" y="21"/>
                    </a:lnTo>
                    <a:lnTo>
                      <a:pt x="140" y="21"/>
                    </a:lnTo>
                    <a:lnTo>
                      <a:pt x="140" y="21"/>
                    </a:lnTo>
                    <a:lnTo>
                      <a:pt x="139" y="21"/>
                    </a:lnTo>
                    <a:lnTo>
                      <a:pt x="139" y="21"/>
                    </a:lnTo>
                    <a:lnTo>
                      <a:pt x="138" y="22"/>
                    </a:lnTo>
                    <a:lnTo>
                      <a:pt x="136" y="22"/>
                    </a:lnTo>
                    <a:lnTo>
                      <a:pt x="135" y="22"/>
                    </a:lnTo>
                    <a:lnTo>
                      <a:pt x="135" y="22"/>
                    </a:lnTo>
                    <a:lnTo>
                      <a:pt x="135" y="21"/>
                    </a:lnTo>
                    <a:lnTo>
                      <a:pt x="136" y="20"/>
                    </a:lnTo>
                    <a:lnTo>
                      <a:pt x="135" y="20"/>
                    </a:lnTo>
                    <a:lnTo>
                      <a:pt x="134" y="19"/>
                    </a:lnTo>
                    <a:lnTo>
                      <a:pt x="134" y="18"/>
                    </a:lnTo>
                    <a:lnTo>
                      <a:pt x="134" y="18"/>
                    </a:lnTo>
                    <a:lnTo>
                      <a:pt x="134" y="19"/>
                    </a:lnTo>
                    <a:lnTo>
                      <a:pt x="133" y="20"/>
                    </a:lnTo>
                    <a:lnTo>
                      <a:pt x="133" y="21"/>
                    </a:lnTo>
                    <a:lnTo>
                      <a:pt x="133" y="22"/>
                    </a:lnTo>
                    <a:lnTo>
                      <a:pt x="133" y="22"/>
                    </a:lnTo>
                    <a:lnTo>
                      <a:pt x="133" y="22"/>
                    </a:lnTo>
                    <a:lnTo>
                      <a:pt x="132" y="21"/>
                    </a:lnTo>
                    <a:lnTo>
                      <a:pt x="130" y="21"/>
                    </a:lnTo>
                    <a:lnTo>
                      <a:pt x="129" y="21"/>
                    </a:lnTo>
                    <a:lnTo>
                      <a:pt x="128" y="22"/>
                    </a:lnTo>
                    <a:lnTo>
                      <a:pt x="127" y="23"/>
                    </a:lnTo>
                    <a:lnTo>
                      <a:pt x="126" y="24"/>
                    </a:lnTo>
                    <a:lnTo>
                      <a:pt x="123" y="26"/>
                    </a:lnTo>
                    <a:lnTo>
                      <a:pt x="123" y="27"/>
                    </a:lnTo>
                    <a:lnTo>
                      <a:pt x="123" y="27"/>
                    </a:lnTo>
                    <a:lnTo>
                      <a:pt x="123" y="28"/>
                    </a:lnTo>
                    <a:lnTo>
                      <a:pt x="123" y="29"/>
                    </a:lnTo>
                    <a:lnTo>
                      <a:pt x="123" y="30"/>
                    </a:lnTo>
                    <a:lnTo>
                      <a:pt x="123" y="31"/>
                    </a:lnTo>
                    <a:lnTo>
                      <a:pt x="123" y="32"/>
                    </a:lnTo>
                    <a:lnTo>
                      <a:pt x="124" y="32"/>
                    </a:lnTo>
                    <a:lnTo>
                      <a:pt x="124" y="33"/>
                    </a:lnTo>
                    <a:lnTo>
                      <a:pt x="126" y="34"/>
                    </a:lnTo>
                    <a:lnTo>
                      <a:pt x="126" y="34"/>
                    </a:lnTo>
                    <a:lnTo>
                      <a:pt x="127" y="34"/>
                    </a:lnTo>
                    <a:lnTo>
                      <a:pt x="128" y="34"/>
                    </a:lnTo>
                    <a:lnTo>
                      <a:pt x="129" y="34"/>
                    </a:lnTo>
                    <a:lnTo>
                      <a:pt x="131" y="35"/>
                    </a:lnTo>
                    <a:lnTo>
                      <a:pt x="133" y="36"/>
                    </a:lnTo>
                    <a:lnTo>
                      <a:pt x="134" y="36"/>
                    </a:lnTo>
                    <a:lnTo>
                      <a:pt x="136" y="36"/>
                    </a:lnTo>
                    <a:lnTo>
                      <a:pt x="139" y="36"/>
                    </a:lnTo>
                    <a:lnTo>
                      <a:pt x="140" y="36"/>
                    </a:lnTo>
                    <a:lnTo>
                      <a:pt x="141" y="36"/>
                    </a:lnTo>
                    <a:lnTo>
                      <a:pt x="142" y="38"/>
                    </a:lnTo>
                    <a:lnTo>
                      <a:pt x="142" y="39"/>
                    </a:lnTo>
                    <a:lnTo>
                      <a:pt x="142" y="40"/>
                    </a:lnTo>
                    <a:lnTo>
                      <a:pt x="143" y="41"/>
                    </a:lnTo>
                    <a:lnTo>
                      <a:pt x="143" y="42"/>
                    </a:lnTo>
                    <a:lnTo>
                      <a:pt x="143" y="42"/>
                    </a:lnTo>
                    <a:lnTo>
                      <a:pt x="143" y="42"/>
                    </a:lnTo>
                    <a:lnTo>
                      <a:pt x="144" y="41"/>
                    </a:lnTo>
                    <a:lnTo>
                      <a:pt x="144" y="41"/>
                    </a:lnTo>
                    <a:lnTo>
                      <a:pt x="144" y="40"/>
                    </a:lnTo>
                    <a:lnTo>
                      <a:pt x="144" y="41"/>
                    </a:lnTo>
                    <a:lnTo>
                      <a:pt x="144" y="42"/>
                    </a:lnTo>
                    <a:lnTo>
                      <a:pt x="144" y="43"/>
                    </a:lnTo>
                    <a:lnTo>
                      <a:pt x="144" y="43"/>
                    </a:lnTo>
                    <a:lnTo>
                      <a:pt x="144" y="44"/>
                    </a:lnTo>
                    <a:lnTo>
                      <a:pt x="144" y="44"/>
                    </a:lnTo>
                    <a:lnTo>
                      <a:pt x="145" y="45"/>
                    </a:lnTo>
                    <a:lnTo>
                      <a:pt x="146" y="45"/>
                    </a:lnTo>
                    <a:lnTo>
                      <a:pt x="146" y="45"/>
                    </a:lnTo>
                    <a:lnTo>
                      <a:pt x="147" y="44"/>
                    </a:lnTo>
                    <a:lnTo>
                      <a:pt x="148" y="43"/>
                    </a:lnTo>
                    <a:lnTo>
                      <a:pt x="147" y="42"/>
                    </a:lnTo>
                    <a:lnTo>
                      <a:pt x="147" y="41"/>
                    </a:lnTo>
                    <a:lnTo>
                      <a:pt x="147" y="40"/>
                    </a:lnTo>
                    <a:lnTo>
                      <a:pt x="146" y="39"/>
                    </a:lnTo>
                    <a:lnTo>
                      <a:pt x="146" y="38"/>
                    </a:lnTo>
                    <a:lnTo>
                      <a:pt x="146" y="36"/>
                    </a:lnTo>
                    <a:lnTo>
                      <a:pt x="147" y="36"/>
                    </a:lnTo>
                    <a:lnTo>
                      <a:pt x="147" y="38"/>
                    </a:lnTo>
                    <a:lnTo>
                      <a:pt x="148" y="38"/>
                    </a:lnTo>
                    <a:lnTo>
                      <a:pt x="150" y="38"/>
                    </a:lnTo>
                    <a:lnTo>
                      <a:pt x="151" y="36"/>
                    </a:lnTo>
                    <a:lnTo>
                      <a:pt x="151" y="35"/>
                    </a:lnTo>
                    <a:lnTo>
                      <a:pt x="151" y="35"/>
                    </a:lnTo>
                    <a:lnTo>
                      <a:pt x="152" y="34"/>
                    </a:lnTo>
                    <a:lnTo>
                      <a:pt x="151" y="34"/>
                    </a:lnTo>
                    <a:lnTo>
                      <a:pt x="151" y="33"/>
                    </a:lnTo>
                    <a:lnTo>
                      <a:pt x="150" y="32"/>
                    </a:lnTo>
                    <a:lnTo>
                      <a:pt x="148" y="31"/>
                    </a:lnTo>
                    <a:lnTo>
                      <a:pt x="147" y="31"/>
                    </a:lnTo>
                    <a:lnTo>
                      <a:pt x="147" y="30"/>
                    </a:lnTo>
                    <a:lnTo>
                      <a:pt x="148" y="30"/>
                    </a:lnTo>
                    <a:lnTo>
                      <a:pt x="150" y="30"/>
                    </a:lnTo>
                    <a:lnTo>
                      <a:pt x="150" y="29"/>
                    </a:lnTo>
                    <a:lnTo>
                      <a:pt x="150" y="28"/>
                    </a:lnTo>
                    <a:lnTo>
                      <a:pt x="150" y="26"/>
                    </a:lnTo>
                    <a:lnTo>
                      <a:pt x="150" y="24"/>
                    </a:lnTo>
                    <a:lnTo>
                      <a:pt x="150" y="24"/>
                    </a:lnTo>
                    <a:lnTo>
                      <a:pt x="152" y="24"/>
                    </a:lnTo>
                    <a:lnTo>
                      <a:pt x="153" y="24"/>
                    </a:lnTo>
                    <a:lnTo>
                      <a:pt x="155" y="24"/>
                    </a:lnTo>
                    <a:lnTo>
                      <a:pt x="157" y="24"/>
                    </a:lnTo>
                    <a:lnTo>
                      <a:pt x="158" y="26"/>
                    </a:lnTo>
                    <a:lnTo>
                      <a:pt x="159" y="27"/>
                    </a:lnTo>
                    <a:lnTo>
                      <a:pt x="162" y="27"/>
                    </a:lnTo>
                    <a:lnTo>
                      <a:pt x="163" y="27"/>
                    </a:lnTo>
                    <a:lnTo>
                      <a:pt x="164" y="28"/>
                    </a:lnTo>
                    <a:lnTo>
                      <a:pt x="164" y="28"/>
                    </a:lnTo>
                    <a:lnTo>
                      <a:pt x="163" y="29"/>
                    </a:lnTo>
                    <a:lnTo>
                      <a:pt x="163" y="29"/>
                    </a:lnTo>
                    <a:lnTo>
                      <a:pt x="163" y="30"/>
                    </a:lnTo>
                    <a:lnTo>
                      <a:pt x="164" y="31"/>
                    </a:lnTo>
                    <a:lnTo>
                      <a:pt x="165" y="31"/>
                    </a:lnTo>
                    <a:lnTo>
                      <a:pt x="166" y="31"/>
                    </a:lnTo>
                    <a:lnTo>
                      <a:pt x="167" y="32"/>
                    </a:lnTo>
                    <a:lnTo>
                      <a:pt x="168" y="31"/>
                    </a:lnTo>
                    <a:lnTo>
                      <a:pt x="169" y="30"/>
                    </a:lnTo>
                    <a:lnTo>
                      <a:pt x="170" y="28"/>
                    </a:lnTo>
                    <a:lnTo>
                      <a:pt x="170" y="28"/>
                    </a:lnTo>
                    <a:lnTo>
                      <a:pt x="171" y="28"/>
                    </a:lnTo>
                    <a:lnTo>
                      <a:pt x="171" y="29"/>
                    </a:lnTo>
                    <a:lnTo>
                      <a:pt x="172" y="30"/>
                    </a:lnTo>
                    <a:lnTo>
                      <a:pt x="174" y="32"/>
                    </a:lnTo>
                    <a:lnTo>
                      <a:pt x="175" y="33"/>
                    </a:lnTo>
                    <a:lnTo>
                      <a:pt x="176" y="34"/>
                    </a:lnTo>
                    <a:lnTo>
                      <a:pt x="176" y="35"/>
                    </a:lnTo>
                    <a:lnTo>
                      <a:pt x="177" y="36"/>
                    </a:lnTo>
                    <a:lnTo>
                      <a:pt x="177" y="38"/>
                    </a:lnTo>
                    <a:lnTo>
                      <a:pt x="178" y="38"/>
                    </a:lnTo>
                    <a:lnTo>
                      <a:pt x="179" y="38"/>
                    </a:lnTo>
                    <a:lnTo>
                      <a:pt x="180" y="36"/>
                    </a:lnTo>
                    <a:lnTo>
                      <a:pt x="180" y="38"/>
                    </a:lnTo>
                    <a:lnTo>
                      <a:pt x="181" y="38"/>
                    </a:lnTo>
                    <a:lnTo>
                      <a:pt x="182" y="39"/>
                    </a:lnTo>
                    <a:lnTo>
                      <a:pt x="182" y="40"/>
                    </a:lnTo>
                    <a:lnTo>
                      <a:pt x="183" y="41"/>
                    </a:lnTo>
                    <a:lnTo>
                      <a:pt x="186" y="42"/>
                    </a:lnTo>
                    <a:lnTo>
                      <a:pt x="187" y="42"/>
                    </a:lnTo>
                    <a:lnTo>
                      <a:pt x="186" y="43"/>
                    </a:lnTo>
                    <a:lnTo>
                      <a:pt x="186" y="44"/>
                    </a:lnTo>
                    <a:lnTo>
                      <a:pt x="184" y="45"/>
                    </a:lnTo>
                    <a:lnTo>
                      <a:pt x="184" y="46"/>
                    </a:lnTo>
                    <a:lnTo>
                      <a:pt x="183" y="47"/>
                    </a:lnTo>
                    <a:lnTo>
                      <a:pt x="183" y="47"/>
                    </a:lnTo>
                    <a:lnTo>
                      <a:pt x="183" y="47"/>
                    </a:lnTo>
                    <a:lnTo>
                      <a:pt x="183" y="47"/>
                    </a:lnTo>
                    <a:lnTo>
                      <a:pt x="184" y="47"/>
                    </a:lnTo>
                    <a:lnTo>
                      <a:pt x="184" y="48"/>
                    </a:lnTo>
                    <a:lnTo>
                      <a:pt x="186" y="48"/>
                    </a:lnTo>
                    <a:lnTo>
                      <a:pt x="187" y="48"/>
                    </a:lnTo>
                    <a:lnTo>
                      <a:pt x="188" y="48"/>
                    </a:lnTo>
                    <a:lnTo>
                      <a:pt x="189" y="50"/>
                    </a:lnTo>
                    <a:lnTo>
                      <a:pt x="190" y="53"/>
                    </a:lnTo>
                    <a:lnTo>
                      <a:pt x="190" y="53"/>
                    </a:lnTo>
                    <a:lnTo>
                      <a:pt x="190" y="54"/>
                    </a:lnTo>
                    <a:lnTo>
                      <a:pt x="190" y="54"/>
                    </a:lnTo>
                    <a:lnTo>
                      <a:pt x="189" y="53"/>
                    </a:lnTo>
                    <a:lnTo>
                      <a:pt x="188" y="53"/>
                    </a:lnTo>
                    <a:lnTo>
                      <a:pt x="187" y="53"/>
                    </a:lnTo>
                    <a:lnTo>
                      <a:pt x="187" y="54"/>
                    </a:lnTo>
                    <a:lnTo>
                      <a:pt x="187" y="54"/>
                    </a:lnTo>
                    <a:lnTo>
                      <a:pt x="186" y="54"/>
                    </a:lnTo>
                    <a:lnTo>
                      <a:pt x="186" y="53"/>
                    </a:lnTo>
                    <a:lnTo>
                      <a:pt x="184" y="53"/>
                    </a:lnTo>
                    <a:lnTo>
                      <a:pt x="182" y="53"/>
                    </a:lnTo>
                    <a:lnTo>
                      <a:pt x="181" y="53"/>
                    </a:lnTo>
                    <a:lnTo>
                      <a:pt x="180" y="53"/>
                    </a:lnTo>
                    <a:lnTo>
                      <a:pt x="180" y="53"/>
                    </a:lnTo>
                    <a:lnTo>
                      <a:pt x="180" y="52"/>
                    </a:lnTo>
                    <a:lnTo>
                      <a:pt x="181" y="51"/>
                    </a:lnTo>
                    <a:lnTo>
                      <a:pt x="181" y="50"/>
                    </a:lnTo>
                    <a:lnTo>
                      <a:pt x="182" y="47"/>
                    </a:lnTo>
                    <a:lnTo>
                      <a:pt x="183" y="46"/>
                    </a:lnTo>
                    <a:lnTo>
                      <a:pt x="183" y="45"/>
                    </a:lnTo>
                    <a:lnTo>
                      <a:pt x="182" y="45"/>
                    </a:lnTo>
                    <a:lnTo>
                      <a:pt x="181" y="45"/>
                    </a:lnTo>
                    <a:lnTo>
                      <a:pt x="181" y="46"/>
                    </a:lnTo>
                    <a:lnTo>
                      <a:pt x="180" y="47"/>
                    </a:lnTo>
                    <a:lnTo>
                      <a:pt x="179" y="47"/>
                    </a:lnTo>
                    <a:lnTo>
                      <a:pt x="178" y="47"/>
                    </a:lnTo>
                    <a:lnTo>
                      <a:pt x="177" y="47"/>
                    </a:lnTo>
                    <a:lnTo>
                      <a:pt x="176" y="48"/>
                    </a:lnTo>
                    <a:lnTo>
                      <a:pt x="175" y="48"/>
                    </a:lnTo>
                    <a:lnTo>
                      <a:pt x="176" y="50"/>
                    </a:lnTo>
                    <a:lnTo>
                      <a:pt x="176" y="50"/>
                    </a:lnTo>
                    <a:lnTo>
                      <a:pt x="175" y="50"/>
                    </a:lnTo>
                    <a:lnTo>
                      <a:pt x="174" y="51"/>
                    </a:lnTo>
                    <a:lnTo>
                      <a:pt x="174" y="51"/>
                    </a:lnTo>
                    <a:lnTo>
                      <a:pt x="172" y="51"/>
                    </a:lnTo>
                    <a:lnTo>
                      <a:pt x="172" y="50"/>
                    </a:lnTo>
                    <a:lnTo>
                      <a:pt x="172" y="48"/>
                    </a:lnTo>
                    <a:lnTo>
                      <a:pt x="172" y="47"/>
                    </a:lnTo>
                    <a:lnTo>
                      <a:pt x="172" y="47"/>
                    </a:lnTo>
                    <a:lnTo>
                      <a:pt x="172" y="47"/>
                    </a:lnTo>
                    <a:lnTo>
                      <a:pt x="171" y="48"/>
                    </a:lnTo>
                    <a:lnTo>
                      <a:pt x="171" y="48"/>
                    </a:lnTo>
                    <a:lnTo>
                      <a:pt x="171" y="48"/>
                    </a:lnTo>
                    <a:lnTo>
                      <a:pt x="170" y="47"/>
                    </a:lnTo>
                    <a:lnTo>
                      <a:pt x="169" y="47"/>
                    </a:lnTo>
                    <a:lnTo>
                      <a:pt x="168" y="47"/>
                    </a:lnTo>
                    <a:lnTo>
                      <a:pt x="167" y="48"/>
                    </a:lnTo>
                    <a:lnTo>
                      <a:pt x="166" y="48"/>
                    </a:lnTo>
                    <a:lnTo>
                      <a:pt x="165" y="48"/>
                    </a:lnTo>
                    <a:lnTo>
                      <a:pt x="164" y="50"/>
                    </a:lnTo>
                    <a:lnTo>
                      <a:pt x="163" y="51"/>
                    </a:lnTo>
                    <a:lnTo>
                      <a:pt x="163" y="52"/>
                    </a:lnTo>
                    <a:lnTo>
                      <a:pt x="163" y="53"/>
                    </a:lnTo>
                    <a:lnTo>
                      <a:pt x="163" y="53"/>
                    </a:lnTo>
                    <a:lnTo>
                      <a:pt x="165" y="52"/>
                    </a:lnTo>
                    <a:lnTo>
                      <a:pt x="166" y="52"/>
                    </a:lnTo>
                    <a:lnTo>
                      <a:pt x="167" y="52"/>
                    </a:lnTo>
                    <a:lnTo>
                      <a:pt x="168" y="51"/>
                    </a:lnTo>
                    <a:lnTo>
                      <a:pt x="169" y="50"/>
                    </a:lnTo>
                    <a:lnTo>
                      <a:pt x="170" y="50"/>
                    </a:lnTo>
                    <a:lnTo>
                      <a:pt x="171" y="51"/>
                    </a:lnTo>
                    <a:lnTo>
                      <a:pt x="171" y="53"/>
                    </a:lnTo>
                    <a:lnTo>
                      <a:pt x="171" y="53"/>
                    </a:lnTo>
                    <a:lnTo>
                      <a:pt x="171" y="53"/>
                    </a:lnTo>
                    <a:lnTo>
                      <a:pt x="171" y="54"/>
                    </a:lnTo>
                    <a:lnTo>
                      <a:pt x="171" y="54"/>
                    </a:lnTo>
                    <a:lnTo>
                      <a:pt x="172" y="55"/>
                    </a:lnTo>
                    <a:lnTo>
                      <a:pt x="172" y="55"/>
                    </a:lnTo>
                    <a:lnTo>
                      <a:pt x="174" y="54"/>
                    </a:lnTo>
                    <a:lnTo>
                      <a:pt x="175" y="54"/>
                    </a:lnTo>
                    <a:lnTo>
                      <a:pt x="175" y="54"/>
                    </a:lnTo>
                    <a:lnTo>
                      <a:pt x="175" y="55"/>
                    </a:lnTo>
                    <a:lnTo>
                      <a:pt x="175" y="56"/>
                    </a:lnTo>
                    <a:lnTo>
                      <a:pt x="176" y="56"/>
                    </a:lnTo>
                    <a:lnTo>
                      <a:pt x="177" y="56"/>
                    </a:lnTo>
                    <a:lnTo>
                      <a:pt x="177" y="55"/>
                    </a:lnTo>
                    <a:lnTo>
                      <a:pt x="178" y="55"/>
                    </a:lnTo>
                    <a:lnTo>
                      <a:pt x="178" y="56"/>
                    </a:lnTo>
                    <a:lnTo>
                      <a:pt x="179" y="57"/>
                    </a:lnTo>
                    <a:lnTo>
                      <a:pt x="179" y="58"/>
                    </a:lnTo>
                    <a:lnTo>
                      <a:pt x="178" y="58"/>
                    </a:lnTo>
                    <a:lnTo>
                      <a:pt x="177" y="59"/>
                    </a:lnTo>
                    <a:lnTo>
                      <a:pt x="176" y="59"/>
                    </a:lnTo>
                    <a:lnTo>
                      <a:pt x="175" y="59"/>
                    </a:lnTo>
                    <a:lnTo>
                      <a:pt x="172" y="59"/>
                    </a:lnTo>
                    <a:lnTo>
                      <a:pt x="171" y="60"/>
                    </a:lnTo>
                    <a:lnTo>
                      <a:pt x="171" y="60"/>
                    </a:lnTo>
                    <a:lnTo>
                      <a:pt x="170" y="62"/>
                    </a:lnTo>
                    <a:lnTo>
                      <a:pt x="169" y="62"/>
                    </a:lnTo>
                    <a:lnTo>
                      <a:pt x="168" y="62"/>
                    </a:lnTo>
                    <a:lnTo>
                      <a:pt x="168" y="60"/>
                    </a:lnTo>
                    <a:lnTo>
                      <a:pt x="168" y="58"/>
                    </a:lnTo>
                    <a:lnTo>
                      <a:pt x="168" y="58"/>
                    </a:lnTo>
                    <a:lnTo>
                      <a:pt x="167" y="58"/>
                    </a:lnTo>
                    <a:lnTo>
                      <a:pt x="167" y="58"/>
                    </a:lnTo>
                    <a:lnTo>
                      <a:pt x="166" y="59"/>
                    </a:lnTo>
                    <a:lnTo>
                      <a:pt x="166" y="59"/>
                    </a:lnTo>
                    <a:lnTo>
                      <a:pt x="165" y="59"/>
                    </a:lnTo>
                    <a:lnTo>
                      <a:pt x="164" y="59"/>
                    </a:lnTo>
                    <a:lnTo>
                      <a:pt x="163" y="60"/>
                    </a:lnTo>
                    <a:lnTo>
                      <a:pt x="162" y="62"/>
                    </a:lnTo>
                    <a:lnTo>
                      <a:pt x="162" y="63"/>
                    </a:lnTo>
                    <a:lnTo>
                      <a:pt x="162" y="64"/>
                    </a:lnTo>
                    <a:lnTo>
                      <a:pt x="163" y="65"/>
                    </a:lnTo>
                    <a:lnTo>
                      <a:pt x="163" y="66"/>
                    </a:lnTo>
                    <a:lnTo>
                      <a:pt x="162" y="66"/>
                    </a:lnTo>
                    <a:lnTo>
                      <a:pt x="160" y="66"/>
                    </a:lnTo>
                    <a:lnTo>
                      <a:pt x="159" y="66"/>
                    </a:lnTo>
                    <a:lnTo>
                      <a:pt x="158" y="66"/>
                    </a:lnTo>
                    <a:lnTo>
                      <a:pt x="157" y="66"/>
                    </a:lnTo>
                    <a:lnTo>
                      <a:pt x="156" y="66"/>
                    </a:lnTo>
                    <a:lnTo>
                      <a:pt x="156" y="67"/>
                    </a:lnTo>
                    <a:lnTo>
                      <a:pt x="156" y="68"/>
                    </a:lnTo>
                    <a:lnTo>
                      <a:pt x="156" y="68"/>
                    </a:lnTo>
                    <a:lnTo>
                      <a:pt x="155" y="68"/>
                    </a:lnTo>
                    <a:lnTo>
                      <a:pt x="155" y="69"/>
                    </a:lnTo>
                    <a:lnTo>
                      <a:pt x="154" y="69"/>
                    </a:lnTo>
                    <a:lnTo>
                      <a:pt x="155" y="70"/>
                    </a:lnTo>
                    <a:lnTo>
                      <a:pt x="155" y="71"/>
                    </a:lnTo>
                    <a:lnTo>
                      <a:pt x="154" y="71"/>
                    </a:lnTo>
                    <a:lnTo>
                      <a:pt x="153" y="72"/>
                    </a:lnTo>
                    <a:lnTo>
                      <a:pt x="153" y="72"/>
                    </a:lnTo>
                    <a:lnTo>
                      <a:pt x="153" y="71"/>
                    </a:lnTo>
                    <a:lnTo>
                      <a:pt x="152" y="71"/>
                    </a:lnTo>
                    <a:lnTo>
                      <a:pt x="152" y="72"/>
                    </a:lnTo>
                    <a:lnTo>
                      <a:pt x="152" y="74"/>
                    </a:lnTo>
                    <a:lnTo>
                      <a:pt x="153" y="76"/>
                    </a:lnTo>
                    <a:lnTo>
                      <a:pt x="153" y="77"/>
                    </a:lnTo>
                    <a:lnTo>
                      <a:pt x="153" y="77"/>
                    </a:lnTo>
                    <a:lnTo>
                      <a:pt x="151" y="78"/>
                    </a:lnTo>
                    <a:lnTo>
                      <a:pt x="150" y="79"/>
                    </a:lnTo>
                    <a:lnTo>
                      <a:pt x="148" y="80"/>
                    </a:lnTo>
                    <a:lnTo>
                      <a:pt x="147" y="81"/>
                    </a:lnTo>
                    <a:lnTo>
                      <a:pt x="146" y="82"/>
                    </a:lnTo>
                    <a:lnTo>
                      <a:pt x="145" y="83"/>
                    </a:lnTo>
                    <a:lnTo>
                      <a:pt x="144" y="84"/>
                    </a:lnTo>
                    <a:lnTo>
                      <a:pt x="143" y="86"/>
                    </a:lnTo>
                    <a:lnTo>
                      <a:pt x="143" y="87"/>
                    </a:lnTo>
                    <a:lnTo>
                      <a:pt x="144" y="89"/>
                    </a:lnTo>
                    <a:lnTo>
                      <a:pt x="145" y="91"/>
                    </a:lnTo>
                    <a:lnTo>
                      <a:pt x="145" y="92"/>
                    </a:lnTo>
                    <a:lnTo>
                      <a:pt x="145" y="94"/>
                    </a:lnTo>
                    <a:lnTo>
                      <a:pt x="145" y="95"/>
                    </a:lnTo>
                    <a:lnTo>
                      <a:pt x="145" y="96"/>
                    </a:lnTo>
                    <a:lnTo>
                      <a:pt x="144" y="96"/>
                    </a:lnTo>
                    <a:lnTo>
                      <a:pt x="143" y="96"/>
                    </a:lnTo>
                    <a:lnTo>
                      <a:pt x="143" y="95"/>
                    </a:lnTo>
                    <a:lnTo>
                      <a:pt x="143" y="94"/>
                    </a:lnTo>
                    <a:lnTo>
                      <a:pt x="142" y="94"/>
                    </a:lnTo>
                    <a:lnTo>
                      <a:pt x="141" y="93"/>
                    </a:lnTo>
                    <a:lnTo>
                      <a:pt x="141" y="91"/>
                    </a:lnTo>
                    <a:lnTo>
                      <a:pt x="140" y="89"/>
                    </a:lnTo>
                    <a:lnTo>
                      <a:pt x="140" y="88"/>
                    </a:lnTo>
                    <a:lnTo>
                      <a:pt x="140" y="88"/>
                    </a:lnTo>
                    <a:lnTo>
                      <a:pt x="139" y="89"/>
                    </a:lnTo>
                    <a:lnTo>
                      <a:pt x="138" y="89"/>
                    </a:lnTo>
                    <a:lnTo>
                      <a:pt x="138" y="88"/>
                    </a:lnTo>
                    <a:lnTo>
                      <a:pt x="136" y="87"/>
                    </a:lnTo>
                    <a:lnTo>
                      <a:pt x="135" y="87"/>
                    </a:lnTo>
                    <a:lnTo>
                      <a:pt x="135" y="87"/>
                    </a:lnTo>
                    <a:lnTo>
                      <a:pt x="133" y="88"/>
                    </a:lnTo>
                    <a:lnTo>
                      <a:pt x="132" y="88"/>
                    </a:lnTo>
                    <a:lnTo>
                      <a:pt x="130" y="88"/>
                    </a:lnTo>
                    <a:lnTo>
                      <a:pt x="130" y="88"/>
                    </a:lnTo>
                    <a:lnTo>
                      <a:pt x="130" y="89"/>
                    </a:lnTo>
                    <a:lnTo>
                      <a:pt x="130" y="89"/>
                    </a:lnTo>
                    <a:lnTo>
                      <a:pt x="129" y="90"/>
                    </a:lnTo>
                    <a:lnTo>
                      <a:pt x="128" y="89"/>
                    </a:lnTo>
                    <a:lnTo>
                      <a:pt x="127" y="89"/>
                    </a:lnTo>
                    <a:lnTo>
                      <a:pt x="126" y="89"/>
                    </a:lnTo>
                    <a:lnTo>
                      <a:pt x="124" y="88"/>
                    </a:lnTo>
                    <a:lnTo>
                      <a:pt x="123" y="88"/>
                    </a:lnTo>
                    <a:lnTo>
                      <a:pt x="122" y="89"/>
                    </a:lnTo>
                    <a:lnTo>
                      <a:pt x="121" y="89"/>
                    </a:lnTo>
                    <a:lnTo>
                      <a:pt x="121" y="90"/>
                    </a:lnTo>
                    <a:lnTo>
                      <a:pt x="120" y="91"/>
                    </a:lnTo>
                    <a:lnTo>
                      <a:pt x="119" y="91"/>
                    </a:lnTo>
                    <a:lnTo>
                      <a:pt x="118" y="92"/>
                    </a:lnTo>
                    <a:lnTo>
                      <a:pt x="117" y="92"/>
                    </a:lnTo>
                    <a:lnTo>
                      <a:pt x="117" y="93"/>
                    </a:lnTo>
                    <a:lnTo>
                      <a:pt x="117" y="93"/>
                    </a:lnTo>
                    <a:lnTo>
                      <a:pt x="117" y="94"/>
                    </a:lnTo>
                    <a:lnTo>
                      <a:pt x="117" y="96"/>
                    </a:lnTo>
                    <a:lnTo>
                      <a:pt x="117" y="98"/>
                    </a:lnTo>
                    <a:lnTo>
                      <a:pt x="117" y="99"/>
                    </a:lnTo>
                    <a:lnTo>
                      <a:pt x="117" y="101"/>
                    </a:lnTo>
                    <a:lnTo>
                      <a:pt x="117" y="103"/>
                    </a:lnTo>
                    <a:lnTo>
                      <a:pt x="118" y="105"/>
                    </a:lnTo>
                    <a:lnTo>
                      <a:pt x="119" y="107"/>
                    </a:lnTo>
                    <a:lnTo>
                      <a:pt x="120" y="108"/>
                    </a:lnTo>
                    <a:lnTo>
                      <a:pt x="121" y="110"/>
                    </a:lnTo>
                    <a:lnTo>
                      <a:pt x="122" y="111"/>
                    </a:lnTo>
                    <a:lnTo>
                      <a:pt x="123" y="110"/>
                    </a:lnTo>
                    <a:lnTo>
                      <a:pt x="126" y="108"/>
                    </a:lnTo>
                    <a:lnTo>
                      <a:pt x="126" y="108"/>
                    </a:lnTo>
                    <a:lnTo>
                      <a:pt x="127" y="110"/>
                    </a:lnTo>
                    <a:lnTo>
                      <a:pt x="127" y="108"/>
                    </a:lnTo>
                    <a:lnTo>
                      <a:pt x="128" y="108"/>
                    </a:lnTo>
                    <a:lnTo>
                      <a:pt x="128" y="106"/>
                    </a:lnTo>
                    <a:lnTo>
                      <a:pt x="128" y="105"/>
                    </a:lnTo>
                    <a:lnTo>
                      <a:pt x="128" y="104"/>
                    </a:lnTo>
                    <a:lnTo>
                      <a:pt x="129" y="104"/>
                    </a:lnTo>
                    <a:lnTo>
                      <a:pt x="131" y="104"/>
                    </a:lnTo>
                    <a:lnTo>
                      <a:pt x="132" y="104"/>
                    </a:lnTo>
                    <a:lnTo>
                      <a:pt x="133" y="104"/>
                    </a:lnTo>
                    <a:lnTo>
                      <a:pt x="134" y="104"/>
                    </a:lnTo>
                    <a:lnTo>
                      <a:pt x="134" y="105"/>
                    </a:lnTo>
                    <a:lnTo>
                      <a:pt x="134" y="107"/>
                    </a:lnTo>
                    <a:lnTo>
                      <a:pt x="133" y="108"/>
                    </a:lnTo>
                    <a:lnTo>
                      <a:pt x="132" y="110"/>
                    </a:lnTo>
                    <a:lnTo>
                      <a:pt x="132" y="112"/>
                    </a:lnTo>
                    <a:lnTo>
                      <a:pt x="132" y="113"/>
                    </a:lnTo>
                    <a:lnTo>
                      <a:pt x="132" y="114"/>
                    </a:lnTo>
                    <a:lnTo>
                      <a:pt x="132" y="115"/>
                    </a:lnTo>
                    <a:lnTo>
                      <a:pt x="132" y="115"/>
                    </a:lnTo>
                    <a:lnTo>
                      <a:pt x="133" y="115"/>
                    </a:lnTo>
                    <a:lnTo>
                      <a:pt x="134" y="115"/>
                    </a:lnTo>
                    <a:lnTo>
                      <a:pt x="134" y="115"/>
                    </a:lnTo>
                    <a:lnTo>
                      <a:pt x="136" y="115"/>
                    </a:lnTo>
                    <a:lnTo>
                      <a:pt x="138" y="114"/>
                    </a:lnTo>
                    <a:lnTo>
                      <a:pt x="139" y="115"/>
                    </a:lnTo>
                    <a:lnTo>
                      <a:pt x="140" y="116"/>
                    </a:lnTo>
                    <a:lnTo>
                      <a:pt x="141" y="117"/>
                    </a:lnTo>
                    <a:lnTo>
                      <a:pt x="141" y="118"/>
                    </a:lnTo>
                    <a:lnTo>
                      <a:pt x="140" y="120"/>
                    </a:lnTo>
                    <a:lnTo>
                      <a:pt x="140" y="124"/>
                    </a:lnTo>
                    <a:lnTo>
                      <a:pt x="140" y="126"/>
                    </a:lnTo>
                    <a:lnTo>
                      <a:pt x="141" y="126"/>
                    </a:lnTo>
                    <a:lnTo>
                      <a:pt x="141" y="127"/>
                    </a:lnTo>
                    <a:lnTo>
                      <a:pt x="141" y="128"/>
                    </a:lnTo>
                    <a:lnTo>
                      <a:pt x="142" y="128"/>
                    </a:lnTo>
                    <a:lnTo>
                      <a:pt x="143" y="128"/>
                    </a:lnTo>
                    <a:lnTo>
                      <a:pt x="145" y="127"/>
                    </a:lnTo>
                    <a:lnTo>
                      <a:pt x="146" y="127"/>
                    </a:lnTo>
                    <a:lnTo>
                      <a:pt x="147" y="127"/>
                    </a:lnTo>
                    <a:lnTo>
                      <a:pt x="148" y="127"/>
                    </a:lnTo>
                    <a:lnTo>
                      <a:pt x="148" y="128"/>
                    </a:lnTo>
                    <a:lnTo>
                      <a:pt x="150" y="128"/>
                    </a:lnTo>
                    <a:lnTo>
                      <a:pt x="150" y="129"/>
                    </a:lnTo>
                    <a:lnTo>
                      <a:pt x="151" y="129"/>
                    </a:lnTo>
                    <a:lnTo>
                      <a:pt x="151" y="129"/>
                    </a:lnTo>
                    <a:lnTo>
                      <a:pt x="152" y="128"/>
                    </a:lnTo>
                    <a:lnTo>
                      <a:pt x="153" y="126"/>
                    </a:lnTo>
                    <a:lnTo>
                      <a:pt x="154" y="125"/>
                    </a:lnTo>
                    <a:lnTo>
                      <a:pt x="155" y="124"/>
                    </a:lnTo>
                    <a:lnTo>
                      <a:pt x="156" y="124"/>
                    </a:lnTo>
                    <a:lnTo>
                      <a:pt x="157" y="123"/>
                    </a:lnTo>
                    <a:lnTo>
                      <a:pt x="158" y="122"/>
                    </a:lnTo>
                    <a:lnTo>
                      <a:pt x="159" y="122"/>
                    </a:lnTo>
                    <a:lnTo>
                      <a:pt x="160" y="123"/>
                    </a:lnTo>
                    <a:lnTo>
                      <a:pt x="159" y="123"/>
                    </a:lnTo>
                    <a:lnTo>
                      <a:pt x="159" y="124"/>
                    </a:lnTo>
                    <a:lnTo>
                      <a:pt x="159" y="125"/>
                    </a:lnTo>
                    <a:lnTo>
                      <a:pt x="159" y="126"/>
                    </a:lnTo>
                    <a:lnTo>
                      <a:pt x="159" y="128"/>
                    </a:lnTo>
                    <a:lnTo>
                      <a:pt x="159" y="128"/>
                    </a:lnTo>
                    <a:lnTo>
                      <a:pt x="160" y="128"/>
                    </a:lnTo>
                    <a:lnTo>
                      <a:pt x="160" y="127"/>
                    </a:lnTo>
                    <a:lnTo>
                      <a:pt x="160" y="125"/>
                    </a:lnTo>
                    <a:lnTo>
                      <a:pt x="162" y="124"/>
                    </a:lnTo>
                    <a:lnTo>
                      <a:pt x="163" y="123"/>
                    </a:lnTo>
                    <a:lnTo>
                      <a:pt x="164" y="123"/>
                    </a:lnTo>
                    <a:lnTo>
                      <a:pt x="164" y="124"/>
                    </a:lnTo>
                    <a:lnTo>
                      <a:pt x="165" y="125"/>
                    </a:lnTo>
                    <a:lnTo>
                      <a:pt x="165" y="125"/>
                    </a:lnTo>
                    <a:lnTo>
                      <a:pt x="166" y="125"/>
                    </a:lnTo>
                    <a:lnTo>
                      <a:pt x="167" y="125"/>
                    </a:lnTo>
                    <a:lnTo>
                      <a:pt x="168" y="125"/>
                    </a:lnTo>
                    <a:lnTo>
                      <a:pt x="169" y="126"/>
                    </a:lnTo>
                    <a:lnTo>
                      <a:pt x="169" y="127"/>
                    </a:lnTo>
                    <a:lnTo>
                      <a:pt x="170" y="127"/>
                    </a:lnTo>
                    <a:lnTo>
                      <a:pt x="170" y="127"/>
                    </a:lnTo>
                    <a:lnTo>
                      <a:pt x="170" y="126"/>
                    </a:lnTo>
                    <a:lnTo>
                      <a:pt x="171" y="125"/>
                    </a:lnTo>
                    <a:lnTo>
                      <a:pt x="172" y="125"/>
                    </a:lnTo>
                    <a:lnTo>
                      <a:pt x="175" y="125"/>
                    </a:lnTo>
                    <a:lnTo>
                      <a:pt x="175" y="126"/>
                    </a:lnTo>
                    <a:lnTo>
                      <a:pt x="176" y="126"/>
                    </a:lnTo>
                    <a:lnTo>
                      <a:pt x="176" y="126"/>
                    </a:lnTo>
                    <a:lnTo>
                      <a:pt x="177" y="126"/>
                    </a:lnTo>
                    <a:lnTo>
                      <a:pt x="177" y="125"/>
                    </a:lnTo>
                    <a:lnTo>
                      <a:pt x="178" y="124"/>
                    </a:lnTo>
                    <a:lnTo>
                      <a:pt x="178" y="125"/>
                    </a:lnTo>
                    <a:lnTo>
                      <a:pt x="178" y="126"/>
                    </a:lnTo>
                    <a:lnTo>
                      <a:pt x="177" y="127"/>
                    </a:lnTo>
                    <a:lnTo>
                      <a:pt x="177" y="128"/>
                    </a:lnTo>
                    <a:lnTo>
                      <a:pt x="176" y="129"/>
                    </a:lnTo>
                    <a:lnTo>
                      <a:pt x="177" y="129"/>
                    </a:lnTo>
                    <a:lnTo>
                      <a:pt x="177" y="129"/>
                    </a:lnTo>
                    <a:lnTo>
                      <a:pt x="178" y="129"/>
                    </a:lnTo>
                    <a:lnTo>
                      <a:pt x="178" y="129"/>
                    </a:lnTo>
                    <a:lnTo>
                      <a:pt x="179" y="130"/>
                    </a:lnTo>
                    <a:lnTo>
                      <a:pt x="179" y="129"/>
                    </a:lnTo>
                    <a:lnTo>
                      <a:pt x="180" y="130"/>
                    </a:lnTo>
                    <a:lnTo>
                      <a:pt x="181" y="131"/>
                    </a:lnTo>
                    <a:lnTo>
                      <a:pt x="181" y="131"/>
                    </a:lnTo>
                    <a:lnTo>
                      <a:pt x="182" y="134"/>
                    </a:lnTo>
                    <a:lnTo>
                      <a:pt x="183" y="134"/>
                    </a:lnTo>
                    <a:lnTo>
                      <a:pt x="184" y="134"/>
                    </a:lnTo>
                    <a:lnTo>
                      <a:pt x="184" y="134"/>
                    </a:lnTo>
                    <a:lnTo>
                      <a:pt x="186" y="134"/>
                    </a:lnTo>
                    <a:lnTo>
                      <a:pt x="188" y="134"/>
                    </a:lnTo>
                    <a:lnTo>
                      <a:pt x="189" y="135"/>
                    </a:lnTo>
                    <a:lnTo>
                      <a:pt x="190" y="136"/>
                    </a:lnTo>
                    <a:lnTo>
                      <a:pt x="192" y="138"/>
                    </a:lnTo>
                    <a:lnTo>
                      <a:pt x="193" y="139"/>
                    </a:lnTo>
                    <a:lnTo>
                      <a:pt x="193" y="141"/>
                    </a:lnTo>
                    <a:lnTo>
                      <a:pt x="194" y="141"/>
                    </a:lnTo>
                    <a:lnTo>
                      <a:pt x="195" y="141"/>
                    </a:lnTo>
                    <a:lnTo>
                      <a:pt x="195" y="142"/>
                    </a:lnTo>
                    <a:lnTo>
                      <a:pt x="195" y="143"/>
                    </a:lnTo>
                    <a:lnTo>
                      <a:pt x="195" y="144"/>
                    </a:lnTo>
                    <a:lnTo>
                      <a:pt x="194" y="146"/>
                    </a:lnTo>
                    <a:lnTo>
                      <a:pt x="193" y="146"/>
                    </a:lnTo>
                    <a:lnTo>
                      <a:pt x="192" y="147"/>
                    </a:lnTo>
                    <a:lnTo>
                      <a:pt x="191" y="147"/>
                    </a:lnTo>
                    <a:lnTo>
                      <a:pt x="191" y="148"/>
                    </a:lnTo>
                    <a:lnTo>
                      <a:pt x="191" y="148"/>
                    </a:lnTo>
                    <a:lnTo>
                      <a:pt x="192" y="148"/>
                    </a:lnTo>
                    <a:lnTo>
                      <a:pt x="194" y="148"/>
                    </a:lnTo>
                    <a:lnTo>
                      <a:pt x="194" y="147"/>
                    </a:lnTo>
                    <a:lnTo>
                      <a:pt x="194" y="147"/>
                    </a:lnTo>
                    <a:lnTo>
                      <a:pt x="195" y="146"/>
                    </a:lnTo>
                    <a:lnTo>
                      <a:pt x="196" y="146"/>
                    </a:lnTo>
                    <a:lnTo>
                      <a:pt x="198" y="146"/>
                    </a:lnTo>
                    <a:lnTo>
                      <a:pt x="198" y="147"/>
                    </a:lnTo>
                    <a:lnTo>
                      <a:pt x="196" y="149"/>
                    </a:lnTo>
                    <a:lnTo>
                      <a:pt x="195" y="150"/>
                    </a:lnTo>
                    <a:lnTo>
                      <a:pt x="194" y="150"/>
                    </a:lnTo>
                    <a:lnTo>
                      <a:pt x="194" y="151"/>
                    </a:lnTo>
                    <a:lnTo>
                      <a:pt x="195" y="151"/>
                    </a:lnTo>
                    <a:lnTo>
                      <a:pt x="196" y="151"/>
                    </a:lnTo>
                    <a:lnTo>
                      <a:pt x="196" y="151"/>
                    </a:lnTo>
                    <a:lnTo>
                      <a:pt x="196" y="150"/>
                    </a:lnTo>
                    <a:lnTo>
                      <a:pt x="198" y="149"/>
                    </a:lnTo>
                    <a:lnTo>
                      <a:pt x="199" y="148"/>
                    </a:lnTo>
                    <a:lnTo>
                      <a:pt x="199" y="147"/>
                    </a:lnTo>
                    <a:lnTo>
                      <a:pt x="199" y="147"/>
                    </a:lnTo>
                    <a:lnTo>
                      <a:pt x="200" y="147"/>
                    </a:lnTo>
                    <a:lnTo>
                      <a:pt x="201" y="148"/>
                    </a:lnTo>
                    <a:lnTo>
                      <a:pt x="202" y="148"/>
                    </a:lnTo>
                    <a:lnTo>
                      <a:pt x="203" y="149"/>
                    </a:lnTo>
                    <a:lnTo>
                      <a:pt x="204" y="150"/>
                    </a:lnTo>
                    <a:lnTo>
                      <a:pt x="206" y="151"/>
                    </a:lnTo>
                    <a:lnTo>
                      <a:pt x="208" y="151"/>
                    </a:lnTo>
                    <a:lnTo>
                      <a:pt x="210" y="151"/>
                    </a:lnTo>
                    <a:lnTo>
                      <a:pt x="211" y="151"/>
                    </a:lnTo>
                    <a:lnTo>
                      <a:pt x="213" y="152"/>
                    </a:lnTo>
                    <a:lnTo>
                      <a:pt x="214" y="153"/>
                    </a:lnTo>
                    <a:lnTo>
                      <a:pt x="215" y="154"/>
                    </a:lnTo>
                    <a:lnTo>
                      <a:pt x="216" y="154"/>
                    </a:lnTo>
                    <a:lnTo>
                      <a:pt x="218" y="155"/>
                    </a:lnTo>
                    <a:lnTo>
                      <a:pt x="219" y="156"/>
                    </a:lnTo>
                    <a:lnTo>
                      <a:pt x="220" y="157"/>
                    </a:lnTo>
                    <a:lnTo>
                      <a:pt x="220" y="160"/>
                    </a:lnTo>
                    <a:lnTo>
                      <a:pt x="220" y="161"/>
                    </a:lnTo>
                    <a:lnTo>
                      <a:pt x="219" y="163"/>
                    </a:lnTo>
                    <a:lnTo>
                      <a:pt x="219" y="164"/>
                    </a:lnTo>
                    <a:lnTo>
                      <a:pt x="218" y="165"/>
                    </a:lnTo>
                    <a:lnTo>
                      <a:pt x="218" y="166"/>
                    </a:lnTo>
                    <a:lnTo>
                      <a:pt x="217" y="167"/>
                    </a:lnTo>
                    <a:lnTo>
                      <a:pt x="216" y="169"/>
                    </a:lnTo>
                    <a:lnTo>
                      <a:pt x="214" y="171"/>
                    </a:lnTo>
                    <a:lnTo>
                      <a:pt x="213" y="173"/>
                    </a:lnTo>
                    <a:lnTo>
                      <a:pt x="213" y="174"/>
                    </a:lnTo>
                    <a:lnTo>
                      <a:pt x="214" y="175"/>
                    </a:lnTo>
                    <a:lnTo>
                      <a:pt x="214" y="176"/>
                    </a:lnTo>
                    <a:lnTo>
                      <a:pt x="214" y="177"/>
                    </a:lnTo>
                    <a:lnTo>
                      <a:pt x="213" y="179"/>
                    </a:lnTo>
                    <a:lnTo>
                      <a:pt x="213" y="180"/>
                    </a:lnTo>
                    <a:lnTo>
                      <a:pt x="213" y="181"/>
                    </a:lnTo>
                    <a:lnTo>
                      <a:pt x="213" y="183"/>
                    </a:lnTo>
                    <a:lnTo>
                      <a:pt x="212" y="185"/>
                    </a:lnTo>
                    <a:lnTo>
                      <a:pt x="212" y="186"/>
                    </a:lnTo>
                    <a:lnTo>
                      <a:pt x="211" y="188"/>
                    </a:lnTo>
                    <a:lnTo>
                      <a:pt x="210" y="190"/>
                    </a:lnTo>
                    <a:lnTo>
                      <a:pt x="208" y="190"/>
                    </a:lnTo>
                    <a:lnTo>
                      <a:pt x="207" y="191"/>
                    </a:lnTo>
                    <a:lnTo>
                      <a:pt x="205" y="191"/>
                    </a:lnTo>
                    <a:lnTo>
                      <a:pt x="203" y="191"/>
                    </a:lnTo>
                    <a:lnTo>
                      <a:pt x="203" y="192"/>
                    </a:lnTo>
                    <a:lnTo>
                      <a:pt x="202" y="192"/>
                    </a:lnTo>
                    <a:lnTo>
                      <a:pt x="201" y="193"/>
                    </a:lnTo>
                    <a:lnTo>
                      <a:pt x="200" y="195"/>
                    </a:lnTo>
                    <a:lnTo>
                      <a:pt x="199" y="195"/>
                    </a:lnTo>
                    <a:lnTo>
                      <a:pt x="198" y="196"/>
                    </a:lnTo>
                    <a:lnTo>
                      <a:pt x="198" y="198"/>
                    </a:lnTo>
                    <a:lnTo>
                      <a:pt x="198" y="199"/>
                    </a:lnTo>
                    <a:lnTo>
                      <a:pt x="198" y="200"/>
                    </a:lnTo>
                    <a:lnTo>
                      <a:pt x="198" y="201"/>
                    </a:lnTo>
                    <a:lnTo>
                      <a:pt x="196" y="201"/>
                    </a:lnTo>
                    <a:lnTo>
                      <a:pt x="196" y="202"/>
                    </a:lnTo>
                    <a:lnTo>
                      <a:pt x="195" y="203"/>
                    </a:lnTo>
                    <a:lnTo>
                      <a:pt x="194" y="204"/>
                    </a:lnTo>
                    <a:lnTo>
                      <a:pt x="194" y="204"/>
                    </a:lnTo>
                    <a:lnTo>
                      <a:pt x="193" y="205"/>
                    </a:lnTo>
                    <a:lnTo>
                      <a:pt x="192" y="207"/>
                    </a:lnTo>
                    <a:lnTo>
                      <a:pt x="192" y="209"/>
                    </a:lnTo>
                    <a:lnTo>
                      <a:pt x="191" y="210"/>
                    </a:lnTo>
                    <a:lnTo>
                      <a:pt x="189" y="213"/>
                    </a:lnTo>
                    <a:lnTo>
                      <a:pt x="187" y="214"/>
                    </a:lnTo>
                    <a:lnTo>
                      <a:pt x="186" y="214"/>
                    </a:lnTo>
                    <a:lnTo>
                      <a:pt x="183" y="214"/>
                    </a:lnTo>
                    <a:lnTo>
                      <a:pt x="183" y="213"/>
                    </a:lnTo>
                    <a:lnTo>
                      <a:pt x="182" y="211"/>
                    </a:lnTo>
                    <a:lnTo>
                      <a:pt x="182" y="210"/>
                    </a:lnTo>
                    <a:lnTo>
                      <a:pt x="182" y="209"/>
                    </a:lnTo>
                    <a:lnTo>
                      <a:pt x="182" y="209"/>
                    </a:lnTo>
                    <a:lnTo>
                      <a:pt x="181" y="210"/>
                    </a:lnTo>
                    <a:lnTo>
                      <a:pt x="181" y="211"/>
                    </a:lnTo>
                    <a:lnTo>
                      <a:pt x="181" y="212"/>
                    </a:lnTo>
                    <a:lnTo>
                      <a:pt x="181" y="213"/>
                    </a:lnTo>
                    <a:lnTo>
                      <a:pt x="181" y="213"/>
                    </a:lnTo>
                    <a:lnTo>
                      <a:pt x="182" y="214"/>
                    </a:lnTo>
                    <a:lnTo>
                      <a:pt x="183" y="215"/>
                    </a:lnTo>
                    <a:lnTo>
                      <a:pt x="184" y="216"/>
                    </a:lnTo>
                    <a:lnTo>
                      <a:pt x="183" y="217"/>
                    </a:lnTo>
                    <a:lnTo>
                      <a:pt x="183" y="219"/>
                    </a:lnTo>
                    <a:lnTo>
                      <a:pt x="182" y="220"/>
                    </a:lnTo>
                    <a:lnTo>
                      <a:pt x="181" y="221"/>
                    </a:lnTo>
                    <a:lnTo>
                      <a:pt x="181" y="222"/>
                    </a:lnTo>
                    <a:lnTo>
                      <a:pt x="180" y="222"/>
                    </a:lnTo>
                    <a:lnTo>
                      <a:pt x="178" y="222"/>
                    </a:lnTo>
                    <a:lnTo>
                      <a:pt x="177" y="222"/>
                    </a:lnTo>
                    <a:lnTo>
                      <a:pt x="176" y="222"/>
                    </a:lnTo>
                    <a:lnTo>
                      <a:pt x="175" y="222"/>
                    </a:lnTo>
                    <a:lnTo>
                      <a:pt x="175" y="223"/>
                    </a:lnTo>
                    <a:lnTo>
                      <a:pt x="175" y="224"/>
                    </a:lnTo>
                    <a:lnTo>
                      <a:pt x="175" y="225"/>
                    </a:lnTo>
                    <a:lnTo>
                      <a:pt x="175" y="225"/>
                    </a:lnTo>
                    <a:lnTo>
                      <a:pt x="175" y="226"/>
                    </a:lnTo>
                    <a:lnTo>
                      <a:pt x="174" y="226"/>
                    </a:lnTo>
                    <a:lnTo>
                      <a:pt x="172" y="225"/>
                    </a:lnTo>
                    <a:lnTo>
                      <a:pt x="171" y="225"/>
                    </a:lnTo>
                    <a:lnTo>
                      <a:pt x="170" y="225"/>
                    </a:lnTo>
                    <a:lnTo>
                      <a:pt x="170" y="225"/>
                    </a:lnTo>
                    <a:lnTo>
                      <a:pt x="170" y="226"/>
                    </a:lnTo>
                    <a:lnTo>
                      <a:pt x="170" y="227"/>
                    </a:lnTo>
                    <a:lnTo>
                      <a:pt x="171" y="228"/>
                    </a:lnTo>
                    <a:lnTo>
                      <a:pt x="172" y="228"/>
                    </a:lnTo>
                    <a:lnTo>
                      <a:pt x="172" y="227"/>
                    </a:lnTo>
                    <a:lnTo>
                      <a:pt x="172" y="228"/>
                    </a:lnTo>
                    <a:lnTo>
                      <a:pt x="171" y="231"/>
                    </a:lnTo>
                    <a:lnTo>
                      <a:pt x="170" y="231"/>
                    </a:lnTo>
                    <a:lnTo>
                      <a:pt x="169" y="233"/>
                    </a:lnTo>
                    <a:lnTo>
                      <a:pt x="168" y="235"/>
                    </a:lnTo>
                    <a:lnTo>
                      <a:pt x="167" y="235"/>
                    </a:lnTo>
                    <a:lnTo>
                      <a:pt x="166" y="236"/>
                    </a:lnTo>
                    <a:lnTo>
                      <a:pt x="167" y="237"/>
                    </a:lnTo>
                    <a:lnTo>
                      <a:pt x="167" y="237"/>
                    </a:lnTo>
                    <a:lnTo>
                      <a:pt x="168" y="237"/>
                    </a:lnTo>
                    <a:lnTo>
                      <a:pt x="169" y="237"/>
                    </a:lnTo>
                    <a:lnTo>
                      <a:pt x="169" y="238"/>
                    </a:lnTo>
                    <a:lnTo>
                      <a:pt x="169" y="239"/>
                    </a:lnTo>
                    <a:lnTo>
                      <a:pt x="168" y="240"/>
                    </a:lnTo>
                    <a:lnTo>
                      <a:pt x="168" y="241"/>
                    </a:lnTo>
                    <a:lnTo>
                      <a:pt x="167" y="243"/>
                    </a:lnTo>
                    <a:lnTo>
                      <a:pt x="166" y="243"/>
                    </a:lnTo>
                    <a:lnTo>
                      <a:pt x="165" y="244"/>
                    </a:lnTo>
                    <a:lnTo>
                      <a:pt x="164" y="245"/>
                    </a:lnTo>
                    <a:lnTo>
                      <a:pt x="164" y="246"/>
                    </a:lnTo>
                    <a:lnTo>
                      <a:pt x="164" y="248"/>
                    </a:lnTo>
                    <a:lnTo>
                      <a:pt x="165" y="248"/>
                    </a:lnTo>
                    <a:lnTo>
                      <a:pt x="165" y="250"/>
                    </a:lnTo>
                    <a:lnTo>
                      <a:pt x="167" y="251"/>
                    </a:lnTo>
                    <a:lnTo>
                      <a:pt x="168" y="251"/>
                    </a:lnTo>
                    <a:lnTo>
                      <a:pt x="169" y="251"/>
                    </a:lnTo>
                    <a:lnTo>
                      <a:pt x="170" y="252"/>
                    </a:lnTo>
                    <a:lnTo>
                      <a:pt x="171" y="252"/>
                    </a:lnTo>
                    <a:lnTo>
                      <a:pt x="171" y="252"/>
                    </a:lnTo>
                    <a:lnTo>
                      <a:pt x="170" y="252"/>
                    </a:lnTo>
                    <a:lnTo>
                      <a:pt x="168" y="253"/>
                    </a:lnTo>
                    <a:lnTo>
                      <a:pt x="167" y="253"/>
                    </a:lnTo>
                    <a:lnTo>
                      <a:pt x="167" y="253"/>
                    </a:lnTo>
                    <a:lnTo>
                      <a:pt x="165" y="255"/>
                    </a:lnTo>
                    <a:lnTo>
                      <a:pt x="164" y="255"/>
                    </a:lnTo>
                    <a:lnTo>
                      <a:pt x="163" y="253"/>
                    </a:lnTo>
                    <a:lnTo>
                      <a:pt x="160" y="253"/>
                    </a:lnTo>
                    <a:lnTo>
                      <a:pt x="160" y="253"/>
                    </a:lnTo>
                    <a:lnTo>
                      <a:pt x="160" y="252"/>
                    </a:lnTo>
                    <a:lnTo>
                      <a:pt x="160" y="252"/>
                    </a:lnTo>
                    <a:lnTo>
                      <a:pt x="162" y="251"/>
                    </a:lnTo>
                    <a:lnTo>
                      <a:pt x="163" y="250"/>
                    </a:lnTo>
                    <a:lnTo>
                      <a:pt x="162" y="249"/>
                    </a:lnTo>
                    <a:lnTo>
                      <a:pt x="162" y="249"/>
                    </a:lnTo>
                    <a:lnTo>
                      <a:pt x="160" y="250"/>
                    </a:lnTo>
                    <a:lnTo>
                      <a:pt x="160" y="251"/>
                    </a:lnTo>
                    <a:lnTo>
                      <a:pt x="160" y="252"/>
                    </a:lnTo>
                    <a:lnTo>
                      <a:pt x="159" y="252"/>
                    </a:lnTo>
                    <a:lnTo>
                      <a:pt x="158" y="251"/>
                    </a:lnTo>
                    <a:lnTo>
                      <a:pt x="157" y="250"/>
                    </a:lnTo>
                    <a:lnTo>
                      <a:pt x="157" y="250"/>
                    </a:lnTo>
                    <a:lnTo>
                      <a:pt x="156" y="250"/>
                    </a:lnTo>
                    <a:lnTo>
                      <a:pt x="155" y="249"/>
                    </a:lnTo>
                    <a:lnTo>
                      <a:pt x="155" y="248"/>
                    </a:lnTo>
                    <a:lnTo>
                      <a:pt x="155" y="247"/>
                    </a:lnTo>
                    <a:lnTo>
                      <a:pt x="155" y="246"/>
                    </a:lnTo>
                    <a:lnTo>
                      <a:pt x="154" y="246"/>
                    </a:lnTo>
                    <a:lnTo>
                      <a:pt x="154" y="245"/>
                    </a:lnTo>
                    <a:lnTo>
                      <a:pt x="154" y="245"/>
                    </a:lnTo>
                    <a:lnTo>
                      <a:pt x="154" y="244"/>
                    </a:lnTo>
                    <a:lnTo>
                      <a:pt x="155" y="243"/>
                    </a:lnTo>
                    <a:lnTo>
                      <a:pt x="154" y="243"/>
                    </a:lnTo>
                    <a:lnTo>
                      <a:pt x="153" y="241"/>
                    </a:lnTo>
                    <a:lnTo>
                      <a:pt x="153" y="241"/>
                    </a:lnTo>
                    <a:lnTo>
                      <a:pt x="153" y="240"/>
                    </a:lnTo>
                    <a:lnTo>
                      <a:pt x="154" y="238"/>
                    </a:lnTo>
                    <a:lnTo>
                      <a:pt x="154" y="238"/>
                    </a:lnTo>
                    <a:lnTo>
                      <a:pt x="154" y="237"/>
                    </a:lnTo>
                    <a:lnTo>
                      <a:pt x="154" y="236"/>
                    </a:lnTo>
                    <a:lnTo>
                      <a:pt x="153" y="235"/>
                    </a:lnTo>
                    <a:lnTo>
                      <a:pt x="154" y="234"/>
                    </a:lnTo>
                    <a:lnTo>
                      <a:pt x="155" y="233"/>
                    </a:lnTo>
                    <a:lnTo>
                      <a:pt x="156" y="232"/>
                    </a:lnTo>
                    <a:lnTo>
                      <a:pt x="156" y="229"/>
                    </a:lnTo>
                    <a:lnTo>
                      <a:pt x="156" y="229"/>
                    </a:lnTo>
                    <a:lnTo>
                      <a:pt x="156" y="228"/>
                    </a:lnTo>
                    <a:lnTo>
                      <a:pt x="156" y="227"/>
                    </a:lnTo>
                    <a:lnTo>
                      <a:pt x="156" y="225"/>
                    </a:lnTo>
                    <a:lnTo>
                      <a:pt x="156" y="224"/>
                    </a:lnTo>
                    <a:lnTo>
                      <a:pt x="156" y="223"/>
                    </a:lnTo>
                    <a:lnTo>
                      <a:pt x="157" y="222"/>
                    </a:lnTo>
                    <a:lnTo>
                      <a:pt x="156" y="221"/>
                    </a:lnTo>
                    <a:lnTo>
                      <a:pt x="156" y="221"/>
                    </a:lnTo>
                    <a:lnTo>
                      <a:pt x="156" y="220"/>
                    </a:lnTo>
                    <a:lnTo>
                      <a:pt x="156" y="220"/>
                    </a:lnTo>
                    <a:lnTo>
                      <a:pt x="156" y="219"/>
                    </a:lnTo>
                    <a:lnTo>
                      <a:pt x="156" y="217"/>
                    </a:lnTo>
                    <a:lnTo>
                      <a:pt x="157" y="217"/>
                    </a:lnTo>
                    <a:lnTo>
                      <a:pt x="157" y="216"/>
                    </a:lnTo>
                    <a:lnTo>
                      <a:pt x="157" y="215"/>
                    </a:lnTo>
                    <a:lnTo>
                      <a:pt x="157" y="214"/>
                    </a:lnTo>
                    <a:lnTo>
                      <a:pt x="158" y="213"/>
                    </a:lnTo>
                    <a:lnTo>
                      <a:pt x="158" y="211"/>
                    </a:lnTo>
                    <a:lnTo>
                      <a:pt x="159" y="210"/>
                    </a:lnTo>
                    <a:lnTo>
                      <a:pt x="159" y="208"/>
                    </a:lnTo>
                    <a:lnTo>
                      <a:pt x="159" y="207"/>
                    </a:lnTo>
                    <a:lnTo>
                      <a:pt x="158" y="205"/>
                    </a:lnTo>
                    <a:lnTo>
                      <a:pt x="159" y="204"/>
                    </a:lnTo>
                    <a:lnTo>
                      <a:pt x="159" y="204"/>
                    </a:lnTo>
                    <a:lnTo>
                      <a:pt x="159" y="203"/>
                    </a:lnTo>
                    <a:lnTo>
                      <a:pt x="159" y="202"/>
                    </a:lnTo>
                    <a:lnTo>
                      <a:pt x="160" y="201"/>
                    </a:lnTo>
                    <a:lnTo>
                      <a:pt x="162" y="201"/>
                    </a:lnTo>
                    <a:lnTo>
                      <a:pt x="162" y="200"/>
                    </a:lnTo>
                    <a:lnTo>
                      <a:pt x="162" y="198"/>
                    </a:lnTo>
                    <a:lnTo>
                      <a:pt x="162" y="197"/>
                    </a:lnTo>
                    <a:lnTo>
                      <a:pt x="162" y="195"/>
                    </a:lnTo>
                    <a:lnTo>
                      <a:pt x="162" y="191"/>
                    </a:lnTo>
                    <a:lnTo>
                      <a:pt x="162" y="189"/>
                    </a:lnTo>
                    <a:lnTo>
                      <a:pt x="162" y="187"/>
                    </a:lnTo>
                    <a:lnTo>
                      <a:pt x="162" y="186"/>
                    </a:lnTo>
                    <a:lnTo>
                      <a:pt x="162" y="185"/>
                    </a:lnTo>
                    <a:lnTo>
                      <a:pt x="162" y="184"/>
                    </a:lnTo>
                    <a:lnTo>
                      <a:pt x="162" y="181"/>
                    </a:lnTo>
                    <a:lnTo>
                      <a:pt x="160" y="180"/>
                    </a:lnTo>
                    <a:lnTo>
                      <a:pt x="159" y="179"/>
                    </a:lnTo>
                    <a:lnTo>
                      <a:pt x="158" y="178"/>
                    </a:lnTo>
                    <a:lnTo>
                      <a:pt x="157" y="177"/>
                    </a:lnTo>
                    <a:lnTo>
                      <a:pt x="156" y="177"/>
                    </a:lnTo>
                    <a:lnTo>
                      <a:pt x="155" y="176"/>
                    </a:lnTo>
                    <a:lnTo>
                      <a:pt x="153" y="176"/>
                    </a:lnTo>
                    <a:lnTo>
                      <a:pt x="152" y="175"/>
                    </a:lnTo>
                    <a:lnTo>
                      <a:pt x="151" y="173"/>
                    </a:lnTo>
                    <a:lnTo>
                      <a:pt x="151" y="171"/>
                    </a:lnTo>
                    <a:lnTo>
                      <a:pt x="150" y="168"/>
                    </a:lnTo>
                    <a:lnTo>
                      <a:pt x="150" y="167"/>
                    </a:lnTo>
                    <a:lnTo>
                      <a:pt x="148" y="165"/>
                    </a:lnTo>
                    <a:lnTo>
                      <a:pt x="148" y="164"/>
                    </a:lnTo>
                    <a:lnTo>
                      <a:pt x="147" y="162"/>
                    </a:lnTo>
                    <a:lnTo>
                      <a:pt x="146" y="160"/>
                    </a:lnTo>
                    <a:lnTo>
                      <a:pt x="146" y="159"/>
                    </a:lnTo>
                    <a:lnTo>
                      <a:pt x="145" y="159"/>
                    </a:lnTo>
                    <a:lnTo>
                      <a:pt x="144" y="157"/>
                    </a:lnTo>
                    <a:lnTo>
                      <a:pt x="143" y="156"/>
                    </a:lnTo>
                    <a:lnTo>
                      <a:pt x="143" y="154"/>
                    </a:lnTo>
                    <a:lnTo>
                      <a:pt x="144" y="153"/>
                    </a:lnTo>
                    <a:lnTo>
                      <a:pt x="144" y="152"/>
                    </a:lnTo>
                    <a:lnTo>
                      <a:pt x="144" y="151"/>
                    </a:lnTo>
                    <a:lnTo>
                      <a:pt x="144" y="149"/>
                    </a:lnTo>
                    <a:lnTo>
                      <a:pt x="144" y="148"/>
                    </a:lnTo>
                    <a:lnTo>
                      <a:pt x="144" y="147"/>
                    </a:lnTo>
                    <a:lnTo>
                      <a:pt x="144" y="146"/>
                    </a:lnTo>
                    <a:lnTo>
                      <a:pt x="145" y="144"/>
                    </a:lnTo>
                    <a:lnTo>
                      <a:pt x="146" y="143"/>
                    </a:lnTo>
                    <a:lnTo>
                      <a:pt x="147" y="142"/>
                    </a:lnTo>
                    <a:lnTo>
                      <a:pt x="148" y="141"/>
                    </a:lnTo>
                    <a:lnTo>
                      <a:pt x="148" y="141"/>
                    </a:lnTo>
                    <a:lnTo>
                      <a:pt x="150" y="141"/>
                    </a:lnTo>
                    <a:lnTo>
                      <a:pt x="150" y="139"/>
                    </a:lnTo>
                    <a:lnTo>
                      <a:pt x="150" y="138"/>
                    </a:lnTo>
                    <a:lnTo>
                      <a:pt x="150" y="136"/>
                    </a:lnTo>
                    <a:lnTo>
                      <a:pt x="150" y="134"/>
                    </a:lnTo>
                    <a:lnTo>
                      <a:pt x="150" y="132"/>
                    </a:lnTo>
                    <a:lnTo>
                      <a:pt x="148" y="132"/>
                    </a:lnTo>
                    <a:lnTo>
                      <a:pt x="148" y="130"/>
                    </a:lnTo>
                    <a:lnTo>
                      <a:pt x="147" y="130"/>
                    </a:lnTo>
                    <a:lnTo>
                      <a:pt x="146" y="129"/>
                    </a:lnTo>
                    <a:lnTo>
                      <a:pt x="146" y="129"/>
                    </a:lnTo>
                    <a:lnTo>
                      <a:pt x="145" y="129"/>
                    </a:lnTo>
                    <a:lnTo>
                      <a:pt x="145" y="130"/>
                    </a:lnTo>
                    <a:lnTo>
                      <a:pt x="145" y="130"/>
                    </a:lnTo>
                    <a:lnTo>
                      <a:pt x="144" y="131"/>
                    </a:lnTo>
                    <a:lnTo>
                      <a:pt x="143" y="132"/>
                    </a:lnTo>
                    <a:lnTo>
                      <a:pt x="143" y="131"/>
                    </a:lnTo>
                    <a:lnTo>
                      <a:pt x="143" y="131"/>
                    </a:lnTo>
                    <a:lnTo>
                      <a:pt x="142" y="130"/>
                    </a:lnTo>
                    <a:lnTo>
                      <a:pt x="141" y="130"/>
                    </a:lnTo>
                    <a:lnTo>
                      <a:pt x="140" y="129"/>
                    </a:lnTo>
                    <a:lnTo>
                      <a:pt x="139" y="128"/>
                    </a:lnTo>
                    <a:lnTo>
                      <a:pt x="138" y="127"/>
                    </a:lnTo>
                    <a:lnTo>
                      <a:pt x="136" y="127"/>
                    </a:lnTo>
                    <a:lnTo>
                      <a:pt x="135" y="126"/>
                    </a:lnTo>
                    <a:lnTo>
                      <a:pt x="134" y="126"/>
                    </a:lnTo>
                    <a:lnTo>
                      <a:pt x="134" y="124"/>
                    </a:lnTo>
                    <a:lnTo>
                      <a:pt x="134" y="123"/>
                    </a:lnTo>
                    <a:lnTo>
                      <a:pt x="133" y="122"/>
                    </a:lnTo>
                    <a:lnTo>
                      <a:pt x="133" y="120"/>
                    </a:lnTo>
                    <a:lnTo>
                      <a:pt x="132" y="120"/>
                    </a:lnTo>
                    <a:lnTo>
                      <a:pt x="131" y="119"/>
                    </a:lnTo>
                    <a:lnTo>
                      <a:pt x="131" y="120"/>
                    </a:lnTo>
                    <a:lnTo>
                      <a:pt x="130" y="120"/>
                    </a:lnTo>
                    <a:lnTo>
                      <a:pt x="129" y="119"/>
                    </a:lnTo>
                    <a:lnTo>
                      <a:pt x="128" y="119"/>
                    </a:lnTo>
                    <a:lnTo>
                      <a:pt x="127" y="119"/>
                    </a:lnTo>
                    <a:lnTo>
                      <a:pt x="126" y="118"/>
                    </a:lnTo>
                    <a:lnTo>
                      <a:pt x="124" y="117"/>
                    </a:lnTo>
                    <a:lnTo>
                      <a:pt x="123" y="116"/>
                    </a:lnTo>
                    <a:lnTo>
                      <a:pt x="123" y="115"/>
                    </a:lnTo>
                    <a:lnTo>
                      <a:pt x="122" y="115"/>
                    </a:lnTo>
                    <a:lnTo>
                      <a:pt x="121" y="114"/>
                    </a:lnTo>
                    <a:lnTo>
                      <a:pt x="120" y="115"/>
                    </a:lnTo>
                    <a:lnTo>
                      <a:pt x="120" y="115"/>
                    </a:lnTo>
                    <a:lnTo>
                      <a:pt x="119" y="116"/>
                    </a:lnTo>
                    <a:lnTo>
                      <a:pt x="118" y="116"/>
                    </a:lnTo>
                    <a:lnTo>
                      <a:pt x="118" y="116"/>
                    </a:lnTo>
                    <a:lnTo>
                      <a:pt x="117" y="115"/>
                    </a:lnTo>
                    <a:lnTo>
                      <a:pt x="117" y="115"/>
                    </a:lnTo>
                    <a:lnTo>
                      <a:pt x="116" y="115"/>
                    </a:lnTo>
                    <a:lnTo>
                      <a:pt x="115" y="115"/>
                    </a:lnTo>
                    <a:lnTo>
                      <a:pt x="112" y="115"/>
                    </a:lnTo>
                    <a:lnTo>
                      <a:pt x="111" y="115"/>
                    </a:lnTo>
                    <a:lnTo>
                      <a:pt x="111" y="114"/>
                    </a:lnTo>
                    <a:lnTo>
                      <a:pt x="110" y="112"/>
                    </a:lnTo>
                    <a:lnTo>
                      <a:pt x="110" y="112"/>
                    </a:lnTo>
                    <a:lnTo>
                      <a:pt x="110" y="110"/>
                    </a:lnTo>
                    <a:lnTo>
                      <a:pt x="108" y="110"/>
                    </a:lnTo>
                    <a:lnTo>
                      <a:pt x="107" y="108"/>
                    </a:lnTo>
                    <a:lnTo>
                      <a:pt x="106" y="108"/>
                    </a:lnTo>
                    <a:lnTo>
                      <a:pt x="105" y="108"/>
                    </a:lnTo>
                    <a:lnTo>
                      <a:pt x="104" y="107"/>
                    </a:lnTo>
                    <a:lnTo>
                      <a:pt x="104" y="105"/>
                    </a:lnTo>
                    <a:lnTo>
                      <a:pt x="104" y="104"/>
                    </a:lnTo>
                    <a:lnTo>
                      <a:pt x="104" y="104"/>
                    </a:lnTo>
                    <a:lnTo>
                      <a:pt x="103" y="103"/>
                    </a:lnTo>
                    <a:lnTo>
                      <a:pt x="103" y="102"/>
                    </a:lnTo>
                    <a:lnTo>
                      <a:pt x="103" y="102"/>
                    </a:lnTo>
                    <a:lnTo>
                      <a:pt x="103" y="101"/>
                    </a:lnTo>
                    <a:lnTo>
                      <a:pt x="102" y="100"/>
                    </a:lnTo>
                    <a:lnTo>
                      <a:pt x="100" y="100"/>
                    </a:lnTo>
                    <a:lnTo>
                      <a:pt x="100" y="99"/>
                    </a:lnTo>
                    <a:lnTo>
                      <a:pt x="99" y="99"/>
                    </a:lnTo>
                    <a:lnTo>
                      <a:pt x="98" y="98"/>
                    </a:lnTo>
                    <a:lnTo>
                      <a:pt x="97" y="95"/>
                    </a:lnTo>
                    <a:lnTo>
                      <a:pt x="96" y="94"/>
                    </a:lnTo>
                    <a:lnTo>
                      <a:pt x="96" y="93"/>
                    </a:lnTo>
                    <a:lnTo>
                      <a:pt x="95" y="92"/>
                    </a:lnTo>
                    <a:lnTo>
                      <a:pt x="93" y="90"/>
                    </a:lnTo>
                    <a:lnTo>
                      <a:pt x="92" y="89"/>
                    </a:lnTo>
                    <a:lnTo>
                      <a:pt x="91" y="87"/>
                    </a:lnTo>
                    <a:lnTo>
                      <a:pt x="91" y="86"/>
                    </a:lnTo>
                    <a:lnTo>
                      <a:pt x="91" y="84"/>
                    </a:lnTo>
                    <a:lnTo>
                      <a:pt x="90" y="84"/>
                    </a:lnTo>
                    <a:lnTo>
                      <a:pt x="88" y="84"/>
                    </a:lnTo>
                    <a:lnTo>
                      <a:pt x="88" y="86"/>
                    </a:lnTo>
                    <a:lnTo>
                      <a:pt x="88" y="87"/>
                    </a:lnTo>
                    <a:lnTo>
                      <a:pt x="90" y="88"/>
                    </a:lnTo>
                    <a:lnTo>
                      <a:pt x="91" y="90"/>
                    </a:lnTo>
                    <a:lnTo>
                      <a:pt x="92" y="91"/>
                    </a:lnTo>
                    <a:lnTo>
                      <a:pt x="93" y="92"/>
                    </a:lnTo>
                    <a:lnTo>
                      <a:pt x="94" y="94"/>
                    </a:lnTo>
                    <a:lnTo>
                      <a:pt x="95" y="95"/>
                    </a:lnTo>
                    <a:lnTo>
                      <a:pt x="95" y="98"/>
                    </a:lnTo>
                    <a:lnTo>
                      <a:pt x="96" y="98"/>
                    </a:lnTo>
                    <a:lnTo>
                      <a:pt x="97" y="99"/>
                    </a:lnTo>
                    <a:lnTo>
                      <a:pt x="98" y="100"/>
                    </a:lnTo>
                    <a:lnTo>
                      <a:pt x="97" y="101"/>
                    </a:lnTo>
                    <a:lnTo>
                      <a:pt x="96" y="102"/>
                    </a:lnTo>
                    <a:lnTo>
                      <a:pt x="96" y="101"/>
                    </a:lnTo>
                    <a:lnTo>
                      <a:pt x="95" y="100"/>
                    </a:lnTo>
                    <a:lnTo>
                      <a:pt x="95" y="100"/>
                    </a:lnTo>
                    <a:lnTo>
                      <a:pt x="94" y="99"/>
                    </a:lnTo>
                    <a:lnTo>
                      <a:pt x="93" y="99"/>
                    </a:lnTo>
                    <a:lnTo>
                      <a:pt x="93" y="98"/>
                    </a:lnTo>
                    <a:lnTo>
                      <a:pt x="93" y="96"/>
                    </a:lnTo>
                    <a:lnTo>
                      <a:pt x="92" y="95"/>
                    </a:lnTo>
                    <a:lnTo>
                      <a:pt x="91" y="94"/>
                    </a:lnTo>
                    <a:lnTo>
                      <a:pt x="90" y="93"/>
                    </a:lnTo>
                    <a:lnTo>
                      <a:pt x="90" y="93"/>
                    </a:lnTo>
                    <a:lnTo>
                      <a:pt x="88" y="94"/>
                    </a:lnTo>
                    <a:lnTo>
                      <a:pt x="87" y="93"/>
                    </a:lnTo>
                    <a:lnTo>
                      <a:pt x="87" y="93"/>
                    </a:lnTo>
                    <a:lnTo>
                      <a:pt x="88" y="92"/>
                    </a:lnTo>
                    <a:lnTo>
                      <a:pt x="88" y="91"/>
                    </a:lnTo>
                    <a:lnTo>
                      <a:pt x="88" y="90"/>
                    </a:lnTo>
                    <a:lnTo>
                      <a:pt x="88" y="90"/>
                    </a:lnTo>
                    <a:lnTo>
                      <a:pt x="87" y="89"/>
                    </a:lnTo>
                    <a:lnTo>
                      <a:pt x="86" y="88"/>
                    </a:lnTo>
                    <a:lnTo>
                      <a:pt x="85" y="87"/>
                    </a:lnTo>
                    <a:lnTo>
                      <a:pt x="85" y="84"/>
                    </a:lnTo>
                    <a:lnTo>
                      <a:pt x="84" y="82"/>
                    </a:lnTo>
                    <a:lnTo>
                      <a:pt x="83" y="80"/>
                    </a:lnTo>
                    <a:lnTo>
                      <a:pt x="82" y="79"/>
                    </a:lnTo>
                    <a:lnTo>
                      <a:pt x="81" y="79"/>
                    </a:lnTo>
                    <a:lnTo>
                      <a:pt x="80" y="79"/>
                    </a:lnTo>
                    <a:lnTo>
                      <a:pt x="78" y="78"/>
                    </a:lnTo>
                    <a:lnTo>
                      <a:pt x="76" y="78"/>
                    </a:lnTo>
                    <a:lnTo>
                      <a:pt x="76" y="77"/>
                    </a:lnTo>
                    <a:lnTo>
                      <a:pt x="75" y="75"/>
                    </a:lnTo>
                    <a:lnTo>
                      <a:pt x="75" y="72"/>
                    </a:lnTo>
                    <a:lnTo>
                      <a:pt x="74" y="71"/>
                    </a:lnTo>
                    <a:lnTo>
                      <a:pt x="73" y="69"/>
                    </a:lnTo>
                    <a:lnTo>
                      <a:pt x="72" y="67"/>
                    </a:lnTo>
                    <a:lnTo>
                      <a:pt x="72" y="65"/>
                    </a:lnTo>
                    <a:lnTo>
                      <a:pt x="72" y="63"/>
                    </a:lnTo>
                    <a:lnTo>
                      <a:pt x="72" y="60"/>
                    </a:lnTo>
                    <a:lnTo>
                      <a:pt x="72" y="58"/>
                    </a:lnTo>
                    <a:lnTo>
                      <a:pt x="72" y="57"/>
                    </a:lnTo>
                    <a:lnTo>
                      <a:pt x="72" y="56"/>
                    </a:lnTo>
                    <a:lnTo>
                      <a:pt x="72" y="54"/>
                    </a:lnTo>
                    <a:lnTo>
                      <a:pt x="72" y="53"/>
                    </a:lnTo>
                    <a:lnTo>
                      <a:pt x="71" y="53"/>
                    </a:lnTo>
                    <a:lnTo>
                      <a:pt x="71" y="52"/>
                    </a:lnTo>
                    <a:lnTo>
                      <a:pt x="71" y="52"/>
                    </a:lnTo>
                    <a:lnTo>
                      <a:pt x="70" y="51"/>
                    </a:lnTo>
                    <a:lnTo>
                      <a:pt x="69" y="50"/>
                    </a:lnTo>
                    <a:lnTo>
                      <a:pt x="67" y="50"/>
                    </a:lnTo>
                    <a:lnTo>
                      <a:pt x="66" y="48"/>
                    </a:lnTo>
                    <a:lnTo>
                      <a:pt x="66" y="47"/>
                    </a:lnTo>
                    <a:lnTo>
                      <a:pt x="66" y="46"/>
                    </a:lnTo>
                    <a:lnTo>
                      <a:pt x="66" y="44"/>
                    </a:lnTo>
                    <a:lnTo>
                      <a:pt x="64" y="43"/>
                    </a:lnTo>
                    <a:lnTo>
                      <a:pt x="63" y="43"/>
                    </a:lnTo>
                    <a:lnTo>
                      <a:pt x="63" y="42"/>
                    </a:lnTo>
                    <a:lnTo>
                      <a:pt x="62" y="41"/>
                    </a:lnTo>
                    <a:lnTo>
                      <a:pt x="61" y="40"/>
                    </a:lnTo>
                    <a:lnTo>
                      <a:pt x="61" y="39"/>
                    </a:lnTo>
                    <a:lnTo>
                      <a:pt x="60" y="39"/>
                    </a:lnTo>
                    <a:lnTo>
                      <a:pt x="60" y="39"/>
                    </a:lnTo>
                    <a:lnTo>
                      <a:pt x="60" y="40"/>
                    </a:lnTo>
                    <a:lnTo>
                      <a:pt x="60" y="41"/>
                    </a:lnTo>
                    <a:lnTo>
                      <a:pt x="61" y="41"/>
                    </a:lnTo>
                    <a:lnTo>
                      <a:pt x="61" y="42"/>
                    </a:lnTo>
                    <a:lnTo>
                      <a:pt x="61" y="43"/>
                    </a:lnTo>
                    <a:lnTo>
                      <a:pt x="62" y="44"/>
                    </a:lnTo>
                    <a:lnTo>
                      <a:pt x="61" y="44"/>
                    </a:lnTo>
                    <a:lnTo>
                      <a:pt x="61" y="44"/>
                    </a:lnTo>
                    <a:lnTo>
                      <a:pt x="60" y="43"/>
                    </a:lnTo>
                    <a:lnTo>
                      <a:pt x="58" y="43"/>
                    </a:lnTo>
                    <a:lnTo>
                      <a:pt x="58" y="42"/>
                    </a:lnTo>
                    <a:lnTo>
                      <a:pt x="58" y="40"/>
                    </a:lnTo>
                    <a:lnTo>
                      <a:pt x="58" y="39"/>
                    </a:lnTo>
                    <a:lnTo>
                      <a:pt x="58" y="38"/>
                    </a:lnTo>
                    <a:lnTo>
                      <a:pt x="57" y="36"/>
                    </a:lnTo>
                    <a:lnTo>
                      <a:pt x="56" y="36"/>
                    </a:lnTo>
                    <a:lnTo>
                      <a:pt x="55" y="36"/>
                    </a:lnTo>
                    <a:lnTo>
                      <a:pt x="54" y="36"/>
                    </a:lnTo>
                    <a:lnTo>
                      <a:pt x="54" y="35"/>
                    </a:lnTo>
                    <a:lnTo>
                      <a:pt x="53" y="34"/>
                    </a:lnTo>
                    <a:lnTo>
                      <a:pt x="53" y="32"/>
                    </a:lnTo>
                    <a:lnTo>
                      <a:pt x="51" y="31"/>
                    </a:lnTo>
                    <a:lnTo>
                      <a:pt x="50" y="31"/>
                    </a:lnTo>
                    <a:lnTo>
                      <a:pt x="49" y="31"/>
                    </a:lnTo>
                    <a:lnTo>
                      <a:pt x="48" y="30"/>
                    </a:lnTo>
                    <a:lnTo>
                      <a:pt x="46" y="30"/>
                    </a:lnTo>
                    <a:lnTo>
                      <a:pt x="44" y="29"/>
                    </a:lnTo>
                    <a:lnTo>
                      <a:pt x="43" y="29"/>
                    </a:lnTo>
                    <a:lnTo>
                      <a:pt x="42" y="29"/>
                    </a:lnTo>
                    <a:lnTo>
                      <a:pt x="41" y="28"/>
                    </a:lnTo>
                    <a:lnTo>
                      <a:pt x="39" y="28"/>
                    </a:lnTo>
                    <a:lnTo>
                      <a:pt x="38" y="28"/>
                    </a:lnTo>
                    <a:lnTo>
                      <a:pt x="37" y="28"/>
                    </a:lnTo>
                    <a:lnTo>
                      <a:pt x="36" y="27"/>
                    </a:lnTo>
                    <a:lnTo>
                      <a:pt x="35" y="27"/>
                    </a:lnTo>
                    <a:lnTo>
                      <a:pt x="34" y="27"/>
                    </a:lnTo>
                    <a:lnTo>
                      <a:pt x="34" y="28"/>
                    </a:lnTo>
                    <a:lnTo>
                      <a:pt x="34" y="29"/>
                    </a:lnTo>
                    <a:lnTo>
                      <a:pt x="33" y="30"/>
                    </a:lnTo>
                    <a:lnTo>
                      <a:pt x="32" y="30"/>
                    </a:lnTo>
                    <a:lnTo>
                      <a:pt x="31" y="30"/>
                    </a:lnTo>
                    <a:lnTo>
                      <a:pt x="31" y="30"/>
                    </a:lnTo>
                    <a:lnTo>
                      <a:pt x="30" y="30"/>
                    </a:lnTo>
                    <a:lnTo>
                      <a:pt x="29" y="30"/>
                    </a:lnTo>
                    <a:lnTo>
                      <a:pt x="27" y="31"/>
                    </a:lnTo>
                    <a:lnTo>
                      <a:pt x="27" y="30"/>
                    </a:lnTo>
                    <a:lnTo>
                      <a:pt x="27" y="29"/>
                    </a:lnTo>
                    <a:lnTo>
                      <a:pt x="27" y="28"/>
                    </a:lnTo>
                    <a:lnTo>
                      <a:pt x="27" y="28"/>
                    </a:lnTo>
                    <a:lnTo>
                      <a:pt x="27" y="28"/>
                    </a:lnTo>
                    <a:lnTo>
                      <a:pt x="26" y="28"/>
                    </a:lnTo>
                    <a:lnTo>
                      <a:pt x="25" y="29"/>
                    </a:lnTo>
                    <a:lnTo>
                      <a:pt x="25" y="30"/>
                    </a:lnTo>
                    <a:lnTo>
                      <a:pt x="25" y="31"/>
                    </a:lnTo>
                    <a:lnTo>
                      <a:pt x="24" y="32"/>
                    </a:lnTo>
                    <a:lnTo>
                      <a:pt x="24" y="32"/>
                    </a:lnTo>
                    <a:lnTo>
                      <a:pt x="23" y="32"/>
                    </a:lnTo>
                    <a:lnTo>
                      <a:pt x="24" y="32"/>
                    </a:lnTo>
                    <a:lnTo>
                      <a:pt x="25" y="32"/>
                    </a:lnTo>
                    <a:lnTo>
                      <a:pt x="26" y="32"/>
                    </a:lnTo>
                    <a:lnTo>
                      <a:pt x="26" y="32"/>
                    </a:lnTo>
                    <a:lnTo>
                      <a:pt x="26" y="33"/>
                    </a:lnTo>
                    <a:lnTo>
                      <a:pt x="26" y="34"/>
                    </a:lnTo>
                    <a:lnTo>
                      <a:pt x="25" y="34"/>
                    </a:lnTo>
                    <a:lnTo>
                      <a:pt x="25" y="35"/>
                    </a:lnTo>
                    <a:lnTo>
                      <a:pt x="24" y="36"/>
                    </a:lnTo>
                    <a:lnTo>
                      <a:pt x="23" y="36"/>
                    </a:lnTo>
                    <a:lnTo>
                      <a:pt x="22" y="35"/>
                    </a:lnTo>
                    <a:lnTo>
                      <a:pt x="21" y="35"/>
                    </a:lnTo>
                    <a:lnTo>
                      <a:pt x="21" y="34"/>
                    </a:lnTo>
                    <a:lnTo>
                      <a:pt x="20" y="35"/>
                    </a:lnTo>
                    <a:lnTo>
                      <a:pt x="19" y="36"/>
                    </a:lnTo>
                    <a:lnTo>
                      <a:pt x="17" y="39"/>
                    </a:lnTo>
                    <a:lnTo>
                      <a:pt x="15" y="39"/>
                    </a:lnTo>
                    <a:lnTo>
                      <a:pt x="14" y="39"/>
                    </a:lnTo>
                    <a:lnTo>
                      <a:pt x="13" y="38"/>
                    </a:lnTo>
                    <a:lnTo>
                      <a:pt x="13" y="38"/>
                    </a:lnTo>
                    <a:lnTo>
                      <a:pt x="12" y="39"/>
                    </a:lnTo>
                    <a:lnTo>
                      <a:pt x="10" y="39"/>
                    </a:lnTo>
                    <a:lnTo>
                      <a:pt x="9" y="40"/>
                    </a:lnTo>
                    <a:lnTo>
                      <a:pt x="7" y="40"/>
                    </a:lnTo>
                    <a:lnTo>
                      <a:pt x="7" y="40"/>
                    </a:lnTo>
                    <a:lnTo>
                      <a:pt x="7" y="40"/>
                    </a:lnTo>
                    <a:lnTo>
                      <a:pt x="7" y="39"/>
                    </a:lnTo>
                    <a:lnTo>
                      <a:pt x="7" y="39"/>
                    </a:lnTo>
                    <a:lnTo>
                      <a:pt x="8" y="38"/>
                    </a:lnTo>
                    <a:lnTo>
                      <a:pt x="9" y="38"/>
                    </a:lnTo>
                    <a:lnTo>
                      <a:pt x="10" y="36"/>
                    </a:lnTo>
                    <a:lnTo>
                      <a:pt x="11" y="36"/>
                    </a:lnTo>
                    <a:lnTo>
                      <a:pt x="12" y="35"/>
                    </a:lnTo>
                    <a:lnTo>
                      <a:pt x="14" y="34"/>
                    </a:lnTo>
                    <a:lnTo>
                      <a:pt x="15" y="34"/>
                    </a:lnTo>
                    <a:lnTo>
                      <a:pt x="17" y="33"/>
                    </a:lnTo>
                    <a:lnTo>
                      <a:pt x="18" y="32"/>
                    </a:lnTo>
                    <a:lnTo>
                      <a:pt x="18" y="32"/>
                    </a:lnTo>
                    <a:lnTo>
                      <a:pt x="17" y="31"/>
                    </a:lnTo>
                    <a:lnTo>
                      <a:pt x="15" y="31"/>
                    </a:lnTo>
                    <a:lnTo>
                      <a:pt x="15" y="32"/>
                    </a:lnTo>
                    <a:lnTo>
                      <a:pt x="14" y="32"/>
                    </a:lnTo>
                    <a:lnTo>
                      <a:pt x="14" y="32"/>
                    </a:lnTo>
                    <a:lnTo>
                      <a:pt x="13" y="31"/>
                    </a:lnTo>
                    <a:lnTo>
                      <a:pt x="13" y="30"/>
                    </a:lnTo>
                    <a:lnTo>
                      <a:pt x="12" y="31"/>
                    </a:lnTo>
                    <a:lnTo>
                      <a:pt x="12" y="31"/>
                    </a:lnTo>
                    <a:lnTo>
                      <a:pt x="12" y="32"/>
                    </a:lnTo>
                    <a:lnTo>
                      <a:pt x="11" y="32"/>
                    </a:lnTo>
                    <a:lnTo>
                      <a:pt x="11" y="31"/>
                    </a:lnTo>
                    <a:lnTo>
                      <a:pt x="10" y="31"/>
                    </a:lnTo>
                    <a:lnTo>
                      <a:pt x="10" y="30"/>
                    </a:lnTo>
                    <a:lnTo>
                      <a:pt x="10" y="29"/>
                    </a:lnTo>
                    <a:lnTo>
                      <a:pt x="10" y="28"/>
                    </a:lnTo>
                    <a:lnTo>
                      <a:pt x="10" y="28"/>
                    </a:lnTo>
                    <a:lnTo>
                      <a:pt x="9" y="29"/>
                    </a:lnTo>
                    <a:lnTo>
                      <a:pt x="9" y="29"/>
                    </a:lnTo>
                    <a:lnTo>
                      <a:pt x="8" y="30"/>
                    </a:lnTo>
                    <a:lnTo>
                      <a:pt x="7" y="30"/>
                    </a:lnTo>
                    <a:lnTo>
                      <a:pt x="7" y="30"/>
                    </a:lnTo>
                    <a:lnTo>
                      <a:pt x="6" y="29"/>
                    </a:lnTo>
                    <a:lnTo>
                      <a:pt x="5" y="28"/>
                    </a:lnTo>
                    <a:lnTo>
                      <a:pt x="3" y="26"/>
                    </a:lnTo>
                    <a:lnTo>
                      <a:pt x="3" y="26"/>
                    </a:lnTo>
                    <a:lnTo>
                      <a:pt x="5" y="24"/>
                    </a:lnTo>
                    <a:lnTo>
                      <a:pt x="6" y="23"/>
                    </a:lnTo>
                    <a:lnTo>
                      <a:pt x="8" y="22"/>
                    </a:lnTo>
                    <a:lnTo>
                      <a:pt x="10" y="22"/>
                    </a:lnTo>
                    <a:lnTo>
                      <a:pt x="11" y="22"/>
                    </a:lnTo>
                    <a:lnTo>
                      <a:pt x="12" y="21"/>
                    </a:lnTo>
                    <a:lnTo>
                      <a:pt x="12" y="20"/>
                    </a:lnTo>
                    <a:lnTo>
                      <a:pt x="12" y="20"/>
                    </a:lnTo>
                    <a:lnTo>
                      <a:pt x="11" y="20"/>
                    </a:lnTo>
                    <a:lnTo>
                      <a:pt x="10" y="20"/>
                    </a:lnTo>
                    <a:lnTo>
                      <a:pt x="9" y="21"/>
                    </a:lnTo>
                    <a:lnTo>
                      <a:pt x="7" y="21"/>
                    </a:lnTo>
                    <a:lnTo>
                      <a:pt x="7" y="21"/>
                    </a:lnTo>
                    <a:lnTo>
                      <a:pt x="6" y="21"/>
                    </a:lnTo>
                    <a:lnTo>
                      <a:pt x="3" y="21"/>
                    </a:lnTo>
                    <a:lnTo>
                      <a:pt x="2" y="20"/>
                    </a:lnTo>
                    <a:lnTo>
                      <a:pt x="1" y="19"/>
                    </a:lnTo>
                    <a:lnTo>
                      <a:pt x="0" y="18"/>
                    </a:lnTo>
                    <a:lnTo>
                      <a:pt x="0" y="18"/>
                    </a:lnTo>
                    <a:lnTo>
                      <a:pt x="1" y="18"/>
                    </a:lnTo>
                    <a:lnTo>
                      <a:pt x="2" y="17"/>
                    </a:lnTo>
                    <a:lnTo>
                      <a:pt x="3" y="17"/>
                    </a:lnTo>
                    <a:lnTo>
                      <a:pt x="5" y="17"/>
                    </a:lnTo>
                    <a:lnTo>
                      <a:pt x="7" y="16"/>
                    </a:lnTo>
                    <a:lnTo>
                      <a:pt x="7" y="16"/>
                    </a:lnTo>
                    <a:lnTo>
                      <a:pt x="7" y="16"/>
                    </a:lnTo>
                    <a:lnTo>
                      <a:pt x="7" y="17"/>
                    </a:lnTo>
                    <a:lnTo>
                      <a:pt x="9" y="17"/>
                    </a:lnTo>
                    <a:lnTo>
                      <a:pt x="11" y="18"/>
                    </a:lnTo>
                    <a:lnTo>
                      <a:pt x="11" y="18"/>
                    </a:lnTo>
                    <a:lnTo>
                      <a:pt x="11" y="17"/>
                    </a:lnTo>
                    <a:lnTo>
                      <a:pt x="11" y="16"/>
                    </a:lnTo>
                    <a:lnTo>
                      <a:pt x="10" y="15"/>
                    </a:lnTo>
                    <a:lnTo>
                      <a:pt x="10" y="15"/>
                    </a:lnTo>
                    <a:lnTo>
                      <a:pt x="9" y="15"/>
                    </a:lnTo>
                    <a:lnTo>
                      <a:pt x="8" y="15"/>
                    </a:lnTo>
                    <a:lnTo>
                      <a:pt x="8" y="14"/>
                    </a:lnTo>
                    <a:lnTo>
                      <a:pt x="6" y="14"/>
                    </a:lnTo>
                    <a:lnTo>
                      <a:pt x="5" y="14"/>
                    </a:lnTo>
                    <a:lnTo>
                      <a:pt x="3" y="12"/>
                    </a:lnTo>
                    <a:lnTo>
                      <a:pt x="3" y="12"/>
                    </a:lnTo>
                    <a:lnTo>
                      <a:pt x="3" y="11"/>
                    </a:lnTo>
                    <a:lnTo>
                      <a:pt x="3" y="11"/>
                    </a:lnTo>
                    <a:lnTo>
                      <a:pt x="5" y="10"/>
                    </a:lnTo>
                    <a:lnTo>
                      <a:pt x="6" y="10"/>
                    </a:lnTo>
                    <a:lnTo>
                      <a:pt x="6" y="10"/>
                    </a:lnTo>
                    <a:lnTo>
                      <a:pt x="7" y="10"/>
                    </a:lnTo>
                    <a:lnTo>
                      <a:pt x="8" y="9"/>
                    </a:lnTo>
                    <a:lnTo>
                      <a:pt x="9" y="9"/>
                    </a:lnTo>
                    <a:lnTo>
                      <a:pt x="9" y="9"/>
                    </a:lnTo>
                    <a:lnTo>
                      <a:pt x="11" y="9"/>
                    </a:lnTo>
                    <a:lnTo>
                      <a:pt x="12" y="8"/>
                    </a:lnTo>
                    <a:lnTo>
                      <a:pt x="13" y="8"/>
                    </a:lnTo>
                    <a:lnTo>
                      <a:pt x="13" y="8"/>
                    </a:lnTo>
                    <a:lnTo>
                      <a:pt x="15" y="8"/>
                    </a:lnTo>
                    <a:lnTo>
                      <a:pt x="17" y="7"/>
                    </a:lnTo>
                    <a:lnTo>
                      <a:pt x="18" y="7"/>
                    </a:lnTo>
                    <a:lnTo>
                      <a:pt x="18" y="6"/>
                    </a:lnTo>
                    <a:lnTo>
                      <a:pt x="18" y="5"/>
                    </a:lnTo>
                    <a:lnTo>
                      <a:pt x="19" y="6"/>
                    </a:lnTo>
                    <a:lnTo>
                      <a:pt x="19" y="6"/>
                    </a:lnTo>
                    <a:lnTo>
                      <a:pt x="20" y="7"/>
                    </a:lnTo>
                    <a:lnTo>
                      <a:pt x="21" y="7"/>
                    </a:lnTo>
                    <a:lnTo>
                      <a:pt x="22" y="7"/>
                    </a:lnTo>
                    <a:lnTo>
                      <a:pt x="22" y="7"/>
                    </a:lnTo>
                    <a:lnTo>
                      <a:pt x="23" y="7"/>
                    </a:lnTo>
                    <a:lnTo>
                      <a:pt x="24" y="7"/>
                    </a:lnTo>
                    <a:lnTo>
                      <a:pt x="25" y="7"/>
                    </a:lnTo>
                    <a:lnTo>
                      <a:pt x="26" y="7"/>
                    </a:lnTo>
                    <a:lnTo>
                      <a:pt x="27" y="7"/>
                    </a:lnTo>
                    <a:lnTo>
                      <a:pt x="29" y="7"/>
                    </a:lnTo>
                    <a:lnTo>
                      <a:pt x="30" y="7"/>
                    </a:lnTo>
                    <a:lnTo>
                      <a:pt x="32" y="7"/>
                    </a:lnTo>
                    <a:lnTo>
                      <a:pt x="33" y="8"/>
                    </a:lnTo>
                    <a:lnTo>
                      <a:pt x="34" y="8"/>
                    </a:lnTo>
                    <a:lnTo>
                      <a:pt x="35" y="8"/>
                    </a:lnTo>
                    <a:lnTo>
                      <a:pt x="37" y="8"/>
                    </a:lnTo>
                    <a:lnTo>
                      <a:pt x="39" y="8"/>
                    </a:lnTo>
                    <a:lnTo>
                      <a:pt x="41" y="7"/>
                    </a:lnTo>
                    <a:lnTo>
                      <a:pt x="42" y="7"/>
                    </a:lnTo>
                    <a:lnTo>
                      <a:pt x="43" y="8"/>
                    </a:lnTo>
                    <a:lnTo>
                      <a:pt x="44" y="8"/>
                    </a:lnTo>
                    <a:lnTo>
                      <a:pt x="45" y="9"/>
                    </a:lnTo>
                    <a:lnTo>
                      <a:pt x="46" y="9"/>
                    </a:lnTo>
                    <a:lnTo>
                      <a:pt x="47" y="9"/>
                    </a:lnTo>
                    <a:lnTo>
                      <a:pt x="48" y="10"/>
                    </a:lnTo>
                    <a:lnTo>
                      <a:pt x="49" y="10"/>
                    </a:lnTo>
                    <a:lnTo>
                      <a:pt x="49" y="10"/>
                    </a:lnTo>
                    <a:lnTo>
                      <a:pt x="50" y="11"/>
                    </a:lnTo>
                    <a:lnTo>
                      <a:pt x="51" y="11"/>
                    </a:lnTo>
                    <a:lnTo>
                      <a:pt x="53" y="11"/>
                    </a:lnTo>
                    <a:lnTo>
                      <a:pt x="53" y="10"/>
                    </a:lnTo>
                    <a:lnTo>
                      <a:pt x="54" y="10"/>
                    </a:lnTo>
                    <a:lnTo>
                      <a:pt x="54" y="9"/>
                    </a:lnTo>
                    <a:lnTo>
                      <a:pt x="55" y="9"/>
                    </a:lnTo>
                    <a:lnTo>
                      <a:pt x="56" y="9"/>
                    </a:lnTo>
                    <a:lnTo>
                      <a:pt x="57" y="9"/>
                    </a:lnTo>
                    <a:lnTo>
                      <a:pt x="58" y="10"/>
                    </a:lnTo>
                    <a:lnTo>
                      <a:pt x="60" y="10"/>
                    </a:lnTo>
                    <a:lnTo>
                      <a:pt x="60" y="9"/>
                    </a:lnTo>
                    <a:lnTo>
                      <a:pt x="61" y="9"/>
                    </a:lnTo>
                    <a:lnTo>
                      <a:pt x="62" y="9"/>
                    </a:lnTo>
                    <a:lnTo>
                      <a:pt x="63" y="8"/>
                    </a:lnTo>
                    <a:lnTo>
                      <a:pt x="64" y="9"/>
                    </a:lnTo>
                    <a:lnTo>
                      <a:pt x="66" y="9"/>
                    </a:lnTo>
                    <a:lnTo>
                      <a:pt x="67" y="9"/>
                    </a:lnTo>
                    <a:lnTo>
                      <a:pt x="67" y="8"/>
                    </a:lnTo>
                    <a:lnTo>
                      <a:pt x="68" y="8"/>
                    </a:lnTo>
                    <a:lnTo>
                      <a:pt x="68" y="9"/>
                    </a:lnTo>
                    <a:lnTo>
                      <a:pt x="69" y="10"/>
                    </a:lnTo>
                    <a:lnTo>
                      <a:pt x="69" y="10"/>
                    </a:lnTo>
                    <a:lnTo>
                      <a:pt x="69" y="10"/>
                    </a:lnTo>
                    <a:lnTo>
                      <a:pt x="70" y="9"/>
                    </a:lnTo>
                    <a:lnTo>
                      <a:pt x="70" y="9"/>
                    </a:lnTo>
                    <a:lnTo>
                      <a:pt x="71" y="9"/>
                    </a:lnTo>
                    <a:lnTo>
                      <a:pt x="72" y="9"/>
                    </a:lnTo>
                    <a:lnTo>
                      <a:pt x="74" y="9"/>
                    </a:lnTo>
                    <a:lnTo>
                      <a:pt x="75" y="9"/>
                    </a:lnTo>
                    <a:lnTo>
                      <a:pt x="76" y="9"/>
                    </a:lnTo>
                    <a:lnTo>
                      <a:pt x="79" y="9"/>
                    </a:lnTo>
                    <a:lnTo>
                      <a:pt x="80" y="10"/>
                    </a:lnTo>
                    <a:lnTo>
                      <a:pt x="81" y="10"/>
                    </a:lnTo>
                    <a:lnTo>
                      <a:pt x="83" y="11"/>
                    </a:lnTo>
                    <a:lnTo>
                      <a:pt x="84" y="11"/>
                    </a:lnTo>
                    <a:lnTo>
                      <a:pt x="85" y="11"/>
                    </a:lnTo>
                    <a:lnTo>
                      <a:pt x="85" y="11"/>
                    </a:lnTo>
                    <a:lnTo>
                      <a:pt x="85" y="10"/>
                    </a:lnTo>
                    <a:lnTo>
                      <a:pt x="85" y="10"/>
                    </a:lnTo>
                    <a:lnTo>
                      <a:pt x="84" y="9"/>
                    </a:lnTo>
                    <a:lnTo>
                      <a:pt x="84" y="9"/>
                    </a:lnTo>
                    <a:lnTo>
                      <a:pt x="83" y="8"/>
                    </a:lnTo>
                    <a:lnTo>
                      <a:pt x="83" y="7"/>
                    </a:lnTo>
                    <a:lnTo>
                      <a:pt x="82" y="6"/>
                    </a:lnTo>
                    <a:lnTo>
                      <a:pt x="81" y="5"/>
                    </a:lnTo>
                    <a:lnTo>
                      <a:pt x="81" y="5"/>
                    </a:lnTo>
                    <a:lnTo>
                      <a:pt x="81" y="5"/>
                    </a:lnTo>
                    <a:lnTo>
                      <a:pt x="80" y="6"/>
                    </a:lnTo>
                    <a:lnTo>
                      <a:pt x="79" y="7"/>
                    </a:lnTo>
                    <a:lnTo>
                      <a:pt x="78" y="7"/>
                    </a:lnTo>
                    <a:lnTo>
                      <a:pt x="75" y="8"/>
                    </a:lnTo>
                    <a:lnTo>
                      <a:pt x="73" y="7"/>
                    </a:lnTo>
                    <a:lnTo>
                      <a:pt x="73" y="7"/>
                    </a:lnTo>
                    <a:lnTo>
                      <a:pt x="73" y="7"/>
                    </a:lnTo>
                    <a:lnTo>
                      <a:pt x="71" y="6"/>
                    </a:lnTo>
                    <a:lnTo>
                      <a:pt x="70" y="6"/>
                    </a:lnTo>
                    <a:lnTo>
                      <a:pt x="70" y="6"/>
                    </a:lnTo>
                    <a:lnTo>
                      <a:pt x="70" y="5"/>
                    </a:lnTo>
                    <a:lnTo>
                      <a:pt x="71" y="5"/>
                    </a:lnTo>
                    <a:lnTo>
                      <a:pt x="71" y="5"/>
                    </a:lnTo>
                    <a:lnTo>
                      <a:pt x="72" y="3"/>
                    </a:lnTo>
                    <a:lnTo>
                      <a:pt x="72" y="2"/>
                    </a:lnTo>
                    <a:lnTo>
                      <a:pt x="73" y="0"/>
                    </a:lnTo>
                    <a:lnTo>
                      <a:pt x="74" y="0"/>
                    </a:lnTo>
                    <a:lnTo>
                      <a:pt x="75" y="0"/>
                    </a:lnTo>
                    <a:lnTo>
                      <a:pt x="78" y="0"/>
                    </a:lnTo>
                    <a:lnTo>
                      <a:pt x="79" y="0"/>
                    </a:lnTo>
                    <a:lnTo>
                      <a:pt x="80" y="0"/>
                    </a:lnTo>
                    <a:lnTo>
                      <a:pt x="81" y="0"/>
                    </a:lnTo>
                    <a:lnTo>
                      <a:pt x="82" y="0"/>
                    </a:lnTo>
                    <a:lnTo>
                      <a:pt x="83" y="0"/>
                    </a:lnTo>
                    <a:lnTo>
                      <a:pt x="84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74180" tIns="37090" rIns="74180" bIns="3709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813" dirty="0">
                  <a:solidFill>
                    <a:srgbClr val="5F5F5F"/>
                  </a:solidFill>
                  <a:latin typeface="Arial"/>
                </a:endParaRPr>
              </a:p>
            </p:txBody>
          </p:sp>
          <p:sp>
            <p:nvSpPr>
              <p:cNvPr id="67" name="Freeform 431"/>
              <p:cNvSpPr>
                <a:spLocks/>
              </p:cNvSpPr>
              <p:nvPr/>
            </p:nvSpPr>
            <p:spPr bwMode="auto">
              <a:xfrm>
                <a:off x="4329964" y="3686255"/>
                <a:ext cx="3148" cy="1604"/>
              </a:xfrm>
              <a:custGeom>
                <a:avLst/>
                <a:gdLst>
                  <a:gd name="T0" fmla="*/ 1 w 2"/>
                  <a:gd name="T1" fmla="*/ 0 h 1"/>
                  <a:gd name="T2" fmla="*/ 2 w 2"/>
                  <a:gd name="T3" fmla="*/ 0 h 1"/>
                  <a:gd name="T4" fmla="*/ 2 w 2"/>
                  <a:gd name="T5" fmla="*/ 1 h 1"/>
                  <a:gd name="T6" fmla="*/ 1 w 2"/>
                  <a:gd name="T7" fmla="*/ 1 h 1"/>
                  <a:gd name="T8" fmla="*/ 0 w 2"/>
                  <a:gd name="T9" fmla="*/ 1 h 1"/>
                  <a:gd name="T10" fmla="*/ 0 w 2"/>
                  <a:gd name="T11" fmla="*/ 0 h 1"/>
                  <a:gd name="T12" fmla="*/ 1 w 2"/>
                  <a:gd name="T13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1">
                    <a:moveTo>
                      <a:pt x="1" y="0"/>
                    </a:moveTo>
                    <a:lnTo>
                      <a:pt x="2" y="0"/>
                    </a:lnTo>
                    <a:lnTo>
                      <a:pt x="2" y="1"/>
                    </a:lnTo>
                    <a:lnTo>
                      <a:pt x="1" y="1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74180" tIns="37090" rIns="74180" bIns="3709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813" dirty="0">
                  <a:solidFill>
                    <a:srgbClr val="5F5F5F"/>
                  </a:solidFill>
                  <a:latin typeface="Arial"/>
                </a:endParaRPr>
              </a:p>
            </p:txBody>
          </p:sp>
          <p:sp>
            <p:nvSpPr>
              <p:cNvPr id="68" name="Freeform 432"/>
              <p:cNvSpPr>
                <a:spLocks/>
              </p:cNvSpPr>
              <p:nvPr/>
            </p:nvSpPr>
            <p:spPr bwMode="auto">
              <a:xfrm>
                <a:off x="4336259" y="3687859"/>
                <a:ext cx="3148" cy="4810"/>
              </a:xfrm>
              <a:custGeom>
                <a:avLst/>
                <a:gdLst>
                  <a:gd name="T0" fmla="*/ 1 w 2"/>
                  <a:gd name="T1" fmla="*/ 0 h 3"/>
                  <a:gd name="T2" fmla="*/ 2 w 2"/>
                  <a:gd name="T3" fmla="*/ 0 h 3"/>
                  <a:gd name="T4" fmla="*/ 2 w 2"/>
                  <a:gd name="T5" fmla="*/ 2 h 3"/>
                  <a:gd name="T6" fmla="*/ 2 w 2"/>
                  <a:gd name="T7" fmla="*/ 3 h 3"/>
                  <a:gd name="T8" fmla="*/ 1 w 2"/>
                  <a:gd name="T9" fmla="*/ 3 h 3"/>
                  <a:gd name="T10" fmla="*/ 0 w 2"/>
                  <a:gd name="T11" fmla="*/ 2 h 3"/>
                  <a:gd name="T12" fmla="*/ 0 w 2"/>
                  <a:gd name="T13" fmla="*/ 2 h 3"/>
                  <a:gd name="T14" fmla="*/ 1 w 2"/>
                  <a:gd name="T1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3">
                    <a:moveTo>
                      <a:pt x="1" y="0"/>
                    </a:moveTo>
                    <a:lnTo>
                      <a:pt x="2" y="0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3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74180" tIns="37090" rIns="74180" bIns="3709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813" dirty="0">
                  <a:solidFill>
                    <a:srgbClr val="5F5F5F"/>
                  </a:solidFill>
                  <a:latin typeface="Arial"/>
                </a:endParaRPr>
              </a:p>
            </p:txBody>
          </p:sp>
          <p:sp>
            <p:nvSpPr>
              <p:cNvPr id="69" name="Freeform 433"/>
              <p:cNvSpPr>
                <a:spLocks/>
              </p:cNvSpPr>
              <p:nvPr/>
            </p:nvSpPr>
            <p:spPr bwMode="auto">
              <a:xfrm>
                <a:off x="4227659" y="3639767"/>
                <a:ext cx="45644" cy="12824"/>
              </a:xfrm>
              <a:custGeom>
                <a:avLst/>
                <a:gdLst>
                  <a:gd name="T0" fmla="*/ 10 w 29"/>
                  <a:gd name="T1" fmla="*/ 0 h 8"/>
                  <a:gd name="T2" fmla="*/ 11 w 29"/>
                  <a:gd name="T3" fmla="*/ 2 h 8"/>
                  <a:gd name="T4" fmla="*/ 13 w 29"/>
                  <a:gd name="T5" fmla="*/ 2 h 8"/>
                  <a:gd name="T6" fmla="*/ 17 w 29"/>
                  <a:gd name="T7" fmla="*/ 2 h 8"/>
                  <a:gd name="T8" fmla="*/ 18 w 29"/>
                  <a:gd name="T9" fmla="*/ 3 h 8"/>
                  <a:gd name="T10" fmla="*/ 19 w 29"/>
                  <a:gd name="T11" fmla="*/ 4 h 8"/>
                  <a:gd name="T12" fmla="*/ 21 w 29"/>
                  <a:gd name="T13" fmla="*/ 3 h 8"/>
                  <a:gd name="T14" fmla="*/ 22 w 29"/>
                  <a:gd name="T15" fmla="*/ 2 h 8"/>
                  <a:gd name="T16" fmla="*/ 23 w 29"/>
                  <a:gd name="T17" fmla="*/ 2 h 8"/>
                  <a:gd name="T18" fmla="*/ 24 w 29"/>
                  <a:gd name="T19" fmla="*/ 3 h 8"/>
                  <a:gd name="T20" fmla="*/ 27 w 29"/>
                  <a:gd name="T21" fmla="*/ 3 h 8"/>
                  <a:gd name="T22" fmla="*/ 28 w 29"/>
                  <a:gd name="T23" fmla="*/ 3 h 8"/>
                  <a:gd name="T24" fmla="*/ 29 w 29"/>
                  <a:gd name="T25" fmla="*/ 3 h 8"/>
                  <a:gd name="T26" fmla="*/ 29 w 29"/>
                  <a:gd name="T27" fmla="*/ 5 h 8"/>
                  <a:gd name="T28" fmla="*/ 28 w 29"/>
                  <a:gd name="T29" fmla="*/ 6 h 8"/>
                  <a:gd name="T30" fmla="*/ 27 w 29"/>
                  <a:gd name="T31" fmla="*/ 8 h 8"/>
                  <a:gd name="T32" fmla="*/ 23 w 29"/>
                  <a:gd name="T33" fmla="*/ 8 h 8"/>
                  <a:gd name="T34" fmla="*/ 21 w 29"/>
                  <a:gd name="T35" fmla="*/ 8 h 8"/>
                  <a:gd name="T36" fmla="*/ 19 w 29"/>
                  <a:gd name="T37" fmla="*/ 8 h 8"/>
                  <a:gd name="T38" fmla="*/ 16 w 29"/>
                  <a:gd name="T39" fmla="*/ 8 h 8"/>
                  <a:gd name="T40" fmla="*/ 15 w 29"/>
                  <a:gd name="T41" fmla="*/ 6 h 8"/>
                  <a:gd name="T42" fmla="*/ 13 w 29"/>
                  <a:gd name="T43" fmla="*/ 5 h 8"/>
                  <a:gd name="T44" fmla="*/ 11 w 29"/>
                  <a:gd name="T45" fmla="*/ 6 h 8"/>
                  <a:gd name="T46" fmla="*/ 10 w 29"/>
                  <a:gd name="T47" fmla="*/ 5 h 8"/>
                  <a:gd name="T48" fmla="*/ 9 w 29"/>
                  <a:gd name="T49" fmla="*/ 3 h 8"/>
                  <a:gd name="T50" fmla="*/ 7 w 29"/>
                  <a:gd name="T51" fmla="*/ 4 h 8"/>
                  <a:gd name="T52" fmla="*/ 5 w 29"/>
                  <a:gd name="T53" fmla="*/ 4 h 8"/>
                  <a:gd name="T54" fmla="*/ 3 w 29"/>
                  <a:gd name="T55" fmla="*/ 4 h 8"/>
                  <a:gd name="T56" fmla="*/ 0 w 29"/>
                  <a:gd name="T57" fmla="*/ 4 h 8"/>
                  <a:gd name="T58" fmla="*/ 0 w 29"/>
                  <a:gd name="T59" fmla="*/ 3 h 8"/>
                  <a:gd name="T60" fmla="*/ 3 w 29"/>
                  <a:gd name="T61" fmla="*/ 3 h 8"/>
                  <a:gd name="T62" fmla="*/ 3 w 29"/>
                  <a:gd name="T63" fmla="*/ 2 h 8"/>
                  <a:gd name="T64" fmla="*/ 3 w 29"/>
                  <a:gd name="T65" fmla="*/ 2 h 8"/>
                  <a:gd name="T66" fmla="*/ 5 w 29"/>
                  <a:gd name="T67" fmla="*/ 1 h 8"/>
                  <a:gd name="T68" fmla="*/ 9 w 29"/>
                  <a:gd name="T6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9" h="8">
                    <a:moveTo>
                      <a:pt x="9" y="0"/>
                    </a:moveTo>
                    <a:lnTo>
                      <a:pt x="10" y="0"/>
                    </a:lnTo>
                    <a:lnTo>
                      <a:pt x="11" y="1"/>
                    </a:lnTo>
                    <a:lnTo>
                      <a:pt x="11" y="2"/>
                    </a:lnTo>
                    <a:lnTo>
                      <a:pt x="12" y="2"/>
                    </a:lnTo>
                    <a:lnTo>
                      <a:pt x="13" y="2"/>
                    </a:lnTo>
                    <a:lnTo>
                      <a:pt x="16" y="2"/>
                    </a:lnTo>
                    <a:lnTo>
                      <a:pt x="17" y="2"/>
                    </a:lnTo>
                    <a:lnTo>
                      <a:pt x="17" y="3"/>
                    </a:lnTo>
                    <a:lnTo>
                      <a:pt x="18" y="3"/>
                    </a:lnTo>
                    <a:lnTo>
                      <a:pt x="18" y="4"/>
                    </a:lnTo>
                    <a:lnTo>
                      <a:pt x="19" y="4"/>
                    </a:lnTo>
                    <a:lnTo>
                      <a:pt x="20" y="4"/>
                    </a:lnTo>
                    <a:lnTo>
                      <a:pt x="21" y="3"/>
                    </a:lnTo>
                    <a:lnTo>
                      <a:pt x="21" y="3"/>
                    </a:lnTo>
                    <a:lnTo>
                      <a:pt x="22" y="2"/>
                    </a:lnTo>
                    <a:lnTo>
                      <a:pt x="23" y="2"/>
                    </a:lnTo>
                    <a:lnTo>
                      <a:pt x="23" y="2"/>
                    </a:lnTo>
                    <a:lnTo>
                      <a:pt x="24" y="2"/>
                    </a:lnTo>
                    <a:lnTo>
                      <a:pt x="24" y="3"/>
                    </a:lnTo>
                    <a:lnTo>
                      <a:pt x="25" y="3"/>
                    </a:lnTo>
                    <a:lnTo>
                      <a:pt x="27" y="3"/>
                    </a:lnTo>
                    <a:lnTo>
                      <a:pt x="28" y="3"/>
                    </a:lnTo>
                    <a:lnTo>
                      <a:pt x="28" y="3"/>
                    </a:lnTo>
                    <a:lnTo>
                      <a:pt x="29" y="3"/>
                    </a:lnTo>
                    <a:lnTo>
                      <a:pt x="29" y="3"/>
                    </a:lnTo>
                    <a:lnTo>
                      <a:pt x="29" y="4"/>
                    </a:lnTo>
                    <a:lnTo>
                      <a:pt x="29" y="5"/>
                    </a:lnTo>
                    <a:lnTo>
                      <a:pt x="28" y="6"/>
                    </a:lnTo>
                    <a:lnTo>
                      <a:pt x="28" y="6"/>
                    </a:lnTo>
                    <a:lnTo>
                      <a:pt x="27" y="8"/>
                    </a:lnTo>
                    <a:lnTo>
                      <a:pt x="27" y="8"/>
                    </a:lnTo>
                    <a:lnTo>
                      <a:pt x="25" y="8"/>
                    </a:lnTo>
                    <a:lnTo>
                      <a:pt x="23" y="8"/>
                    </a:lnTo>
                    <a:lnTo>
                      <a:pt x="22" y="8"/>
                    </a:lnTo>
                    <a:lnTo>
                      <a:pt x="21" y="8"/>
                    </a:lnTo>
                    <a:lnTo>
                      <a:pt x="20" y="8"/>
                    </a:lnTo>
                    <a:lnTo>
                      <a:pt x="19" y="8"/>
                    </a:lnTo>
                    <a:lnTo>
                      <a:pt x="17" y="8"/>
                    </a:lnTo>
                    <a:lnTo>
                      <a:pt x="16" y="8"/>
                    </a:lnTo>
                    <a:lnTo>
                      <a:pt x="15" y="6"/>
                    </a:lnTo>
                    <a:lnTo>
                      <a:pt x="15" y="6"/>
                    </a:lnTo>
                    <a:lnTo>
                      <a:pt x="13" y="5"/>
                    </a:lnTo>
                    <a:lnTo>
                      <a:pt x="13" y="5"/>
                    </a:lnTo>
                    <a:lnTo>
                      <a:pt x="12" y="6"/>
                    </a:lnTo>
                    <a:lnTo>
                      <a:pt x="11" y="6"/>
                    </a:lnTo>
                    <a:lnTo>
                      <a:pt x="10" y="6"/>
                    </a:lnTo>
                    <a:lnTo>
                      <a:pt x="10" y="5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8" y="3"/>
                    </a:lnTo>
                    <a:lnTo>
                      <a:pt x="7" y="4"/>
                    </a:lnTo>
                    <a:lnTo>
                      <a:pt x="6" y="4"/>
                    </a:lnTo>
                    <a:lnTo>
                      <a:pt x="5" y="4"/>
                    </a:lnTo>
                    <a:lnTo>
                      <a:pt x="4" y="4"/>
                    </a:lnTo>
                    <a:lnTo>
                      <a:pt x="3" y="4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1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7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74180" tIns="37090" rIns="74180" bIns="3709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813" dirty="0">
                  <a:solidFill>
                    <a:srgbClr val="5F5F5F"/>
                  </a:solidFill>
                  <a:latin typeface="Arial"/>
                </a:endParaRPr>
              </a:p>
            </p:txBody>
          </p:sp>
          <p:sp>
            <p:nvSpPr>
              <p:cNvPr id="70" name="Freeform 434"/>
              <p:cNvSpPr>
                <a:spLocks/>
              </p:cNvSpPr>
              <p:nvPr/>
            </p:nvSpPr>
            <p:spPr bwMode="auto">
              <a:xfrm>
                <a:off x="4252841" y="3636561"/>
                <a:ext cx="7870" cy="4810"/>
              </a:xfrm>
              <a:custGeom>
                <a:avLst/>
                <a:gdLst>
                  <a:gd name="T0" fmla="*/ 5 w 5"/>
                  <a:gd name="T1" fmla="*/ 0 h 3"/>
                  <a:gd name="T2" fmla="*/ 5 w 5"/>
                  <a:gd name="T3" fmla="*/ 0 h 3"/>
                  <a:gd name="T4" fmla="*/ 5 w 5"/>
                  <a:gd name="T5" fmla="*/ 1 h 3"/>
                  <a:gd name="T6" fmla="*/ 5 w 5"/>
                  <a:gd name="T7" fmla="*/ 2 h 3"/>
                  <a:gd name="T8" fmla="*/ 5 w 5"/>
                  <a:gd name="T9" fmla="*/ 2 h 3"/>
                  <a:gd name="T10" fmla="*/ 5 w 5"/>
                  <a:gd name="T11" fmla="*/ 3 h 3"/>
                  <a:gd name="T12" fmla="*/ 4 w 5"/>
                  <a:gd name="T13" fmla="*/ 3 h 3"/>
                  <a:gd name="T14" fmla="*/ 3 w 5"/>
                  <a:gd name="T15" fmla="*/ 3 h 3"/>
                  <a:gd name="T16" fmla="*/ 3 w 5"/>
                  <a:gd name="T17" fmla="*/ 3 h 3"/>
                  <a:gd name="T18" fmla="*/ 1 w 5"/>
                  <a:gd name="T19" fmla="*/ 3 h 3"/>
                  <a:gd name="T20" fmla="*/ 0 w 5"/>
                  <a:gd name="T21" fmla="*/ 3 h 3"/>
                  <a:gd name="T22" fmla="*/ 0 w 5"/>
                  <a:gd name="T23" fmla="*/ 3 h 3"/>
                  <a:gd name="T24" fmla="*/ 0 w 5"/>
                  <a:gd name="T25" fmla="*/ 2 h 3"/>
                  <a:gd name="T26" fmla="*/ 1 w 5"/>
                  <a:gd name="T27" fmla="*/ 2 h 3"/>
                  <a:gd name="T28" fmla="*/ 2 w 5"/>
                  <a:gd name="T29" fmla="*/ 1 h 3"/>
                  <a:gd name="T30" fmla="*/ 3 w 5"/>
                  <a:gd name="T31" fmla="*/ 0 h 3"/>
                  <a:gd name="T32" fmla="*/ 5 w 5"/>
                  <a:gd name="T3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" h="3">
                    <a:moveTo>
                      <a:pt x="5" y="0"/>
                    </a:moveTo>
                    <a:lnTo>
                      <a:pt x="5" y="0"/>
                    </a:lnTo>
                    <a:lnTo>
                      <a:pt x="5" y="1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3"/>
                    </a:lnTo>
                    <a:lnTo>
                      <a:pt x="4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1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74180" tIns="37090" rIns="74180" bIns="3709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813" dirty="0">
                  <a:solidFill>
                    <a:srgbClr val="5F5F5F"/>
                  </a:solidFill>
                  <a:latin typeface="Arial"/>
                </a:endParaRPr>
              </a:p>
            </p:txBody>
          </p:sp>
          <p:sp>
            <p:nvSpPr>
              <p:cNvPr id="71" name="Freeform 435"/>
              <p:cNvSpPr>
                <a:spLocks/>
              </p:cNvSpPr>
              <p:nvPr/>
            </p:nvSpPr>
            <p:spPr bwMode="auto">
              <a:xfrm>
                <a:off x="4273303" y="3634957"/>
                <a:ext cx="15739" cy="6412"/>
              </a:xfrm>
              <a:custGeom>
                <a:avLst/>
                <a:gdLst>
                  <a:gd name="T0" fmla="*/ 4 w 10"/>
                  <a:gd name="T1" fmla="*/ 0 h 4"/>
                  <a:gd name="T2" fmla="*/ 7 w 10"/>
                  <a:gd name="T3" fmla="*/ 0 h 4"/>
                  <a:gd name="T4" fmla="*/ 8 w 10"/>
                  <a:gd name="T5" fmla="*/ 1 h 4"/>
                  <a:gd name="T6" fmla="*/ 8 w 10"/>
                  <a:gd name="T7" fmla="*/ 1 h 4"/>
                  <a:gd name="T8" fmla="*/ 10 w 10"/>
                  <a:gd name="T9" fmla="*/ 2 h 4"/>
                  <a:gd name="T10" fmla="*/ 10 w 10"/>
                  <a:gd name="T11" fmla="*/ 3 h 4"/>
                  <a:gd name="T12" fmla="*/ 10 w 10"/>
                  <a:gd name="T13" fmla="*/ 4 h 4"/>
                  <a:gd name="T14" fmla="*/ 10 w 10"/>
                  <a:gd name="T15" fmla="*/ 4 h 4"/>
                  <a:gd name="T16" fmla="*/ 8 w 10"/>
                  <a:gd name="T17" fmla="*/ 4 h 4"/>
                  <a:gd name="T18" fmla="*/ 6 w 10"/>
                  <a:gd name="T19" fmla="*/ 4 h 4"/>
                  <a:gd name="T20" fmla="*/ 6 w 10"/>
                  <a:gd name="T21" fmla="*/ 3 h 4"/>
                  <a:gd name="T22" fmla="*/ 5 w 10"/>
                  <a:gd name="T23" fmla="*/ 3 h 4"/>
                  <a:gd name="T24" fmla="*/ 5 w 10"/>
                  <a:gd name="T25" fmla="*/ 2 h 4"/>
                  <a:gd name="T26" fmla="*/ 5 w 10"/>
                  <a:gd name="T27" fmla="*/ 2 h 4"/>
                  <a:gd name="T28" fmla="*/ 4 w 10"/>
                  <a:gd name="T29" fmla="*/ 2 h 4"/>
                  <a:gd name="T30" fmla="*/ 3 w 10"/>
                  <a:gd name="T31" fmla="*/ 2 h 4"/>
                  <a:gd name="T32" fmla="*/ 2 w 10"/>
                  <a:gd name="T33" fmla="*/ 3 h 4"/>
                  <a:gd name="T34" fmla="*/ 0 w 10"/>
                  <a:gd name="T35" fmla="*/ 2 h 4"/>
                  <a:gd name="T36" fmla="*/ 0 w 10"/>
                  <a:gd name="T37" fmla="*/ 1 h 4"/>
                  <a:gd name="T38" fmla="*/ 1 w 10"/>
                  <a:gd name="T39" fmla="*/ 0 h 4"/>
                  <a:gd name="T40" fmla="*/ 1 w 10"/>
                  <a:gd name="T41" fmla="*/ 0 h 4"/>
                  <a:gd name="T42" fmla="*/ 2 w 10"/>
                  <a:gd name="T43" fmla="*/ 0 h 4"/>
                  <a:gd name="T44" fmla="*/ 4 w 10"/>
                  <a:gd name="T4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" h="4">
                    <a:moveTo>
                      <a:pt x="4" y="0"/>
                    </a:moveTo>
                    <a:lnTo>
                      <a:pt x="7" y="0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10" y="2"/>
                    </a:lnTo>
                    <a:lnTo>
                      <a:pt x="10" y="3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8" y="4"/>
                    </a:lnTo>
                    <a:lnTo>
                      <a:pt x="6" y="4"/>
                    </a:lnTo>
                    <a:lnTo>
                      <a:pt x="6" y="3"/>
                    </a:lnTo>
                    <a:lnTo>
                      <a:pt x="5" y="3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4" y="2"/>
                    </a:lnTo>
                    <a:lnTo>
                      <a:pt x="3" y="2"/>
                    </a:lnTo>
                    <a:lnTo>
                      <a:pt x="2" y="3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74180" tIns="37090" rIns="74180" bIns="3709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813" dirty="0">
                  <a:solidFill>
                    <a:srgbClr val="5F5F5F"/>
                  </a:solidFill>
                  <a:latin typeface="Arial"/>
                </a:endParaRPr>
              </a:p>
            </p:txBody>
          </p:sp>
          <p:sp>
            <p:nvSpPr>
              <p:cNvPr id="72" name="Freeform 436"/>
              <p:cNvSpPr>
                <a:spLocks/>
              </p:cNvSpPr>
              <p:nvPr/>
            </p:nvSpPr>
            <p:spPr bwMode="auto">
              <a:xfrm>
                <a:off x="4274876" y="3642973"/>
                <a:ext cx="17314" cy="9618"/>
              </a:xfrm>
              <a:custGeom>
                <a:avLst/>
                <a:gdLst>
                  <a:gd name="T0" fmla="*/ 9 w 11"/>
                  <a:gd name="T1" fmla="*/ 0 h 6"/>
                  <a:gd name="T2" fmla="*/ 10 w 11"/>
                  <a:gd name="T3" fmla="*/ 1 h 6"/>
                  <a:gd name="T4" fmla="*/ 11 w 11"/>
                  <a:gd name="T5" fmla="*/ 1 h 6"/>
                  <a:gd name="T6" fmla="*/ 11 w 11"/>
                  <a:gd name="T7" fmla="*/ 2 h 6"/>
                  <a:gd name="T8" fmla="*/ 11 w 11"/>
                  <a:gd name="T9" fmla="*/ 3 h 6"/>
                  <a:gd name="T10" fmla="*/ 10 w 11"/>
                  <a:gd name="T11" fmla="*/ 3 h 6"/>
                  <a:gd name="T12" fmla="*/ 9 w 11"/>
                  <a:gd name="T13" fmla="*/ 4 h 6"/>
                  <a:gd name="T14" fmla="*/ 7 w 11"/>
                  <a:gd name="T15" fmla="*/ 4 h 6"/>
                  <a:gd name="T16" fmla="*/ 7 w 11"/>
                  <a:gd name="T17" fmla="*/ 4 h 6"/>
                  <a:gd name="T18" fmla="*/ 6 w 11"/>
                  <a:gd name="T19" fmla="*/ 3 h 6"/>
                  <a:gd name="T20" fmla="*/ 6 w 11"/>
                  <a:gd name="T21" fmla="*/ 2 h 6"/>
                  <a:gd name="T22" fmla="*/ 5 w 11"/>
                  <a:gd name="T23" fmla="*/ 2 h 6"/>
                  <a:gd name="T24" fmla="*/ 4 w 11"/>
                  <a:gd name="T25" fmla="*/ 2 h 6"/>
                  <a:gd name="T26" fmla="*/ 3 w 11"/>
                  <a:gd name="T27" fmla="*/ 3 h 6"/>
                  <a:gd name="T28" fmla="*/ 2 w 11"/>
                  <a:gd name="T29" fmla="*/ 3 h 6"/>
                  <a:gd name="T30" fmla="*/ 2 w 11"/>
                  <a:gd name="T31" fmla="*/ 4 h 6"/>
                  <a:gd name="T32" fmla="*/ 1 w 11"/>
                  <a:gd name="T33" fmla="*/ 6 h 6"/>
                  <a:gd name="T34" fmla="*/ 1 w 11"/>
                  <a:gd name="T35" fmla="*/ 6 h 6"/>
                  <a:gd name="T36" fmla="*/ 0 w 11"/>
                  <a:gd name="T37" fmla="*/ 4 h 6"/>
                  <a:gd name="T38" fmla="*/ 1 w 11"/>
                  <a:gd name="T39" fmla="*/ 4 h 6"/>
                  <a:gd name="T40" fmla="*/ 1 w 11"/>
                  <a:gd name="T41" fmla="*/ 3 h 6"/>
                  <a:gd name="T42" fmla="*/ 0 w 11"/>
                  <a:gd name="T43" fmla="*/ 2 h 6"/>
                  <a:gd name="T44" fmla="*/ 1 w 11"/>
                  <a:gd name="T45" fmla="*/ 1 h 6"/>
                  <a:gd name="T46" fmla="*/ 2 w 11"/>
                  <a:gd name="T47" fmla="*/ 1 h 6"/>
                  <a:gd name="T48" fmla="*/ 3 w 11"/>
                  <a:gd name="T49" fmla="*/ 0 h 6"/>
                  <a:gd name="T50" fmla="*/ 5 w 11"/>
                  <a:gd name="T51" fmla="*/ 0 h 6"/>
                  <a:gd name="T52" fmla="*/ 7 w 11"/>
                  <a:gd name="T53" fmla="*/ 1 h 6"/>
                  <a:gd name="T54" fmla="*/ 9 w 11"/>
                  <a:gd name="T5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1" h="6">
                    <a:moveTo>
                      <a:pt x="9" y="0"/>
                    </a:moveTo>
                    <a:lnTo>
                      <a:pt x="10" y="1"/>
                    </a:lnTo>
                    <a:lnTo>
                      <a:pt x="11" y="1"/>
                    </a:lnTo>
                    <a:lnTo>
                      <a:pt x="11" y="2"/>
                    </a:lnTo>
                    <a:lnTo>
                      <a:pt x="11" y="3"/>
                    </a:lnTo>
                    <a:lnTo>
                      <a:pt x="10" y="3"/>
                    </a:lnTo>
                    <a:lnTo>
                      <a:pt x="9" y="4"/>
                    </a:lnTo>
                    <a:lnTo>
                      <a:pt x="7" y="4"/>
                    </a:lnTo>
                    <a:lnTo>
                      <a:pt x="7" y="4"/>
                    </a:lnTo>
                    <a:lnTo>
                      <a:pt x="6" y="3"/>
                    </a:lnTo>
                    <a:lnTo>
                      <a:pt x="6" y="2"/>
                    </a:lnTo>
                    <a:lnTo>
                      <a:pt x="5" y="2"/>
                    </a:lnTo>
                    <a:lnTo>
                      <a:pt x="4" y="2"/>
                    </a:lnTo>
                    <a:lnTo>
                      <a:pt x="3" y="3"/>
                    </a:lnTo>
                    <a:lnTo>
                      <a:pt x="2" y="3"/>
                    </a:lnTo>
                    <a:lnTo>
                      <a:pt x="2" y="4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1" y="3"/>
                    </a:lnTo>
                    <a:lnTo>
                      <a:pt x="0" y="2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7" y="1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74180" tIns="37090" rIns="74180" bIns="3709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813" dirty="0">
                  <a:solidFill>
                    <a:srgbClr val="5F5F5F"/>
                  </a:solidFill>
                  <a:latin typeface="Arial"/>
                </a:endParaRPr>
              </a:p>
            </p:txBody>
          </p:sp>
          <p:sp>
            <p:nvSpPr>
              <p:cNvPr id="73" name="Freeform 437"/>
              <p:cNvSpPr>
                <a:spLocks/>
              </p:cNvSpPr>
              <p:nvPr/>
            </p:nvSpPr>
            <p:spPr bwMode="auto">
              <a:xfrm>
                <a:off x="4281172" y="3654194"/>
                <a:ext cx="14166" cy="8016"/>
              </a:xfrm>
              <a:custGeom>
                <a:avLst/>
                <a:gdLst>
                  <a:gd name="T0" fmla="*/ 7 w 9"/>
                  <a:gd name="T1" fmla="*/ 0 h 5"/>
                  <a:gd name="T2" fmla="*/ 8 w 9"/>
                  <a:gd name="T3" fmla="*/ 0 h 5"/>
                  <a:gd name="T4" fmla="*/ 8 w 9"/>
                  <a:gd name="T5" fmla="*/ 1 h 5"/>
                  <a:gd name="T6" fmla="*/ 9 w 9"/>
                  <a:gd name="T7" fmla="*/ 1 h 5"/>
                  <a:gd name="T8" fmla="*/ 9 w 9"/>
                  <a:gd name="T9" fmla="*/ 2 h 5"/>
                  <a:gd name="T10" fmla="*/ 9 w 9"/>
                  <a:gd name="T11" fmla="*/ 3 h 5"/>
                  <a:gd name="T12" fmla="*/ 8 w 9"/>
                  <a:gd name="T13" fmla="*/ 3 h 5"/>
                  <a:gd name="T14" fmla="*/ 8 w 9"/>
                  <a:gd name="T15" fmla="*/ 4 h 5"/>
                  <a:gd name="T16" fmla="*/ 7 w 9"/>
                  <a:gd name="T17" fmla="*/ 5 h 5"/>
                  <a:gd name="T18" fmla="*/ 6 w 9"/>
                  <a:gd name="T19" fmla="*/ 5 h 5"/>
                  <a:gd name="T20" fmla="*/ 5 w 9"/>
                  <a:gd name="T21" fmla="*/ 4 h 5"/>
                  <a:gd name="T22" fmla="*/ 5 w 9"/>
                  <a:gd name="T23" fmla="*/ 3 h 5"/>
                  <a:gd name="T24" fmla="*/ 3 w 9"/>
                  <a:gd name="T25" fmla="*/ 2 h 5"/>
                  <a:gd name="T26" fmla="*/ 3 w 9"/>
                  <a:gd name="T27" fmla="*/ 2 h 5"/>
                  <a:gd name="T28" fmla="*/ 2 w 9"/>
                  <a:gd name="T29" fmla="*/ 2 h 5"/>
                  <a:gd name="T30" fmla="*/ 1 w 9"/>
                  <a:gd name="T31" fmla="*/ 2 h 5"/>
                  <a:gd name="T32" fmla="*/ 0 w 9"/>
                  <a:gd name="T33" fmla="*/ 2 h 5"/>
                  <a:gd name="T34" fmla="*/ 0 w 9"/>
                  <a:gd name="T35" fmla="*/ 1 h 5"/>
                  <a:gd name="T36" fmla="*/ 0 w 9"/>
                  <a:gd name="T37" fmla="*/ 0 h 5"/>
                  <a:gd name="T38" fmla="*/ 1 w 9"/>
                  <a:gd name="T39" fmla="*/ 0 h 5"/>
                  <a:gd name="T40" fmla="*/ 2 w 9"/>
                  <a:gd name="T41" fmla="*/ 0 h 5"/>
                  <a:gd name="T42" fmla="*/ 3 w 9"/>
                  <a:gd name="T43" fmla="*/ 0 h 5"/>
                  <a:gd name="T44" fmla="*/ 5 w 9"/>
                  <a:gd name="T45" fmla="*/ 0 h 5"/>
                  <a:gd name="T46" fmla="*/ 7 w 9"/>
                  <a:gd name="T4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9" h="5">
                    <a:moveTo>
                      <a:pt x="7" y="0"/>
                    </a:moveTo>
                    <a:lnTo>
                      <a:pt x="8" y="0"/>
                    </a:lnTo>
                    <a:lnTo>
                      <a:pt x="8" y="1"/>
                    </a:lnTo>
                    <a:lnTo>
                      <a:pt x="9" y="1"/>
                    </a:lnTo>
                    <a:lnTo>
                      <a:pt x="9" y="2"/>
                    </a:lnTo>
                    <a:lnTo>
                      <a:pt x="9" y="3"/>
                    </a:lnTo>
                    <a:lnTo>
                      <a:pt x="8" y="3"/>
                    </a:lnTo>
                    <a:lnTo>
                      <a:pt x="8" y="4"/>
                    </a:lnTo>
                    <a:lnTo>
                      <a:pt x="7" y="5"/>
                    </a:lnTo>
                    <a:lnTo>
                      <a:pt x="6" y="5"/>
                    </a:lnTo>
                    <a:lnTo>
                      <a:pt x="5" y="4"/>
                    </a:lnTo>
                    <a:lnTo>
                      <a:pt x="5" y="3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74180" tIns="37090" rIns="74180" bIns="3709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813" dirty="0">
                  <a:solidFill>
                    <a:srgbClr val="5F5F5F"/>
                  </a:solidFill>
                  <a:latin typeface="Arial"/>
                </a:endParaRPr>
              </a:p>
            </p:txBody>
          </p:sp>
          <p:sp>
            <p:nvSpPr>
              <p:cNvPr id="74" name="Freeform 438"/>
              <p:cNvSpPr>
                <a:spLocks/>
              </p:cNvSpPr>
              <p:nvPr/>
            </p:nvSpPr>
            <p:spPr bwMode="auto">
              <a:xfrm>
                <a:off x="4298485" y="3652591"/>
                <a:ext cx="11018" cy="4810"/>
              </a:xfrm>
              <a:custGeom>
                <a:avLst/>
                <a:gdLst>
                  <a:gd name="T0" fmla="*/ 3 w 7"/>
                  <a:gd name="T1" fmla="*/ 0 h 3"/>
                  <a:gd name="T2" fmla="*/ 4 w 7"/>
                  <a:gd name="T3" fmla="*/ 0 h 3"/>
                  <a:gd name="T4" fmla="*/ 6 w 7"/>
                  <a:gd name="T5" fmla="*/ 1 h 3"/>
                  <a:gd name="T6" fmla="*/ 7 w 7"/>
                  <a:gd name="T7" fmla="*/ 1 h 3"/>
                  <a:gd name="T8" fmla="*/ 7 w 7"/>
                  <a:gd name="T9" fmla="*/ 2 h 3"/>
                  <a:gd name="T10" fmla="*/ 6 w 7"/>
                  <a:gd name="T11" fmla="*/ 2 h 3"/>
                  <a:gd name="T12" fmla="*/ 3 w 7"/>
                  <a:gd name="T13" fmla="*/ 2 h 3"/>
                  <a:gd name="T14" fmla="*/ 2 w 7"/>
                  <a:gd name="T15" fmla="*/ 3 h 3"/>
                  <a:gd name="T16" fmla="*/ 0 w 7"/>
                  <a:gd name="T17" fmla="*/ 3 h 3"/>
                  <a:gd name="T18" fmla="*/ 0 w 7"/>
                  <a:gd name="T19" fmla="*/ 2 h 3"/>
                  <a:gd name="T20" fmla="*/ 0 w 7"/>
                  <a:gd name="T21" fmla="*/ 2 h 3"/>
                  <a:gd name="T22" fmla="*/ 1 w 7"/>
                  <a:gd name="T23" fmla="*/ 1 h 3"/>
                  <a:gd name="T24" fmla="*/ 2 w 7"/>
                  <a:gd name="T25" fmla="*/ 0 h 3"/>
                  <a:gd name="T26" fmla="*/ 3 w 7"/>
                  <a:gd name="T2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" h="3">
                    <a:moveTo>
                      <a:pt x="3" y="0"/>
                    </a:moveTo>
                    <a:lnTo>
                      <a:pt x="4" y="0"/>
                    </a:lnTo>
                    <a:lnTo>
                      <a:pt x="6" y="1"/>
                    </a:lnTo>
                    <a:lnTo>
                      <a:pt x="7" y="1"/>
                    </a:lnTo>
                    <a:lnTo>
                      <a:pt x="7" y="2"/>
                    </a:lnTo>
                    <a:lnTo>
                      <a:pt x="6" y="2"/>
                    </a:lnTo>
                    <a:lnTo>
                      <a:pt x="3" y="2"/>
                    </a:lnTo>
                    <a:lnTo>
                      <a:pt x="2" y="3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1" y="1"/>
                    </a:lnTo>
                    <a:lnTo>
                      <a:pt x="2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74180" tIns="37090" rIns="74180" bIns="3709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813" dirty="0">
                  <a:solidFill>
                    <a:srgbClr val="5F5F5F"/>
                  </a:solidFill>
                  <a:latin typeface="Arial"/>
                </a:endParaRPr>
              </a:p>
            </p:txBody>
          </p:sp>
          <p:sp>
            <p:nvSpPr>
              <p:cNvPr id="75" name="Freeform 439"/>
              <p:cNvSpPr>
                <a:spLocks/>
              </p:cNvSpPr>
              <p:nvPr/>
            </p:nvSpPr>
            <p:spPr bwMode="auto">
              <a:xfrm>
                <a:off x="4296911" y="3646179"/>
                <a:ext cx="4722" cy="3206"/>
              </a:xfrm>
              <a:custGeom>
                <a:avLst/>
                <a:gdLst>
                  <a:gd name="T0" fmla="*/ 2 w 3"/>
                  <a:gd name="T1" fmla="*/ 0 h 2"/>
                  <a:gd name="T2" fmla="*/ 3 w 3"/>
                  <a:gd name="T3" fmla="*/ 1 h 2"/>
                  <a:gd name="T4" fmla="*/ 3 w 3"/>
                  <a:gd name="T5" fmla="*/ 1 h 2"/>
                  <a:gd name="T6" fmla="*/ 3 w 3"/>
                  <a:gd name="T7" fmla="*/ 2 h 2"/>
                  <a:gd name="T8" fmla="*/ 2 w 3"/>
                  <a:gd name="T9" fmla="*/ 2 h 2"/>
                  <a:gd name="T10" fmla="*/ 1 w 3"/>
                  <a:gd name="T11" fmla="*/ 2 h 2"/>
                  <a:gd name="T12" fmla="*/ 1 w 3"/>
                  <a:gd name="T13" fmla="*/ 1 h 2"/>
                  <a:gd name="T14" fmla="*/ 0 w 3"/>
                  <a:gd name="T15" fmla="*/ 1 h 2"/>
                  <a:gd name="T16" fmla="*/ 1 w 3"/>
                  <a:gd name="T17" fmla="*/ 0 h 2"/>
                  <a:gd name="T18" fmla="*/ 2 w 3"/>
                  <a:gd name="T1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" h="2">
                    <a:moveTo>
                      <a:pt x="2" y="0"/>
                    </a:moveTo>
                    <a:lnTo>
                      <a:pt x="3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1" y="2"/>
                    </a:lnTo>
                    <a:lnTo>
                      <a:pt x="1" y="1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74180" tIns="37090" rIns="74180" bIns="3709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813" dirty="0">
                  <a:solidFill>
                    <a:srgbClr val="5F5F5F"/>
                  </a:solidFill>
                  <a:latin typeface="Arial"/>
                </a:endParaRPr>
              </a:p>
            </p:txBody>
          </p:sp>
          <p:sp>
            <p:nvSpPr>
              <p:cNvPr id="76" name="Freeform 440"/>
              <p:cNvSpPr>
                <a:spLocks/>
              </p:cNvSpPr>
              <p:nvPr/>
            </p:nvSpPr>
            <p:spPr bwMode="auto">
              <a:xfrm>
                <a:off x="4293763" y="3638163"/>
                <a:ext cx="44070" cy="11222"/>
              </a:xfrm>
              <a:custGeom>
                <a:avLst/>
                <a:gdLst>
                  <a:gd name="T0" fmla="*/ 0 w 28"/>
                  <a:gd name="T1" fmla="*/ 0 h 7"/>
                  <a:gd name="T2" fmla="*/ 1 w 28"/>
                  <a:gd name="T3" fmla="*/ 0 h 7"/>
                  <a:gd name="T4" fmla="*/ 2 w 28"/>
                  <a:gd name="T5" fmla="*/ 0 h 7"/>
                  <a:gd name="T6" fmla="*/ 3 w 28"/>
                  <a:gd name="T7" fmla="*/ 1 h 7"/>
                  <a:gd name="T8" fmla="*/ 5 w 28"/>
                  <a:gd name="T9" fmla="*/ 1 h 7"/>
                  <a:gd name="T10" fmla="*/ 5 w 28"/>
                  <a:gd name="T11" fmla="*/ 1 h 7"/>
                  <a:gd name="T12" fmla="*/ 6 w 28"/>
                  <a:gd name="T13" fmla="*/ 2 h 7"/>
                  <a:gd name="T14" fmla="*/ 7 w 28"/>
                  <a:gd name="T15" fmla="*/ 2 h 7"/>
                  <a:gd name="T16" fmla="*/ 10 w 28"/>
                  <a:gd name="T17" fmla="*/ 3 h 7"/>
                  <a:gd name="T18" fmla="*/ 11 w 28"/>
                  <a:gd name="T19" fmla="*/ 4 h 7"/>
                  <a:gd name="T20" fmla="*/ 12 w 28"/>
                  <a:gd name="T21" fmla="*/ 5 h 7"/>
                  <a:gd name="T22" fmla="*/ 13 w 28"/>
                  <a:gd name="T23" fmla="*/ 5 h 7"/>
                  <a:gd name="T24" fmla="*/ 15 w 28"/>
                  <a:gd name="T25" fmla="*/ 5 h 7"/>
                  <a:gd name="T26" fmla="*/ 17 w 28"/>
                  <a:gd name="T27" fmla="*/ 5 h 7"/>
                  <a:gd name="T28" fmla="*/ 18 w 28"/>
                  <a:gd name="T29" fmla="*/ 5 h 7"/>
                  <a:gd name="T30" fmla="*/ 21 w 28"/>
                  <a:gd name="T31" fmla="*/ 5 h 7"/>
                  <a:gd name="T32" fmla="*/ 23 w 28"/>
                  <a:gd name="T33" fmla="*/ 5 h 7"/>
                  <a:gd name="T34" fmla="*/ 24 w 28"/>
                  <a:gd name="T35" fmla="*/ 5 h 7"/>
                  <a:gd name="T36" fmla="*/ 25 w 28"/>
                  <a:gd name="T37" fmla="*/ 5 h 7"/>
                  <a:gd name="T38" fmla="*/ 27 w 28"/>
                  <a:gd name="T39" fmla="*/ 6 h 7"/>
                  <a:gd name="T40" fmla="*/ 28 w 28"/>
                  <a:gd name="T41" fmla="*/ 6 h 7"/>
                  <a:gd name="T42" fmla="*/ 28 w 28"/>
                  <a:gd name="T43" fmla="*/ 6 h 7"/>
                  <a:gd name="T44" fmla="*/ 28 w 28"/>
                  <a:gd name="T45" fmla="*/ 7 h 7"/>
                  <a:gd name="T46" fmla="*/ 27 w 28"/>
                  <a:gd name="T47" fmla="*/ 7 h 7"/>
                  <a:gd name="T48" fmla="*/ 26 w 28"/>
                  <a:gd name="T49" fmla="*/ 7 h 7"/>
                  <a:gd name="T50" fmla="*/ 24 w 28"/>
                  <a:gd name="T51" fmla="*/ 7 h 7"/>
                  <a:gd name="T52" fmla="*/ 22 w 28"/>
                  <a:gd name="T53" fmla="*/ 7 h 7"/>
                  <a:gd name="T54" fmla="*/ 19 w 28"/>
                  <a:gd name="T55" fmla="*/ 7 h 7"/>
                  <a:gd name="T56" fmla="*/ 17 w 28"/>
                  <a:gd name="T57" fmla="*/ 7 h 7"/>
                  <a:gd name="T58" fmla="*/ 15 w 28"/>
                  <a:gd name="T59" fmla="*/ 7 h 7"/>
                  <a:gd name="T60" fmla="*/ 15 w 28"/>
                  <a:gd name="T61" fmla="*/ 7 h 7"/>
                  <a:gd name="T62" fmla="*/ 12 w 28"/>
                  <a:gd name="T63" fmla="*/ 7 h 7"/>
                  <a:gd name="T64" fmla="*/ 12 w 28"/>
                  <a:gd name="T65" fmla="*/ 7 h 7"/>
                  <a:gd name="T66" fmla="*/ 11 w 28"/>
                  <a:gd name="T67" fmla="*/ 6 h 7"/>
                  <a:gd name="T68" fmla="*/ 10 w 28"/>
                  <a:gd name="T69" fmla="*/ 6 h 7"/>
                  <a:gd name="T70" fmla="*/ 9 w 28"/>
                  <a:gd name="T71" fmla="*/ 5 h 7"/>
                  <a:gd name="T72" fmla="*/ 7 w 28"/>
                  <a:gd name="T73" fmla="*/ 4 h 7"/>
                  <a:gd name="T74" fmla="*/ 6 w 28"/>
                  <a:gd name="T75" fmla="*/ 4 h 7"/>
                  <a:gd name="T76" fmla="*/ 4 w 28"/>
                  <a:gd name="T77" fmla="*/ 4 h 7"/>
                  <a:gd name="T78" fmla="*/ 2 w 28"/>
                  <a:gd name="T79" fmla="*/ 3 h 7"/>
                  <a:gd name="T80" fmla="*/ 1 w 28"/>
                  <a:gd name="T81" fmla="*/ 2 h 7"/>
                  <a:gd name="T82" fmla="*/ 0 w 28"/>
                  <a:gd name="T83" fmla="*/ 1 h 7"/>
                  <a:gd name="T84" fmla="*/ 0 w 28"/>
                  <a:gd name="T85" fmla="*/ 0 h 7"/>
                  <a:gd name="T86" fmla="*/ 0 w 28"/>
                  <a:gd name="T8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8" h="7">
                    <a:moveTo>
                      <a:pt x="0" y="0"/>
                    </a:moveTo>
                    <a:lnTo>
                      <a:pt x="1" y="0"/>
                    </a:lnTo>
                    <a:lnTo>
                      <a:pt x="2" y="0"/>
                    </a:lnTo>
                    <a:lnTo>
                      <a:pt x="3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6" y="2"/>
                    </a:lnTo>
                    <a:lnTo>
                      <a:pt x="7" y="2"/>
                    </a:lnTo>
                    <a:lnTo>
                      <a:pt x="10" y="3"/>
                    </a:lnTo>
                    <a:lnTo>
                      <a:pt x="11" y="4"/>
                    </a:lnTo>
                    <a:lnTo>
                      <a:pt x="12" y="5"/>
                    </a:lnTo>
                    <a:lnTo>
                      <a:pt x="13" y="5"/>
                    </a:lnTo>
                    <a:lnTo>
                      <a:pt x="15" y="5"/>
                    </a:lnTo>
                    <a:lnTo>
                      <a:pt x="17" y="5"/>
                    </a:lnTo>
                    <a:lnTo>
                      <a:pt x="18" y="5"/>
                    </a:lnTo>
                    <a:lnTo>
                      <a:pt x="21" y="5"/>
                    </a:lnTo>
                    <a:lnTo>
                      <a:pt x="23" y="5"/>
                    </a:lnTo>
                    <a:lnTo>
                      <a:pt x="24" y="5"/>
                    </a:lnTo>
                    <a:lnTo>
                      <a:pt x="25" y="5"/>
                    </a:lnTo>
                    <a:lnTo>
                      <a:pt x="27" y="6"/>
                    </a:lnTo>
                    <a:lnTo>
                      <a:pt x="28" y="6"/>
                    </a:lnTo>
                    <a:lnTo>
                      <a:pt x="28" y="6"/>
                    </a:lnTo>
                    <a:lnTo>
                      <a:pt x="28" y="7"/>
                    </a:lnTo>
                    <a:lnTo>
                      <a:pt x="27" y="7"/>
                    </a:lnTo>
                    <a:lnTo>
                      <a:pt x="26" y="7"/>
                    </a:lnTo>
                    <a:lnTo>
                      <a:pt x="24" y="7"/>
                    </a:lnTo>
                    <a:lnTo>
                      <a:pt x="22" y="7"/>
                    </a:lnTo>
                    <a:lnTo>
                      <a:pt x="19" y="7"/>
                    </a:lnTo>
                    <a:lnTo>
                      <a:pt x="17" y="7"/>
                    </a:lnTo>
                    <a:lnTo>
                      <a:pt x="15" y="7"/>
                    </a:lnTo>
                    <a:lnTo>
                      <a:pt x="15" y="7"/>
                    </a:lnTo>
                    <a:lnTo>
                      <a:pt x="12" y="7"/>
                    </a:lnTo>
                    <a:lnTo>
                      <a:pt x="12" y="7"/>
                    </a:lnTo>
                    <a:lnTo>
                      <a:pt x="11" y="6"/>
                    </a:lnTo>
                    <a:lnTo>
                      <a:pt x="10" y="6"/>
                    </a:lnTo>
                    <a:lnTo>
                      <a:pt x="9" y="5"/>
                    </a:lnTo>
                    <a:lnTo>
                      <a:pt x="7" y="4"/>
                    </a:lnTo>
                    <a:lnTo>
                      <a:pt x="6" y="4"/>
                    </a:lnTo>
                    <a:lnTo>
                      <a:pt x="4" y="4"/>
                    </a:lnTo>
                    <a:lnTo>
                      <a:pt x="2" y="3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74180" tIns="37090" rIns="74180" bIns="3709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813" dirty="0">
                  <a:solidFill>
                    <a:srgbClr val="5F5F5F"/>
                  </a:solidFill>
                  <a:latin typeface="Arial"/>
                </a:endParaRPr>
              </a:p>
            </p:txBody>
          </p:sp>
          <p:sp>
            <p:nvSpPr>
              <p:cNvPr id="77" name="Freeform 441"/>
              <p:cNvSpPr>
                <a:spLocks/>
              </p:cNvSpPr>
              <p:nvPr/>
            </p:nvSpPr>
            <p:spPr bwMode="auto">
              <a:xfrm>
                <a:off x="4482633" y="3676637"/>
                <a:ext cx="23609" cy="9618"/>
              </a:xfrm>
              <a:custGeom>
                <a:avLst/>
                <a:gdLst>
                  <a:gd name="T0" fmla="*/ 1 w 15"/>
                  <a:gd name="T1" fmla="*/ 0 h 6"/>
                  <a:gd name="T2" fmla="*/ 2 w 15"/>
                  <a:gd name="T3" fmla="*/ 0 h 6"/>
                  <a:gd name="T4" fmla="*/ 3 w 15"/>
                  <a:gd name="T5" fmla="*/ 0 h 6"/>
                  <a:gd name="T6" fmla="*/ 4 w 15"/>
                  <a:gd name="T7" fmla="*/ 0 h 6"/>
                  <a:gd name="T8" fmla="*/ 5 w 15"/>
                  <a:gd name="T9" fmla="*/ 1 h 6"/>
                  <a:gd name="T10" fmla="*/ 6 w 15"/>
                  <a:gd name="T11" fmla="*/ 1 h 6"/>
                  <a:gd name="T12" fmla="*/ 8 w 15"/>
                  <a:gd name="T13" fmla="*/ 0 h 6"/>
                  <a:gd name="T14" fmla="*/ 10 w 15"/>
                  <a:gd name="T15" fmla="*/ 0 h 6"/>
                  <a:gd name="T16" fmla="*/ 11 w 15"/>
                  <a:gd name="T17" fmla="*/ 0 h 6"/>
                  <a:gd name="T18" fmla="*/ 12 w 15"/>
                  <a:gd name="T19" fmla="*/ 0 h 6"/>
                  <a:gd name="T20" fmla="*/ 14 w 15"/>
                  <a:gd name="T21" fmla="*/ 0 h 6"/>
                  <a:gd name="T22" fmla="*/ 15 w 15"/>
                  <a:gd name="T23" fmla="*/ 1 h 6"/>
                  <a:gd name="T24" fmla="*/ 15 w 15"/>
                  <a:gd name="T25" fmla="*/ 2 h 6"/>
                  <a:gd name="T26" fmla="*/ 15 w 15"/>
                  <a:gd name="T27" fmla="*/ 3 h 6"/>
                  <a:gd name="T28" fmla="*/ 14 w 15"/>
                  <a:gd name="T29" fmla="*/ 3 h 6"/>
                  <a:gd name="T30" fmla="*/ 14 w 15"/>
                  <a:gd name="T31" fmla="*/ 4 h 6"/>
                  <a:gd name="T32" fmla="*/ 13 w 15"/>
                  <a:gd name="T33" fmla="*/ 4 h 6"/>
                  <a:gd name="T34" fmla="*/ 12 w 15"/>
                  <a:gd name="T35" fmla="*/ 4 h 6"/>
                  <a:gd name="T36" fmla="*/ 11 w 15"/>
                  <a:gd name="T37" fmla="*/ 4 h 6"/>
                  <a:gd name="T38" fmla="*/ 10 w 15"/>
                  <a:gd name="T39" fmla="*/ 5 h 6"/>
                  <a:gd name="T40" fmla="*/ 7 w 15"/>
                  <a:gd name="T41" fmla="*/ 6 h 6"/>
                  <a:gd name="T42" fmla="*/ 6 w 15"/>
                  <a:gd name="T43" fmla="*/ 6 h 6"/>
                  <a:gd name="T44" fmla="*/ 5 w 15"/>
                  <a:gd name="T45" fmla="*/ 5 h 6"/>
                  <a:gd name="T46" fmla="*/ 5 w 15"/>
                  <a:gd name="T47" fmla="*/ 5 h 6"/>
                  <a:gd name="T48" fmla="*/ 4 w 15"/>
                  <a:gd name="T49" fmla="*/ 4 h 6"/>
                  <a:gd name="T50" fmla="*/ 3 w 15"/>
                  <a:gd name="T51" fmla="*/ 4 h 6"/>
                  <a:gd name="T52" fmla="*/ 2 w 15"/>
                  <a:gd name="T53" fmla="*/ 4 h 6"/>
                  <a:gd name="T54" fmla="*/ 1 w 15"/>
                  <a:gd name="T55" fmla="*/ 4 h 6"/>
                  <a:gd name="T56" fmla="*/ 0 w 15"/>
                  <a:gd name="T57" fmla="*/ 2 h 6"/>
                  <a:gd name="T58" fmla="*/ 0 w 15"/>
                  <a:gd name="T59" fmla="*/ 1 h 6"/>
                  <a:gd name="T60" fmla="*/ 0 w 15"/>
                  <a:gd name="T61" fmla="*/ 0 h 6"/>
                  <a:gd name="T62" fmla="*/ 0 w 15"/>
                  <a:gd name="T63" fmla="*/ 0 h 6"/>
                  <a:gd name="T64" fmla="*/ 1 w 15"/>
                  <a:gd name="T6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5" h="6">
                    <a:moveTo>
                      <a:pt x="1" y="0"/>
                    </a:moveTo>
                    <a:lnTo>
                      <a:pt x="2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5" y="1"/>
                    </a:lnTo>
                    <a:lnTo>
                      <a:pt x="6" y="1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4" y="0"/>
                    </a:lnTo>
                    <a:lnTo>
                      <a:pt x="15" y="1"/>
                    </a:lnTo>
                    <a:lnTo>
                      <a:pt x="15" y="2"/>
                    </a:lnTo>
                    <a:lnTo>
                      <a:pt x="15" y="3"/>
                    </a:lnTo>
                    <a:lnTo>
                      <a:pt x="14" y="3"/>
                    </a:lnTo>
                    <a:lnTo>
                      <a:pt x="14" y="4"/>
                    </a:lnTo>
                    <a:lnTo>
                      <a:pt x="13" y="4"/>
                    </a:lnTo>
                    <a:lnTo>
                      <a:pt x="12" y="4"/>
                    </a:lnTo>
                    <a:lnTo>
                      <a:pt x="11" y="4"/>
                    </a:lnTo>
                    <a:lnTo>
                      <a:pt x="10" y="5"/>
                    </a:lnTo>
                    <a:lnTo>
                      <a:pt x="7" y="6"/>
                    </a:lnTo>
                    <a:lnTo>
                      <a:pt x="6" y="6"/>
                    </a:lnTo>
                    <a:lnTo>
                      <a:pt x="5" y="5"/>
                    </a:lnTo>
                    <a:lnTo>
                      <a:pt x="5" y="5"/>
                    </a:lnTo>
                    <a:lnTo>
                      <a:pt x="4" y="4"/>
                    </a:lnTo>
                    <a:lnTo>
                      <a:pt x="3" y="4"/>
                    </a:lnTo>
                    <a:lnTo>
                      <a:pt x="2" y="4"/>
                    </a:lnTo>
                    <a:lnTo>
                      <a:pt x="1" y="4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74180" tIns="37090" rIns="74180" bIns="3709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813" dirty="0">
                  <a:solidFill>
                    <a:srgbClr val="5F5F5F"/>
                  </a:solidFill>
                  <a:latin typeface="Arial"/>
                </a:endParaRPr>
              </a:p>
            </p:txBody>
          </p:sp>
          <p:sp>
            <p:nvSpPr>
              <p:cNvPr id="78" name="Freeform 442"/>
              <p:cNvSpPr>
                <a:spLocks/>
              </p:cNvSpPr>
              <p:nvPr/>
            </p:nvSpPr>
            <p:spPr bwMode="auto">
              <a:xfrm>
                <a:off x="4356720" y="3602896"/>
                <a:ext cx="143227" cy="92977"/>
              </a:xfrm>
              <a:custGeom>
                <a:avLst/>
                <a:gdLst>
                  <a:gd name="T0" fmla="*/ 66 w 91"/>
                  <a:gd name="T1" fmla="*/ 1 h 58"/>
                  <a:gd name="T2" fmla="*/ 60 w 91"/>
                  <a:gd name="T3" fmla="*/ 3 h 58"/>
                  <a:gd name="T4" fmla="*/ 53 w 91"/>
                  <a:gd name="T5" fmla="*/ 4 h 58"/>
                  <a:gd name="T6" fmla="*/ 61 w 91"/>
                  <a:gd name="T7" fmla="*/ 4 h 58"/>
                  <a:gd name="T8" fmla="*/ 69 w 91"/>
                  <a:gd name="T9" fmla="*/ 2 h 58"/>
                  <a:gd name="T10" fmla="*/ 72 w 91"/>
                  <a:gd name="T11" fmla="*/ 2 h 58"/>
                  <a:gd name="T12" fmla="*/ 75 w 91"/>
                  <a:gd name="T13" fmla="*/ 7 h 58"/>
                  <a:gd name="T14" fmla="*/ 80 w 91"/>
                  <a:gd name="T15" fmla="*/ 13 h 58"/>
                  <a:gd name="T16" fmla="*/ 87 w 91"/>
                  <a:gd name="T17" fmla="*/ 10 h 58"/>
                  <a:gd name="T18" fmla="*/ 90 w 91"/>
                  <a:gd name="T19" fmla="*/ 13 h 58"/>
                  <a:gd name="T20" fmla="*/ 83 w 91"/>
                  <a:gd name="T21" fmla="*/ 19 h 58"/>
                  <a:gd name="T22" fmla="*/ 82 w 91"/>
                  <a:gd name="T23" fmla="*/ 24 h 58"/>
                  <a:gd name="T24" fmla="*/ 82 w 91"/>
                  <a:gd name="T25" fmla="*/ 26 h 58"/>
                  <a:gd name="T26" fmla="*/ 79 w 91"/>
                  <a:gd name="T27" fmla="*/ 31 h 58"/>
                  <a:gd name="T28" fmla="*/ 75 w 91"/>
                  <a:gd name="T29" fmla="*/ 33 h 58"/>
                  <a:gd name="T30" fmla="*/ 76 w 91"/>
                  <a:gd name="T31" fmla="*/ 38 h 58"/>
                  <a:gd name="T32" fmla="*/ 73 w 91"/>
                  <a:gd name="T33" fmla="*/ 36 h 58"/>
                  <a:gd name="T34" fmla="*/ 70 w 91"/>
                  <a:gd name="T35" fmla="*/ 36 h 58"/>
                  <a:gd name="T36" fmla="*/ 74 w 91"/>
                  <a:gd name="T37" fmla="*/ 39 h 58"/>
                  <a:gd name="T38" fmla="*/ 70 w 91"/>
                  <a:gd name="T39" fmla="*/ 41 h 58"/>
                  <a:gd name="T40" fmla="*/ 61 w 91"/>
                  <a:gd name="T41" fmla="*/ 43 h 58"/>
                  <a:gd name="T42" fmla="*/ 58 w 91"/>
                  <a:gd name="T43" fmla="*/ 47 h 58"/>
                  <a:gd name="T44" fmla="*/ 51 w 91"/>
                  <a:gd name="T45" fmla="*/ 48 h 58"/>
                  <a:gd name="T46" fmla="*/ 49 w 91"/>
                  <a:gd name="T47" fmla="*/ 51 h 58"/>
                  <a:gd name="T48" fmla="*/ 46 w 91"/>
                  <a:gd name="T49" fmla="*/ 53 h 58"/>
                  <a:gd name="T50" fmla="*/ 43 w 91"/>
                  <a:gd name="T51" fmla="*/ 58 h 58"/>
                  <a:gd name="T52" fmla="*/ 41 w 91"/>
                  <a:gd name="T53" fmla="*/ 56 h 58"/>
                  <a:gd name="T54" fmla="*/ 36 w 91"/>
                  <a:gd name="T55" fmla="*/ 55 h 58"/>
                  <a:gd name="T56" fmla="*/ 33 w 91"/>
                  <a:gd name="T57" fmla="*/ 50 h 58"/>
                  <a:gd name="T58" fmla="*/ 32 w 91"/>
                  <a:gd name="T59" fmla="*/ 48 h 58"/>
                  <a:gd name="T60" fmla="*/ 30 w 91"/>
                  <a:gd name="T61" fmla="*/ 43 h 58"/>
                  <a:gd name="T62" fmla="*/ 29 w 91"/>
                  <a:gd name="T63" fmla="*/ 41 h 58"/>
                  <a:gd name="T64" fmla="*/ 30 w 91"/>
                  <a:gd name="T65" fmla="*/ 36 h 58"/>
                  <a:gd name="T66" fmla="*/ 32 w 91"/>
                  <a:gd name="T67" fmla="*/ 39 h 58"/>
                  <a:gd name="T68" fmla="*/ 33 w 91"/>
                  <a:gd name="T69" fmla="*/ 39 h 58"/>
                  <a:gd name="T70" fmla="*/ 31 w 91"/>
                  <a:gd name="T71" fmla="*/ 35 h 58"/>
                  <a:gd name="T72" fmla="*/ 27 w 91"/>
                  <a:gd name="T73" fmla="*/ 37 h 58"/>
                  <a:gd name="T74" fmla="*/ 25 w 91"/>
                  <a:gd name="T75" fmla="*/ 31 h 58"/>
                  <a:gd name="T76" fmla="*/ 18 w 91"/>
                  <a:gd name="T77" fmla="*/ 27 h 58"/>
                  <a:gd name="T78" fmla="*/ 11 w 91"/>
                  <a:gd name="T79" fmla="*/ 26 h 58"/>
                  <a:gd name="T80" fmla="*/ 9 w 91"/>
                  <a:gd name="T81" fmla="*/ 26 h 58"/>
                  <a:gd name="T82" fmla="*/ 5 w 91"/>
                  <a:gd name="T83" fmla="*/ 25 h 58"/>
                  <a:gd name="T84" fmla="*/ 0 w 91"/>
                  <a:gd name="T85" fmla="*/ 23 h 58"/>
                  <a:gd name="T86" fmla="*/ 5 w 91"/>
                  <a:gd name="T87" fmla="*/ 23 h 58"/>
                  <a:gd name="T88" fmla="*/ 9 w 91"/>
                  <a:gd name="T89" fmla="*/ 19 h 58"/>
                  <a:gd name="T90" fmla="*/ 12 w 91"/>
                  <a:gd name="T91" fmla="*/ 15 h 58"/>
                  <a:gd name="T92" fmla="*/ 17 w 91"/>
                  <a:gd name="T93" fmla="*/ 14 h 58"/>
                  <a:gd name="T94" fmla="*/ 21 w 91"/>
                  <a:gd name="T95" fmla="*/ 10 h 58"/>
                  <a:gd name="T96" fmla="*/ 30 w 91"/>
                  <a:gd name="T97" fmla="*/ 11 h 58"/>
                  <a:gd name="T98" fmla="*/ 34 w 91"/>
                  <a:gd name="T99" fmla="*/ 8 h 58"/>
                  <a:gd name="T100" fmla="*/ 36 w 91"/>
                  <a:gd name="T101" fmla="*/ 7 h 58"/>
                  <a:gd name="T102" fmla="*/ 39 w 91"/>
                  <a:gd name="T103" fmla="*/ 3 h 58"/>
                  <a:gd name="T104" fmla="*/ 49 w 91"/>
                  <a:gd name="T105" fmla="*/ 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91" h="58">
                    <a:moveTo>
                      <a:pt x="57" y="0"/>
                    </a:moveTo>
                    <a:lnTo>
                      <a:pt x="60" y="0"/>
                    </a:lnTo>
                    <a:lnTo>
                      <a:pt x="62" y="1"/>
                    </a:lnTo>
                    <a:lnTo>
                      <a:pt x="64" y="1"/>
                    </a:lnTo>
                    <a:lnTo>
                      <a:pt x="66" y="1"/>
                    </a:lnTo>
                    <a:lnTo>
                      <a:pt x="66" y="2"/>
                    </a:lnTo>
                    <a:lnTo>
                      <a:pt x="66" y="2"/>
                    </a:lnTo>
                    <a:lnTo>
                      <a:pt x="66" y="2"/>
                    </a:lnTo>
                    <a:lnTo>
                      <a:pt x="63" y="3"/>
                    </a:lnTo>
                    <a:lnTo>
                      <a:pt x="60" y="3"/>
                    </a:lnTo>
                    <a:lnTo>
                      <a:pt x="58" y="4"/>
                    </a:lnTo>
                    <a:lnTo>
                      <a:pt x="56" y="4"/>
                    </a:lnTo>
                    <a:lnTo>
                      <a:pt x="54" y="4"/>
                    </a:lnTo>
                    <a:lnTo>
                      <a:pt x="53" y="4"/>
                    </a:lnTo>
                    <a:lnTo>
                      <a:pt x="53" y="4"/>
                    </a:lnTo>
                    <a:lnTo>
                      <a:pt x="54" y="4"/>
                    </a:lnTo>
                    <a:lnTo>
                      <a:pt x="56" y="4"/>
                    </a:lnTo>
                    <a:lnTo>
                      <a:pt x="58" y="6"/>
                    </a:lnTo>
                    <a:lnTo>
                      <a:pt x="60" y="4"/>
                    </a:lnTo>
                    <a:lnTo>
                      <a:pt x="61" y="4"/>
                    </a:lnTo>
                    <a:lnTo>
                      <a:pt x="63" y="3"/>
                    </a:lnTo>
                    <a:lnTo>
                      <a:pt x="64" y="3"/>
                    </a:lnTo>
                    <a:lnTo>
                      <a:pt x="66" y="3"/>
                    </a:lnTo>
                    <a:lnTo>
                      <a:pt x="67" y="3"/>
                    </a:lnTo>
                    <a:lnTo>
                      <a:pt x="69" y="2"/>
                    </a:lnTo>
                    <a:lnTo>
                      <a:pt x="70" y="2"/>
                    </a:lnTo>
                    <a:lnTo>
                      <a:pt x="71" y="2"/>
                    </a:lnTo>
                    <a:lnTo>
                      <a:pt x="72" y="2"/>
                    </a:lnTo>
                    <a:lnTo>
                      <a:pt x="72" y="2"/>
                    </a:lnTo>
                    <a:lnTo>
                      <a:pt x="72" y="2"/>
                    </a:lnTo>
                    <a:lnTo>
                      <a:pt x="73" y="2"/>
                    </a:lnTo>
                    <a:lnTo>
                      <a:pt x="74" y="2"/>
                    </a:lnTo>
                    <a:lnTo>
                      <a:pt x="75" y="3"/>
                    </a:lnTo>
                    <a:lnTo>
                      <a:pt x="75" y="6"/>
                    </a:lnTo>
                    <a:lnTo>
                      <a:pt x="75" y="7"/>
                    </a:lnTo>
                    <a:lnTo>
                      <a:pt x="76" y="9"/>
                    </a:lnTo>
                    <a:lnTo>
                      <a:pt x="76" y="10"/>
                    </a:lnTo>
                    <a:lnTo>
                      <a:pt x="78" y="11"/>
                    </a:lnTo>
                    <a:lnTo>
                      <a:pt x="79" y="13"/>
                    </a:lnTo>
                    <a:lnTo>
                      <a:pt x="80" y="13"/>
                    </a:lnTo>
                    <a:lnTo>
                      <a:pt x="82" y="13"/>
                    </a:lnTo>
                    <a:lnTo>
                      <a:pt x="83" y="12"/>
                    </a:lnTo>
                    <a:lnTo>
                      <a:pt x="84" y="11"/>
                    </a:lnTo>
                    <a:lnTo>
                      <a:pt x="86" y="10"/>
                    </a:lnTo>
                    <a:lnTo>
                      <a:pt x="87" y="10"/>
                    </a:lnTo>
                    <a:lnTo>
                      <a:pt x="90" y="10"/>
                    </a:lnTo>
                    <a:lnTo>
                      <a:pt x="91" y="10"/>
                    </a:lnTo>
                    <a:lnTo>
                      <a:pt x="91" y="11"/>
                    </a:lnTo>
                    <a:lnTo>
                      <a:pt x="91" y="12"/>
                    </a:lnTo>
                    <a:lnTo>
                      <a:pt x="90" y="13"/>
                    </a:lnTo>
                    <a:lnTo>
                      <a:pt x="88" y="14"/>
                    </a:lnTo>
                    <a:lnTo>
                      <a:pt x="87" y="15"/>
                    </a:lnTo>
                    <a:lnTo>
                      <a:pt x="85" y="16"/>
                    </a:lnTo>
                    <a:lnTo>
                      <a:pt x="84" y="18"/>
                    </a:lnTo>
                    <a:lnTo>
                      <a:pt x="83" y="19"/>
                    </a:lnTo>
                    <a:lnTo>
                      <a:pt x="82" y="20"/>
                    </a:lnTo>
                    <a:lnTo>
                      <a:pt x="82" y="21"/>
                    </a:lnTo>
                    <a:lnTo>
                      <a:pt x="81" y="22"/>
                    </a:lnTo>
                    <a:lnTo>
                      <a:pt x="81" y="23"/>
                    </a:lnTo>
                    <a:lnTo>
                      <a:pt x="82" y="24"/>
                    </a:lnTo>
                    <a:lnTo>
                      <a:pt x="82" y="24"/>
                    </a:lnTo>
                    <a:lnTo>
                      <a:pt x="83" y="24"/>
                    </a:lnTo>
                    <a:lnTo>
                      <a:pt x="83" y="25"/>
                    </a:lnTo>
                    <a:lnTo>
                      <a:pt x="83" y="25"/>
                    </a:lnTo>
                    <a:lnTo>
                      <a:pt x="82" y="26"/>
                    </a:lnTo>
                    <a:lnTo>
                      <a:pt x="82" y="28"/>
                    </a:lnTo>
                    <a:lnTo>
                      <a:pt x="82" y="31"/>
                    </a:lnTo>
                    <a:lnTo>
                      <a:pt x="81" y="32"/>
                    </a:lnTo>
                    <a:lnTo>
                      <a:pt x="80" y="32"/>
                    </a:lnTo>
                    <a:lnTo>
                      <a:pt x="79" y="31"/>
                    </a:lnTo>
                    <a:lnTo>
                      <a:pt x="78" y="31"/>
                    </a:lnTo>
                    <a:lnTo>
                      <a:pt x="76" y="31"/>
                    </a:lnTo>
                    <a:lnTo>
                      <a:pt x="75" y="31"/>
                    </a:lnTo>
                    <a:lnTo>
                      <a:pt x="75" y="32"/>
                    </a:lnTo>
                    <a:lnTo>
                      <a:pt x="75" y="33"/>
                    </a:lnTo>
                    <a:lnTo>
                      <a:pt x="75" y="34"/>
                    </a:lnTo>
                    <a:lnTo>
                      <a:pt x="76" y="35"/>
                    </a:lnTo>
                    <a:lnTo>
                      <a:pt x="76" y="36"/>
                    </a:lnTo>
                    <a:lnTo>
                      <a:pt x="76" y="37"/>
                    </a:lnTo>
                    <a:lnTo>
                      <a:pt x="76" y="38"/>
                    </a:lnTo>
                    <a:lnTo>
                      <a:pt x="75" y="38"/>
                    </a:lnTo>
                    <a:lnTo>
                      <a:pt x="74" y="38"/>
                    </a:lnTo>
                    <a:lnTo>
                      <a:pt x="73" y="38"/>
                    </a:lnTo>
                    <a:lnTo>
                      <a:pt x="73" y="37"/>
                    </a:lnTo>
                    <a:lnTo>
                      <a:pt x="73" y="36"/>
                    </a:lnTo>
                    <a:lnTo>
                      <a:pt x="72" y="35"/>
                    </a:lnTo>
                    <a:lnTo>
                      <a:pt x="71" y="35"/>
                    </a:lnTo>
                    <a:lnTo>
                      <a:pt x="70" y="34"/>
                    </a:lnTo>
                    <a:lnTo>
                      <a:pt x="70" y="35"/>
                    </a:lnTo>
                    <a:lnTo>
                      <a:pt x="70" y="36"/>
                    </a:lnTo>
                    <a:lnTo>
                      <a:pt x="70" y="37"/>
                    </a:lnTo>
                    <a:lnTo>
                      <a:pt x="71" y="37"/>
                    </a:lnTo>
                    <a:lnTo>
                      <a:pt x="72" y="38"/>
                    </a:lnTo>
                    <a:lnTo>
                      <a:pt x="73" y="39"/>
                    </a:lnTo>
                    <a:lnTo>
                      <a:pt x="74" y="39"/>
                    </a:lnTo>
                    <a:lnTo>
                      <a:pt x="74" y="40"/>
                    </a:lnTo>
                    <a:lnTo>
                      <a:pt x="73" y="40"/>
                    </a:lnTo>
                    <a:lnTo>
                      <a:pt x="72" y="40"/>
                    </a:lnTo>
                    <a:lnTo>
                      <a:pt x="71" y="40"/>
                    </a:lnTo>
                    <a:lnTo>
                      <a:pt x="70" y="41"/>
                    </a:lnTo>
                    <a:lnTo>
                      <a:pt x="68" y="41"/>
                    </a:lnTo>
                    <a:lnTo>
                      <a:pt x="67" y="43"/>
                    </a:lnTo>
                    <a:lnTo>
                      <a:pt x="64" y="43"/>
                    </a:lnTo>
                    <a:lnTo>
                      <a:pt x="62" y="43"/>
                    </a:lnTo>
                    <a:lnTo>
                      <a:pt x="61" y="43"/>
                    </a:lnTo>
                    <a:lnTo>
                      <a:pt x="60" y="43"/>
                    </a:lnTo>
                    <a:lnTo>
                      <a:pt x="59" y="45"/>
                    </a:lnTo>
                    <a:lnTo>
                      <a:pt x="59" y="46"/>
                    </a:lnTo>
                    <a:lnTo>
                      <a:pt x="58" y="46"/>
                    </a:lnTo>
                    <a:lnTo>
                      <a:pt x="58" y="47"/>
                    </a:lnTo>
                    <a:lnTo>
                      <a:pt x="56" y="47"/>
                    </a:lnTo>
                    <a:lnTo>
                      <a:pt x="55" y="47"/>
                    </a:lnTo>
                    <a:lnTo>
                      <a:pt x="54" y="46"/>
                    </a:lnTo>
                    <a:lnTo>
                      <a:pt x="53" y="47"/>
                    </a:lnTo>
                    <a:lnTo>
                      <a:pt x="51" y="48"/>
                    </a:lnTo>
                    <a:lnTo>
                      <a:pt x="49" y="48"/>
                    </a:lnTo>
                    <a:lnTo>
                      <a:pt x="49" y="48"/>
                    </a:lnTo>
                    <a:lnTo>
                      <a:pt x="48" y="49"/>
                    </a:lnTo>
                    <a:lnTo>
                      <a:pt x="49" y="50"/>
                    </a:lnTo>
                    <a:lnTo>
                      <a:pt x="49" y="51"/>
                    </a:lnTo>
                    <a:lnTo>
                      <a:pt x="48" y="52"/>
                    </a:lnTo>
                    <a:lnTo>
                      <a:pt x="47" y="52"/>
                    </a:lnTo>
                    <a:lnTo>
                      <a:pt x="47" y="52"/>
                    </a:lnTo>
                    <a:lnTo>
                      <a:pt x="46" y="52"/>
                    </a:lnTo>
                    <a:lnTo>
                      <a:pt x="46" y="53"/>
                    </a:lnTo>
                    <a:lnTo>
                      <a:pt x="46" y="55"/>
                    </a:lnTo>
                    <a:lnTo>
                      <a:pt x="46" y="56"/>
                    </a:lnTo>
                    <a:lnTo>
                      <a:pt x="46" y="57"/>
                    </a:lnTo>
                    <a:lnTo>
                      <a:pt x="44" y="58"/>
                    </a:lnTo>
                    <a:lnTo>
                      <a:pt x="43" y="58"/>
                    </a:lnTo>
                    <a:lnTo>
                      <a:pt x="42" y="58"/>
                    </a:lnTo>
                    <a:lnTo>
                      <a:pt x="42" y="57"/>
                    </a:lnTo>
                    <a:lnTo>
                      <a:pt x="42" y="56"/>
                    </a:lnTo>
                    <a:lnTo>
                      <a:pt x="42" y="56"/>
                    </a:lnTo>
                    <a:lnTo>
                      <a:pt x="41" y="56"/>
                    </a:lnTo>
                    <a:lnTo>
                      <a:pt x="39" y="57"/>
                    </a:lnTo>
                    <a:lnTo>
                      <a:pt x="39" y="57"/>
                    </a:lnTo>
                    <a:lnTo>
                      <a:pt x="38" y="57"/>
                    </a:lnTo>
                    <a:lnTo>
                      <a:pt x="38" y="56"/>
                    </a:lnTo>
                    <a:lnTo>
                      <a:pt x="36" y="55"/>
                    </a:lnTo>
                    <a:lnTo>
                      <a:pt x="35" y="53"/>
                    </a:lnTo>
                    <a:lnTo>
                      <a:pt x="34" y="53"/>
                    </a:lnTo>
                    <a:lnTo>
                      <a:pt x="34" y="52"/>
                    </a:lnTo>
                    <a:lnTo>
                      <a:pt x="33" y="51"/>
                    </a:lnTo>
                    <a:lnTo>
                      <a:pt x="33" y="50"/>
                    </a:lnTo>
                    <a:lnTo>
                      <a:pt x="33" y="49"/>
                    </a:lnTo>
                    <a:lnTo>
                      <a:pt x="33" y="49"/>
                    </a:lnTo>
                    <a:lnTo>
                      <a:pt x="33" y="49"/>
                    </a:lnTo>
                    <a:lnTo>
                      <a:pt x="33" y="49"/>
                    </a:lnTo>
                    <a:lnTo>
                      <a:pt x="32" y="48"/>
                    </a:lnTo>
                    <a:lnTo>
                      <a:pt x="31" y="48"/>
                    </a:lnTo>
                    <a:lnTo>
                      <a:pt x="30" y="47"/>
                    </a:lnTo>
                    <a:lnTo>
                      <a:pt x="30" y="45"/>
                    </a:lnTo>
                    <a:lnTo>
                      <a:pt x="29" y="44"/>
                    </a:lnTo>
                    <a:lnTo>
                      <a:pt x="30" y="43"/>
                    </a:lnTo>
                    <a:lnTo>
                      <a:pt x="30" y="43"/>
                    </a:lnTo>
                    <a:lnTo>
                      <a:pt x="31" y="41"/>
                    </a:lnTo>
                    <a:lnTo>
                      <a:pt x="30" y="41"/>
                    </a:lnTo>
                    <a:lnTo>
                      <a:pt x="30" y="41"/>
                    </a:lnTo>
                    <a:lnTo>
                      <a:pt x="29" y="41"/>
                    </a:lnTo>
                    <a:lnTo>
                      <a:pt x="27" y="40"/>
                    </a:lnTo>
                    <a:lnTo>
                      <a:pt x="27" y="39"/>
                    </a:lnTo>
                    <a:lnTo>
                      <a:pt x="29" y="37"/>
                    </a:lnTo>
                    <a:lnTo>
                      <a:pt x="29" y="37"/>
                    </a:lnTo>
                    <a:lnTo>
                      <a:pt x="30" y="36"/>
                    </a:lnTo>
                    <a:lnTo>
                      <a:pt x="30" y="36"/>
                    </a:lnTo>
                    <a:lnTo>
                      <a:pt x="32" y="36"/>
                    </a:lnTo>
                    <a:lnTo>
                      <a:pt x="32" y="37"/>
                    </a:lnTo>
                    <a:lnTo>
                      <a:pt x="32" y="38"/>
                    </a:lnTo>
                    <a:lnTo>
                      <a:pt x="32" y="39"/>
                    </a:lnTo>
                    <a:lnTo>
                      <a:pt x="32" y="39"/>
                    </a:lnTo>
                    <a:lnTo>
                      <a:pt x="32" y="40"/>
                    </a:lnTo>
                    <a:lnTo>
                      <a:pt x="33" y="40"/>
                    </a:lnTo>
                    <a:lnTo>
                      <a:pt x="33" y="40"/>
                    </a:lnTo>
                    <a:lnTo>
                      <a:pt x="33" y="39"/>
                    </a:lnTo>
                    <a:lnTo>
                      <a:pt x="34" y="39"/>
                    </a:lnTo>
                    <a:lnTo>
                      <a:pt x="33" y="38"/>
                    </a:lnTo>
                    <a:lnTo>
                      <a:pt x="33" y="36"/>
                    </a:lnTo>
                    <a:lnTo>
                      <a:pt x="32" y="35"/>
                    </a:lnTo>
                    <a:lnTo>
                      <a:pt x="31" y="35"/>
                    </a:lnTo>
                    <a:lnTo>
                      <a:pt x="30" y="35"/>
                    </a:lnTo>
                    <a:lnTo>
                      <a:pt x="29" y="35"/>
                    </a:lnTo>
                    <a:lnTo>
                      <a:pt x="29" y="36"/>
                    </a:lnTo>
                    <a:lnTo>
                      <a:pt x="27" y="36"/>
                    </a:lnTo>
                    <a:lnTo>
                      <a:pt x="27" y="37"/>
                    </a:lnTo>
                    <a:lnTo>
                      <a:pt x="26" y="37"/>
                    </a:lnTo>
                    <a:lnTo>
                      <a:pt x="26" y="36"/>
                    </a:lnTo>
                    <a:lnTo>
                      <a:pt x="26" y="34"/>
                    </a:lnTo>
                    <a:lnTo>
                      <a:pt x="26" y="32"/>
                    </a:lnTo>
                    <a:lnTo>
                      <a:pt x="25" y="31"/>
                    </a:lnTo>
                    <a:lnTo>
                      <a:pt x="24" y="29"/>
                    </a:lnTo>
                    <a:lnTo>
                      <a:pt x="22" y="28"/>
                    </a:lnTo>
                    <a:lnTo>
                      <a:pt x="21" y="27"/>
                    </a:lnTo>
                    <a:lnTo>
                      <a:pt x="20" y="27"/>
                    </a:lnTo>
                    <a:lnTo>
                      <a:pt x="18" y="27"/>
                    </a:lnTo>
                    <a:lnTo>
                      <a:pt x="17" y="26"/>
                    </a:lnTo>
                    <a:lnTo>
                      <a:pt x="15" y="26"/>
                    </a:lnTo>
                    <a:lnTo>
                      <a:pt x="13" y="26"/>
                    </a:lnTo>
                    <a:lnTo>
                      <a:pt x="12" y="26"/>
                    </a:lnTo>
                    <a:lnTo>
                      <a:pt x="11" y="26"/>
                    </a:lnTo>
                    <a:lnTo>
                      <a:pt x="10" y="25"/>
                    </a:lnTo>
                    <a:lnTo>
                      <a:pt x="10" y="24"/>
                    </a:lnTo>
                    <a:lnTo>
                      <a:pt x="10" y="24"/>
                    </a:lnTo>
                    <a:lnTo>
                      <a:pt x="10" y="24"/>
                    </a:lnTo>
                    <a:lnTo>
                      <a:pt x="9" y="26"/>
                    </a:lnTo>
                    <a:lnTo>
                      <a:pt x="9" y="27"/>
                    </a:lnTo>
                    <a:lnTo>
                      <a:pt x="8" y="27"/>
                    </a:lnTo>
                    <a:lnTo>
                      <a:pt x="7" y="27"/>
                    </a:lnTo>
                    <a:lnTo>
                      <a:pt x="6" y="26"/>
                    </a:lnTo>
                    <a:lnTo>
                      <a:pt x="5" y="25"/>
                    </a:lnTo>
                    <a:lnTo>
                      <a:pt x="3" y="24"/>
                    </a:lnTo>
                    <a:lnTo>
                      <a:pt x="2" y="24"/>
                    </a:lnTo>
                    <a:lnTo>
                      <a:pt x="1" y="24"/>
                    </a:lnTo>
                    <a:lnTo>
                      <a:pt x="1" y="24"/>
                    </a:lnTo>
                    <a:lnTo>
                      <a:pt x="0" y="23"/>
                    </a:lnTo>
                    <a:lnTo>
                      <a:pt x="1" y="23"/>
                    </a:lnTo>
                    <a:lnTo>
                      <a:pt x="2" y="23"/>
                    </a:lnTo>
                    <a:lnTo>
                      <a:pt x="3" y="23"/>
                    </a:lnTo>
                    <a:lnTo>
                      <a:pt x="3" y="23"/>
                    </a:lnTo>
                    <a:lnTo>
                      <a:pt x="5" y="23"/>
                    </a:lnTo>
                    <a:lnTo>
                      <a:pt x="6" y="22"/>
                    </a:lnTo>
                    <a:lnTo>
                      <a:pt x="7" y="22"/>
                    </a:lnTo>
                    <a:lnTo>
                      <a:pt x="7" y="21"/>
                    </a:lnTo>
                    <a:lnTo>
                      <a:pt x="8" y="20"/>
                    </a:lnTo>
                    <a:lnTo>
                      <a:pt x="9" y="19"/>
                    </a:lnTo>
                    <a:lnTo>
                      <a:pt x="10" y="19"/>
                    </a:lnTo>
                    <a:lnTo>
                      <a:pt x="11" y="19"/>
                    </a:lnTo>
                    <a:lnTo>
                      <a:pt x="11" y="18"/>
                    </a:lnTo>
                    <a:lnTo>
                      <a:pt x="12" y="16"/>
                    </a:lnTo>
                    <a:lnTo>
                      <a:pt x="12" y="15"/>
                    </a:lnTo>
                    <a:lnTo>
                      <a:pt x="13" y="14"/>
                    </a:lnTo>
                    <a:lnTo>
                      <a:pt x="14" y="14"/>
                    </a:lnTo>
                    <a:lnTo>
                      <a:pt x="14" y="14"/>
                    </a:lnTo>
                    <a:lnTo>
                      <a:pt x="15" y="14"/>
                    </a:lnTo>
                    <a:lnTo>
                      <a:pt x="17" y="14"/>
                    </a:lnTo>
                    <a:lnTo>
                      <a:pt x="17" y="13"/>
                    </a:lnTo>
                    <a:lnTo>
                      <a:pt x="17" y="13"/>
                    </a:lnTo>
                    <a:lnTo>
                      <a:pt x="18" y="12"/>
                    </a:lnTo>
                    <a:lnTo>
                      <a:pt x="19" y="11"/>
                    </a:lnTo>
                    <a:lnTo>
                      <a:pt x="21" y="10"/>
                    </a:lnTo>
                    <a:lnTo>
                      <a:pt x="23" y="10"/>
                    </a:lnTo>
                    <a:lnTo>
                      <a:pt x="26" y="10"/>
                    </a:lnTo>
                    <a:lnTo>
                      <a:pt x="27" y="10"/>
                    </a:lnTo>
                    <a:lnTo>
                      <a:pt x="29" y="11"/>
                    </a:lnTo>
                    <a:lnTo>
                      <a:pt x="30" y="11"/>
                    </a:lnTo>
                    <a:lnTo>
                      <a:pt x="31" y="11"/>
                    </a:lnTo>
                    <a:lnTo>
                      <a:pt x="32" y="11"/>
                    </a:lnTo>
                    <a:lnTo>
                      <a:pt x="33" y="10"/>
                    </a:lnTo>
                    <a:lnTo>
                      <a:pt x="34" y="9"/>
                    </a:lnTo>
                    <a:lnTo>
                      <a:pt x="34" y="8"/>
                    </a:lnTo>
                    <a:lnTo>
                      <a:pt x="34" y="7"/>
                    </a:lnTo>
                    <a:lnTo>
                      <a:pt x="34" y="6"/>
                    </a:lnTo>
                    <a:lnTo>
                      <a:pt x="35" y="6"/>
                    </a:lnTo>
                    <a:lnTo>
                      <a:pt x="35" y="6"/>
                    </a:lnTo>
                    <a:lnTo>
                      <a:pt x="36" y="7"/>
                    </a:lnTo>
                    <a:lnTo>
                      <a:pt x="36" y="8"/>
                    </a:lnTo>
                    <a:lnTo>
                      <a:pt x="37" y="8"/>
                    </a:lnTo>
                    <a:lnTo>
                      <a:pt x="38" y="7"/>
                    </a:lnTo>
                    <a:lnTo>
                      <a:pt x="38" y="4"/>
                    </a:lnTo>
                    <a:lnTo>
                      <a:pt x="39" y="3"/>
                    </a:lnTo>
                    <a:lnTo>
                      <a:pt x="41" y="3"/>
                    </a:lnTo>
                    <a:lnTo>
                      <a:pt x="42" y="3"/>
                    </a:lnTo>
                    <a:lnTo>
                      <a:pt x="44" y="2"/>
                    </a:lnTo>
                    <a:lnTo>
                      <a:pt x="46" y="1"/>
                    </a:lnTo>
                    <a:lnTo>
                      <a:pt x="49" y="1"/>
                    </a:lnTo>
                    <a:lnTo>
                      <a:pt x="51" y="1"/>
                    </a:lnTo>
                    <a:lnTo>
                      <a:pt x="54" y="0"/>
                    </a:lnTo>
                    <a:lnTo>
                      <a:pt x="55" y="0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74180" tIns="37090" rIns="74180" bIns="3709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813" dirty="0">
                  <a:solidFill>
                    <a:srgbClr val="5F5F5F"/>
                  </a:solidFill>
                  <a:latin typeface="Arial"/>
                </a:endParaRPr>
              </a:p>
            </p:txBody>
          </p:sp>
          <p:sp>
            <p:nvSpPr>
              <p:cNvPr id="79" name="Freeform 443"/>
              <p:cNvSpPr>
                <a:spLocks/>
              </p:cNvSpPr>
              <p:nvPr/>
            </p:nvSpPr>
            <p:spPr bwMode="auto">
              <a:xfrm>
                <a:off x="4328389" y="3811294"/>
                <a:ext cx="23609" cy="9618"/>
              </a:xfrm>
              <a:custGeom>
                <a:avLst/>
                <a:gdLst>
                  <a:gd name="T0" fmla="*/ 4 w 15"/>
                  <a:gd name="T1" fmla="*/ 0 h 6"/>
                  <a:gd name="T2" fmla="*/ 5 w 15"/>
                  <a:gd name="T3" fmla="*/ 0 h 6"/>
                  <a:gd name="T4" fmla="*/ 6 w 15"/>
                  <a:gd name="T5" fmla="*/ 0 h 6"/>
                  <a:gd name="T6" fmla="*/ 8 w 15"/>
                  <a:gd name="T7" fmla="*/ 1 h 6"/>
                  <a:gd name="T8" fmla="*/ 9 w 15"/>
                  <a:gd name="T9" fmla="*/ 2 h 6"/>
                  <a:gd name="T10" fmla="*/ 11 w 15"/>
                  <a:gd name="T11" fmla="*/ 3 h 6"/>
                  <a:gd name="T12" fmla="*/ 12 w 15"/>
                  <a:gd name="T13" fmla="*/ 3 h 6"/>
                  <a:gd name="T14" fmla="*/ 13 w 15"/>
                  <a:gd name="T15" fmla="*/ 3 h 6"/>
                  <a:gd name="T16" fmla="*/ 14 w 15"/>
                  <a:gd name="T17" fmla="*/ 4 h 6"/>
                  <a:gd name="T18" fmla="*/ 15 w 15"/>
                  <a:gd name="T19" fmla="*/ 5 h 6"/>
                  <a:gd name="T20" fmla="*/ 14 w 15"/>
                  <a:gd name="T21" fmla="*/ 6 h 6"/>
                  <a:gd name="T22" fmla="*/ 13 w 15"/>
                  <a:gd name="T23" fmla="*/ 5 h 6"/>
                  <a:gd name="T24" fmla="*/ 12 w 15"/>
                  <a:gd name="T25" fmla="*/ 5 h 6"/>
                  <a:gd name="T26" fmla="*/ 11 w 15"/>
                  <a:gd name="T27" fmla="*/ 4 h 6"/>
                  <a:gd name="T28" fmla="*/ 8 w 15"/>
                  <a:gd name="T29" fmla="*/ 3 h 6"/>
                  <a:gd name="T30" fmla="*/ 7 w 15"/>
                  <a:gd name="T31" fmla="*/ 2 h 6"/>
                  <a:gd name="T32" fmla="*/ 7 w 15"/>
                  <a:gd name="T33" fmla="*/ 2 h 6"/>
                  <a:gd name="T34" fmla="*/ 5 w 15"/>
                  <a:gd name="T35" fmla="*/ 2 h 6"/>
                  <a:gd name="T36" fmla="*/ 4 w 15"/>
                  <a:gd name="T37" fmla="*/ 2 h 6"/>
                  <a:gd name="T38" fmla="*/ 3 w 15"/>
                  <a:gd name="T39" fmla="*/ 2 h 6"/>
                  <a:gd name="T40" fmla="*/ 2 w 15"/>
                  <a:gd name="T41" fmla="*/ 2 h 6"/>
                  <a:gd name="T42" fmla="*/ 1 w 15"/>
                  <a:gd name="T43" fmla="*/ 2 h 6"/>
                  <a:gd name="T44" fmla="*/ 0 w 15"/>
                  <a:gd name="T45" fmla="*/ 2 h 6"/>
                  <a:gd name="T46" fmla="*/ 0 w 15"/>
                  <a:gd name="T47" fmla="*/ 1 h 6"/>
                  <a:gd name="T48" fmla="*/ 0 w 15"/>
                  <a:gd name="T49" fmla="*/ 1 h 6"/>
                  <a:gd name="T50" fmla="*/ 2 w 15"/>
                  <a:gd name="T51" fmla="*/ 0 h 6"/>
                  <a:gd name="T52" fmla="*/ 3 w 15"/>
                  <a:gd name="T53" fmla="*/ 0 h 6"/>
                  <a:gd name="T54" fmla="*/ 4 w 15"/>
                  <a:gd name="T5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5" h="6">
                    <a:moveTo>
                      <a:pt x="4" y="0"/>
                    </a:moveTo>
                    <a:lnTo>
                      <a:pt x="5" y="0"/>
                    </a:lnTo>
                    <a:lnTo>
                      <a:pt x="6" y="0"/>
                    </a:lnTo>
                    <a:lnTo>
                      <a:pt x="8" y="1"/>
                    </a:lnTo>
                    <a:lnTo>
                      <a:pt x="9" y="2"/>
                    </a:lnTo>
                    <a:lnTo>
                      <a:pt x="11" y="3"/>
                    </a:lnTo>
                    <a:lnTo>
                      <a:pt x="12" y="3"/>
                    </a:lnTo>
                    <a:lnTo>
                      <a:pt x="13" y="3"/>
                    </a:lnTo>
                    <a:lnTo>
                      <a:pt x="14" y="4"/>
                    </a:lnTo>
                    <a:lnTo>
                      <a:pt x="15" y="5"/>
                    </a:lnTo>
                    <a:lnTo>
                      <a:pt x="14" y="6"/>
                    </a:lnTo>
                    <a:lnTo>
                      <a:pt x="13" y="5"/>
                    </a:lnTo>
                    <a:lnTo>
                      <a:pt x="12" y="5"/>
                    </a:lnTo>
                    <a:lnTo>
                      <a:pt x="11" y="4"/>
                    </a:lnTo>
                    <a:lnTo>
                      <a:pt x="8" y="3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5" y="2"/>
                    </a:lnTo>
                    <a:lnTo>
                      <a:pt x="4" y="2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74180" tIns="37090" rIns="74180" bIns="3709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813" dirty="0">
                  <a:solidFill>
                    <a:srgbClr val="5F5F5F"/>
                  </a:solidFill>
                  <a:latin typeface="Arial"/>
                </a:endParaRPr>
              </a:p>
            </p:txBody>
          </p:sp>
          <p:sp>
            <p:nvSpPr>
              <p:cNvPr id="80" name="Freeform 444"/>
              <p:cNvSpPr>
                <a:spLocks/>
              </p:cNvSpPr>
              <p:nvPr/>
            </p:nvSpPr>
            <p:spPr bwMode="auto">
              <a:xfrm>
                <a:off x="4342555" y="3806485"/>
                <a:ext cx="4722" cy="1604"/>
              </a:xfrm>
              <a:custGeom>
                <a:avLst/>
                <a:gdLst>
                  <a:gd name="T0" fmla="*/ 0 w 3"/>
                  <a:gd name="T1" fmla="*/ 0 h 1"/>
                  <a:gd name="T2" fmla="*/ 2 w 3"/>
                  <a:gd name="T3" fmla="*/ 0 h 1"/>
                  <a:gd name="T4" fmla="*/ 3 w 3"/>
                  <a:gd name="T5" fmla="*/ 0 h 1"/>
                  <a:gd name="T6" fmla="*/ 3 w 3"/>
                  <a:gd name="T7" fmla="*/ 1 h 1"/>
                  <a:gd name="T8" fmla="*/ 2 w 3"/>
                  <a:gd name="T9" fmla="*/ 1 h 1"/>
                  <a:gd name="T10" fmla="*/ 0 w 3"/>
                  <a:gd name="T11" fmla="*/ 1 h 1"/>
                  <a:gd name="T12" fmla="*/ 0 w 3"/>
                  <a:gd name="T13" fmla="*/ 1 h 1"/>
                  <a:gd name="T14" fmla="*/ 0 w 3"/>
                  <a:gd name="T15" fmla="*/ 0 h 1"/>
                  <a:gd name="T16" fmla="*/ 0 w 3"/>
                  <a:gd name="T1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" h="1">
                    <a:moveTo>
                      <a:pt x="0" y="0"/>
                    </a:moveTo>
                    <a:lnTo>
                      <a:pt x="2" y="0"/>
                    </a:lnTo>
                    <a:lnTo>
                      <a:pt x="3" y="0"/>
                    </a:lnTo>
                    <a:lnTo>
                      <a:pt x="3" y="1"/>
                    </a:lnTo>
                    <a:lnTo>
                      <a:pt x="2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74180" tIns="37090" rIns="74180" bIns="3709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813" dirty="0">
                  <a:solidFill>
                    <a:srgbClr val="5F5F5F"/>
                  </a:solidFill>
                  <a:latin typeface="Arial"/>
                </a:endParaRPr>
              </a:p>
            </p:txBody>
          </p:sp>
          <p:sp>
            <p:nvSpPr>
              <p:cNvPr id="81" name="Freeform 445"/>
              <p:cNvSpPr>
                <a:spLocks/>
              </p:cNvSpPr>
              <p:nvPr/>
            </p:nvSpPr>
            <p:spPr bwMode="auto">
              <a:xfrm>
                <a:off x="4342555" y="3827324"/>
                <a:ext cx="4722" cy="4810"/>
              </a:xfrm>
              <a:custGeom>
                <a:avLst/>
                <a:gdLst>
                  <a:gd name="T0" fmla="*/ 2 w 3"/>
                  <a:gd name="T1" fmla="*/ 0 h 3"/>
                  <a:gd name="T2" fmla="*/ 3 w 3"/>
                  <a:gd name="T3" fmla="*/ 0 h 3"/>
                  <a:gd name="T4" fmla="*/ 3 w 3"/>
                  <a:gd name="T5" fmla="*/ 1 h 3"/>
                  <a:gd name="T6" fmla="*/ 3 w 3"/>
                  <a:gd name="T7" fmla="*/ 2 h 3"/>
                  <a:gd name="T8" fmla="*/ 2 w 3"/>
                  <a:gd name="T9" fmla="*/ 3 h 3"/>
                  <a:gd name="T10" fmla="*/ 2 w 3"/>
                  <a:gd name="T11" fmla="*/ 3 h 3"/>
                  <a:gd name="T12" fmla="*/ 0 w 3"/>
                  <a:gd name="T13" fmla="*/ 2 h 3"/>
                  <a:gd name="T14" fmla="*/ 0 w 3"/>
                  <a:gd name="T15" fmla="*/ 1 h 3"/>
                  <a:gd name="T16" fmla="*/ 2 w 3"/>
                  <a:gd name="T1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" h="3">
                    <a:moveTo>
                      <a:pt x="2" y="0"/>
                    </a:moveTo>
                    <a:lnTo>
                      <a:pt x="3" y="0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74180" tIns="37090" rIns="74180" bIns="3709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813" dirty="0">
                  <a:solidFill>
                    <a:srgbClr val="5F5F5F"/>
                  </a:solidFill>
                  <a:latin typeface="Arial"/>
                </a:endParaRPr>
              </a:p>
            </p:txBody>
          </p:sp>
          <p:sp>
            <p:nvSpPr>
              <p:cNvPr id="82" name="Freeform 446"/>
              <p:cNvSpPr>
                <a:spLocks/>
              </p:cNvSpPr>
              <p:nvPr/>
            </p:nvSpPr>
            <p:spPr bwMode="auto">
              <a:xfrm>
                <a:off x="4372459" y="3825722"/>
                <a:ext cx="3148" cy="3206"/>
              </a:xfrm>
              <a:custGeom>
                <a:avLst/>
                <a:gdLst>
                  <a:gd name="T0" fmla="*/ 1 w 2"/>
                  <a:gd name="T1" fmla="*/ 0 h 2"/>
                  <a:gd name="T2" fmla="*/ 2 w 2"/>
                  <a:gd name="T3" fmla="*/ 0 h 2"/>
                  <a:gd name="T4" fmla="*/ 2 w 2"/>
                  <a:gd name="T5" fmla="*/ 1 h 2"/>
                  <a:gd name="T6" fmla="*/ 2 w 2"/>
                  <a:gd name="T7" fmla="*/ 1 h 2"/>
                  <a:gd name="T8" fmla="*/ 1 w 2"/>
                  <a:gd name="T9" fmla="*/ 2 h 2"/>
                  <a:gd name="T10" fmla="*/ 1 w 2"/>
                  <a:gd name="T11" fmla="*/ 2 h 2"/>
                  <a:gd name="T12" fmla="*/ 0 w 2"/>
                  <a:gd name="T13" fmla="*/ 1 h 2"/>
                  <a:gd name="T14" fmla="*/ 0 w 2"/>
                  <a:gd name="T15" fmla="*/ 0 h 2"/>
                  <a:gd name="T16" fmla="*/ 1 w 2"/>
                  <a:gd name="T1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" h="2">
                    <a:moveTo>
                      <a:pt x="1" y="0"/>
                    </a:moveTo>
                    <a:lnTo>
                      <a:pt x="2" y="0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74180" tIns="37090" rIns="74180" bIns="3709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813" dirty="0">
                  <a:solidFill>
                    <a:srgbClr val="5F5F5F"/>
                  </a:solidFill>
                  <a:latin typeface="Arial"/>
                </a:endParaRPr>
              </a:p>
            </p:txBody>
          </p:sp>
          <p:sp>
            <p:nvSpPr>
              <p:cNvPr id="83" name="Freeform 447"/>
              <p:cNvSpPr>
                <a:spLocks/>
              </p:cNvSpPr>
              <p:nvPr/>
            </p:nvSpPr>
            <p:spPr bwMode="auto">
              <a:xfrm>
                <a:off x="4353572" y="3820912"/>
                <a:ext cx="15739" cy="8016"/>
              </a:xfrm>
              <a:custGeom>
                <a:avLst/>
                <a:gdLst>
                  <a:gd name="T0" fmla="*/ 5 w 10"/>
                  <a:gd name="T1" fmla="*/ 0 h 5"/>
                  <a:gd name="T2" fmla="*/ 7 w 10"/>
                  <a:gd name="T3" fmla="*/ 0 h 5"/>
                  <a:gd name="T4" fmla="*/ 8 w 10"/>
                  <a:gd name="T5" fmla="*/ 0 h 5"/>
                  <a:gd name="T6" fmla="*/ 9 w 10"/>
                  <a:gd name="T7" fmla="*/ 1 h 5"/>
                  <a:gd name="T8" fmla="*/ 10 w 10"/>
                  <a:gd name="T9" fmla="*/ 4 h 5"/>
                  <a:gd name="T10" fmla="*/ 10 w 10"/>
                  <a:gd name="T11" fmla="*/ 5 h 5"/>
                  <a:gd name="T12" fmla="*/ 9 w 10"/>
                  <a:gd name="T13" fmla="*/ 5 h 5"/>
                  <a:gd name="T14" fmla="*/ 9 w 10"/>
                  <a:gd name="T15" fmla="*/ 4 h 5"/>
                  <a:gd name="T16" fmla="*/ 8 w 10"/>
                  <a:gd name="T17" fmla="*/ 4 h 5"/>
                  <a:gd name="T18" fmla="*/ 8 w 10"/>
                  <a:gd name="T19" fmla="*/ 4 h 5"/>
                  <a:gd name="T20" fmla="*/ 7 w 10"/>
                  <a:gd name="T21" fmla="*/ 5 h 5"/>
                  <a:gd name="T22" fmla="*/ 5 w 10"/>
                  <a:gd name="T23" fmla="*/ 5 h 5"/>
                  <a:gd name="T24" fmla="*/ 4 w 10"/>
                  <a:gd name="T25" fmla="*/ 4 h 5"/>
                  <a:gd name="T26" fmla="*/ 3 w 10"/>
                  <a:gd name="T27" fmla="*/ 3 h 5"/>
                  <a:gd name="T28" fmla="*/ 2 w 10"/>
                  <a:gd name="T29" fmla="*/ 3 h 5"/>
                  <a:gd name="T30" fmla="*/ 1 w 10"/>
                  <a:gd name="T31" fmla="*/ 3 h 5"/>
                  <a:gd name="T32" fmla="*/ 0 w 10"/>
                  <a:gd name="T33" fmla="*/ 3 h 5"/>
                  <a:gd name="T34" fmla="*/ 1 w 10"/>
                  <a:gd name="T35" fmla="*/ 3 h 5"/>
                  <a:gd name="T36" fmla="*/ 1 w 10"/>
                  <a:gd name="T37" fmla="*/ 1 h 5"/>
                  <a:gd name="T38" fmla="*/ 2 w 10"/>
                  <a:gd name="T39" fmla="*/ 0 h 5"/>
                  <a:gd name="T40" fmla="*/ 3 w 10"/>
                  <a:gd name="T41" fmla="*/ 0 h 5"/>
                  <a:gd name="T42" fmla="*/ 5 w 10"/>
                  <a:gd name="T43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0" h="5">
                    <a:moveTo>
                      <a:pt x="5" y="0"/>
                    </a:moveTo>
                    <a:lnTo>
                      <a:pt x="7" y="0"/>
                    </a:lnTo>
                    <a:lnTo>
                      <a:pt x="8" y="0"/>
                    </a:lnTo>
                    <a:lnTo>
                      <a:pt x="9" y="1"/>
                    </a:lnTo>
                    <a:lnTo>
                      <a:pt x="10" y="4"/>
                    </a:lnTo>
                    <a:lnTo>
                      <a:pt x="10" y="5"/>
                    </a:lnTo>
                    <a:lnTo>
                      <a:pt x="9" y="5"/>
                    </a:lnTo>
                    <a:lnTo>
                      <a:pt x="9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7" y="5"/>
                    </a:lnTo>
                    <a:lnTo>
                      <a:pt x="5" y="5"/>
                    </a:lnTo>
                    <a:lnTo>
                      <a:pt x="4" y="4"/>
                    </a:lnTo>
                    <a:lnTo>
                      <a:pt x="3" y="3"/>
                    </a:lnTo>
                    <a:lnTo>
                      <a:pt x="2" y="3"/>
                    </a:lnTo>
                    <a:lnTo>
                      <a:pt x="1" y="3"/>
                    </a:lnTo>
                    <a:lnTo>
                      <a:pt x="0" y="3"/>
                    </a:lnTo>
                    <a:lnTo>
                      <a:pt x="1" y="3"/>
                    </a:lnTo>
                    <a:lnTo>
                      <a:pt x="1" y="1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74180" tIns="37090" rIns="74180" bIns="3709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813" dirty="0">
                  <a:solidFill>
                    <a:srgbClr val="5F5F5F"/>
                  </a:solidFill>
                  <a:latin typeface="Arial"/>
                </a:endParaRPr>
              </a:p>
            </p:txBody>
          </p:sp>
          <p:sp>
            <p:nvSpPr>
              <p:cNvPr id="84" name="Freeform 448"/>
              <p:cNvSpPr>
                <a:spLocks noEditPoints="1"/>
              </p:cNvSpPr>
              <p:nvPr/>
            </p:nvSpPr>
            <p:spPr bwMode="auto">
              <a:xfrm>
                <a:off x="4501520" y="3764806"/>
                <a:ext cx="177853" cy="227634"/>
              </a:xfrm>
              <a:custGeom>
                <a:avLst/>
                <a:gdLst>
                  <a:gd name="T0" fmla="*/ 82 w 113"/>
                  <a:gd name="T1" fmla="*/ 77 h 142"/>
                  <a:gd name="T2" fmla="*/ 85 w 113"/>
                  <a:gd name="T3" fmla="*/ 76 h 142"/>
                  <a:gd name="T4" fmla="*/ 46 w 113"/>
                  <a:gd name="T5" fmla="*/ 0 h 142"/>
                  <a:gd name="T6" fmla="*/ 47 w 113"/>
                  <a:gd name="T7" fmla="*/ 6 h 142"/>
                  <a:gd name="T8" fmla="*/ 46 w 113"/>
                  <a:gd name="T9" fmla="*/ 8 h 142"/>
                  <a:gd name="T10" fmla="*/ 50 w 113"/>
                  <a:gd name="T11" fmla="*/ 10 h 142"/>
                  <a:gd name="T12" fmla="*/ 53 w 113"/>
                  <a:gd name="T13" fmla="*/ 12 h 142"/>
                  <a:gd name="T14" fmla="*/ 60 w 113"/>
                  <a:gd name="T15" fmla="*/ 15 h 142"/>
                  <a:gd name="T16" fmla="*/ 64 w 113"/>
                  <a:gd name="T17" fmla="*/ 10 h 142"/>
                  <a:gd name="T18" fmla="*/ 72 w 113"/>
                  <a:gd name="T19" fmla="*/ 11 h 142"/>
                  <a:gd name="T20" fmla="*/ 75 w 113"/>
                  <a:gd name="T21" fmla="*/ 14 h 142"/>
                  <a:gd name="T22" fmla="*/ 73 w 113"/>
                  <a:gd name="T23" fmla="*/ 17 h 142"/>
                  <a:gd name="T24" fmla="*/ 80 w 113"/>
                  <a:gd name="T25" fmla="*/ 12 h 142"/>
                  <a:gd name="T26" fmla="*/ 84 w 113"/>
                  <a:gd name="T27" fmla="*/ 19 h 142"/>
                  <a:gd name="T28" fmla="*/ 88 w 113"/>
                  <a:gd name="T29" fmla="*/ 33 h 142"/>
                  <a:gd name="T30" fmla="*/ 94 w 113"/>
                  <a:gd name="T31" fmla="*/ 42 h 142"/>
                  <a:gd name="T32" fmla="*/ 98 w 113"/>
                  <a:gd name="T33" fmla="*/ 48 h 142"/>
                  <a:gd name="T34" fmla="*/ 100 w 113"/>
                  <a:gd name="T35" fmla="*/ 54 h 142"/>
                  <a:gd name="T36" fmla="*/ 107 w 113"/>
                  <a:gd name="T37" fmla="*/ 52 h 142"/>
                  <a:gd name="T38" fmla="*/ 113 w 113"/>
                  <a:gd name="T39" fmla="*/ 52 h 142"/>
                  <a:gd name="T40" fmla="*/ 110 w 113"/>
                  <a:gd name="T41" fmla="*/ 60 h 142"/>
                  <a:gd name="T42" fmla="*/ 106 w 113"/>
                  <a:gd name="T43" fmla="*/ 68 h 142"/>
                  <a:gd name="T44" fmla="*/ 100 w 113"/>
                  <a:gd name="T45" fmla="*/ 74 h 142"/>
                  <a:gd name="T46" fmla="*/ 95 w 113"/>
                  <a:gd name="T47" fmla="*/ 81 h 142"/>
                  <a:gd name="T48" fmla="*/ 92 w 113"/>
                  <a:gd name="T49" fmla="*/ 87 h 142"/>
                  <a:gd name="T50" fmla="*/ 96 w 113"/>
                  <a:gd name="T51" fmla="*/ 95 h 142"/>
                  <a:gd name="T52" fmla="*/ 95 w 113"/>
                  <a:gd name="T53" fmla="*/ 104 h 142"/>
                  <a:gd name="T54" fmla="*/ 89 w 113"/>
                  <a:gd name="T55" fmla="*/ 109 h 142"/>
                  <a:gd name="T56" fmla="*/ 87 w 113"/>
                  <a:gd name="T57" fmla="*/ 116 h 142"/>
                  <a:gd name="T58" fmla="*/ 86 w 113"/>
                  <a:gd name="T59" fmla="*/ 121 h 142"/>
                  <a:gd name="T60" fmla="*/ 83 w 113"/>
                  <a:gd name="T61" fmla="*/ 126 h 142"/>
                  <a:gd name="T62" fmla="*/ 80 w 113"/>
                  <a:gd name="T63" fmla="*/ 131 h 142"/>
                  <a:gd name="T64" fmla="*/ 73 w 113"/>
                  <a:gd name="T65" fmla="*/ 139 h 142"/>
                  <a:gd name="T66" fmla="*/ 63 w 113"/>
                  <a:gd name="T67" fmla="*/ 141 h 142"/>
                  <a:gd name="T68" fmla="*/ 59 w 113"/>
                  <a:gd name="T69" fmla="*/ 137 h 142"/>
                  <a:gd name="T70" fmla="*/ 58 w 113"/>
                  <a:gd name="T71" fmla="*/ 131 h 142"/>
                  <a:gd name="T72" fmla="*/ 54 w 113"/>
                  <a:gd name="T73" fmla="*/ 124 h 142"/>
                  <a:gd name="T74" fmla="*/ 52 w 113"/>
                  <a:gd name="T75" fmla="*/ 116 h 142"/>
                  <a:gd name="T76" fmla="*/ 48 w 113"/>
                  <a:gd name="T77" fmla="*/ 106 h 142"/>
                  <a:gd name="T78" fmla="*/ 51 w 113"/>
                  <a:gd name="T79" fmla="*/ 96 h 142"/>
                  <a:gd name="T80" fmla="*/ 50 w 113"/>
                  <a:gd name="T81" fmla="*/ 88 h 142"/>
                  <a:gd name="T82" fmla="*/ 46 w 113"/>
                  <a:gd name="T83" fmla="*/ 78 h 142"/>
                  <a:gd name="T84" fmla="*/ 44 w 113"/>
                  <a:gd name="T85" fmla="*/ 72 h 142"/>
                  <a:gd name="T86" fmla="*/ 44 w 113"/>
                  <a:gd name="T87" fmla="*/ 65 h 142"/>
                  <a:gd name="T88" fmla="*/ 40 w 113"/>
                  <a:gd name="T89" fmla="*/ 66 h 142"/>
                  <a:gd name="T90" fmla="*/ 36 w 113"/>
                  <a:gd name="T91" fmla="*/ 62 h 142"/>
                  <a:gd name="T92" fmla="*/ 28 w 113"/>
                  <a:gd name="T93" fmla="*/ 63 h 142"/>
                  <a:gd name="T94" fmla="*/ 17 w 113"/>
                  <a:gd name="T95" fmla="*/ 65 h 142"/>
                  <a:gd name="T96" fmla="*/ 14 w 113"/>
                  <a:gd name="T97" fmla="*/ 65 h 142"/>
                  <a:gd name="T98" fmla="*/ 10 w 113"/>
                  <a:gd name="T99" fmla="*/ 60 h 142"/>
                  <a:gd name="T100" fmla="*/ 5 w 113"/>
                  <a:gd name="T101" fmla="*/ 54 h 142"/>
                  <a:gd name="T102" fmla="*/ 1 w 113"/>
                  <a:gd name="T103" fmla="*/ 48 h 142"/>
                  <a:gd name="T104" fmla="*/ 0 w 113"/>
                  <a:gd name="T105" fmla="*/ 44 h 142"/>
                  <a:gd name="T106" fmla="*/ 2 w 113"/>
                  <a:gd name="T107" fmla="*/ 35 h 142"/>
                  <a:gd name="T108" fmla="*/ 4 w 113"/>
                  <a:gd name="T109" fmla="*/ 24 h 142"/>
                  <a:gd name="T110" fmla="*/ 11 w 113"/>
                  <a:gd name="T111" fmla="*/ 18 h 142"/>
                  <a:gd name="T112" fmla="*/ 14 w 113"/>
                  <a:gd name="T113" fmla="*/ 10 h 142"/>
                  <a:gd name="T114" fmla="*/ 18 w 113"/>
                  <a:gd name="T115" fmla="*/ 6 h 142"/>
                  <a:gd name="T116" fmla="*/ 25 w 113"/>
                  <a:gd name="T117" fmla="*/ 5 h 142"/>
                  <a:gd name="T118" fmla="*/ 32 w 113"/>
                  <a:gd name="T119" fmla="*/ 2 h 142"/>
                  <a:gd name="T120" fmla="*/ 41 w 113"/>
                  <a:gd name="T121" fmla="*/ 2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13" h="142">
                    <a:moveTo>
                      <a:pt x="84" y="72"/>
                    </a:moveTo>
                    <a:lnTo>
                      <a:pt x="83" y="74"/>
                    </a:lnTo>
                    <a:lnTo>
                      <a:pt x="82" y="74"/>
                    </a:lnTo>
                    <a:lnTo>
                      <a:pt x="82" y="75"/>
                    </a:lnTo>
                    <a:lnTo>
                      <a:pt x="82" y="77"/>
                    </a:lnTo>
                    <a:lnTo>
                      <a:pt x="82" y="78"/>
                    </a:lnTo>
                    <a:lnTo>
                      <a:pt x="82" y="79"/>
                    </a:lnTo>
                    <a:lnTo>
                      <a:pt x="83" y="78"/>
                    </a:lnTo>
                    <a:lnTo>
                      <a:pt x="84" y="77"/>
                    </a:lnTo>
                    <a:lnTo>
                      <a:pt x="85" y="76"/>
                    </a:lnTo>
                    <a:lnTo>
                      <a:pt x="85" y="75"/>
                    </a:lnTo>
                    <a:lnTo>
                      <a:pt x="85" y="74"/>
                    </a:lnTo>
                    <a:lnTo>
                      <a:pt x="84" y="72"/>
                    </a:lnTo>
                    <a:close/>
                    <a:moveTo>
                      <a:pt x="44" y="0"/>
                    </a:moveTo>
                    <a:lnTo>
                      <a:pt x="46" y="0"/>
                    </a:lnTo>
                    <a:lnTo>
                      <a:pt x="47" y="2"/>
                    </a:lnTo>
                    <a:lnTo>
                      <a:pt x="48" y="4"/>
                    </a:lnTo>
                    <a:lnTo>
                      <a:pt x="48" y="5"/>
                    </a:lnTo>
                    <a:lnTo>
                      <a:pt x="48" y="6"/>
                    </a:lnTo>
                    <a:lnTo>
                      <a:pt x="47" y="6"/>
                    </a:lnTo>
                    <a:lnTo>
                      <a:pt x="47" y="6"/>
                    </a:lnTo>
                    <a:lnTo>
                      <a:pt x="46" y="6"/>
                    </a:lnTo>
                    <a:lnTo>
                      <a:pt x="46" y="7"/>
                    </a:lnTo>
                    <a:lnTo>
                      <a:pt x="46" y="7"/>
                    </a:lnTo>
                    <a:lnTo>
                      <a:pt x="46" y="8"/>
                    </a:lnTo>
                    <a:lnTo>
                      <a:pt x="47" y="8"/>
                    </a:lnTo>
                    <a:lnTo>
                      <a:pt x="47" y="9"/>
                    </a:lnTo>
                    <a:lnTo>
                      <a:pt x="48" y="9"/>
                    </a:lnTo>
                    <a:lnTo>
                      <a:pt x="49" y="10"/>
                    </a:lnTo>
                    <a:lnTo>
                      <a:pt x="50" y="10"/>
                    </a:lnTo>
                    <a:lnTo>
                      <a:pt x="50" y="10"/>
                    </a:lnTo>
                    <a:lnTo>
                      <a:pt x="52" y="11"/>
                    </a:lnTo>
                    <a:lnTo>
                      <a:pt x="53" y="11"/>
                    </a:lnTo>
                    <a:lnTo>
                      <a:pt x="53" y="11"/>
                    </a:lnTo>
                    <a:lnTo>
                      <a:pt x="53" y="12"/>
                    </a:lnTo>
                    <a:lnTo>
                      <a:pt x="54" y="12"/>
                    </a:lnTo>
                    <a:lnTo>
                      <a:pt x="55" y="14"/>
                    </a:lnTo>
                    <a:lnTo>
                      <a:pt x="56" y="14"/>
                    </a:lnTo>
                    <a:lnTo>
                      <a:pt x="58" y="15"/>
                    </a:lnTo>
                    <a:lnTo>
                      <a:pt x="60" y="15"/>
                    </a:lnTo>
                    <a:lnTo>
                      <a:pt x="61" y="16"/>
                    </a:lnTo>
                    <a:lnTo>
                      <a:pt x="62" y="15"/>
                    </a:lnTo>
                    <a:lnTo>
                      <a:pt x="63" y="14"/>
                    </a:lnTo>
                    <a:lnTo>
                      <a:pt x="63" y="11"/>
                    </a:lnTo>
                    <a:lnTo>
                      <a:pt x="64" y="10"/>
                    </a:lnTo>
                    <a:lnTo>
                      <a:pt x="65" y="10"/>
                    </a:lnTo>
                    <a:lnTo>
                      <a:pt x="66" y="10"/>
                    </a:lnTo>
                    <a:lnTo>
                      <a:pt x="68" y="11"/>
                    </a:lnTo>
                    <a:lnTo>
                      <a:pt x="70" y="11"/>
                    </a:lnTo>
                    <a:lnTo>
                      <a:pt x="72" y="11"/>
                    </a:lnTo>
                    <a:lnTo>
                      <a:pt x="73" y="11"/>
                    </a:lnTo>
                    <a:lnTo>
                      <a:pt x="75" y="11"/>
                    </a:lnTo>
                    <a:lnTo>
                      <a:pt x="76" y="12"/>
                    </a:lnTo>
                    <a:lnTo>
                      <a:pt x="75" y="12"/>
                    </a:lnTo>
                    <a:lnTo>
                      <a:pt x="75" y="14"/>
                    </a:lnTo>
                    <a:lnTo>
                      <a:pt x="74" y="15"/>
                    </a:lnTo>
                    <a:lnTo>
                      <a:pt x="73" y="16"/>
                    </a:lnTo>
                    <a:lnTo>
                      <a:pt x="72" y="17"/>
                    </a:lnTo>
                    <a:lnTo>
                      <a:pt x="73" y="17"/>
                    </a:lnTo>
                    <a:lnTo>
                      <a:pt x="73" y="17"/>
                    </a:lnTo>
                    <a:lnTo>
                      <a:pt x="75" y="15"/>
                    </a:lnTo>
                    <a:lnTo>
                      <a:pt x="76" y="14"/>
                    </a:lnTo>
                    <a:lnTo>
                      <a:pt x="78" y="12"/>
                    </a:lnTo>
                    <a:lnTo>
                      <a:pt x="79" y="12"/>
                    </a:lnTo>
                    <a:lnTo>
                      <a:pt x="80" y="12"/>
                    </a:lnTo>
                    <a:lnTo>
                      <a:pt x="82" y="14"/>
                    </a:lnTo>
                    <a:lnTo>
                      <a:pt x="83" y="15"/>
                    </a:lnTo>
                    <a:lnTo>
                      <a:pt x="83" y="16"/>
                    </a:lnTo>
                    <a:lnTo>
                      <a:pt x="83" y="17"/>
                    </a:lnTo>
                    <a:lnTo>
                      <a:pt x="84" y="19"/>
                    </a:lnTo>
                    <a:lnTo>
                      <a:pt x="85" y="21"/>
                    </a:lnTo>
                    <a:lnTo>
                      <a:pt x="86" y="24"/>
                    </a:lnTo>
                    <a:lnTo>
                      <a:pt x="88" y="29"/>
                    </a:lnTo>
                    <a:lnTo>
                      <a:pt x="88" y="31"/>
                    </a:lnTo>
                    <a:lnTo>
                      <a:pt x="88" y="33"/>
                    </a:lnTo>
                    <a:lnTo>
                      <a:pt x="88" y="35"/>
                    </a:lnTo>
                    <a:lnTo>
                      <a:pt x="89" y="36"/>
                    </a:lnTo>
                    <a:lnTo>
                      <a:pt x="90" y="39"/>
                    </a:lnTo>
                    <a:lnTo>
                      <a:pt x="92" y="40"/>
                    </a:lnTo>
                    <a:lnTo>
                      <a:pt x="94" y="42"/>
                    </a:lnTo>
                    <a:lnTo>
                      <a:pt x="95" y="44"/>
                    </a:lnTo>
                    <a:lnTo>
                      <a:pt x="96" y="45"/>
                    </a:lnTo>
                    <a:lnTo>
                      <a:pt x="97" y="46"/>
                    </a:lnTo>
                    <a:lnTo>
                      <a:pt x="98" y="46"/>
                    </a:lnTo>
                    <a:lnTo>
                      <a:pt x="98" y="48"/>
                    </a:lnTo>
                    <a:lnTo>
                      <a:pt x="99" y="50"/>
                    </a:lnTo>
                    <a:lnTo>
                      <a:pt x="100" y="51"/>
                    </a:lnTo>
                    <a:lnTo>
                      <a:pt x="100" y="52"/>
                    </a:lnTo>
                    <a:lnTo>
                      <a:pt x="100" y="53"/>
                    </a:lnTo>
                    <a:lnTo>
                      <a:pt x="100" y="54"/>
                    </a:lnTo>
                    <a:lnTo>
                      <a:pt x="101" y="54"/>
                    </a:lnTo>
                    <a:lnTo>
                      <a:pt x="103" y="54"/>
                    </a:lnTo>
                    <a:lnTo>
                      <a:pt x="106" y="53"/>
                    </a:lnTo>
                    <a:lnTo>
                      <a:pt x="107" y="53"/>
                    </a:lnTo>
                    <a:lnTo>
                      <a:pt x="107" y="52"/>
                    </a:lnTo>
                    <a:lnTo>
                      <a:pt x="109" y="52"/>
                    </a:lnTo>
                    <a:lnTo>
                      <a:pt x="110" y="51"/>
                    </a:lnTo>
                    <a:lnTo>
                      <a:pt x="112" y="51"/>
                    </a:lnTo>
                    <a:lnTo>
                      <a:pt x="113" y="51"/>
                    </a:lnTo>
                    <a:lnTo>
                      <a:pt x="113" y="52"/>
                    </a:lnTo>
                    <a:lnTo>
                      <a:pt x="113" y="54"/>
                    </a:lnTo>
                    <a:lnTo>
                      <a:pt x="112" y="56"/>
                    </a:lnTo>
                    <a:lnTo>
                      <a:pt x="112" y="57"/>
                    </a:lnTo>
                    <a:lnTo>
                      <a:pt x="111" y="58"/>
                    </a:lnTo>
                    <a:lnTo>
                      <a:pt x="110" y="60"/>
                    </a:lnTo>
                    <a:lnTo>
                      <a:pt x="109" y="63"/>
                    </a:lnTo>
                    <a:lnTo>
                      <a:pt x="108" y="64"/>
                    </a:lnTo>
                    <a:lnTo>
                      <a:pt x="108" y="66"/>
                    </a:lnTo>
                    <a:lnTo>
                      <a:pt x="107" y="67"/>
                    </a:lnTo>
                    <a:lnTo>
                      <a:pt x="106" y="68"/>
                    </a:lnTo>
                    <a:lnTo>
                      <a:pt x="104" y="69"/>
                    </a:lnTo>
                    <a:lnTo>
                      <a:pt x="103" y="70"/>
                    </a:lnTo>
                    <a:lnTo>
                      <a:pt x="102" y="70"/>
                    </a:lnTo>
                    <a:lnTo>
                      <a:pt x="101" y="72"/>
                    </a:lnTo>
                    <a:lnTo>
                      <a:pt x="100" y="74"/>
                    </a:lnTo>
                    <a:lnTo>
                      <a:pt x="99" y="76"/>
                    </a:lnTo>
                    <a:lnTo>
                      <a:pt x="98" y="77"/>
                    </a:lnTo>
                    <a:lnTo>
                      <a:pt x="97" y="78"/>
                    </a:lnTo>
                    <a:lnTo>
                      <a:pt x="96" y="79"/>
                    </a:lnTo>
                    <a:lnTo>
                      <a:pt x="95" y="81"/>
                    </a:lnTo>
                    <a:lnTo>
                      <a:pt x="94" y="81"/>
                    </a:lnTo>
                    <a:lnTo>
                      <a:pt x="94" y="82"/>
                    </a:lnTo>
                    <a:lnTo>
                      <a:pt x="92" y="84"/>
                    </a:lnTo>
                    <a:lnTo>
                      <a:pt x="92" y="85"/>
                    </a:lnTo>
                    <a:lnTo>
                      <a:pt x="92" y="87"/>
                    </a:lnTo>
                    <a:lnTo>
                      <a:pt x="94" y="89"/>
                    </a:lnTo>
                    <a:lnTo>
                      <a:pt x="94" y="90"/>
                    </a:lnTo>
                    <a:lnTo>
                      <a:pt x="95" y="92"/>
                    </a:lnTo>
                    <a:lnTo>
                      <a:pt x="96" y="94"/>
                    </a:lnTo>
                    <a:lnTo>
                      <a:pt x="96" y="95"/>
                    </a:lnTo>
                    <a:lnTo>
                      <a:pt x="96" y="97"/>
                    </a:lnTo>
                    <a:lnTo>
                      <a:pt x="96" y="100"/>
                    </a:lnTo>
                    <a:lnTo>
                      <a:pt x="96" y="102"/>
                    </a:lnTo>
                    <a:lnTo>
                      <a:pt x="95" y="103"/>
                    </a:lnTo>
                    <a:lnTo>
                      <a:pt x="95" y="104"/>
                    </a:lnTo>
                    <a:lnTo>
                      <a:pt x="94" y="105"/>
                    </a:lnTo>
                    <a:lnTo>
                      <a:pt x="92" y="106"/>
                    </a:lnTo>
                    <a:lnTo>
                      <a:pt x="91" y="107"/>
                    </a:lnTo>
                    <a:lnTo>
                      <a:pt x="90" y="108"/>
                    </a:lnTo>
                    <a:lnTo>
                      <a:pt x="89" y="109"/>
                    </a:lnTo>
                    <a:lnTo>
                      <a:pt x="88" y="111"/>
                    </a:lnTo>
                    <a:lnTo>
                      <a:pt x="87" y="112"/>
                    </a:lnTo>
                    <a:lnTo>
                      <a:pt x="86" y="114"/>
                    </a:lnTo>
                    <a:lnTo>
                      <a:pt x="86" y="115"/>
                    </a:lnTo>
                    <a:lnTo>
                      <a:pt x="87" y="116"/>
                    </a:lnTo>
                    <a:lnTo>
                      <a:pt x="87" y="117"/>
                    </a:lnTo>
                    <a:lnTo>
                      <a:pt x="87" y="119"/>
                    </a:lnTo>
                    <a:lnTo>
                      <a:pt x="87" y="120"/>
                    </a:lnTo>
                    <a:lnTo>
                      <a:pt x="87" y="121"/>
                    </a:lnTo>
                    <a:lnTo>
                      <a:pt x="86" y="121"/>
                    </a:lnTo>
                    <a:lnTo>
                      <a:pt x="84" y="123"/>
                    </a:lnTo>
                    <a:lnTo>
                      <a:pt x="83" y="123"/>
                    </a:lnTo>
                    <a:lnTo>
                      <a:pt x="83" y="124"/>
                    </a:lnTo>
                    <a:lnTo>
                      <a:pt x="83" y="125"/>
                    </a:lnTo>
                    <a:lnTo>
                      <a:pt x="83" y="126"/>
                    </a:lnTo>
                    <a:lnTo>
                      <a:pt x="84" y="127"/>
                    </a:lnTo>
                    <a:lnTo>
                      <a:pt x="83" y="128"/>
                    </a:lnTo>
                    <a:lnTo>
                      <a:pt x="83" y="129"/>
                    </a:lnTo>
                    <a:lnTo>
                      <a:pt x="82" y="130"/>
                    </a:lnTo>
                    <a:lnTo>
                      <a:pt x="80" y="131"/>
                    </a:lnTo>
                    <a:lnTo>
                      <a:pt x="79" y="132"/>
                    </a:lnTo>
                    <a:lnTo>
                      <a:pt x="78" y="135"/>
                    </a:lnTo>
                    <a:lnTo>
                      <a:pt x="76" y="137"/>
                    </a:lnTo>
                    <a:lnTo>
                      <a:pt x="75" y="138"/>
                    </a:lnTo>
                    <a:lnTo>
                      <a:pt x="73" y="139"/>
                    </a:lnTo>
                    <a:lnTo>
                      <a:pt x="71" y="139"/>
                    </a:lnTo>
                    <a:lnTo>
                      <a:pt x="68" y="139"/>
                    </a:lnTo>
                    <a:lnTo>
                      <a:pt x="66" y="139"/>
                    </a:lnTo>
                    <a:lnTo>
                      <a:pt x="64" y="140"/>
                    </a:lnTo>
                    <a:lnTo>
                      <a:pt x="63" y="141"/>
                    </a:lnTo>
                    <a:lnTo>
                      <a:pt x="62" y="142"/>
                    </a:lnTo>
                    <a:lnTo>
                      <a:pt x="60" y="141"/>
                    </a:lnTo>
                    <a:lnTo>
                      <a:pt x="59" y="140"/>
                    </a:lnTo>
                    <a:lnTo>
                      <a:pt x="59" y="139"/>
                    </a:lnTo>
                    <a:lnTo>
                      <a:pt x="59" y="137"/>
                    </a:lnTo>
                    <a:lnTo>
                      <a:pt x="59" y="136"/>
                    </a:lnTo>
                    <a:lnTo>
                      <a:pt x="58" y="135"/>
                    </a:lnTo>
                    <a:lnTo>
                      <a:pt x="58" y="135"/>
                    </a:lnTo>
                    <a:lnTo>
                      <a:pt x="58" y="133"/>
                    </a:lnTo>
                    <a:lnTo>
                      <a:pt x="58" y="131"/>
                    </a:lnTo>
                    <a:lnTo>
                      <a:pt x="56" y="130"/>
                    </a:lnTo>
                    <a:lnTo>
                      <a:pt x="54" y="128"/>
                    </a:lnTo>
                    <a:lnTo>
                      <a:pt x="54" y="126"/>
                    </a:lnTo>
                    <a:lnTo>
                      <a:pt x="53" y="126"/>
                    </a:lnTo>
                    <a:lnTo>
                      <a:pt x="54" y="124"/>
                    </a:lnTo>
                    <a:lnTo>
                      <a:pt x="54" y="123"/>
                    </a:lnTo>
                    <a:lnTo>
                      <a:pt x="55" y="120"/>
                    </a:lnTo>
                    <a:lnTo>
                      <a:pt x="54" y="119"/>
                    </a:lnTo>
                    <a:lnTo>
                      <a:pt x="53" y="117"/>
                    </a:lnTo>
                    <a:lnTo>
                      <a:pt x="52" y="116"/>
                    </a:lnTo>
                    <a:lnTo>
                      <a:pt x="50" y="114"/>
                    </a:lnTo>
                    <a:lnTo>
                      <a:pt x="50" y="112"/>
                    </a:lnTo>
                    <a:lnTo>
                      <a:pt x="49" y="111"/>
                    </a:lnTo>
                    <a:lnTo>
                      <a:pt x="49" y="108"/>
                    </a:lnTo>
                    <a:lnTo>
                      <a:pt x="48" y="106"/>
                    </a:lnTo>
                    <a:lnTo>
                      <a:pt x="48" y="103"/>
                    </a:lnTo>
                    <a:lnTo>
                      <a:pt x="49" y="101"/>
                    </a:lnTo>
                    <a:lnTo>
                      <a:pt x="50" y="99"/>
                    </a:lnTo>
                    <a:lnTo>
                      <a:pt x="50" y="97"/>
                    </a:lnTo>
                    <a:lnTo>
                      <a:pt x="51" y="96"/>
                    </a:lnTo>
                    <a:lnTo>
                      <a:pt x="51" y="94"/>
                    </a:lnTo>
                    <a:lnTo>
                      <a:pt x="50" y="93"/>
                    </a:lnTo>
                    <a:lnTo>
                      <a:pt x="50" y="91"/>
                    </a:lnTo>
                    <a:lnTo>
                      <a:pt x="50" y="90"/>
                    </a:lnTo>
                    <a:lnTo>
                      <a:pt x="50" y="88"/>
                    </a:lnTo>
                    <a:lnTo>
                      <a:pt x="50" y="87"/>
                    </a:lnTo>
                    <a:lnTo>
                      <a:pt x="49" y="84"/>
                    </a:lnTo>
                    <a:lnTo>
                      <a:pt x="48" y="82"/>
                    </a:lnTo>
                    <a:lnTo>
                      <a:pt x="47" y="79"/>
                    </a:lnTo>
                    <a:lnTo>
                      <a:pt x="46" y="78"/>
                    </a:lnTo>
                    <a:lnTo>
                      <a:pt x="44" y="77"/>
                    </a:lnTo>
                    <a:lnTo>
                      <a:pt x="43" y="77"/>
                    </a:lnTo>
                    <a:lnTo>
                      <a:pt x="43" y="76"/>
                    </a:lnTo>
                    <a:lnTo>
                      <a:pt x="43" y="75"/>
                    </a:lnTo>
                    <a:lnTo>
                      <a:pt x="44" y="72"/>
                    </a:lnTo>
                    <a:lnTo>
                      <a:pt x="44" y="70"/>
                    </a:lnTo>
                    <a:lnTo>
                      <a:pt x="44" y="68"/>
                    </a:lnTo>
                    <a:lnTo>
                      <a:pt x="46" y="67"/>
                    </a:lnTo>
                    <a:lnTo>
                      <a:pt x="46" y="66"/>
                    </a:lnTo>
                    <a:lnTo>
                      <a:pt x="44" y="65"/>
                    </a:lnTo>
                    <a:lnTo>
                      <a:pt x="43" y="65"/>
                    </a:lnTo>
                    <a:lnTo>
                      <a:pt x="43" y="64"/>
                    </a:lnTo>
                    <a:lnTo>
                      <a:pt x="42" y="64"/>
                    </a:lnTo>
                    <a:lnTo>
                      <a:pt x="42" y="65"/>
                    </a:lnTo>
                    <a:lnTo>
                      <a:pt x="40" y="66"/>
                    </a:lnTo>
                    <a:lnTo>
                      <a:pt x="39" y="66"/>
                    </a:lnTo>
                    <a:lnTo>
                      <a:pt x="38" y="66"/>
                    </a:lnTo>
                    <a:lnTo>
                      <a:pt x="37" y="64"/>
                    </a:lnTo>
                    <a:lnTo>
                      <a:pt x="37" y="63"/>
                    </a:lnTo>
                    <a:lnTo>
                      <a:pt x="36" y="62"/>
                    </a:lnTo>
                    <a:lnTo>
                      <a:pt x="34" y="60"/>
                    </a:lnTo>
                    <a:lnTo>
                      <a:pt x="31" y="60"/>
                    </a:lnTo>
                    <a:lnTo>
                      <a:pt x="30" y="60"/>
                    </a:lnTo>
                    <a:lnTo>
                      <a:pt x="29" y="62"/>
                    </a:lnTo>
                    <a:lnTo>
                      <a:pt x="28" y="63"/>
                    </a:lnTo>
                    <a:lnTo>
                      <a:pt x="26" y="64"/>
                    </a:lnTo>
                    <a:lnTo>
                      <a:pt x="24" y="64"/>
                    </a:lnTo>
                    <a:lnTo>
                      <a:pt x="20" y="64"/>
                    </a:lnTo>
                    <a:lnTo>
                      <a:pt x="18" y="64"/>
                    </a:lnTo>
                    <a:lnTo>
                      <a:pt x="17" y="65"/>
                    </a:lnTo>
                    <a:lnTo>
                      <a:pt x="16" y="65"/>
                    </a:lnTo>
                    <a:lnTo>
                      <a:pt x="16" y="66"/>
                    </a:lnTo>
                    <a:lnTo>
                      <a:pt x="16" y="67"/>
                    </a:lnTo>
                    <a:lnTo>
                      <a:pt x="15" y="66"/>
                    </a:lnTo>
                    <a:lnTo>
                      <a:pt x="14" y="65"/>
                    </a:lnTo>
                    <a:lnTo>
                      <a:pt x="13" y="64"/>
                    </a:lnTo>
                    <a:lnTo>
                      <a:pt x="12" y="63"/>
                    </a:lnTo>
                    <a:lnTo>
                      <a:pt x="11" y="62"/>
                    </a:lnTo>
                    <a:lnTo>
                      <a:pt x="11" y="62"/>
                    </a:lnTo>
                    <a:lnTo>
                      <a:pt x="10" y="60"/>
                    </a:lnTo>
                    <a:lnTo>
                      <a:pt x="10" y="58"/>
                    </a:lnTo>
                    <a:lnTo>
                      <a:pt x="8" y="57"/>
                    </a:lnTo>
                    <a:lnTo>
                      <a:pt x="7" y="55"/>
                    </a:lnTo>
                    <a:lnTo>
                      <a:pt x="7" y="54"/>
                    </a:lnTo>
                    <a:lnTo>
                      <a:pt x="5" y="54"/>
                    </a:lnTo>
                    <a:lnTo>
                      <a:pt x="4" y="53"/>
                    </a:lnTo>
                    <a:lnTo>
                      <a:pt x="2" y="52"/>
                    </a:lnTo>
                    <a:lnTo>
                      <a:pt x="1" y="51"/>
                    </a:lnTo>
                    <a:lnTo>
                      <a:pt x="1" y="50"/>
                    </a:lnTo>
                    <a:lnTo>
                      <a:pt x="1" y="48"/>
                    </a:lnTo>
                    <a:lnTo>
                      <a:pt x="1" y="47"/>
                    </a:lnTo>
                    <a:lnTo>
                      <a:pt x="0" y="46"/>
                    </a:lnTo>
                    <a:lnTo>
                      <a:pt x="0" y="45"/>
                    </a:lnTo>
                    <a:lnTo>
                      <a:pt x="0" y="45"/>
                    </a:lnTo>
                    <a:lnTo>
                      <a:pt x="0" y="44"/>
                    </a:lnTo>
                    <a:lnTo>
                      <a:pt x="1" y="43"/>
                    </a:lnTo>
                    <a:lnTo>
                      <a:pt x="2" y="41"/>
                    </a:lnTo>
                    <a:lnTo>
                      <a:pt x="3" y="39"/>
                    </a:lnTo>
                    <a:lnTo>
                      <a:pt x="3" y="36"/>
                    </a:lnTo>
                    <a:lnTo>
                      <a:pt x="2" y="35"/>
                    </a:lnTo>
                    <a:lnTo>
                      <a:pt x="2" y="33"/>
                    </a:lnTo>
                    <a:lnTo>
                      <a:pt x="1" y="32"/>
                    </a:lnTo>
                    <a:lnTo>
                      <a:pt x="2" y="30"/>
                    </a:lnTo>
                    <a:lnTo>
                      <a:pt x="3" y="28"/>
                    </a:lnTo>
                    <a:lnTo>
                      <a:pt x="4" y="24"/>
                    </a:lnTo>
                    <a:lnTo>
                      <a:pt x="4" y="22"/>
                    </a:lnTo>
                    <a:lnTo>
                      <a:pt x="5" y="21"/>
                    </a:lnTo>
                    <a:lnTo>
                      <a:pt x="7" y="20"/>
                    </a:lnTo>
                    <a:lnTo>
                      <a:pt x="10" y="18"/>
                    </a:lnTo>
                    <a:lnTo>
                      <a:pt x="11" y="18"/>
                    </a:lnTo>
                    <a:lnTo>
                      <a:pt x="12" y="17"/>
                    </a:lnTo>
                    <a:lnTo>
                      <a:pt x="12" y="16"/>
                    </a:lnTo>
                    <a:lnTo>
                      <a:pt x="12" y="14"/>
                    </a:lnTo>
                    <a:lnTo>
                      <a:pt x="13" y="12"/>
                    </a:lnTo>
                    <a:lnTo>
                      <a:pt x="14" y="10"/>
                    </a:lnTo>
                    <a:lnTo>
                      <a:pt x="14" y="9"/>
                    </a:lnTo>
                    <a:lnTo>
                      <a:pt x="15" y="8"/>
                    </a:lnTo>
                    <a:lnTo>
                      <a:pt x="16" y="8"/>
                    </a:lnTo>
                    <a:lnTo>
                      <a:pt x="17" y="7"/>
                    </a:lnTo>
                    <a:lnTo>
                      <a:pt x="18" y="6"/>
                    </a:lnTo>
                    <a:lnTo>
                      <a:pt x="20" y="5"/>
                    </a:lnTo>
                    <a:lnTo>
                      <a:pt x="22" y="5"/>
                    </a:lnTo>
                    <a:lnTo>
                      <a:pt x="23" y="6"/>
                    </a:lnTo>
                    <a:lnTo>
                      <a:pt x="24" y="5"/>
                    </a:lnTo>
                    <a:lnTo>
                      <a:pt x="25" y="5"/>
                    </a:lnTo>
                    <a:lnTo>
                      <a:pt x="26" y="4"/>
                    </a:lnTo>
                    <a:lnTo>
                      <a:pt x="28" y="4"/>
                    </a:lnTo>
                    <a:lnTo>
                      <a:pt x="29" y="3"/>
                    </a:lnTo>
                    <a:lnTo>
                      <a:pt x="30" y="3"/>
                    </a:lnTo>
                    <a:lnTo>
                      <a:pt x="32" y="2"/>
                    </a:lnTo>
                    <a:lnTo>
                      <a:pt x="34" y="2"/>
                    </a:lnTo>
                    <a:lnTo>
                      <a:pt x="35" y="2"/>
                    </a:lnTo>
                    <a:lnTo>
                      <a:pt x="37" y="2"/>
                    </a:lnTo>
                    <a:lnTo>
                      <a:pt x="39" y="2"/>
                    </a:lnTo>
                    <a:lnTo>
                      <a:pt x="41" y="2"/>
                    </a:lnTo>
                    <a:lnTo>
                      <a:pt x="42" y="0"/>
                    </a:lnTo>
                    <a:lnTo>
                      <a:pt x="43" y="0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74180" tIns="37090" rIns="74180" bIns="3709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813" dirty="0">
                  <a:solidFill>
                    <a:srgbClr val="5F5F5F"/>
                  </a:solidFill>
                  <a:latin typeface="Arial"/>
                </a:endParaRPr>
              </a:p>
            </p:txBody>
          </p:sp>
          <p:sp>
            <p:nvSpPr>
              <p:cNvPr id="85" name="Freeform 449"/>
              <p:cNvSpPr>
                <a:spLocks/>
              </p:cNvSpPr>
              <p:nvPr/>
            </p:nvSpPr>
            <p:spPr bwMode="auto">
              <a:xfrm>
                <a:off x="4658911" y="3920302"/>
                <a:ext cx="18887" cy="43283"/>
              </a:xfrm>
              <a:custGeom>
                <a:avLst/>
                <a:gdLst>
                  <a:gd name="T0" fmla="*/ 10 w 12"/>
                  <a:gd name="T1" fmla="*/ 0 h 27"/>
                  <a:gd name="T2" fmla="*/ 11 w 12"/>
                  <a:gd name="T3" fmla="*/ 2 h 27"/>
                  <a:gd name="T4" fmla="*/ 12 w 12"/>
                  <a:gd name="T5" fmla="*/ 4 h 27"/>
                  <a:gd name="T6" fmla="*/ 12 w 12"/>
                  <a:gd name="T7" fmla="*/ 5 h 27"/>
                  <a:gd name="T8" fmla="*/ 12 w 12"/>
                  <a:gd name="T9" fmla="*/ 7 h 27"/>
                  <a:gd name="T10" fmla="*/ 11 w 12"/>
                  <a:gd name="T11" fmla="*/ 9 h 27"/>
                  <a:gd name="T12" fmla="*/ 11 w 12"/>
                  <a:gd name="T13" fmla="*/ 11 h 27"/>
                  <a:gd name="T14" fmla="*/ 10 w 12"/>
                  <a:gd name="T15" fmla="*/ 12 h 27"/>
                  <a:gd name="T16" fmla="*/ 10 w 12"/>
                  <a:gd name="T17" fmla="*/ 16 h 27"/>
                  <a:gd name="T18" fmla="*/ 9 w 12"/>
                  <a:gd name="T19" fmla="*/ 18 h 27"/>
                  <a:gd name="T20" fmla="*/ 8 w 12"/>
                  <a:gd name="T21" fmla="*/ 21 h 27"/>
                  <a:gd name="T22" fmla="*/ 7 w 12"/>
                  <a:gd name="T23" fmla="*/ 23 h 27"/>
                  <a:gd name="T24" fmla="*/ 7 w 12"/>
                  <a:gd name="T25" fmla="*/ 26 h 27"/>
                  <a:gd name="T26" fmla="*/ 6 w 12"/>
                  <a:gd name="T27" fmla="*/ 27 h 27"/>
                  <a:gd name="T28" fmla="*/ 3 w 12"/>
                  <a:gd name="T29" fmla="*/ 27 h 27"/>
                  <a:gd name="T30" fmla="*/ 2 w 12"/>
                  <a:gd name="T31" fmla="*/ 27 h 27"/>
                  <a:gd name="T32" fmla="*/ 1 w 12"/>
                  <a:gd name="T33" fmla="*/ 26 h 27"/>
                  <a:gd name="T34" fmla="*/ 1 w 12"/>
                  <a:gd name="T35" fmla="*/ 23 h 27"/>
                  <a:gd name="T36" fmla="*/ 1 w 12"/>
                  <a:gd name="T37" fmla="*/ 22 h 27"/>
                  <a:gd name="T38" fmla="*/ 0 w 12"/>
                  <a:gd name="T39" fmla="*/ 20 h 27"/>
                  <a:gd name="T40" fmla="*/ 0 w 12"/>
                  <a:gd name="T41" fmla="*/ 19 h 27"/>
                  <a:gd name="T42" fmla="*/ 0 w 12"/>
                  <a:gd name="T43" fmla="*/ 18 h 27"/>
                  <a:gd name="T44" fmla="*/ 1 w 12"/>
                  <a:gd name="T45" fmla="*/ 16 h 27"/>
                  <a:gd name="T46" fmla="*/ 1 w 12"/>
                  <a:gd name="T47" fmla="*/ 14 h 27"/>
                  <a:gd name="T48" fmla="*/ 1 w 12"/>
                  <a:gd name="T49" fmla="*/ 11 h 27"/>
                  <a:gd name="T50" fmla="*/ 0 w 12"/>
                  <a:gd name="T51" fmla="*/ 10 h 27"/>
                  <a:gd name="T52" fmla="*/ 1 w 12"/>
                  <a:gd name="T53" fmla="*/ 9 h 27"/>
                  <a:gd name="T54" fmla="*/ 2 w 12"/>
                  <a:gd name="T55" fmla="*/ 8 h 27"/>
                  <a:gd name="T56" fmla="*/ 3 w 12"/>
                  <a:gd name="T57" fmla="*/ 8 h 27"/>
                  <a:gd name="T58" fmla="*/ 4 w 12"/>
                  <a:gd name="T59" fmla="*/ 7 h 27"/>
                  <a:gd name="T60" fmla="*/ 6 w 12"/>
                  <a:gd name="T61" fmla="*/ 6 h 27"/>
                  <a:gd name="T62" fmla="*/ 7 w 12"/>
                  <a:gd name="T63" fmla="*/ 5 h 27"/>
                  <a:gd name="T64" fmla="*/ 8 w 12"/>
                  <a:gd name="T65" fmla="*/ 4 h 27"/>
                  <a:gd name="T66" fmla="*/ 9 w 12"/>
                  <a:gd name="T67" fmla="*/ 2 h 27"/>
                  <a:gd name="T68" fmla="*/ 9 w 12"/>
                  <a:gd name="T69" fmla="*/ 0 h 27"/>
                  <a:gd name="T70" fmla="*/ 10 w 12"/>
                  <a:gd name="T71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2" h="27">
                    <a:moveTo>
                      <a:pt x="10" y="0"/>
                    </a:moveTo>
                    <a:lnTo>
                      <a:pt x="11" y="2"/>
                    </a:lnTo>
                    <a:lnTo>
                      <a:pt x="12" y="4"/>
                    </a:lnTo>
                    <a:lnTo>
                      <a:pt x="12" y="5"/>
                    </a:lnTo>
                    <a:lnTo>
                      <a:pt x="12" y="7"/>
                    </a:lnTo>
                    <a:lnTo>
                      <a:pt x="11" y="9"/>
                    </a:lnTo>
                    <a:lnTo>
                      <a:pt x="11" y="11"/>
                    </a:lnTo>
                    <a:lnTo>
                      <a:pt x="10" y="12"/>
                    </a:lnTo>
                    <a:lnTo>
                      <a:pt x="10" y="16"/>
                    </a:lnTo>
                    <a:lnTo>
                      <a:pt x="9" y="18"/>
                    </a:lnTo>
                    <a:lnTo>
                      <a:pt x="8" y="21"/>
                    </a:lnTo>
                    <a:lnTo>
                      <a:pt x="7" y="23"/>
                    </a:lnTo>
                    <a:lnTo>
                      <a:pt x="7" y="26"/>
                    </a:lnTo>
                    <a:lnTo>
                      <a:pt x="6" y="27"/>
                    </a:lnTo>
                    <a:lnTo>
                      <a:pt x="3" y="27"/>
                    </a:lnTo>
                    <a:lnTo>
                      <a:pt x="2" y="27"/>
                    </a:lnTo>
                    <a:lnTo>
                      <a:pt x="1" y="26"/>
                    </a:lnTo>
                    <a:lnTo>
                      <a:pt x="1" y="23"/>
                    </a:lnTo>
                    <a:lnTo>
                      <a:pt x="1" y="22"/>
                    </a:lnTo>
                    <a:lnTo>
                      <a:pt x="0" y="20"/>
                    </a:lnTo>
                    <a:lnTo>
                      <a:pt x="0" y="19"/>
                    </a:lnTo>
                    <a:lnTo>
                      <a:pt x="0" y="18"/>
                    </a:lnTo>
                    <a:lnTo>
                      <a:pt x="1" y="16"/>
                    </a:lnTo>
                    <a:lnTo>
                      <a:pt x="1" y="14"/>
                    </a:lnTo>
                    <a:lnTo>
                      <a:pt x="1" y="11"/>
                    </a:lnTo>
                    <a:lnTo>
                      <a:pt x="0" y="10"/>
                    </a:lnTo>
                    <a:lnTo>
                      <a:pt x="1" y="9"/>
                    </a:lnTo>
                    <a:lnTo>
                      <a:pt x="2" y="8"/>
                    </a:lnTo>
                    <a:lnTo>
                      <a:pt x="3" y="8"/>
                    </a:lnTo>
                    <a:lnTo>
                      <a:pt x="4" y="7"/>
                    </a:lnTo>
                    <a:lnTo>
                      <a:pt x="6" y="6"/>
                    </a:lnTo>
                    <a:lnTo>
                      <a:pt x="7" y="5"/>
                    </a:lnTo>
                    <a:lnTo>
                      <a:pt x="8" y="4"/>
                    </a:lnTo>
                    <a:lnTo>
                      <a:pt x="9" y="2"/>
                    </a:lnTo>
                    <a:lnTo>
                      <a:pt x="9" y="0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74180" tIns="37090" rIns="74180" bIns="3709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813" dirty="0">
                  <a:solidFill>
                    <a:srgbClr val="5F5F5F"/>
                  </a:solidFill>
                  <a:latin typeface="Arial"/>
                </a:endParaRPr>
              </a:p>
            </p:txBody>
          </p:sp>
          <p:sp>
            <p:nvSpPr>
              <p:cNvPr id="86" name="Freeform 450"/>
              <p:cNvSpPr>
                <a:spLocks/>
              </p:cNvSpPr>
              <p:nvPr/>
            </p:nvSpPr>
            <p:spPr bwMode="auto">
              <a:xfrm>
                <a:off x="4753346" y="3852973"/>
                <a:ext cx="4722" cy="16031"/>
              </a:xfrm>
              <a:custGeom>
                <a:avLst/>
                <a:gdLst>
                  <a:gd name="T0" fmla="*/ 1 w 3"/>
                  <a:gd name="T1" fmla="*/ 0 h 10"/>
                  <a:gd name="T2" fmla="*/ 2 w 3"/>
                  <a:gd name="T3" fmla="*/ 0 h 10"/>
                  <a:gd name="T4" fmla="*/ 2 w 3"/>
                  <a:gd name="T5" fmla="*/ 1 h 10"/>
                  <a:gd name="T6" fmla="*/ 2 w 3"/>
                  <a:gd name="T7" fmla="*/ 2 h 10"/>
                  <a:gd name="T8" fmla="*/ 3 w 3"/>
                  <a:gd name="T9" fmla="*/ 3 h 10"/>
                  <a:gd name="T10" fmla="*/ 3 w 3"/>
                  <a:gd name="T11" fmla="*/ 4 h 10"/>
                  <a:gd name="T12" fmla="*/ 3 w 3"/>
                  <a:gd name="T13" fmla="*/ 7 h 10"/>
                  <a:gd name="T14" fmla="*/ 2 w 3"/>
                  <a:gd name="T15" fmla="*/ 8 h 10"/>
                  <a:gd name="T16" fmla="*/ 2 w 3"/>
                  <a:gd name="T17" fmla="*/ 9 h 10"/>
                  <a:gd name="T18" fmla="*/ 1 w 3"/>
                  <a:gd name="T19" fmla="*/ 10 h 10"/>
                  <a:gd name="T20" fmla="*/ 0 w 3"/>
                  <a:gd name="T21" fmla="*/ 9 h 10"/>
                  <a:gd name="T22" fmla="*/ 0 w 3"/>
                  <a:gd name="T23" fmla="*/ 7 h 10"/>
                  <a:gd name="T24" fmla="*/ 0 w 3"/>
                  <a:gd name="T25" fmla="*/ 4 h 10"/>
                  <a:gd name="T26" fmla="*/ 0 w 3"/>
                  <a:gd name="T27" fmla="*/ 2 h 10"/>
                  <a:gd name="T28" fmla="*/ 0 w 3"/>
                  <a:gd name="T29" fmla="*/ 1 h 10"/>
                  <a:gd name="T30" fmla="*/ 1 w 3"/>
                  <a:gd name="T3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" h="10">
                    <a:moveTo>
                      <a:pt x="1" y="0"/>
                    </a:moveTo>
                    <a:lnTo>
                      <a:pt x="2" y="0"/>
                    </a:lnTo>
                    <a:lnTo>
                      <a:pt x="2" y="1"/>
                    </a:lnTo>
                    <a:lnTo>
                      <a:pt x="2" y="2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3" y="7"/>
                    </a:lnTo>
                    <a:lnTo>
                      <a:pt x="2" y="8"/>
                    </a:lnTo>
                    <a:lnTo>
                      <a:pt x="2" y="9"/>
                    </a:lnTo>
                    <a:lnTo>
                      <a:pt x="1" y="10"/>
                    </a:lnTo>
                    <a:lnTo>
                      <a:pt x="0" y="9"/>
                    </a:lnTo>
                    <a:lnTo>
                      <a:pt x="0" y="7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74180" tIns="37090" rIns="74180" bIns="3709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813" dirty="0">
                  <a:solidFill>
                    <a:srgbClr val="5F5F5F"/>
                  </a:solidFill>
                  <a:latin typeface="Arial"/>
                </a:endParaRPr>
              </a:p>
            </p:txBody>
          </p:sp>
          <p:sp>
            <p:nvSpPr>
              <p:cNvPr id="87" name="Freeform 451"/>
              <p:cNvSpPr>
                <a:spLocks/>
              </p:cNvSpPr>
              <p:nvPr/>
            </p:nvSpPr>
            <p:spPr bwMode="auto">
              <a:xfrm>
                <a:off x="4566051" y="3755187"/>
                <a:ext cx="4722" cy="4810"/>
              </a:xfrm>
              <a:custGeom>
                <a:avLst/>
                <a:gdLst>
                  <a:gd name="T0" fmla="*/ 2 w 3"/>
                  <a:gd name="T1" fmla="*/ 0 h 3"/>
                  <a:gd name="T2" fmla="*/ 2 w 3"/>
                  <a:gd name="T3" fmla="*/ 0 h 3"/>
                  <a:gd name="T4" fmla="*/ 3 w 3"/>
                  <a:gd name="T5" fmla="*/ 1 h 3"/>
                  <a:gd name="T6" fmla="*/ 3 w 3"/>
                  <a:gd name="T7" fmla="*/ 2 h 3"/>
                  <a:gd name="T8" fmla="*/ 2 w 3"/>
                  <a:gd name="T9" fmla="*/ 3 h 3"/>
                  <a:gd name="T10" fmla="*/ 1 w 3"/>
                  <a:gd name="T11" fmla="*/ 3 h 3"/>
                  <a:gd name="T12" fmla="*/ 0 w 3"/>
                  <a:gd name="T13" fmla="*/ 2 h 3"/>
                  <a:gd name="T14" fmla="*/ 1 w 3"/>
                  <a:gd name="T15" fmla="*/ 0 h 3"/>
                  <a:gd name="T16" fmla="*/ 2 w 3"/>
                  <a:gd name="T1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" h="3">
                    <a:moveTo>
                      <a:pt x="2" y="0"/>
                    </a:moveTo>
                    <a:lnTo>
                      <a:pt x="2" y="0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3"/>
                    </a:lnTo>
                    <a:lnTo>
                      <a:pt x="1" y="3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74180" tIns="37090" rIns="74180" bIns="3709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813" dirty="0">
                  <a:solidFill>
                    <a:srgbClr val="5F5F5F"/>
                  </a:solidFill>
                  <a:latin typeface="Arial"/>
                </a:endParaRPr>
              </a:p>
            </p:txBody>
          </p:sp>
          <p:sp>
            <p:nvSpPr>
              <p:cNvPr id="88" name="Freeform 452"/>
              <p:cNvSpPr>
                <a:spLocks/>
              </p:cNvSpPr>
              <p:nvPr/>
            </p:nvSpPr>
            <p:spPr bwMode="auto">
              <a:xfrm>
                <a:off x="4551885" y="3756790"/>
                <a:ext cx="3148" cy="3206"/>
              </a:xfrm>
              <a:custGeom>
                <a:avLst/>
                <a:gdLst>
                  <a:gd name="T0" fmla="*/ 2 w 2"/>
                  <a:gd name="T1" fmla="*/ 0 h 2"/>
                  <a:gd name="T2" fmla="*/ 2 w 2"/>
                  <a:gd name="T3" fmla="*/ 1 h 2"/>
                  <a:gd name="T4" fmla="*/ 2 w 2"/>
                  <a:gd name="T5" fmla="*/ 1 h 2"/>
                  <a:gd name="T6" fmla="*/ 2 w 2"/>
                  <a:gd name="T7" fmla="*/ 2 h 2"/>
                  <a:gd name="T8" fmla="*/ 0 w 2"/>
                  <a:gd name="T9" fmla="*/ 2 h 2"/>
                  <a:gd name="T10" fmla="*/ 0 w 2"/>
                  <a:gd name="T11" fmla="*/ 1 h 2"/>
                  <a:gd name="T12" fmla="*/ 2 w 2"/>
                  <a:gd name="T13" fmla="*/ 0 h 2"/>
                  <a:gd name="T14" fmla="*/ 2 w 2"/>
                  <a:gd name="T1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lnTo>
                      <a:pt x="2" y="1"/>
                    </a:lnTo>
                    <a:lnTo>
                      <a:pt x="2" y="1"/>
                    </a:lnTo>
                    <a:lnTo>
                      <a:pt x="2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74180" tIns="37090" rIns="74180" bIns="3709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813" dirty="0">
                  <a:solidFill>
                    <a:srgbClr val="5F5F5F"/>
                  </a:solidFill>
                  <a:latin typeface="Arial"/>
                </a:endParaRPr>
              </a:p>
            </p:txBody>
          </p:sp>
          <p:sp>
            <p:nvSpPr>
              <p:cNvPr id="89" name="Freeform 453"/>
              <p:cNvSpPr>
                <a:spLocks/>
              </p:cNvSpPr>
              <p:nvPr/>
            </p:nvSpPr>
            <p:spPr bwMode="auto">
              <a:xfrm>
                <a:off x="4578642" y="3763202"/>
                <a:ext cx="7870" cy="6412"/>
              </a:xfrm>
              <a:custGeom>
                <a:avLst/>
                <a:gdLst>
                  <a:gd name="T0" fmla="*/ 1 w 5"/>
                  <a:gd name="T1" fmla="*/ 0 h 4"/>
                  <a:gd name="T2" fmla="*/ 2 w 5"/>
                  <a:gd name="T3" fmla="*/ 0 h 4"/>
                  <a:gd name="T4" fmla="*/ 3 w 5"/>
                  <a:gd name="T5" fmla="*/ 0 h 4"/>
                  <a:gd name="T6" fmla="*/ 4 w 5"/>
                  <a:gd name="T7" fmla="*/ 0 h 4"/>
                  <a:gd name="T8" fmla="*/ 4 w 5"/>
                  <a:gd name="T9" fmla="*/ 0 h 4"/>
                  <a:gd name="T10" fmla="*/ 5 w 5"/>
                  <a:gd name="T11" fmla="*/ 1 h 4"/>
                  <a:gd name="T12" fmla="*/ 5 w 5"/>
                  <a:gd name="T13" fmla="*/ 3 h 4"/>
                  <a:gd name="T14" fmla="*/ 5 w 5"/>
                  <a:gd name="T15" fmla="*/ 4 h 4"/>
                  <a:gd name="T16" fmla="*/ 4 w 5"/>
                  <a:gd name="T17" fmla="*/ 4 h 4"/>
                  <a:gd name="T18" fmla="*/ 3 w 5"/>
                  <a:gd name="T19" fmla="*/ 4 h 4"/>
                  <a:gd name="T20" fmla="*/ 3 w 5"/>
                  <a:gd name="T21" fmla="*/ 3 h 4"/>
                  <a:gd name="T22" fmla="*/ 1 w 5"/>
                  <a:gd name="T23" fmla="*/ 1 h 4"/>
                  <a:gd name="T24" fmla="*/ 1 w 5"/>
                  <a:gd name="T25" fmla="*/ 1 h 4"/>
                  <a:gd name="T26" fmla="*/ 0 w 5"/>
                  <a:gd name="T27" fmla="*/ 0 h 4"/>
                  <a:gd name="T28" fmla="*/ 0 w 5"/>
                  <a:gd name="T29" fmla="*/ 0 h 4"/>
                  <a:gd name="T30" fmla="*/ 1 w 5"/>
                  <a:gd name="T31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" h="4">
                    <a:moveTo>
                      <a:pt x="1" y="0"/>
                    </a:moveTo>
                    <a:lnTo>
                      <a:pt x="2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1"/>
                    </a:lnTo>
                    <a:lnTo>
                      <a:pt x="5" y="3"/>
                    </a:lnTo>
                    <a:lnTo>
                      <a:pt x="5" y="4"/>
                    </a:lnTo>
                    <a:lnTo>
                      <a:pt x="4" y="4"/>
                    </a:lnTo>
                    <a:lnTo>
                      <a:pt x="3" y="4"/>
                    </a:lnTo>
                    <a:lnTo>
                      <a:pt x="3" y="3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74180" tIns="37090" rIns="74180" bIns="3709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813" dirty="0">
                  <a:solidFill>
                    <a:srgbClr val="5F5F5F"/>
                  </a:solidFill>
                  <a:latin typeface="Arial"/>
                </a:endParaRPr>
              </a:p>
            </p:txBody>
          </p:sp>
          <p:sp>
            <p:nvSpPr>
              <p:cNvPr id="90" name="Freeform 454"/>
              <p:cNvSpPr>
                <a:spLocks/>
              </p:cNvSpPr>
              <p:nvPr/>
            </p:nvSpPr>
            <p:spPr bwMode="auto">
              <a:xfrm>
                <a:off x="4520407" y="3710302"/>
                <a:ext cx="11018" cy="12824"/>
              </a:xfrm>
              <a:custGeom>
                <a:avLst/>
                <a:gdLst>
                  <a:gd name="T0" fmla="*/ 4 w 7"/>
                  <a:gd name="T1" fmla="*/ 0 h 8"/>
                  <a:gd name="T2" fmla="*/ 5 w 7"/>
                  <a:gd name="T3" fmla="*/ 0 h 8"/>
                  <a:gd name="T4" fmla="*/ 6 w 7"/>
                  <a:gd name="T5" fmla="*/ 1 h 8"/>
                  <a:gd name="T6" fmla="*/ 6 w 7"/>
                  <a:gd name="T7" fmla="*/ 2 h 8"/>
                  <a:gd name="T8" fmla="*/ 7 w 7"/>
                  <a:gd name="T9" fmla="*/ 4 h 8"/>
                  <a:gd name="T10" fmla="*/ 6 w 7"/>
                  <a:gd name="T11" fmla="*/ 5 h 8"/>
                  <a:gd name="T12" fmla="*/ 5 w 7"/>
                  <a:gd name="T13" fmla="*/ 6 h 8"/>
                  <a:gd name="T14" fmla="*/ 4 w 7"/>
                  <a:gd name="T15" fmla="*/ 7 h 8"/>
                  <a:gd name="T16" fmla="*/ 3 w 7"/>
                  <a:gd name="T17" fmla="*/ 7 h 8"/>
                  <a:gd name="T18" fmla="*/ 1 w 7"/>
                  <a:gd name="T19" fmla="*/ 8 h 8"/>
                  <a:gd name="T20" fmla="*/ 1 w 7"/>
                  <a:gd name="T21" fmla="*/ 7 h 8"/>
                  <a:gd name="T22" fmla="*/ 0 w 7"/>
                  <a:gd name="T23" fmla="*/ 7 h 8"/>
                  <a:gd name="T24" fmla="*/ 0 w 7"/>
                  <a:gd name="T25" fmla="*/ 6 h 8"/>
                  <a:gd name="T26" fmla="*/ 0 w 7"/>
                  <a:gd name="T27" fmla="*/ 5 h 8"/>
                  <a:gd name="T28" fmla="*/ 1 w 7"/>
                  <a:gd name="T29" fmla="*/ 5 h 8"/>
                  <a:gd name="T30" fmla="*/ 0 w 7"/>
                  <a:gd name="T31" fmla="*/ 4 h 8"/>
                  <a:gd name="T32" fmla="*/ 0 w 7"/>
                  <a:gd name="T33" fmla="*/ 3 h 8"/>
                  <a:gd name="T34" fmla="*/ 0 w 7"/>
                  <a:gd name="T35" fmla="*/ 2 h 8"/>
                  <a:gd name="T36" fmla="*/ 1 w 7"/>
                  <a:gd name="T37" fmla="*/ 2 h 8"/>
                  <a:gd name="T38" fmla="*/ 2 w 7"/>
                  <a:gd name="T39" fmla="*/ 2 h 8"/>
                  <a:gd name="T40" fmla="*/ 2 w 7"/>
                  <a:gd name="T41" fmla="*/ 1 h 8"/>
                  <a:gd name="T42" fmla="*/ 3 w 7"/>
                  <a:gd name="T43" fmla="*/ 1 h 8"/>
                  <a:gd name="T44" fmla="*/ 4 w 7"/>
                  <a:gd name="T4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" h="8">
                    <a:moveTo>
                      <a:pt x="4" y="0"/>
                    </a:moveTo>
                    <a:lnTo>
                      <a:pt x="5" y="0"/>
                    </a:lnTo>
                    <a:lnTo>
                      <a:pt x="6" y="1"/>
                    </a:lnTo>
                    <a:lnTo>
                      <a:pt x="6" y="2"/>
                    </a:lnTo>
                    <a:lnTo>
                      <a:pt x="7" y="4"/>
                    </a:lnTo>
                    <a:lnTo>
                      <a:pt x="6" y="5"/>
                    </a:lnTo>
                    <a:lnTo>
                      <a:pt x="5" y="6"/>
                    </a:lnTo>
                    <a:lnTo>
                      <a:pt x="4" y="7"/>
                    </a:lnTo>
                    <a:lnTo>
                      <a:pt x="3" y="7"/>
                    </a:lnTo>
                    <a:lnTo>
                      <a:pt x="1" y="8"/>
                    </a:lnTo>
                    <a:lnTo>
                      <a:pt x="1" y="7"/>
                    </a:lnTo>
                    <a:lnTo>
                      <a:pt x="0" y="7"/>
                    </a:lnTo>
                    <a:lnTo>
                      <a:pt x="0" y="6"/>
                    </a:lnTo>
                    <a:lnTo>
                      <a:pt x="0" y="5"/>
                    </a:lnTo>
                    <a:lnTo>
                      <a:pt x="1" y="5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2" y="2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74180" tIns="37090" rIns="74180" bIns="3709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813" dirty="0">
                  <a:solidFill>
                    <a:srgbClr val="5F5F5F"/>
                  </a:solidFill>
                  <a:latin typeface="Arial"/>
                </a:endParaRPr>
              </a:p>
            </p:txBody>
          </p:sp>
          <p:sp>
            <p:nvSpPr>
              <p:cNvPr id="91" name="Freeform 455"/>
              <p:cNvSpPr>
                <a:spLocks/>
              </p:cNvSpPr>
              <p:nvPr/>
            </p:nvSpPr>
            <p:spPr bwMode="auto">
              <a:xfrm>
                <a:off x="4526702" y="3699080"/>
                <a:ext cx="23609" cy="25649"/>
              </a:xfrm>
              <a:custGeom>
                <a:avLst/>
                <a:gdLst>
                  <a:gd name="T0" fmla="*/ 6 w 15"/>
                  <a:gd name="T1" fmla="*/ 0 h 16"/>
                  <a:gd name="T2" fmla="*/ 7 w 15"/>
                  <a:gd name="T3" fmla="*/ 0 h 16"/>
                  <a:gd name="T4" fmla="*/ 8 w 15"/>
                  <a:gd name="T5" fmla="*/ 1 h 16"/>
                  <a:gd name="T6" fmla="*/ 9 w 15"/>
                  <a:gd name="T7" fmla="*/ 1 h 16"/>
                  <a:gd name="T8" fmla="*/ 10 w 15"/>
                  <a:gd name="T9" fmla="*/ 1 h 16"/>
                  <a:gd name="T10" fmla="*/ 11 w 15"/>
                  <a:gd name="T11" fmla="*/ 1 h 16"/>
                  <a:gd name="T12" fmla="*/ 11 w 15"/>
                  <a:gd name="T13" fmla="*/ 2 h 16"/>
                  <a:gd name="T14" fmla="*/ 11 w 15"/>
                  <a:gd name="T15" fmla="*/ 3 h 16"/>
                  <a:gd name="T16" fmla="*/ 10 w 15"/>
                  <a:gd name="T17" fmla="*/ 4 h 16"/>
                  <a:gd name="T18" fmla="*/ 9 w 15"/>
                  <a:gd name="T19" fmla="*/ 5 h 16"/>
                  <a:gd name="T20" fmla="*/ 9 w 15"/>
                  <a:gd name="T21" fmla="*/ 5 h 16"/>
                  <a:gd name="T22" fmla="*/ 10 w 15"/>
                  <a:gd name="T23" fmla="*/ 7 h 16"/>
                  <a:gd name="T24" fmla="*/ 11 w 15"/>
                  <a:gd name="T25" fmla="*/ 9 h 16"/>
                  <a:gd name="T26" fmla="*/ 13 w 15"/>
                  <a:gd name="T27" fmla="*/ 10 h 16"/>
                  <a:gd name="T28" fmla="*/ 14 w 15"/>
                  <a:gd name="T29" fmla="*/ 11 h 16"/>
                  <a:gd name="T30" fmla="*/ 15 w 15"/>
                  <a:gd name="T31" fmla="*/ 12 h 16"/>
                  <a:gd name="T32" fmla="*/ 15 w 15"/>
                  <a:gd name="T33" fmla="*/ 13 h 16"/>
                  <a:gd name="T34" fmla="*/ 15 w 15"/>
                  <a:gd name="T35" fmla="*/ 15 h 16"/>
                  <a:gd name="T36" fmla="*/ 14 w 15"/>
                  <a:gd name="T37" fmla="*/ 16 h 16"/>
                  <a:gd name="T38" fmla="*/ 13 w 15"/>
                  <a:gd name="T39" fmla="*/ 16 h 16"/>
                  <a:gd name="T40" fmla="*/ 11 w 15"/>
                  <a:gd name="T41" fmla="*/ 16 h 16"/>
                  <a:gd name="T42" fmla="*/ 10 w 15"/>
                  <a:gd name="T43" fmla="*/ 16 h 16"/>
                  <a:gd name="T44" fmla="*/ 9 w 15"/>
                  <a:gd name="T45" fmla="*/ 15 h 16"/>
                  <a:gd name="T46" fmla="*/ 8 w 15"/>
                  <a:gd name="T47" fmla="*/ 16 h 16"/>
                  <a:gd name="T48" fmla="*/ 7 w 15"/>
                  <a:gd name="T49" fmla="*/ 16 h 16"/>
                  <a:gd name="T50" fmla="*/ 7 w 15"/>
                  <a:gd name="T51" fmla="*/ 16 h 16"/>
                  <a:gd name="T52" fmla="*/ 6 w 15"/>
                  <a:gd name="T53" fmla="*/ 16 h 16"/>
                  <a:gd name="T54" fmla="*/ 6 w 15"/>
                  <a:gd name="T55" fmla="*/ 15 h 16"/>
                  <a:gd name="T56" fmla="*/ 7 w 15"/>
                  <a:gd name="T57" fmla="*/ 15 h 16"/>
                  <a:gd name="T58" fmla="*/ 6 w 15"/>
                  <a:gd name="T59" fmla="*/ 15 h 16"/>
                  <a:gd name="T60" fmla="*/ 4 w 15"/>
                  <a:gd name="T61" fmla="*/ 15 h 16"/>
                  <a:gd name="T62" fmla="*/ 3 w 15"/>
                  <a:gd name="T63" fmla="*/ 15 h 16"/>
                  <a:gd name="T64" fmla="*/ 2 w 15"/>
                  <a:gd name="T65" fmla="*/ 15 h 16"/>
                  <a:gd name="T66" fmla="*/ 3 w 15"/>
                  <a:gd name="T67" fmla="*/ 14 h 16"/>
                  <a:gd name="T68" fmla="*/ 4 w 15"/>
                  <a:gd name="T69" fmla="*/ 12 h 16"/>
                  <a:gd name="T70" fmla="*/ 6 w 15"/>
                  <a:gd name="T71" fmla="*/ 11 h 16"/>
                  <a:gd name="T72" fmla="*/ 8 w 15"/>
                  <a:gd name="T73" fmla="*/ 10 h 16"/>
                  <a:gd name="T74" fmla="*/ 8 w 15"/>
                  <a:gd name="T75" fmla="*/ 10 h 16"/>
                  <a:gd name="T76" fmla="*/ 7 w 15"/>
                  <a:gd name="T77" fmla="*/ 9 h 16"/>
                  <a:gd name="T78" fmla="*/ 6 w 15"/>
                  <a:gd name="T79" fmla="*/ 9 h 16"/>
                  <a:gd name="T80" fmla="*/ 4 w 15"/>
                  <a:gd name="T81" fmla="*/ 8 h 16"/>
                  <a:gd name="T82" fmla="*/ 2 w 15"/>
                  <a:gd name="T83" fmla="*/ 7 h 16"/>
                  <a:gd name="T84" fmla="*/ 2 w 15"/>
                  <a:gd name="T85" fmla="*/ 5 h 16"/>
                  <a:gd name="T86" fmla="*/ 1 w 15"/>
                  <a:gd name="T87" fmla="*/ 4 h 16"/>
                  <a:gd name="T88" fmla="*/ 0 w 15"/>
                  <a:gd name="T89" fmla="*/ 3 h 16"/>
                  <a:gd name="T90" fmla="*/ 0 w 15"/>
                  <a:gd name="T91" fmla="*/ 2 h 16"/>
                  <a:gd name="T92" fmla="*/ 1 w 15"/>
                  <a:gd name="T93" fmla="*/ 2 h 16"/>
                  <a:gd name="T94" fmla="*/ 2 w 15"/>
                  <a:gd name="T95" fmla="*/ 2 h 16"/>
                  <a:gd name="T96" fmla="*/ 3 w 15"/>
                  <a:gd name="T97" fmla="*/ 2 h 16"/>
                  <a:gd name="T98" fmla="*/ 3 w 15"/>
                  <a:gd name="T99" fmla="*/ 1 h 16"/>
                  <a:gd name="T100" fmla="*/ 4 w 15"/>
                  <a:gd name="T101" fmla="*/ 1 h 16"/>
                  <a:gd name="T102" fmla="*/ 6 w 15"/>
                  <a:gd name="T103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5" h="16">
                    <a:moveTo>
                      <a:pt x="6" y="0"/>
                    </a:moveTo>
                    <a:lnTo>
                      <a:pt x="7" y="0"/>
                    </a:lnTo>
                    <a:lnTo>
                      <a:pt x="8" y="1"/>
                    </a:lnTo>
                    <a:lnTo>
                      <a:pt x="9" y="1"/>
                    </a:lnTo>
                    <a:lnTo>
                      <a:pt x="10" y="1"/>
                    </a:lnTo>
                    <a:lnTo>
                      <a:pt x="11" y="1"/>
                    </a:lnTo>
                    <a:lnTo>
                      <a:pt x="11" y="2"/>
                    </a:lnTo>
                    <a:lnTo>
                      <a:pt x="11" y="3"/>
                    </a:lnTo>
                    <a:lnTo>
                      <a:pt x="10" y="4"/>
                    </a:lnTo>
                    <a:lnTo>
                      <a:pt x="9" y="5"/>
                    </a:lnTo>
                    <a:lnTo>
                      <a:pt x="9" y="5"/>
                    </a:lnTo>
                    <a:lnTo>
                      <a:pt x="10" y="7"/>
                    </a:lnTo>
                    <a:lnTo>
                      <a:pt x="11" y="9"/>
                    </a:lnTo>
                    <a:lnTo>
                      <a:pt x="13" y="10"/>
                    </a:lnTo>
                    <a:lnTo>
                      <a:pt x="14" y="11"/>
                    </a:lnTo>
                    <a:lnTo>
                      <a:pt x="15" y="12"/>
                    </a:lnTo>
                    <a:lnTo>
                      <a:pt x="15" y="13"/>
                    </a:lnTo>
                    <a:lnTo>
                      <a:pt x="15" y="15"/>
                    </a:lnTo>
                    <a:lnTo>
                      <a:pt x="14" y="16"/>
                    </a:lnTo>
                    <a:lnTo>
                      <a:pt x="13" y="16"/>
                    </a:lnTo>
                    <a:lnTo>
                      <a:pt x="11" y="16"/>
                    </a:lnTo>
                    <a:lnTo>
                      <a:pt x="10" y="16"/>
                    </a:lnTo>
                    <a:lnTo>
                      <a:pt x="9" y="15"/>
                    </a:lnTo>
                    <a:lnTo>
                      <a:pt x="8" y="16"/>
                    </a:lnTo>
                    <a:lnTo>
                      <a:pt x="7" y="16"/>
                    </a:lnTo>
                    <a:lnTo>
                      <a:pt x="7" y="16"/>
                    </a:lnTo>
                    <a:lnTo>
                      <a:pt x="6" y="16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6" y="15"/>
                    </a:lnTo>
                    <a:lnTo>
                      <a:pt x="4" y="15"/>
                    </a:lnTo>
                    <a:lnTo>
                      <a:pt x="3" y="15"/>
                    </a:lnTo>
                    <a:lnTo>
                      <a:pt x="2" y="15"/>
                    </a:lnTo>
                    <a:lnTo>
                      <a:pt x="3" y="14"/>
                    </a:lnTo>
                    <a:lnTo>
                      <a:pt x="4" y="12"/>
                    </a:lnTo>
                    <a:lnTo>
                      <a:pt x="6" y="11"/>
                    </a:lnTo>
                    <a:lnTo>
                      <a:pt x="8" y="10"/>
                    </a:lnTo>
                    <a:lnTo>
                      <a:pt x="8" y="10"/>
                    </a:lnTo>
                    <a:lnTo>
                      <a:pt x="7" y="9"/>
                    </a:lnTo>
                    <a:lnTo>
                      <a:pt x="6" y="9"/>
                    </a:lnTo>
                    <a:lnTo>
                      <a:pt x="4" y="8"/>
                    </a:lnTo>
                    <a:lnTo>
                      <a:pt x="2" y="7"/>
                    </a:lnTo>
                    <a:lnTo>
                      <a:pt x="2" y="5"/>
                    </a:lnTo>
                    <a:lnTo>
                      <a:pt x="1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2" y="2"/>
                    </a:lnTo>
                    <a:lnTo>
                      <a:pt x="3" y="2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74180" tIns="37090" rIns="74180" bIns="3709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813" dirty="0">
                  <a:solidFill>
                    <a:srgbClr val="5F5F5F"/>
                  </a:solidFill>
                  <a:latin typeface="Arial"/>
                </a:endParaRPr>
              </a:p>
            </p:txBody>
          </p:sp>
          <p:sp>
            <p:nvSpPr>
              <p:cNvPr id="92" name="Freeform 456"/>
              <p:cNvSpPr>
                <a:spLocks noEditPoints="1"/>
              </p:cNvSpPr>
              <p:nvPr/>
            </p:nvSpPr>
            <p:spPr bwMode="auto">
              <a:xfrm>
                <a:off x="4521981" y="3638163"/>
                <a:ext cx="492635" cy="222826"/>
              </a:xfrm>
              <a:custGeom>
                <a:avLst/>
                <a:gdLst>
                  <a:gd name="T0" fmla="*/ 69 w 313"/>
                  <a:gd name="T1" fmla="*/ 72 h 139"/>
                  <a:gd name="T2" fmla="*/ 78 w 313"/>
                  <a:gd name="T3" fmla="*/ 62 h 139"/>
                  <a:gd name="T4" fmla="*/ 95 w 313"/>
                  <a:gd name="T5" fmla="*/ 62 h 139"/>
                  <a:gd name="T6" fmla="*/ 98 w 313"/>
                  <a:gd name="T7" fmla="*/ 81 h 139"/>
                  <a:gd name="T8" fmla="*/ 99 w 313"/>
                  <a:gd name="T9" fmla="*/ 67 h 139"/>
                  <a:gd name="T10" fmla="*/ 70 w 313"/>
                  <a:gd name="T11" fmla="*/ 35 h 139"/>
                  <a:gd name="T12" fmla="*/ 202 w 313"/>
                  <a:gd name="T13" fmla="*/ 3 h 139"/>
                  <a:gd name="T14" fmla="*/ 224 w 313"/>
                  <a:gd name="T15" fmla="*/ 9 h 139"/>
                  <a:gd name="T16" fmla="*/ 246 w 313"/>
                  <a:gd name="T17" fmla="*/ 11 h 139"/>
                  <a:gd name="T18" fmla="*/ 251 w 313"/>
                  <a:gd name="T19" fmla="*/ 4 h 139"/>
                  <a:gd name="T20" fmla="*/ 265 w 313"/>
                  <a:gd name="T21" fmla="*/ 14 h 139"/>
                  <a:gd name="T22" fmla="*/ 296 w 313"/>
                  <a:gd name="T23" fmla="*/ 18 h 139"/>
                  <a:gd name="T24" fmla="*/ 312 w 313"/>
                  <a:gd name="T25" fmla="*/ 26 h 139"/>
                  <a:gd name="T26" fmla="*/ 291 w 313"/>
                  <a:gd name="T27" fmla="*/ 35 h 139"/>
                  <a:gd name="T28" fmla="*/ 271 w 313"/>
                  <a:gd name="T29" fmla="*/ 57 h 139"/>
                  <a:gd name="T30" fmla="*/ 287 w 313"/>
                  <a:gd name="T31" fmla="*/ 31 h 139"/>
                  <a:gd name="T32" fmla="*/ 265 w 313"/>
                  <a:gd name="T33" fmla="*/ 38 h 139"/>
                  <a:gd name="T34" fmla="*/ 242 w 313"/>
                  <a:gd name="T35" fmla="*/ 46 h 139"/>
                  <a:gd name="T36" fmla="*/ 234 w 313"/>
                  <a:gd name="T37" fmla="*/ 69 h 139"/>
                  <a:gd name="T38" fmla="*/ 226 w 313"/>
                  <a:gd name="T39" fmla="*/ 86 h 139"/>
                  <a:gd name="T40" fmla="*/ 217 w 313"/>
                  <a:gd name="T41" fmla="*/ 76 h 139"/>
                  <a:gd name="T42" fmla="*/ 217 w 313"/>
                  <a:gd name="T43" fmla="*/ 83 h 139"/>
                  <a:gd name="T44" fmla="*/ 199 w 313"/>
                  <a:gd name="T45" fmla="*/ 110 h 139"/>
                  <a:gd name="T46" fmla="*/ 192 w 313"/>
                  <a:gd name="T47" fmla="*/ 113 h 139"/>
                  <a:gd name="T48" fmla="*/ 188 w 313"/>
                  <a:gd name="T49" fmla="*/ 139 h 139"/>
                  <a:gd name="T50" fmla="*/ 178 w 313"/>
                  <a:gd name="T51" fmla="*/ 129 h 139"/>
                  <a:gd name="T52" fmla="*/ 170 w 313"/>
                  <a:gd name="T53" fmla="*/ 115 h 139"/>
                  <a:gd name="T54" fmla="*/ 148 w 313"/>
                  <a:gd name="T55" fmla="*/ 123 h 139"/>
                  <a:gd name="T56" fmla="*/ 136 w 313"/>
                  <a:gd name="T57" fmla="*/ 123 h 139"/>
                  <a:gd name="T58" fmla="*/ 126 w 313"/>
                  <a:gd name="T59" fmla="*/ 106 h 139"/>
                  <a:gd name="T60" fmla="*/ 106 w 313"/>
                  <a:gd name="T61" fmla="*/ 101 h 139"/>
                  <a:gd name="T62" fmla="*/ 102 w 313"/>
                  <a:gd name="T63" fmla="*/ 107 h 139"/>
                  <a:gd name="T64" fmla="*/ 108 w 313"/>
                  <a:gd name="T65" fmla="*/ 119 h 139"/>
                  <a:gd name="T66" fmla="*/ 84 w 313"/>
                  <a:gd name="T67" fmla="*/ 115 h 139"/>
                  <a:gd name="T68" fmla="*/ 67 w 313"/>
                  <a:gd name="T69" fmla="*/ 97 h 139"/>
                  <a:gd name="T70" fmla="*/ 65 w 313"/>
                  <a:gd name="T71" fmla="*/ 82 h 139"/>
                  <a:gd name="T72" fmla="*/ 54 w 313"/>
                  <a:gd name="T73" fmla="*/ 81 h 139"/>
                  <a:gd name="T74" fmla="*/ 36 w 313"/>
                  <a:gd name="T75" fmla="*/ 64 h 139"/>
                  <a:gd name="T76" fmla="*/ 43 w 313"/>
                  <a:gd name="T77" fmla="*/ 79 h 139"/>
                  <a:gd name="T78" fmla="*/ 23 w 313"/>
                  <a:gd name="T79" fmla="*/ 69 h 139"/>
                  <a:gd name="T80" fmla="*/ 7 w 313"/>
                  <a:gd name="T81" fmla="*/ 82 h 139"/>
                  <a:gd name="T82" fmla="*/ 2 w 313"/>
                  <a:gd name="T83" fmla="*/ 67 h 139"/>
                  <a:gd name="T84" fmla="*/ 18 w 313"/>
                  <a:gd name="T85" fmla="*/ 55 h 139"/>
                  <a:gd name="T86" fmla="*/ 30 w 313"/>
                  <a:gd name="T87" fmla="*/ 42 h 139"/>
                  <a:gd name="T88" fmla="*/ 49 w 313"/>
                  <a:gd name="T89" fmla="*/ 46 h 139"/>
                  <a:gd name="T90" fmla="*/ 62 w 313"/>
                  <a:gd name="T91" fmla="*/ 35 h 139"/>
                  <a:gd name="T92" fmla="*/ 52 w 313"/>
                  <a:gd name="T93" fmla="*/ 25 h 139"/>
                  <a:gd name="T94" fmla="*/ 43 w 313"/>
                  <a:gd name="T95" fmla="*/ 41 h 139"/>
                  <a:gd name="T96" fmla="*/ 28 w 313"/>
                  <a:gd name="T97" fmla="*/ 40 h 139"/>
                  <a:gd name="T98" fmla="*/ 43 w 313"/>
                  <a:gd name="T99" fmla="*/ 17 h 139"/>
                  <a:gd name="T100" fmla="*/ 85 w 313"/>
                  <a:gd name="T101" fmla="*/ 22 h 139"/>
                  <a:gd name="T102" fmla="*/ 81 w 313"/>
                  <a:gd name="T103" fmla="*/ 27 h 139"/>
                  <a:gd name="T104" fmla="*/ 90 w 313"/>
                  <a:gd name="T105" fmla="*/ 18 h 139"/>
                  <a:gd name="T106" fmla="*/ 106 w 313"/>
                  <a:gd name="T107" fmla="*/ 19 h 139"/>
                  <a:gd name="T108" fmla="*/ 128 w 313"/>
                  <a:gd name="T109" fmla="*/ 19 h 139"/>
                  <a:gd name="T110" fmla="*/ 136 w 313"/>
                  <a:gd name="T111" fmla="*/ 18 h 139"/>
                  <a:gd name="T112" fmla="*/ 145 w 313"/>
                  <a:gd name="T113" fmla="*/ 21 h 139"/>
                  <a:gd name="T114" fmla="*/ 139 w 313"/>
                  <a:gd name="T115" fmla="*/ 12 h 139"/>
                  <a:gd name="T116" fmla="*/ 154 w 313"/>
                  <a:gd name="T117" fmla="*/ 15 h 139"/>
                  <a:gd name="T118" fmla="*/ 163 w 313"/>
                  <a:gd name="T119" fmla="*/ 5 h 139"/>
                  <a:gd name="T120" fmla="*/ 184 w 313"/>
                  <a:gd name="T121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313" h="139">
                    <a:moveTo>
                      <a:pt x="67" y="62"/>
                    </a:moveTo>
                    <a:lnTo>
                      <a:pt x="66" y="62"/>
                    </a:lnTo>
                    <a:lnTo>
                      <a:pt x="65" y="63"/>
                    </a:lnTo>
                    <a:lnTo>
                      <a:pt x="64" y="65"/>
                    </a:lnTo>
                    <a:lnTo>
                      <a:pt x="63" y="67"/>
                    </a:lnTo>
                    <a:lnTo>
                      <a:pt x="62" y="67"/>
                    </a:lnTo>
                    <a:lnTo>
                      <a:pt x="61" y="69"/>
                    </a:lnTo>
                    <a:lnTo>
                      <a:pt x="61" y="70"/>
                    </a:lnTo>
                    <a:lnTo>
                      <a:pt x="62" y="71"/>
                    </a:lnTo>
                    <a:lnTo>
                      <a:pt x="62" y="71"/>
                    </a:lnTo>
                    <a:lnTo>
                      <a:pt x="62" y="72"/>
                    </a:lnTo>
                    <a:lnTo>
                      <a:pt x="62" y="73"/>
                    </a:lnTo>
                    <a:lnTo>
                      <a:pt x="62" y="74"/>
                    </a:lnTo>
                    <a:lnTo>
                      <a:pt x="62" y="74"/>
                    </a:lnTo>
                    <a:lnTo>
                      <a:pt x="63" y="73"/>
                    </a:lnTo>
                    <a:lnTo>
                      <a:pt x="63" y="73"/>
                    </a:lnTo>
                    <a:lnTo>
                      <a:pt x="64" y="73"/>
                    </a:lnTo>
                    <a:lnTo>
                      <a:pt x="65" y="73"/>
                    </a:lnTo>
                    <a:lnTo>
                      <a:pt x="66" y="73"/>
                    </a:lnTo>
                    <a:lnTo>
                      <a:pt x="67" y="73"/>
                    </a:lnTo>
                    <a:lnTo>
                      <a:pt x="69" y="72"/>
                    </a:lnTo>
                    <a:lnTo>
                      <a:pt x="70" y="71"/>
                    </a:lnTo>
                    <a:lnTo>
                      <a:pt x="72" y="71"/>
                    </a:lnTo>
                    <a:lnTo>
                      <a:pt x="73" y="71"/>
                    </a:lnTo>
                    <a:lnTo>
                      <a:pt x="75" y="72"/>
                    </a:lnTo>
                    <a:lnTo>
                      <a:pt x="76" y="73"/>
                    </a:lnTo>
                    <a:lnTo>
                      <a:pt x="78" y="73"/>
                    </a:lnTo>
                    <a:lnTo>
                      <a:pt x="79" y="73"/>
                    </a:lnTo>
                    <a:lnTo>
                      <a:pt x="82" y="73"/>
                    </a:lnTo>
                    <a:lnTo>
                      <a:pt x="84" y="73"/>
                    </a:lnTo>
                    <a:lnTo>
                      <a:pt x="84" y="72"/>
                    </a:lnTo>
                    <a:lnTo>
                      <a:pt x="84" y="71"/>
                    </a:lnTo>
                    <a:lnTo>
                      <a:pt x="84" y="70"/>
                    </a:lnTo>
                    <a:lnTo>
                      <a:pt x="83" y="69"/>
                    </a:lnTo>
                    <a:lnTo>
                      <a:pt x="81" y="66"/>
                    </a:lnTo>
                    <a:lnTo>
                      <a:pt x="77" y="65"/>
                    </a:lnTo>
                    <a:lnTo>
                      <a:pt x="76" y="64"/>
                    </a:lnTo>
                    <a:lnTo>
                      <a:pt x="76" y="64"/>
                    </a:lnTo>
                    <a:lnTo>
                      <a:pt x="76" y="63"/>
                    </a:lnTo>
                    <a:lnTo>
                      <a:pt x="77" y="63"/>
                    </a:lnTo>
                    <a:lnTo>
                      <a:pt x="77" y="62"/>
                    </a:lnTo>
                    <a:lnTo>
                      <a:pt x="78" y="62"/>
                    </a:lnTo>
                    <a:lnTo>
                      <a:pt x="77" y="62"/>
                    </a:lnTo>
                    <a:lnTo>
                      <a:pt x="75" y="62"/>
                    </a:lnTo>
                    <a:lnTo>
                      <a:pt x="74" y="63"/>
                    </a:lnTo>
                    <a:lnTo>
                      <a:pt x="74" y="64"/>
                    </a:lnTo>
                    <a:lnTo>
                      <a:pt x="73" y="65"/>
                    </a:lnTo>
                    <a:lnTo>
                      <a:pt x="73" y="65"/>
                    </a:lnTo>
                    <a:lnTo>
                      <a:pt x="72" y="66"/>
                    </a:lnTo>
                    <a:lnTo>
                      <a:pt x="71" y="66"/>
                    </a:lnTo>
                    <a:lnTo>
                      <a:pt x="71" y="65"/>
                    </a:lnTo>
                    <a:lnTo>
                      <a:pt x="70" y="65"/>
                    </a:lnTo>
                    <a:lnTo>
                      <a:pt x="70" y="63"/>
                    </a:lnTo>
                    <a:lnTo>
                      <a:pt x="69" y="62"/>
                    </a:lnTo>
                    <a:lnTo>
                      <a:pt x="67" y="62"/>
                    </a:lnTo>
                    <a:lnTo>
                      <a:pt x="67" y="62"/>
                    </a:lnTo>
                    <a:close/>
                    <a:moveTo>
                      <a:pt x="101" y="60"/>
                    </a:moveTo>
                    <a:lnTo>
                      <a:pt x="100" y="60"/>
                    </a:lnTo>
                    <a:lnTo>
                      <a:pt x="99" y="61"/>
                    </a:lnTo>
                    <a:lnTo>
                      <a:pt x="98" y="62"/>
                    </a:lnTo>
                    <a:lnTo>
                      <a:pt x="97" y="62"/>
                    </a:lnTo>
                    <a:lnTo>
                      <a:pt x="96" y="62"/>
                    </a:lnTo>
                    <a:lnTo>
                      <a:pt x="95" y="62"/>
                    </a:lnTo>
                    <a:lnTo>
                      <a:pt x="94" y="62"/>
                    </a:lnTo>
                    <a:lnTo>
                      <a:pt x="93" y="63"/>
                    </a:lnTo>
                    <a:lnTo>
                      <a:pt x="91" y="65"/>
                    </a:lnTo>
                    <a:lnTo>
                      <a:pt x="91" y="66"/>
                    </a:lnTo>
                    <a:lnTo>
                      <a:pt x="93" y="67"/>
                    </a:lnTo>
                    <a:lnTo>
                      <a:pt x="94" y="70"/>
                    </a:lnTo>
                    <a:lnTo>
                      <a:pt x="95" y="71"/>
                    </a:lnTo>
                    <a:lnTo>
                      <a:pt x="96" y="72"/>
                    </a:lnTo>
                    <a:lnTo>
                      <a:pt x="97" y="72"/>
                    </a:lnTo>
                    <a:lnTo>
                      <a:pt x="98" y="72"/>
                    </a:lnTo>
                    <a:lnTo>
                      <a:pt x="99" y="73"/>
                    </a:lnTo>
                    <a:lnTo>
                      <a:pt x="99" y="74"/>
                    </a:lnTo>
                    <a:lnTo>
                      <a:pt x="98" y="75"/>
                    </a:lnTo>
                    <a:lnTo>
                      <a:pt x="97" y="76"/>
                    </a:lnTo>
                    <a:lnTo>
                      <a:pt x="96" y="76"/>
                    </a:lnTo>
                    <a:lnTo>
                      <a:pt x="95" y="76"/>
                    </a:lnTo>
                    <a:lnTo>
                      <a:pt x="95" y="77"/>
                    </a:lnTo>
                    <a:lnTo>
                      <a:pt x="95" y="78"/>
                    </a:lnTo>
                    <a:lnTo>
                      <a:pt x="96" y="79"/>
                    </a:lnTo>
                    <a:lnTo>
                      <a:pt x="96" y="81"/>
                    </a:lnTo>
                    <a:lnTo>
                      <a:pt x="98" y="81"/>
                    </a:lnTo>
                    <a:lnTo>
                      <a:pt x="99" y="82"/>
                    </a:lnTo>
                    <a:lnTo>
                      <a:pt x="101" y="82"/>
                    </a:lnTo>
                    <a:lnTo>
                      <a:pt x="102" y="82"/>
                    </a:lnTo>
                    <a:lnTo>
                      <a:pt x="103" y="82"/>
                    </a:lnTo>
                    <a:lnTo>
                      <a:pt x="105" y="81"/>
                    </a:lnTo>
                    <a:lnTo>
                      <a:pt x="105" y="81"/>
                    </a:lnTo>
                    <a:lnTo>
                      <a:pt x="105" y="79"/>
                    </a:lnTo>
                    <a:lnTo>
                      <a:pt x="105" y="77"/>
                    </a:lnTo>
                    <a:lnTo>
                      <a:pt x="103" y="75"/>
                    </a:lnTo>
                    <a:lnTo>
                      <a:pt x="103" y="74"/>
                    </a:lnTo>
                    <a:lnTo>
                      <a:pt x="103" y="74"/>
                    </a:lnTo>
                    <a:lnTo>
                      <a:pt x="103" y="73"/>
                    </a:lnTo>
                    <a:lnTo>
                      <a:pt x="105" y="72"/>
                    </a:lnTo>
                    <a:lnTo>
                      <a:pt x="105" y="72"/>
                    </a:lnTo>
                    <a:lnTo>
                      <a:pt x="103" y="71"/>
                    </a:lnTo>
                    <a:lnTo>
                      <a:pt x="102" y="71"/>
                    </a:lnTo>
                    <a:lnTo>
                      <a:pt x="101" y="70"/>
                    </a:lnTo>
                    <a:lnTo>
                      <a:pt x="101" y="69"/>
                    </a:lnTo>
                    <a:lnTo>
                      <a:pt x="100" y="67"/>
                    </a:lnTo>
                    <a:lnTo>
                      <a:pt x="99" y="67"/>
                    </a:lnTo>
                    <a:lnTo>
                      <a:pt x="99" y="67"/>
                    </a:lnTo>
                    <a:lnTo>
                      <a:pt x="99" y="67"/>
                    </a:lnTo>
                    <a:lnTo>
                      <a:pt x="99" y="66"/>
                    </a:lnTo>
                    <a:lnTo>
                      <a:pt x="99" y="65"/>
                    </a:lnTo>
                    <a:lnTo>
                      <a:pt x="100" y="64"/>
                    </a:lnTo>
                    <a:lnTo>
                      <a:pt x="101" y="64"/>
                    </a:lnTo>
                    <a:lnTo>
                      <a:pt x="103" y="65"/>
                    </a:lnTo>
                    <a:lnTo>
                      <a:pt x="105" y="65"/>
                    </a:lnTo>
                    <a:lnTo>
                      <a:pt x="106" y="64"/>
                    </a:lnTo>
                    <a:lnTo>
                      <a:pt x="106" y="63"/>
                    </a:lnTo>
                    <a:lnTo>
                      <a:pt x="105" y="62"/>
                    </a:lnTo>
                    <a:lnTo>
                      <a:pt x="105" y="61"/>
                    </a:lnTo>
                    <a:lnTo>
                      <a:pt x="103" y="61"/>
                    </a:lnTo>
                    <a:lnTo>
                      <a:pt x="102" y="60"/>
                    </a:lnTo>
                    <a:lnTo>
                      <a:pt x="101" y="60"/>
                    </a:lnTo>
                    <a:close/>
                    <a:moveTo>
                      <a:pt x="67" y="33"/>
                    </a:moveTo>
                    <a:lnTo>
                      <a:pt x="66" y="34"/>
                    </a:lnTo>
                    <a:lnTo>
                      <a:pt x="66" y="35"/>
                    </a:lnTo>
                    <a:lnTo>
                      <a:pt x="67" y="36"/>
                    </a:lnTo>
                    <a:lnTo>
                      <a:pt x="70" y="36"/>
                    </a:lnTo>
                    <a:lnTo>
                      <a:pt x="70" y="35"/>
                    </a:lnTo>
                    <a:lnTo>
                      <a:pt x="70" y="35"/>
                    </a:lnTo>
                    <a:lnTo>
                      <a:pt x="70" y="34"/>
                    </a:lnTo>
                    <a:lnTo>
                      <a:pt x="69" y="33"/>
                    </a:lnTo>
                    <a:lnTo>
                      <a:pt x="67" y="33"/>
                    </a:lnTo>
                    <a:close/>
                    <a:moveTo>
                      <a:pt x="184" y="1"/>
                    </a:moveTo>
                    <a:lnTo>
                      <a:pt x="184" y="1"/>
                    </a:lnTo>
                    <a:lnTo>
                      <a:pt x="185" y="2"/>
                    </a:lnTo>
                    <a:lnTo>
                      <a:pt x="186" y="2"/>
                    </a:lnTo>
                    <a:lnTo>
                      <a:pt x="187" y="2"/>
                    </a:lnTo>
                    <a:lnTo>
                      <a:pt x="190" y="2"/>
                    </a:lnTo>
                    <a:lnTo>
                      <a:pt x="191" y="3"/>
                    </a:lnTo>
                    <a:lnTo>
                      <a:pt x="191" y="3"/>
                    </a:lnTo>
                    <a:lnTo>
                      <a:pt x="191" y="3"/>
                    </a:lnTo>
                    <a:lnTo>
                      <a:pt x="191" y="3"/>
                    </a:lnTo>
                    <a:lnTo>
                      <a:pt x="191" y="3"/>
                    </a:lnTo>
                    <a:lnTo>
                      <a:pt x="192" y="4"/>
                    </a:lnTo>
                    <a:lnTo>
                      <a:pt x="192" y="3"/>
                    </a:lnTo>
                    <a:lnTo>
                      <a:pt x="194" y="3"/>
                    </a:lnTo>
                    <a:lnTo>
                      <a:pt x="196" y="3"/>
                    </a:lnTo>
                    <a:lnTo>
                      <a:pt x="198" y="3"/>
                    </a:lnTo>
                    <a:lnTo>
                      <a:pt x="199" y="3"/>
                    </a:lnTo>
                    <a:lnTo>
                      <a:pt x="202" y="3"/>
                    </a:lnTo>
                    <a:lnTo>
                      <a:pt x="204" y="4"/>
                    </a:lnTo>
                    <a:lnTo>
                      <a:pt x="204" y="5"/>
                    </a:lnTo>
                    <a:lnTo>
                      <a:pt x="204" y="6"/>
                    </a:lnTo>
                    <a:lnTo>
                      <a:pt x="203" y="7"/>
                    </a:lnTo>
                    <a:lnTo>
                      <a:pt x="202" y="7"/>
                    </a:lnTo>
                    <a:lnTo>
                      <a:pt x="202" y="9"/>
                    </a:lnTo>
                    <a:lnTo>
                      <a:pt x="203" y="9"/>
                    </a:lnTo>
                    <a:lnTo>
                      <a:pt x="204" y="9"/>
                    </a:lnTo>
                    <a:lnTo>
                      <a:pt x="205" y="9"/>
                    </a:lnTo>
                    <a:lnTo>
                      <a:pt x="207" y="9"/>
                    </a:lnTo>
                    <a:lnTo>
                      <a:pt x="209" y="9"/>
                    </a:lnTo>
                    <a:lnTo>
                      <a:pt x="211" y="10"/>
                    </a:lnTo>
                    <a:lnTo>
                      <a:pt x="212" y="10"/>
                    </a:lnTo>
                    <a:lnTo>
                      <a:pt x="214" y="11"/>
                    </a:lnTo>
                    <a:lnTo>
                      <a:pt x="215" y="11"/>
                    </a:lnTo>
                    <a:lnTo>
                      <a:pt x="217" y="11"/>
                    </a:lnTo>
                    <a:lnTo>
                      <a:pt x="218" y="10"/>
                    </a:lnTo>
                    <a:lnTo>
                      <a:pt x="219" y="9"/>
                    </a:lnTo>
                    <a:lnTo>
                      <a:pt x="221" y="9"/>
                    </a:lnTo>
                    <a:lnTo>
                      <a:pt x="223" y="9"/>
                    </a:lnTo>
                    <a:lnTo>
                      <a:pt x="224" y="9"/>
                    </a:lnTo>
                    <a:lnTo>
                      <a:pt x="227" y="9"/>
                    </a:lnTo>
                    <a:lnTo>
                      <a:pt x="228" y="9"/>
                    </a:lnTo>
                    <a:lnTo>
                      <a:pt x="229" y="10"/>
                    </a:lnTo>
                    <a:lnTo>
                      <a:pt x="229" y="12"/>
                    </a:lnTo>
                    <a:lnTo>
                      <a:pt x="229" y="14"/>
                    </a:lnTo>
                    <a:lnTo>
                      <a:pt x="231" y="15"/>
                    </a:lnTo>
                    <a:lnTo>
                      <a:pt x="232" y="14"/>
                    </a:lnTo>
                    <a:lnTo>
                      <a:pt x="233" y="13"/>
                    </a:lnTo>
                    <a:lnTo>
                      <a:pt x="234" y="12"/>
                    </a:lnTo>
                    <a:lnTo>
                      <a:pt x="235" y="13"/>
                    </a:lnTo>
                    <a:lnTo>
                      <a:pt x="235" y="13"/>
                    </a:lnTo>
                    <a:lnTo>
                      <a:pt x="236" y="13"/>
                    </a:lnTo>
                    <a:lnTo>
                      <a:pt x="238" y="13"/>
                    </a:lnTo>
                    <a:lnTo>
                      <a:pt x="239" y="13"/>
                    </a:lnTo>
                    <a:lnTo>
                      <a:pt x="240" y="13"/>
                    </a:lnTo>
                    <a:lnTo>
                      <a:pt x="242" y="13"/>
                    </a:lnTo>
                    <a:lnTo>
                      <a:pt x="243" y="12"/>
                    </a:lnTo>
                    <a:lnTo>
                      <a:pt x="244" y="13"/>
                    </a:lnTo>
                    <a:lnTo>
                      <a:pt x="244" y="12"/>
                    </a:lnTo>
                    <a:lnTo>
                      <a:pt x="245" y="12"/>
                    </a:lnTo>
                    <a:lnTo>
                      <a:pt x="246" y="11"/>
                    </a:lnTo>
                    <a:lnTo>
                      <a:pt x="246" y="10"/>
                    </a:lnTo>
                    <a:lnTo>
                      <a:pt x="246" y="9"/>
                    </a:lnTo>
                    <a:lnTo>
                      <a:pt x="246" y="9"/>
                    </a:lnTo>
                    <a:lnTo>
                      <a:pt x="246" y="7"/>
                    </a:lnTo>
                    <a:lnTo>
                      <a:pt x="245" y="6"/>
                    </a:lnTo>
                    <a:lnTo>
                      <a:pt x="244" y="6"/>
                    </a:lnTo>
                    <a:lnTo>
                      <a:pt x="242" y="6"/>
                    </a:lnTo>
                    <a:lnTo>
                      <a:pt x="241" y="5"/>
                    </a:lnTo>
                    <a:lnTo>
                      <a:pt x="241" y="5"/>
                    </a:lnTo>
                    <a:lnTo>
                      <a:pt x="241" y="4"/>
                    </a:lnTo>
                    <a:lnTo>
                      <a:pt x="242" y="3"/>
                    </a:lnTo>
                    <a:lnTo>
                      <a:pt x="242" y="4"/>
                    </a:lnTo>
                    <a:lnTo>
                      <a:pt x="243" y="4"/>
                    </a:lnTo>
                    <a:lnTo>
                      <a:pt x="244" y="4"/>
                    </a:lnTo>
                    <a:lnTo>
                      <a:pt x="245" y="4"/>
                    </a:lnTo>
                    <a:lnTo>
                      <a:pt x="246" y="4"/>
                    </a:lnTo>
                    <a:lnTo>
                      <a:pt x="247" y="4"/>
                    </a:lnTo>
                    <a:lnTo>
                      <a:pt x="247" y="4"/>
                    </a:lnTo>
                    <a:lnTo>
                      <a:pt x="247" y="4"/>
                    </a:lnTo>
                    <a:lnTo>
                      <a:pt x="248" y="4"/>
                    </a:lnTo>
                    <a:lnTo>
                      <a:pt x="251" y="4"/>
                    </a:lnTo>
                    <a:lnTo>
                      <a:pt x="252" y="5"/>
                    </a:lnTo>
                    <a:lnTo>
                      <a:pt x="254" y="5"/>
                    </a:lnTo>
                    <a:lnTo>
                      <a:pt x="254" y="6"/>
                    </a:lnTo>
                    <a:lnTo>
                      <a:pt x="255" y="6"/>
                    </a:lnTo>
                    <a:lnTo>
                      <a:pt x="254" y="6"/>
                    </a:lnTo>
                    <a:lnTo>
                      <a:pt x="253" y="7"/>
                    </a:lnTo>
                    <a:lnTo>
                      <a:pt x="251" y="7"/>
                    </a:lnTo>
                    <a:lnTo>
                      <a:pt x="250" y="7"/>
                    </a:lnTo>
                    <a:lnTo>
                      <a:pt x="250" y="9"/>
                    </a:lnTo>
                    <a:lnTo>
                      <a:pt x="250" y="9"/>
                    </a:lnTo>
                    <a:lnTo>
                      <a:pt x="251" y="10"/>
                    </a:lnTo>
                    <a:lnTo>
                      <a:pt x="252" y="10"/>
                    </a:lnTo>
                    <a:lnTo>
                      <a:pt x="253" y="11"/>
                    </a:lnTo>
                    <a:lnTo>
                      <a:pt x="254" y="11"/>
                    </a:lnTo>
                    <a:lnTo>
                      <a:pt x="256" y="11"/>
                    </a:lnTo>
                    <a:lnTo>
                      <a:pt x="258" y="11"/>
                    </a:lnTo>
                    <a:lnTo>
                      <a:pt x="259" y="11"/>
                    </a:lnTo>
                    <a:lnTo>
                      <a:pt x="259" y="11"/>
                    </a:lnTo>
                    <a:lnTo>
                      <a:pt x="262" y="12"/>
                    </a:lnTo>
                    <a:lnTo>
                      <a:pt x="263" y="13"/>
                    </a:lnTo>
                    <a:lnTo>
                      <a:pt x="265" y="14"/>
                    </a:lnTo>
                    <a:lnTo>
                      <a:pt x="265" y="14"/>
                    </a:lnTo>
                    <a:lnTo>
                      <a:pt x="266" y="14"/>
                    </a:lnTo>
                    <a:lnTo>
                      <a:pt x="266" y="14"/>
                    </a:lnTo>
                    <a:lnTo>
                      <a:pt x="268" y="14"/>
                    </a:lnTo>
                    <a:lnTo>
                      <a:pt x="270" y="14"/>
                    </a:lnTo>
                    <a:lnTo>
                      <a:pt x="272" y="14"/>
                    </a:lnTo>
                    <a:lnTo>
                      <a:pt x="275" y="14"/>
                    </a:lnTo>
                    <a:lnTo>
                      <a:pt x="277" y="14"/>
                    </a:lnTo>
                    <a:lnTo>
                      <a:pt x="278" y="15"/>
                    </a:lnTo>
                    <a:lnTo>
                      <a:pt x="280" y="16"/>
                    </a:lnTo>
                    <a:lnTo>
                      <a:pt x="281" y="17"/>
                    </a:lnTo>
                    <a:lnTo>
                      <a:pt x="282" y="17"/>
                    </a:lnTo>
                    <a:lnTo>
                      <a:pt x="283" y="16"/>
                    </a:lnTo>
                    <a:lnTo>
                      <a:pt x="285" y="16"/>
                    </a:lnTo>
                    <a:lnTo>
                      <a:pt x="288" y="16"/>
                    </a:lnTo>
                    <a:lnTo>
                      <a:pt x="289" y="16"/>
                    </a:lnTo>
                    <a:lnTo>
                      <a:pt x="291" y="16"/>
                    </a:lnTo>
                    <a:lnTo>
                      <a:pt x="293" y="16"/>
                    </a:lnTo>
                    <a:lnTo>
                      <a:pt x="294" y="17"/>
                    </a:lnTo>
                    <a:lnTo>
                      <a:pt x="295" y="18"/>
                    </a:lnTo>
                    <a:lnTo>
                      <a:pt x="296" y="18"/>
                    </a:lnTo>
                    <a:lnTo>
                      <a:pt x="296" y="18"/>
                    </a:lnTo>
                    <a:lnTo>
                      <a:pt x="296" y="18"/>
                    </a:lnTo>
                    <a:lnTo>
                      <a:pt x="297" y="17"/>
                    </a:lnTo>
                    <a:lnTo>
                      <a:pt x="297" y="16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301" y="16"/>
                    </a:lnTo>
                    <a:lnTo>
                      <a:pt x="302" y="16"/>
                    </a:lnTo>
                    <a:lnTo>
                      <a:pt x="303" y="17"/>
                    </a:lnTo>
                    <a:lnTo>
                      <a:pt x="305" y="17"/>
                    </a:lnTo>
                    <a:lnTo>
                      <a:pt x="308" y="16"/>
                    </a:lnTo>
                    <a:lnTo>
                      <a:pt x="309" y="17"/>
                    </a:lnTo>
                    <a:lnTo>
                      <a:pt x="311" y="17"/>
                    </a:lnTo>
                    <a:lnTo>
                      <a:pt x="312" y="18"/>
                    </a:lnTo>
                    <a:lnTo>
                      <a:pt x="312" y="19"/>
                    </a:lnTo>
                    <a:lnTo>
                      <a:pt x="312" y="21"/>
                    </a:lnTo>
                    <a:lnTo>
                      <a:pt x="312" y="22"/>
                    </a:lnTo>
                    <a:lnTo>
                      <a:pt x="312" y="23"/>
                    </a:lnTo>
                    <a:lnTo>
                      <a:pt x="312" y="24"/>
                    </a:lnTo>
                    <a:lnTo>
                      <a:pt x="313" y="25"/>
                    </a:lnTo>
                    <a:lnTo>
                      <a:pt x="312" y="26"/>
                    </a:lnTo>
                    <a:lnTo>
                      <a:pt x="311" y="27"/>
                    </a:lnTo>
                    <a:lnTo>
                      <a:pt x="309" y="27"/>
                    </a:lnTo>
                    <a:lnTo>
                      <a:pt x="309" y="27"/>
                    </a:lnTo>
                    <a:lnTo>
                      <a:pt x="309" y="28"/>
                    </a:lnTo>
                    <a:lnTo>
                      <a:pt x="311" y="29"/>
                    </a:lnTo>
                    <a:lnTo>
                      <a:pt x="312" y="30"/>
                    </a:lnTo>
                    <a:lnTo>
                      <a:pt x="312" y="30"/>
                    </a:lnTo>
                    <a:lnTo>
                      <a:pt x="312" y="31"/>
                    </a:lnTo>
                    <a:lnTo>
                      <a:pt x="311" y="31"/>
                    </a:lnTo>
                    <a:lnTo>
                      <a:pt x="311" y="31"/>
                    </a:lnTo>
                    <a:lnTo>
                      <a:pt x="308" y="31"/>
                    </a:lnTo>
                    <a:lnTo>
                      <a:pt x="306" y="31"/>
                    </a:lnTo>
                    <a:lnTo>
                      <a:pt x="303" y="33"/>
                    </a:lnTo>
                    <a:lnTo>
                      <a:pt x="301" y="34"/>
                    </a:lnTo>
                    <a:lnTo>
                      <a:pt x="300" y="34"/>
                    </a:lnTo>
                    <a:lnTo>
                      <a:pt x="297" y="35"/>
                    </a:lnTo>
                    <a:lnTo>
                      <a:pt x="295" y="36"/>
                    </a:lnTo>
                    <a:lnTo>
                      <a:pt x="294" y="36"/>
                    </a:lnTo>
                    <a:lnTo>
                      <a:pt x="293" y="36"/>
                    </a:lnTo>
                    <a:lnTo>
                      <a:pt x="292" y="36"/>
                    </a:lnTo>
                    <a:lnTo>
                      <a:pt x="291" y="35"/>
                    </a:lnTo>
                    <a:lnTo>
                      <a:pt x="290" y="35"/>
                    </a:lnTo>
                    <a:lnTo>
                      <a:pt x="287" y="36"/>
                    </a:lnTo>
                    <a:lnTo>
                      <a:pt x="285" y="36"/>
                    </a:lnTo>
                    <a:lnTo>
                      <a:pt x="285" y="37"/>
                    </a:lnTo>
                    <a:lnTo>
                      <a:pt x="284" y="38"/>
                    </a:lnTo>
                    <a:lnTo>
                      <a:pt x="284" y="39"/>
                    </a:lnTo>
                    <a:lnTo>
                      <a:pt x="284" y="39"/>
                    </a:lnTo>
                    <a:lnTo>
                      <a:pt x="284" y="40"/>
                    </a:lnTo>
                    <a:lnTo>
                      <a:pt x="284" y="41"/>
                    </a:lnTo>
                    <a:lnTo>
                      <a:pt x="283" y="42"/>
                    </a:lnTo>
                    <a:lnTo>
                      <a:pt x="283" y="45"/>
                    </a:lnTo>
                    <a:lnTo>
                      <a:pt x="283" y="46"/>
                    </a:lnTo>
                    <a:lnTo>
                      <a:pt x="282" y="46"/>
                    </a:lnTo>
                    <a:lnTo>
                      <a:pt x="281" y="47"/>
                    </a:lnTo>
                    <a:lnTo>
                      <a:pt x="280" y="47"/>
                    </a:lnTo>
                    <a:lnTo>
                      <a:pt x="279" y="49"/>
                    </a:lnTo>
                    <a:lnTo>
                      <a:pt x="278" y="50"/>
                    </a:lnTo>
                    <a:lnTo>
                      <a:pt x="276" y="52"/>
                    </a:lnTo>
                    <a:lnTo>
                      <a:pt x="274" y="54"/>
                    </a:lnTo>
                    <a:lnTo>
                      <a:pt x="272" y="55"/>
                    </a:lnTo>
                    <a:lnTo>
                      <a:pt x="271" y="57"/>
                    </a:lnTo>
                    <a:lnTo>
                      <a:pt x="271" y="57"/>
                    </a:lnTo>
                    <a:lnTo>
                      <a:pt x="271" y="57"/>
                    </a:lnTo>
                    <a:lnTo>
                      <a:pt x="272" y="54"/>
                    </a:lnTo>
                    <a:lnTo>
                      <a:pt x="272" y="52"/>
                    </a:lnTo>
                    <a:lnTo>
                      <a:pt x="274" y="51"/>
                    </a:lnTo>
                    <a:lnTo>
                      <a:pt x="272" y="49"/>
                    </a:lnTo>
                    <a:lnTo>
                      <a:pt x="272" y="47"/>
                    </a:lnTo>
                    <a:lnTo>
                      <a:pt x="271" y="46"/>
                    </a:lnTo>
                    <a:lnTo>
                      <a:pt x="271" y="43"/>
                    </a:lnTo>
                    <a:lnTo>
                      <a:pt x="272" y="42"/>
                    </a:lnTo>
                    <a:lnTo>
                      <a:pt x="274" y="40"/>
                    </a:lnTo>
                    <a:lnTo>
                      <a:pt x="275" y="39"/>
                    </a:lnTo>
                    <a:lnTo>
                      <a:pt x="277" y="38"/>
                    </a:lnTo>
                    <a:lnTo>
                      <a:pt x="278" y="38"/>
                    </a:lnTo>
                    <a:lnTo>
                      <a:pt x="280" y="37"/>
                    </a:lnTo>
                    <a:lnTo>
                      <a:pt x="281" y="36"/>
                    </a:lnTo>
                    <a:lnTo>
                      <a:pt x="282" y="35"/>
                    </a:lnTo>
                    <a:lnTo>
                      <a:pt x="283" y="34"/>
                    </a:lnTo>
                    <a:lnTo>
                      <a:pt x="285" y="33"/>
                    </a:lnTo>
                    <a:lnTo>
                      <a:pt x="287" y="31"/>
                    </a:lnTo>
                    <a:lnTo>
                      <a:pt x="287" y="31"/>
                    </a:lnTo>
                    <a:lnTo>
                      <a:pt x="287" y="31"/>
                    </a:lnTo>
                    <a:lnTo>
                      <a:pt x="285" y="33"/>
                    </a:lnTo>
                    <a:lnTo>
                      <a:pt x="284" y="33"/>
                    </a:lnTo>
                    <a:lnTo>
                      <a:pt x="283" y="34"/>
                    </a:lnTo>
                    <a:lnTo>
                      <a:pt x="281" y="35"/>
                    </a:lnTo>
                    <a:lnTo>
                      <a:pt x="280" y="35"/>
                    </a:lnTo>
                    <a:lnTo>
                      <a:pt x="279" y="35"/>
                    </a:lnTo>
                    <a:lnTo>
                      <a:pt x="279" y="34"/>
                    </a:lnTo>
                    <a:lnTo>
                      <a:pt x="279" y="33"/>
                    </a:lnTo>
                    <a:lnTo>
                      <a:pt x="279" y="31"/>
                    </a:lnTo>
                    <a:lnTo>
                      <a:pt x="278" y="31"/>
                    </a:lnTo>
                    <a:lnTo>
                      <a:pt x="277" y="33"/>
                    </a:lnTo>
                    <a:lnTo>
                      <a:pt x="276" y="33"/>
                    </a:lnTo>
                    <a:lnTo>
                      <a:pt x="274" y="35"/>
                    </a:lnTo>
                    <a:lnTo>
                      <a:pt x="271" y="37"/>
                    </a:lnTo>
                    <a:lnTo>
                      <a:pt x="270" y="38"/>
                    </a:lnTo>
                    <a:lnTo>
                      <a:pt x="269" y="38"/>
                    </a:lnTo>
                    <a:lnTo>
                      <a:pt x="269" y="38"/>
                    </a:lnTo>
                    <a:lnTo>
                      <a:pt x="268" y="38"/>
                    </a:lnTo>
                    <a:lnTo>
                      <a:pt x="267" y="38"/>
                    </a:lnTo>
                    <a:lnTo>
                      <a:pt x="265" y="38"/>
                    </a:lnTo>
                    <a:lnTo>
                      <a:pt x="264" y="37"/>
                    </a:lnTo>
                    <a:lnTo>
                      <a:pt x="263" y="37"/>
                    </a:lnTo>
                    <a:lnTo>
                      <a:pt x="263" y="37"/>
                    </a:lnTo>
                    <a:lnTo>
                      <a:pt x="260" y="37"/>
                    </a:lnTo>
                    <a:lnTo>
                      <a:pt x="258" y="38"/>
                    </a:lnTo>
                    <a:lnTo>
                      <a:pt x="256" y="38"/>
                    </a:lnTo>
                    <a:lnTo>
                      <a:pt x="253" y="38"/>
                    </a:lnTo>
                    <a:lnTo>
                      <a:pt x="251" y="38"/>
                    </a:lnTo>
                    <a:lnTo>
                      <a:pt x="250" y="38"/>
                    </a:lnTo>
                    <a:lnTo>
                      <a:pt x="248" y="39"/>
                    </a:lnTo>
                    <a:lnTo>
                      <a:pt x="246" y="41"/>
                    </a:lnTo>
                    <a:lnTo>
                      <a:pt x="245" y="42"/>
                    </a:lnTo>
                    <a:lnTo>
                      <a:pt x="244" y="43"/>
                    </a:lnTo>
                    <a:lnTo>
                      <a:pt x="242" y="45"/>
                    </a:lnTo>
                    <a:lnTo>
                      <a:pt x="241" y="45"/>
                    </a:lnTo>
                    <a:lnTo>
                      <a:pt x="240" y="46"/>
                    </a:lnTo>
                    <a:lnTo>
                      <a:pt x="240" y="47"/>
                    </a:lnTo>
                    <a:lnTo>
                      <a:pt x="241" y="47"/>
                    </a:lnTo>
                    <a:lnTo>
                      <a:pt x="241" y="47"/>
                    </a:lnTo>
                    <a:lnTo>
                      <a:pt x="242" y="46"/>
                    </a:lnTo>
                    <a:lnTo>
                      <a:pt x="242" y="46"/>
                    </a:lnTo>
                    <a:lnTo>
                      <a:pt x="243" y="46"/>
                    </a:lnTo>
                    <a:lnTo>
                      <a:pt x="242" y="47"/>
                    </a:lnTo>
                    <a:lnTo>
                      <a:pt x="243" y="48"/>
                    </a:lnTo>
                    <a:lnTo>
                      <a:pt x="243" y="48"/>
                    </a:lnTo>
                    <a:lnTo>
                      <a:pt x="245" y="48"/>
                    </a:lnTo>
                    <a:lnTo>
                      <a:pt x="246" y="47"/>
                    </a:lnTo>
                    <a:lnTo>
                      <a:pt x="247" y="48"/>
                    </a:lnTo>
                    <a:lnTo>
                      <a:pt x="248" y="49"/>
                    </a:lnTo>
                    <a:lnTo>
                      <a:pt x="248" y="50"/>
                    </a:lnTo>
                    <a:lnTo>
                      <a:pt x="248" y="52"/>
                    </a:lnTo>
                    <a:lnTo>
                      <a:pt x="247" y="55"/>
                    </a:lnTo>
                    <a:lnTo>
                      <a:pt x="247" y="58"/>
                    </a:lnTo>
                    <a:lnTo>
                      <a:pt x="246" y="60"/>
                    </a:lnTo>
                    <a:lnTo>
                      <a:pt x="244" y="62"/>
                    </a:lnTo>
                    <a:lnTo>
                      <a:pt x="242" y="64"/>
                    </a:lnTo>
                    <a:lnTo>
                      <a:pt x="240" y="66"/>
                    </a:lnTo>
                    <a:lnTo>
                      <a:pt x="239" y="67"/>
                    </a:lnTo>
                    <a:lnTo>
                      <a:pt x="238" y="69"/>
                    </a:lnTo>
                    <a:lnTo>
                      <a:pt x="236" y="70"/>
                    </a:lnTo>
                    <a:lnTo>
                      <a:pt x="235" y="70"/>
                    </a:lnTo>
                    <a:lnTo>
                      <a:pt x="234" y="69"/>
                    </a:lnTo>
                    <a:lnTo>
                      <a:pt x="234" y="69"/>
                    </a:lnTo>
                    <a:lnTo>
                      <a:pt x="233" y="69"/>
                    </a:lnTo>
                    <a:lnTo>
                      <a:pt x="233" y="69"/>
                    </a:lnTo>
                    <a:lnTo>
                      <a:pt x="232" y="70"/>
                    </a:lnTo>
                    <a:lnTo>
                      <a:pt x="231" y="71"/>
                    </a:lnTo>
                    <a:lnTo>
                      <a:pt x="230" y="72"/>
                    </a:lnTo>
                    <a:lnTo>
                      <a:pt x="229" y="73"/>
                    </a:lnTo>
                    <a:lnTo>
                      <a:pt x="229" y="74"/>
                    </a:lnTo>
                    <a:lnTo>
                      <a:pt x="228" y="74"/>
                    </a:lnTo>
                    <a:lnTo>
                      <a:pt x="227" y="75"/>
                    </a:lnTo>
                    <a:lnTo>
                      <a:pt x="227" y="75"/>
                    </a:lnTo>
                    <a:lnTo>
                      <a:pt x="227" y="76"/>
                    </a:lnTo>
                    <a:lnTo>
                      <a:pt x="228" y="78"/>
                    </a:lnTo>
                    <a:lnTo>
                      <a:pt x="229" y="79"/>
                    </a:lnTo>
                    <a:lnTo>
                      <a:pt x="229" y="81"/>
                    </a:lnTo>
                    <a:lnTo>
                      <a:pt x="229" y="83"/>
                    </a:lnTo>
                    <a:lnTo>
                      <a:pt x="229" y="84"/>
                    </a:lnTo>
                    <a:lnTo>
                      <a:pt x="228" y="85"/>
                    </a:lnTo>
                    <a:lnTo>
                      <a:pt x="227" y="86"/>
                    </a:lnTo>
                    <a:lnTo>
                      <a:pt x="226" y="86"/>
                    </a:lnTo>
                    <a:lnTo>
                      <a:pt x="226" y="86"/>
                    </a:lnTo>
                    <a:lnTo>
                      <a:pt x="224" y="86"/>
                    </a:lnTo>
                    <a:lnTo>
                      <a:pt x="223" y="85"/>
                    </a:lnTo>
                    <a:lnTo>
                      <a:pt x="223" y="85"/>
                    </a:lnTo>
                    <a:lnTo>
                      <a:pt x="223" y="84"/>
                    </a:lnTo>
                    <a:lnTo>
                      <a:pt x="224" y="83"/>
                    </a:lnTo>
                    <a:lnTo>
                      <a:pt x="224" y="81"/>
                    </a:lnTo>
                    <a:lnTo>
                      <a:pt x="224" y="79"/>
                    </a:lnTo>
                    <a:lnTo>
                      <a:pt x="223" y="79"/>
                    </a:lnTo>
                    <a:lnTo>
                      <a:pt x="223" y="79"/>
                    </a:lnTo>
                    <a:lnTo>
                      <a:pt x="222" y="79"/>
                    </a:lnTo>
                    <a:lnTo>
                      <a:pt x="221" y="81"/>
                    </a:lnTo>
                    <a:lnTo>
                      <a:pt x="221" y="79"/>
                    </a:lnTo>
                    <a:lnTo>
                      <a:pt x="221" y="78"/>
                    </a:lnTo>
                    <a:lnTo>
                      <a:pt x="221" y="77"/>
                    </a:lnTo>
                    <a:lnTo>
                      <a:pt x="221" y="76"/>
                    </a:lnTo>
                    <a:lnTo>
                      <a:pt x="221" y="75"/>
                    </a:lnTo>
                    <a:lnTo>
                      <a:pt x="220" y="74"/>
                    </a:lnTo>
                    <a:lnTo>
                      <a:pt x="220" y="75"/>
                    </a:lnTo>
                    <a:lnTo>
                      <a:pt x="219" y="75"/>
                    </a:lnTo>
                    <a:lnTo>
                      <a:pt x="218" y="76"/>
                    </a:lnTo>
                    <a:lnTo>
                      <a:pt x="217" y="76"/>
                    </a:lnTo>
                    <a:lnTo>
                      <a:pt x="216" y="76"/>
                    </a:lnTo>
                    <a:lnTo>
                      <a:pt x="216" y="75"/>
                    </a:lnTo>
                    <a:lnTo>
                      <a:pt x="217" y="74"/>
                    </a:lnTo>
                    <a:lnTo>
                      <a:pt x="217" y="73"/>
                    </a:lnTo>
                    <a:lnTo>
                      <a:pt x="217" y="73"/>
                    </a:lnTo>
                    <a:lnTo>
                      <a:pt x="216" y="73"/>
                    </a:lnTo>
                    <a:lnTo>
                      <a:pt x="215" y="73"/>
                    </a:lnTo>
                    <a:lnTo>
                      <a:pt x="214" y="74"/>
                    </a:lnTo>
                    <a:lnTo>
                      <a:pt x="212" y="75"/>
                    </a:lnTo>
                    <a:lnTo>
                      <a:pt x="211" y="76"/>
                    </a:lnTo>
                    <a:lnTo>
                      <a:pt x="210" y="76"/>
                    </a:lnTo>
                    <a:lnTo>
                      <a:pt x="210" y="77"/>
                    </a:lnTo>
                    <a:lnTo>
                      <a:pt x="210" y="78"/>
                    </a:lnTo>
                    <a:lnTo>
                      <a:pt x="212" y="79"/>
                    </a:lnTo>
                    <a:lnTo>
                      <a:pt x="212" y="81"/>
                    </a:lnTo>
                    <a:lnTo>
                      <a:pt x="214" y="81"/>
                    </a:lnTo>
                    <a:lnTo>
                      <a:pt x="215" y="79"/>
                    </a:lnTo>
                    <a:lnTo>
                      <a:pt x="216" y="79"/>
                    </a:lnTo>
                    <a:lnTo>
                      <a:pt x="217" y="79"/>
                    </a:lnTo>
                    <a:lnTo>
                      <a:pt x="218" y="81"/>
                    </a:lnTo>
                    <a:lnTo>
                      <a:pt x="217" y="83"/>
                    </a:lnTo>
                    <a:lnTo>
                      <a:pt x="216" y="83"/>
                    </a:lnTo>
                    <a:lnTo>
                      <a:pt x="215" y="84"/>
                    </a:lnTo>
                    <a:lnTo>
                      <a:pt x="214" y="85"/>
                    </a:lnTo>
                    <a:lnTo>
                      <a:pt x="214" y="85"/>
                    </a:lnTo>
                    <a:lnTo>
                      <a:pt x="215" y="87"/>
                    </a:lnTo>
                    <a:lnTo>
                      <a:pt x="216" y="89"/>
                    </a:lnTo>
                    <a:lnTo>
                      <a:pt x="217" y="93"/>
                    </a:lnTo>
                    <a:lnTo>
                      <a:pt x="217" y="95"/>
                    </a:lnTo>
                    <a:lnTo>
                      <a:pt x="217" y="97"/>
                    </a:lnTo>
                    <a:lnTo>
                      <a:pt x="217" y="98"/>
                    </a:lnTo>
                    <a:lnTo>
                      <a:pt x="216" y="99"/>
                    </a:lnTo>
                    <a:lnTo>
                      <a:pt x="215" y="101"/>
                    </a:lnTo>
                    <a:lnTo>
                      <a:pt x="212" y="102"/>
                    </a:lnTo>
                    <a:lnTo>
                      <a:pt x="211" y="103"/>
                    </a:lnTo>
                    <a:lnTo>
                      <a:pt x="210" y="105"/>
                    </a:lnTo>
                    <a:lnTo>
                      <a:pt x="209" y="107"/>
                    </a:lnTo>
                    <a:lnTo>
                      <a:pt x="207" y="109"/>
                    </a:lnTo>
                    <a:lnTo>
                      <a:pt x="205" y="109"/>
                    </a:lnTo>
                    <a:lnTo>
                      <a:pt x="203" y="110"/>
                    </a:lnTo>
                    <a:lnTo>
                      <a:pt x="200" y="111"/>
                    </a:lnTo>
                    <a:lnTo>
                      <a:pt x="199" y="110"/>
                    </a:lnTo>
                    <a:lnTo>
                      <a:pt x="199" y="110"/>
                    </a:lnTo>
                    <a:lnTo>
                      <a:pt x="198" y="111"/>
                    </a:lnTo>
                    <a:lnTo>
                      <a:pt x="197" y="113"/>
                    </a:lnTo>
                    <a:lnTo>
                      <a:pt x="197" y="114"/>
                    </a:lnTo>
                    <a:lnTo>
                      <a:pt x="198" y="114"/>
                    </a:lnTo>
                    <a:lnTo>
                      <a:pt x="198" y="115"/>
                    </a:lnTo>
                    <a:lnTo>
                      <a:pt x="198" y="117"/>
                    </a:lnTo>
                    <a:lnTo>
                      <a:pt x="197" y="118"/>
                    </a:lnTo>
                    <a:lnTo>
                      <a:pt x="196" y="119"/>
                    </a:lnTo>
                    <a:lnTo>
                      <a:pt x="196" y="119"/>
                    </a:lnTo>
                    <a:lnTo>
                      <a:pt x="195" y="119"/>
                    </a:lnTo>
                    <a:lnTo>
                      <a:pt x="194" y="118"/>
                    </a:lnTo>
                    <a:lnTo>
                      <a:pt x="194" y="117"/>
                    </a:lnTo>
                    <a:lnTo>
                      <a:pt x="195" y="114"/>
                    </a:lnTo>
                    <a:lnTo>
                      <a:pt x="195" y="112"/>
                    </a:lnTo>
                    <a:lnTo>
                      <a:pt x="196" y="111"/>
                    </a:lnTo>
                    <a:lnTo>
                      <a:pt x="195" y="110"/>
                    </a:lnTo>
                    <a:lnTo>
                      <a:pt x="195" y="110"/>
                    </a:lnTo>
                    <a:lnTo>
                      <a:pt x="194" y="111"/>
                    </a:lnTo>
                    <a:lnTo>
                      <a:pt x="193" y="112"/>
                    </a:lnTo>
                    <a:lnTo>
                      <a:pt x="192" y="113"/>
                    </a:lnTo>
                    <a:lnTo>
                      <a:pt x="191" y="114"/>
                    </a:lnTo>
                    <a:lnTo>
                      <a:pt x="190" y="114"/>
                    </a:lnTo>
                    <a:lnTo>
                      <a:pt x="191" y="115"/>
                    </a:lnTo>
                    <a:lnTo>
                      <a:pt x="191" y="117"/>
                    </a:lnTo>
                    <a:lnTo>
                      <a:pt x="192" y="118"/>
                    </a:lnTo>
                    <a:lnTo>
                      <a:pt x="193" y="119"/>
                    </a:lnTo>
                    <a:lnTo>
                      <a:pt x="194" y="120"/>
                    </a:lnTo>
                    <a:lnTo>
                      <a:pt x="195" y="122"/>
                    </a:lnTo>
                    <a:lnTo>
                      <a:pt x="196" y="124"/>
                    </a:lnTo>
                    <a:lnTo>
                      <a:pt x="197" y="126"/>
                    </a:lnTo>
                    <a:lnTo>
                      <a:pt x="196" y="129"/>
                    </a:lnTo>
                    <a:lnTo>
                      <a:pt x="196" y="131"/>
                    </a:lnTo>
                    <a:lnTo>
                      <a:pt x="195" y="132"/>
                    </a:lnTo>
                    <a:lnTo>
                      <a:pt x="194" y="132"/>
                    </a:lnTo>
                    <a:lnTo>
                      <a:pt x="193" y="133"/>
                    </a:lnTo>
                    <a:lnTo>
                      <a:pt x="192" y="133"/>
                    </a:lnTo>
                    <a:lnTo>
                      <a:pt x="192" y="134"/>
                    </a:lnTo>
                    <a:lnTo>
                      <a:pt x="191" y="135"/>
                    </a:lnTo>
                    <a:lnTo>
                      <a:pt x="191" y="136"/>
                    </a:lnTo>
                    <a:lnTo>
                      <a:pt x="190" y="138"/>
                    </a:lnTo>
                    <a:lnTo>
                      <a:pt x="188" y="139"/>
                    </a:lnTo>
                    <a:lnTo>
                      <a:pt x="188" y="139"/>
                    </a:lnTo>
                    <a:lnTo>
                      <a:pt x="188" y="138"/>
                    </a:lnTo>
                    <a:lnTo>
                      <a:pt x="187" y="136"/>
                    </a:lnTo>
                    <a:lnTo>
                      <a:pt x="187" y="135"/>
                    </a:lnTo>
                    <a:lnTo>
                      <a:pt x="186" y="133"/>
                    </a:lnTo>
                    <a:lnTo>
                      <a:pt x="186" y="133"/>
                    </a:lnTo>
                    <a:lnTo>
                      <a:pt x="186" y="132"/>
                    </a:lnTo>
                    <a:lnTo>
                      <a:pt x="185" y="131"/>
                    </a:lnTo>
                    <a:lnTo>
                      <a:pt x="185" y="130"/>
                    </a:lnTo>
                    <a:lnTo>
                      <a:pt x="183" y="129"/>
                    </a:lnTo>
                    <a:lnTo>
                      <a:pt x="182" y="127"/>
                    </a:lnTo>
                    <a:lnTo>
                      <a:pt x="181" y="126"/>
                    </a:lnTo>
                    <a:lnTo>
                      <a:pt x="181" y="127"/>
                    </a:lnTo>
                    <a:lnTo>
                      <a:pt x="181" y="130"/>
                    </a:lnTo>
                    <a:lnTo>
                      <a:pt x="180" y="132"/>
                    </a:lnTo>
                    <a:lnTo>
                      <a:pt x="180" y="133"/>
                    </a:lnTo>
                    <a:lnTo>
                      <a:pt x="180" y="133"/>
                    </a:lnTo>
                    <a:lnTo>
                      <a:pt x="179" y="132"/>
                    </a:lnTo>
                    <a:lnTo>
                      <a:pt x="179" y="131"/>
                    </a:lnTo>
                    <a:lnTo>
                      <a:pt x="178" y="130"/>
                    </a:lnTo>
                    <a:lnTo>
                      <a:pt x="178" y="129"/>
                    </a:lnTo>
                    <a:lnTo>
                      <a:pt x="178" y="126"/>
                    </a:lnTo>
                    <a:lnTo>
                      <a:pt x="178" y="124"/>
                    </a:lnTo>
                    <a:lnTo>
                      <a:pt x="178" y="121"/>
                    </a:lnTo>
                    <a:lnTo>
                      <a:pt x="176" y="120"/>
                    </a:lnTo>
                    <a:lnTo>
                      <a:pt x="176" y="120"/>
                    </a:lnTo>
                    <a:lnTo>
                      <a:pt x="175" y="120"/>
                    </a:lnTo>
                    <a:lnTo>
                      <a:pt x="174" y="121"/>
                    </a:lnTo>
                    <a:lnTo>
                      <a:pt x="174" y="121"/>
                    </a:lnTo>
                    <a:lnTo>
                      <a:pt x="174" y="122"/>
                    </a:lnTo>
                    <a:lnTo>
                      <a:pt x="173" y="123"/>
                    </a:lnTo>
                    <a:lnTo>
                      <a:pt x="172" y="125"/>
                    </a:lnTo>
                    <a:lnTo>
                      <a:pt x="172" y="126"/>
                    </a:lnTo>
                    <a:lnTo>
                      <a:pt x="171" y="127"/>
                    </a:lnTo>
                    <a:lnTo>
                      <a:pt x="171" y="126"/>
                    </a:lnTo>
                    <a:lnTo>
                      <a:pt x="171" y="125"/>
                    </a:lnTo>
                    <a:lnTo>
                      <a:pt x="171" y="123"/>
                    </a:lnTo>
                    <a:lnTo>
                      <a:pt x="171" y="121"/>
                    </a:lnTo>
                    <a:lnTo>
                      <a:pt x="171" y="120"/>
                    </a:lnTo>
                    <a:lnTo>
                      <a:pt x="171" y="118"/>
                    </a:lnTo>
                    <a:lnTo>
                      <a:pt x="171" y="117"/>
                    </a:lnTo>
                    <a:lnTo>
                      <a:pt x="170" y="115"/>
                    </a:lnTo>
                    <a:lnTo>
                      <a:pt x="170" y="114"/>
                    </a:lnTo>
                    <a:lnTo>
                      <a:pt x="169" y="113"/>
                    </a:lnTo>
                    <a:lnTo>
                      <a:pt x="168" y="111"/>
                    </a:lnTo>
                    <a:lnTo>
                      <a:pt x="167" y="110"/>
                    </a:lnTo>
                    <a:lnTo>
                      <a:pt x="167" y="109"/>
                    </a:lnTo>
                    <a:lnTo>
                      <a:pt x="166" y="109"/>
                    </a:lnTo>
                    <a:lnTo>
                      <a:pt x="164" y="110"/>
                    </a:lnTo>
                    <a:lnTo>
                      <a:pt x="164" y="110"/>
                    </a:lnTo>
                    <a:lnTo>
                      <a:pt x="163" y="111"/>
                    </a:lnTo>
                    <a:lnTo>
                      <a:pt x="162" y="111"/>
                    </a:lnTo>
                    <a:lnTo>
                      <a:pt x="161" y="111"/>
                    </a:lnTo>
                    <a:lnTo>
                      <a:pt x="159" y="111"/>
                    </a:lnTo>
                    <a:lnTo>
                      <a:pt x="158" y="112"/>
                    </a:lnTo>
                    <a:lnTo>
                      <a:pt x="158" y="112"/>
                    </a:lnTo>
                    <a:lnTo>
                      <a:pt x="157" y="113"/>
                    </a:lnTo>
                    <a:lnTo>
                      <a:pt x="156" y="114"/>
                    </a:lnTo>
                    <a:lnTo>
                      <a:pt x="155" y="117"/>
                    </a:lnTo>
                    <a:lnTo>
                      <a:pt x="152" y="119"/>
                    </a:lnTo>
                    <a:lnTo>
                      <a:pt x="151" y="120"/>
                    </a:lnTo>
                    <a:lnTo>
                      <a:pt x="149" y="122"/>
                    </a:lnTo>
                    <a:lnTo>
                      <a:pt x="148" y="123"/>
                    </a:lnTo>
                    <a:lnTo>
                      <a:pt x="148" y="124"/>
                    </a:lnTo>
                    <a:lnTo>
                      <a:pt x="148" y="126"/>
                    </a:lnTo>
                    <a:lnTo>
                      <a:pt x="148" y="129"/>
                    </a:lnTo>
                    <a:lnTo>
                      <a:pt x="148" y="130"/>
                    </a:lnTo>
                    <a:lnTo>
                      <a:pt x="147" y="132"/>
                    </a:lnTo>
                    <a:lnTo>
                      <a:pt x="146" y="135"/>
                    </a:lnTo>
                    <a:lnTo>
                      <a:pt x="145" y="136"/>
                    </a:lnTo>
                    <a:lnTo>
                      <a:pt x="144" y="138"/>
                    </a:lnTo>
                    <a:lnTo>
                      <a:pt x="144" y="139"/>
                    </a:lnTo>
                    <a:lnTo>
                      <a:pt x="143" y="138"/>
                    </a:lnTo>
                    <a:lnTo>
                      <a:pt x="143" y="137"/>
                    </a:lnTo>
                    <a:lnTo>
                      <a:pt x="143" y="135"/>
                    </a:lnTo>
                    <a:lnTo>
                      <a:pt x="142" y="134"/>
                    </a:lnTo>
                    <a:lnTo>
                      <a:pt x="140" y="132"/>
                    </a:lnTo>
                    <a:lnTo>
                      <a:pt x="140" y="131"/>
                    </a:lnTo>
                    <a:lnTo>
                      <a:pt x="139" y="129"/>
                    </a:lnTo>
                    <a:lnTo>
                      <a:pt x="138" y="127"/>
                    </a:lnTo>
                    <a:lnTo>
                      <a:pt x="138" y="126"/>
                    </a:lnTo>
                    <a:lnTo>
                      <a:pt x="137" y="124"/>
                    </a:lnTo>
                    <a:lnTo>
                      <a:pt x="137" y="123"/>
                    </a:lnTo>
                    <a:lnTo>
                      <a:pt x="136" y="123"/>
                    </a:lnTo>
                    <a:lnTo>
                      <a:pt x="136" y="122"/>
                    </a:lnTo>
                    <a:lnTo>
                      <a:pt x="136" y="121"/>
                    </a:lnTo>
                    <a:lnTo>
                      <a:pt x="135" y="119"/>
                    </a:lnTo>
                    <a:lnTo>
                      <a:pt x="135" y="117"/>
                    </a:lnTo>
                    <a:lnTo>
                      <a:pt x="135" y="115"/>
                    </a:lnTo>
                    <a:lnTo>
                      <a:pt x="135" y="114"/>
                    </a:lnTo>
                    <a:lnTo>
                      <a:pt x="135" y="112"/>
                    </a:lnTo>
                    <a:lnTo>
                      <a:pt x="135" y="111"/>
                    </a:lnTo>
                    <a:lnTo>
                      <a:pt x="135" y="110"/>
                    </a:lnTo>
                    <a:lnTo>
                      <a:pt x="135" y="110"/>
                    </a:lnTo>
                    <a:lnTo>
                      <a:pt x="134" y="111"/>
                    </a:lnTo>
                    <a:lnTo>
                      <a:pt x="133" y="112"/>
                    </a:lnTo>
                    <a:lnTo>
                      <a:pt x="132" y="112"/>
                    </a:lnTo>
                    <a:lnTo>
                      <a:pt x="131" y="112"/>
                    </a:lnTo>
                    <a:lnTo>
                      <a:pt x="131" y="110"/>
                    </a:lnTo>
                    <a:lnTo>
                      <a:pt x="131" y="109"/>
                    </a:lnTo>
                    <a:lnTo>
                      <a:pt x="130" y="107"/>
                    </a:lnTo>
                    <a:lnTo>
                      <a:pt x="130" y="107"/>
                    </a:lnTo>
                    <a:lnTo>
                      <a:pt x="128" y="107"/>
                    </a:lnTo>
                    <a:lnTo>
                      <a:pt x="127" y="106"/>
                    </a:lnTo>
                    <a:lnTo>
                      <a:pt x="126" y="106"/>
                    </a:lnTo>
                    <a:lnTo>
                      <a:pt x="126" y="105"/>
                    </a:lnTo>
                    <a:lnTo>
                      <a:pt x="125" y="103"/>
                    </a:lnTo>
                    <a:lnTo>
                      <a:pt x="124" y="102"/>
                    </a:lnTo>
                    <a:lnTo>
                      <a:pt x="124" y="103"/>
                    </a:lnTo>
                    <a:lnTo>
                      <a:pt x="123" y="103"/>
                    </a:lnTo>
                    <a:lnTo>
                      <a:pt x="122" y="105"/>
                    </a:lnTo>
                    <a:lnTo>
                      <a:pt x="121" y="105"/>
                    </a:lnTo>
                    <a:lnTo>
                      <a:pt x="120" y="105"/>
                    </a:lnTo>
                    <a:lnTo>
                      <a:pt x="119" y="105"/>
                    </a:lnTo>
                    <a:lnTo>
                      <a:pt x="118" y="105"/>
                    </a:lnTo>
                    <a:lnTo>
                      <a:pt x="115" y="105"/>
                    </a:lnTo>
                    <a:lnTo>
                      <a:pt x="114" y="105"/>
                    </a:lnTo>
                    <a:lnTo>
                      <a:pt x="112" y="105"/>
                    </a:lnTo>
                    <a:lnTo>
                      <a:pt x="111" y="103"/>
                    </a:lnTo>
                    <a:lnTo>
                      <a:pt x="111" y="102"/>
                    </a:lnTo>
                    <a:lnTo>
                      <a:pt x="110" y="101"/>
                    </a:lnTo>
                    <a:lnTo>
                      <a:pt x="109" y="100"/>
                    </a:lnTo>
                    <a:lnTo>
                      <a:pt x="109" y="100"/>
                    </a:lnTo>
                    <a:lnTo>
                      <a:pt x="108" y="101"/>
                    </a:lnTo>
                    <a:lnTo>
                      <a:pt x="107" y="101"/>
                    </a:lnTo>
                    <a:lnTo>
                      <a:pt x="106" y="101"/>
                    </a:lnTo>
                    <a:lnTo>
                      <a:pt x="105" y="101"/>
                    </a:lnTo>
                    <a:lnTo>
                      <a:pt x="103" y="100"/>
                    </a:lnTo>
                    <a:lnTo>
                      <a:pt x="101" y="99"/>
                    </a:lnTo>
                    <a:lnTo>
                      <a:pt x="100" y="97"/>
                    </a:lnTo>
                    <a:lnTo>
                      <a:pt x="99" y="96"/>
                    </a:lnTo>
                    <a:lnTo>
                      <a:pt x="98" y="94"/>
                    </a:lnTo>
                    <a:lnTo>
                      <a:pt x="97" y="94"/>
                    </a:lnTo>
                    <a:lnTo>
                      <a:pt x="97" y="94"/>
                    </a:lnTo>
                    <a:lnTo>
                      <a:pt x="96" y="95"/>
                    </a:lnTo>
                    <a:lnTo>
                      <a:pt x="96" y="97"/>
                    </a:lnTo>
                    <a:lnTo>
                      <a:pt x="96" y="98"/>
                    </a:lnTo>
                    <a:lnTo>
                      <a:pt x="97" y="99"/>
                    </a:lnTo>
                    <a:lnTo>
                      <a:pt x="98" y="100"/>
                    </a:lnTo>
                    <a:lnTo>
                      <a:pt x="99" y="101"/>
                    </a:lnTo>
                    <a:lnTo>
                      <a:pt x="99" y="102"/>
                    </a:lnTo>
                    <a:lnTo>
                      <a:pt x="99" y="103"/>
                    </a:lnTo>
                    <a:lnTo>
                      <a:pt x="101" y="105"/>
                    </a:lnTo>
                    <a:lnTo>
                      <a:pt x="101" y="106"/>
                    </a:lnTo>
                    <a:lnTo>
                      <a:pt x="101" y="106"/>
                    </a:lnTo>
                    <a:lnTo>
                      <a:pt x="101" y="107"/>
                    </a:lnTo>
                    <a:lnTo>
                      <a:pt x="102" y="107"/>
                    </a:lnTo>
                    <a:lnTo>
                      <a:pt x="103" y="107"/>
                    </a:lnTo>
                    <a:lnTo>
                      <a:pt x="105" y="106"/>
                    </a:lnTo>
                    <a:lnTo>
                      <a:pt x="106" y="105"/>
                    </a:lnTo>
                    <a:lnTo>
                      <a:pt x="107" y="103"/>
                    </a:lnTo>
                    <a:lnTo>
                      <a:pt x="108" y="103"/>
                    </a:lnTo>
                    <a:lnTo>
                      <a:pt x="108" y="102"/>
                    </a:lnTo>
                    <a:lnTo>
                      <a:pt x="108" y="103"/>
                    </a:lnTo>
                    <a:lnTo>
                      <a:pt x="109" y="105"/>
                    </a:lnTo>
                    <a:lnTo>
                      <a:pt x="110" y="106"/>
                    </a:lnTo>
                    <a:lnTo>
                      <a:pt x="111" y="106"/>
                    </a:lnTo>
                    <a:lnTo>
                      <a:pt x="112" y="107"/>
                    </a:lnTo>
                    <a:lnTo>
                      <a:pt x="113" y="108"/>
                    </a:lnTo>
                    <a:lnTo>
                      <a:pt x="114" y="109"/>
                    </a:lnTo>
                    <a:lnTo>
                      <a:pt x="114" y="110"/>
                    </a:lnTo>
                    <a:lnTo>
                      <a:pt x="113" y="111"/>
                    </a:lnTo>
                    <a:lnTo>
                      <a:pt x="113" y="112"/>
                    </a:lnTo>
                    <a:lnTo>
                      <a:pt x="112" y="113"/>
                    </a:lnTo>
                    <a:lnTo>
                      <a:pt x="111" y="114"/>
                    </a:lnTo>
                    <a:lnTo>
                      <a:pt x="110" y="117"/>
                    </a:lnTo>
                    <a:lnTo>
                      <a:pt x="109" y="118"/>
                    </a:lnTo>
                    <a:lnTo>
                      <a:pt x="108" y="119"/>
                    </a:lnTo>
                    <a:lnTo>
                      <a:pt x="107" y="121"/>
                    </a:lnTo>
                    <a:lnTo>
                      <a:pt x="105" y="121"/>
                    </a:lnTo>
                    <a:lnTo>
                      <a:pt x="102" y="122"/>
                    </a:lnTo>
                    <a:lnTo>
                      <a:pt x="101" y="123"/>
                    </a:lnTo>
                    <a:lnTo>
                      <a:pt x="100" y="123"/>
                    </a:lnTo>
                    <a:lnTo>
                      <a:pt x="99" y="124"/>
                    </a:lnTo>
                    <a:lnTo>
                      <a:pt x="97" y="124"/>
                    </a:lnTo>
                    <a:lnTo>
                      <a:pt x="96" y="125"/>
                    </a:lnTo>
                    <a:lnTo>
                      <a:pt x="94" y="126"/>
                    </a:lnTo>
                    <a:lnTo>
                      <a:pt x="94" y="126"/>
                    </a:lnTo>
                    <a:lnTo>
                      <a:pt x="93" y="127"/>
                    </a:lnTo>
                    <a:lnTo>
                      <a:pt x="90" y="127"/>
                    </a:lnTo>
                    <a:lnTo>
                      <a:pt x="89" y="129"/>
                    </a:lnTo>
                    <a:lnTo>
                      <a:pt x="88" y="127"/>
                    </a:lnTo>
                    <a:lnTo>
                      <a:pt x="87" y="127"/>
                    </a:lnTo>
                    <a:lnTo>
                      <a:pt x="86" y="125"/>
                    </a:lnTo>
                    <a:lnTo>
                      <a:pt x="86" y="124"/>
                    </a:lnTo>
                    <a:lnTo>
                      <a:pt x="86" y="122"/>
                    </a:lnTo>
                    <a:lnTo>
                      <a:pt x="85" y="119"/>
                    </a:lnTo>
                    <a:lnTo>
                      <a:pt x="84" y="117"/>
                    </a:lnTo>
                    <a:lnTo>
                      <a:pt x="84" y="115"/>
                    </a:lnTo>
                    <a:lnTo>
                      <a:pt x="83" y="114"/>
                    </a:lnTo>
                    <a:lnTo>
                      <a:pt x="82" y="113"/>
                    </a:lnTo>
                    <a:lnTo>
                      <a:pt x="81" y="113"/>
                    </a:lnTo>
                    <a:lnTo>
                      <a:pt x="81" y="112"/>
                    </a:lnTo>
                    <a:lnTo>
                      <a:pt x="79" y="110"/>
                    </a:lnTo>
                    <a:lnTo>
                      <a:pt x="79" y="108"/>
                    </a:lnTo>
                    <a:lnTo>
                      <a:pt x="78" y="107"/>
                    </a:lnTo>
                    <a:lnTo>
                      <a:pt x="78" y="106"/>
                    </a:lnTo>
                    <a:lnTo>
                      <a:pt x="77" y="106"/>
                    </a:lnTo>
                    <a:lnTo>
                      <a:pt x="77" y="105"/>
                    </a:lnTo>
                    <a:lnTo>
                      <a:pt x="76" y="103"/>
                    </a:lnTo>
                    <a:lnTo>
                      <a:pt x="76" y="102"/>
                    </a:lnTo>
                    <a:lnTo>
                      <a:pt x="75" y="100"/>
                    </a:lnTo>
                    <a:lnTo>
                      <a:pt x="75" y="98"/>
                    </a:lnTo>
                    <a:lnTo>
                      <a:pt x="74" y="98"/>
                    </a:lnTo>
                    <a:lnTo>
                      <a:pt x="73" y="98"/>
                    </a:lnTo>
                    <a:lnTo>
                      <a:pt x="72" y="98"/>
                    </a:lnTo>
                    <a:lnTo>
                      <a:pt x="71" y="99"/>
                    </a:lnTo>
                    <a:lnTo>
                      <a:pt x="70" y="99"/>
                    </a:lnTo>
                    <a:lnTo>
                      <a:pt x="69" y="98"/>
                    </a:lnTo>
                    <a:lnTo>
                      <a:pt x="67" y="97"/>
                    </a:lnTo>
                    <a:lnTo>
                      <a:pt x="67" y="95"/>
                    </a:lnTo>
                    <a:lnTo>
                      <a:pt x="67" y="94"/>
                    </a:lnTo>
                    <a:lnTo>
                      <a:pt x="69" y="93"/>
                    </a:lnTo>
                    <a:lnTo>
                      <a:pt x="70" y="93"/>
                    </a:lnTo>
                    <a:lnTo>
                      <a:pt x="71" y="93"/>
                    </a:lnTo>
                    <a:lnTo>
                      <a:pt x="71" y="93"/>
                    </a:lnTo>
                    <a:lnTo>
                      <a:pt x="72" y="91"/>
                    </a:lnTo>
                    <a:lnTo>
                      <a:pt x="73" y="90"/>
                    </a:lnTo>
                    <a:lnTo>
                      <a:pt x="74" y="88"/>
                    </a:lnTo>
                    <a:lnTo>
                      <a:pt x="74" y="85"/>
                    </a:lnTo>
                    <a:lnTo>
                      <a:pt x="74" y="83"/>
                    </a:lnTo>
                    <a:lnTo>
                      <a:pt x="74" y="82"/>
                    </a:lnTo>
                    <a:lnTo>
                      <a:pt x="74" y="82"/>
                    </a:lnTo>
                    <a:lnTo>
                      <a:pt x="73" y="82"/>
                    </a:lnTo>
                    <a:lnTo>
                      <a:pt x="73" y="82"/>
                    </a:lnTo>
                    <a:lnTo>
                      <a:pt x="71" y="83"/>
                    </a:lnTo>
                    <a:lnTo>
                      <a:pt x="70" y="83"/>
                    </a:lnTo>
                    <a:lnTo>
                      <a:pt x="69" y="83"/>
                    </a:lnTo>
                    <a:lnTo>
                      <a:pt x="69" y="83"/>
                    </a:lnTo>
                    <a:lnTo>
                      <a:pt x="66" y="82"/>
                    </a:lnTo>
                    <a:lnTo>
                      <a:pt x="65" y="82"/>
                    </a:lnTo>
                    <a:lnTo>
                      <a:pt x="65" y="83"/>
                    </a:lnTo>
                    <a:lnTo>
                      <a:pt x="63" y="82"/>
                    </a:lnTo>
                    <a:lnTo>
                      <a:pt x="62" y="82"/>
                    </a:lnTo>
                    <a:lnTo>
                      <a:pt x="61" y="81"/>
                    </a:lnTo>
                    <a:lnTo>
                      <a:pt x="60" y="79"/>
                    </a:lnTo>
                    <a:lnTo>
                      <a:pt x="59" y="79"/>
                    </a:lnTo>
                    <a:lnTo>
                      <a:pt x="59" y="78"/>
                    </a:lnTo>
                    <a:lnTo>
                      <a:pt x="59" y="76"/>
                    </a:lnTo>
                    <a:lnTo>
                      <a:pt x="59" y="75"/>
                    </a:lnTo>
                    <a:lnTo>
                      <a:pt x="59" y="73"/>
                    </a:lnTo>
                    <a:lnTo>
                      <a:pt x="58" y="73"/>
                    </a:lnTo>
                    <a:lnTo>
                      <a:pt x="57" y="74"/>
                    </a:lnTo>
                    <a:lnTo>
                      <a:pt x="55" y="74"/>
                    </a:lnTo>
                    <a:lnTo>
                      <a:pt x="54" y="75"/>
                    </a:lnTo>
                    <a:lnTo>
                      <a:pt x="53" y="75"/>
                    </a:lnTo>
                    <a:lnTo>
                      <a:pt x="53" y="76"/>
                    </a:lnTo>
                    <a:lnTo>
                      <a:pt x="54" y="76"/>
                    </a:lnTo>
                    <a:lnTo>
                      <a:pt x="55" y="77"/>
                    </a:lnTo>
                    <a:lnTo>
                      <a:pt x="55" y="78"/>
                    </a:lnTo>
                    <a:lnTo>
                      <a:pt x="55" y="79"/>
                    </a:lnTo>
                    <a:lnTo>
                      <a:pt x="54" y="81"/>
                    </a:lnTo>
                    <a:lnTo>
                      <a:pt x="53" y="81"/>
                    </a:lnTo>
                    <a:lnTo>
                      <a:pt x="53" y="82"/>
                    </a:lnTo>
                    <a:lnTo>
                      <a:pt x="52" y="83"/>
                    </a:lnTo>
                    <a:lnTo>
                      <a:pt x="51" y="84"/>
                    </a:lnTo>
                    <a:lnTo>
                      <a:pt x="50" y="84"/>
                    </a:lnTo>
                    <a:lnTo>
                      <a:pt x="50" y="82"/>
                    </a:lnTo>
                    <a:lnTo>
                      <a:pt x="50" y="81"/>
                    </a:lnTo>
                    <a:lnTo>
                      <a:pt x="49" y="78"/>
                    </a:lnTo>
                    <a:lnTo>
                      <a:pt x="49" y="76"/>
                    </a:lnTo>
                    <a:lnTo>
                      <a:pt x="48" y="76"/>
                    </a:lnTo>
                    <a:lnTo>
                      <a:pt x="48" y="74"/>
                    </a:lnTo>
                    <a:lnTo>
                      <a:pt x="47" y="73"/>
                    </a:lnTo>
                    <a:lnTo>
                      <a:pt x="46" y="72"/>
                    </a:lnTo>
                    <a:lnTo>
                      <a:pt x="45" y="71"/>
                    </a:lnTo>
                    <a:lnTo>
                      <a:pt x="43" y="70"/>
                    </a:lnTo>
                    <a:lnTo>
                      <a:pt x="42" y="69"/>
                    </a:lnTo>
                    <a:lnTo>
                      <a:pt x="40" y="67"/>
                    </a:lnTo>
                    <a:lnTo>
                      <a:pt x="39" y="65"/>
                    </a:lnTo>
                    <a:lnTo>
                      <a:pt x="38" y="64"/>
                    </a:lnTo>
                    <a:lnTo>
                      <a:pt x="37" y="64"/>
                    </a:lnTo>
                    <a:lnTo>
                      <a:pt x="36" y="64"/>
                    </a:lnTo>
                    <a:lnTo>
                      <a:pt x="36" y="65"/>
                    </a:lnTo>
                    <a:lnTo>
                      <a:pt x="36" y="66"/>
                    </a:lnTo>
                    <a:lnTo>
                      <a:pt x="37" y="66"/>
                    </a:lnTo>
                    <a:lnTo>
                      <a:pt x="37" y="67"/>
                    </a:lnTo>
                    <a:lnTo>
                      <a:pt x="39" y="69"/>
                    </a:lnTo>
                    <a:lnTo>
                      <a:pt x="40" y="70"/>
                    </a:lnTo>
                    <a:lnTo>
                      <a:pt x="41" y="71"/>
                    </a:lnTo>
                    <a:lnTo>
                      <a:pt x="42" y="72"/>
                    </a:lnTo>
                    <a:lnTo>
                      <a:pt x="43" y="72"/>
                    </a:lnTo>
                    <a:lnTo>
                      <a:pt x="45" y="73"/>
                    </a:lnTo>
                    <a:lnTo>
                      <a:pt x="46" y="74"/>
                    </a:lnTo>
                    <a:lnTo>
                      <a:pt x="46" y="74"/>
                    </a:lnTo>
                    <a:lnTo>
                      <a:pt x="46" y="74"/>
                    </a:lnTo>
                    <a:lnTo>
                      <a:pt x="45" y="75"/>
                    </a:lnTo>
                    <a:lnTo>
                      <a:pt x="43" y="75"/>
                    </a:lnTo>
                    <a:lnTo>
                      <a:pt x="43" y="75"/>
                    </a:lnTo>
                    <a:lnTo>
                      <a:pt x="43" y="76"/>
                    </a:lnTo>
                    <a:lnTo>
                      <a:pt x="43" y="77"/>
                    </a:lnTo>
                    <a:lnTo>
                      <a:pt x="45" y="78"/>
                    </a:lnTo>
                    <a:lnTo>
                      <a:pt x="45" y="79"/>
                    </a:lnTo>
                    <a:lnTo>
                      <a:pt x="43" y="79"/>
                    </a:lnTo>
                    <a:lnTo>
                      <a:pt x="43" y="79"/>
                    </a:lnTo>
                    <a:lnTo>
                      <a:pt x="42" y="78"/>
                    </a:lnTo>
                    <a:lnTo>
                      <a:pt x="42" y="77"/>
                    </a:lnTo>
                    <a:lnTo>
                      <a:pt x="41" y="75"/>
                    </a:lnTo>
                    <a:lnTo>
                      <a:pt x="40" y="74"/>
                    </a:lnTo>
                    <a:lnTo>
                      <a:pt x="39" y="74"/>
                    </a:lnTo>
                    <a:lnTo>
                      <a:pt x="38" y="73"/>
                    </a:lnTo>
                    <a:lnTo>
                      <a:pt x="37" y="73"/>
                    </a:lnTo>
                    <a:lnTo>
                      <a:pt x="36" y="72"/>
                    </a:lnTo>
                    <a:lnTo>
                      <a:pt x="35" y="72"/>
                    </a:lnTo>
                    <a:lnTo>
                      <a:pt x="34" y="71"/>
                    </a:lnTo>
                    <a:lnTo>
                      <a:pt x="33" y="70"/>
                    </a:lnTo>
                    <a:lnTo>
                      <a:pt x="33" y="69"/>
                    </a:lnTo>
                    <a:lnTo>
                      <a:pt x="31" y="67"/>
                    </a:lnTo>
                    <a:lnTo>
                      <a:pt x="30" y="67"/>
                    </a:lnTo>
                    <a:lnTo>
                      <a:pt x="29" y="67"/>
                    </a:lnTo>
                    <a:lnTo>
                      <a:pt x="28" y="67"/>
                    </a:lnTo>
                    <a:lnTo>
                      <a:pt x="27" y="69"/>
                    </a:lnTo>
                    <a:lnTo>
                      <a:pt x="26" y="70"/>
                    </a:lnTo>
                    <a:lnTo>
                      <a:pt x="24" y="69"/>
                    </a:lnTo>
                    <a:lnTo>
                      <a:pt x="23" y="69"/>
                    </a:lnTo>
                    <a:lnTo>
                      <a:pt x="22" y="69"/>
                    </a:lnTo>
                    <a:lnTo>
                      <a:pt x="22" y="70"/>
                    </a:lnTo>
                    <a:lnTo>
                      <a:pt x="21" y="71"/>
                    </a:lnTo>
                    <a:lnTo>
                      <a:pt x="21" y="72"/>
                    </a:lnTo>
                    <a:lnTo>
                      <a:pt x="21" y="73"/>
                    </a:lnTo>
                    <a:lnTo>
                      <a:pt x="19" y="73"/>
                    </a:lnTo>
                    <a:lnTo>
                      <a:pt x="18" y="73"/>
                    </a:lnTo>
                    <a:lnTo>
                      <a:pt x="17" y="73"/>
                    </a:lnTo>
                    <a:lnTo>
                      <a:pt x="16" y="74"/>
                    </a:lnTo>
                    <a:lnTo>
                      <a:pt x="15" y="75"/>
                    </a:lnTo>
                    <a:lnTo>
                      <a:pt x="15" y="76"/>
                    </a:lnTo>
                    <a:lnTo>
                      <a:pt x="15" y="77"/>
                    </a:lnTo>
                    <a:lnTo>
                      <a:pt x="16" y="77"/>
                    </a:lnTo>
                    <a:lnTo>
                      <a:pt x="15" y="78"/>
                    </a:lnTo>
                    <a:lnTo>
                      <a:pt x="14" y="79"/>
                    </a:lnTo>
                    <a:lnTo>
                      <a:pt x="13" y="81"/>
                    </a:lnTo>
                    <a:lnTo>
                      <a:pt x="12" y="81"/>
                    </a:lnTo>
                    <a:lnTo>
                      <a:pt x="11" y="82"/>
                    </a:lnTo>
                    <a:lnTo>
                      <a:pt x="9" y="82"/>
                    </a:lnTo>
                    <a:lnTo>
                      <a:pt x="9" y="82"/>
                    </a:lnTo>
                    <a:lnTo>
                      <a:pt x="7" y="82"/>
                    </a:lnTo>
                    <a:lnTo>
                      <a:pt x="6" y="83"/>
                    </a:lnTo>
                    <a:lnTo>
                      <a:pt x="6" y="84"/>
                    </a:lnTo>
                    <a:lnTo>
                      <a:pt x="6" y="84"/>
                    </a:lnTo>
                    <a:lnTo>
                      <a:pt x="5" y="83"/>
                    </a:lnTo>
                    <a:lnTo>
                      <a:pt x="4" y="82"/>
                    </a:lnTo>
                    <a:lnTo>
                      <a:pt x="3" y="81"/>
                    </a:lnTo>
                    <a:lnTo>
                      <a:pt x="2" y="81"/>
                    </a:lnTo>
                    <a:lnTo>
                      <a:pt x="2" y="81"/>
                    </a:lnTo>
                    <a:lnTo>
                      <a:pt x="1" y="79"/>
                    </a:lnTo>
                    <a:lnTo>
                      <a:pt x="0" y="78"/>
                    </a:lnTo>
                    <a:lnTo>
                      <a:pt x="0" y="77"/>
                    </a:lnTo>
                    <a:lnTo>
                      <a:pt x="0" y="76"/>
                    </a:lnTo>
                    <a:lnTo>
                      <a:pt x="0" y="76"/>
                    </a:lnTo>
                    <a:lnTo>
                      <a:pt x="0" y="75"/>
                    </a:lnTo>
                    <a:lnTo>
                      <a:pt x="1" y="74"/>
                    </a:lnTo>
                    <a:lnTo>
                      <a:pt x="1" y="73"/>
                    </a:lnTo>
                    <a:lnTo>
                      <a:pt x="0" y="72"/>
                    </a:lnTo>
                    <a:lnTo>
                      <a:pt x="0" y="70"/>
                    </a:lnTo>
                    <a:lnTo>
                      <a:pt x="0" y="69"/>
                    </a:lnTo>
                    <a:lnTo>
                      <a:pt x="1" y="67"/>
                    </a:lnTo>
                    <a:lnTo>
                      <a:pt x="2" y="67"/>
                    </a:lnTo>
                    <a:lnTo>
                      <a:pt x="4" y="67"/>
                    </a:lnTo>
                    <a:lnTo>
                      <a:pt x="6" y="67"/>
                    </a:lnTo>
                    <a:lnTo>
                      <a:pt x="7" y="67"/>
                    </a:lnTo>
                    <a:lnTo>
                      <a:pt x="9" y="67"/>
                    </a:lnTo>
                    <a:lnTo>
                      <a:pt x="11" y="67"/>
                    </a:lnTo>
                    <a:lnTo>
                      <a:pt x="12" y="67"/>
                    </a:lnTo>
                    <a:lnTo>
                      <a:pt x="13" y="67"/>
                    </a:lnTo>
                    <a:lnTo>
                      <a:pt x="13" y="65"/>
                    </a:lnTo>
                    <a:lnTo>
                      <a:pt x="13" y="63"/>
                    </a:lnTo>
                    <a:lnTo>
                      <a:pt x="13" y="61"/>
                    </a:lnTo>
                    <a:lnTo>
                      <a:pt x="11" y="60"/>
                    </a:lnTo>
                    <a:lnTo>
                      <a:pt x="9" y="60"/>
                    </a:lnTo>
                    <a:lnTo>
                      <a:pt x="7" y="59"/>
                    </a:lnTo>
                    <a:lnTo>
                      <a:pt x="7" y="59"/>
                    </a:lnTo>
                    <a:lnTo>
                      <a:pt x="10" y="58"/>
                    </a:lnTo>
                    <a:lnTo>
                      <a:pt x="11" y="58"/>
                    </a:lnTo>
                    <a:lnTo>
                      <a:pt x="12" y="58"/>
                    </a:lnTo>
                    <a:lnTo>
                      <a:pt x="13" y="57"/>
                    </a:lnTo>
                    <a:lnTo>
                      <a:pt x="15" y="57"/>
                    </a:lnTo>
                    <a:lnTo>
                      <a:pt x="17" y="55"/>
                    </a:lnTo>
                    <a:lnTo>
                      <a:pt x="18" y="55"/>
                    </a:lnTo>
                    <a:lnTo>
                      <a:pt x="18" y="54"/>
                    </a:lnTo>
                    <a:lnTo>
                      <a:pt x="18" y="53"/>
                    </a:lnTo>
                    <a:lnTo>
                      <a:pt x="19" y="52"/>
                    </a:lnTo>
                    <a:lnTo>
                      <a:pt x="21" y="52"/>
                    </a:lnTo>
                    <a:lnTo>
                      <a:pt x="22" y="52"/>
                    </a:lnTo>
                    <a:lnTo>
                      <a:pt x="22" y="52"/>
                    </a:lnTo>
                    <a:lnTo>
                      <a:pt x="23" y="51"/>
                    </a:lnTo>
                    <a:lnTo>
                      <a:pt x="23" y="51"/>
                    </a:lnTo>
                    <a:lnTo>
                      <a:pt x="24" y="50"/>
                    </a:lnTo>
                    <a:lnTo>
                      <a:pt x="25" y="49"/>
                    </a:lnTo>
                    <a:lnTo>
                      <a:pt x="26" y="48"/>
                    </a:lnTo>
                    <a:lnTo>
                      <a:pt x="28" y="48"/>
                    </a:lnTo>
                    <a:lnTo>
                      <a:pt x="29" y="49"/>
                    </a:lnTo>
                    <a:lnTo>
                      <a:pt x="30" y="49"/>
                    </a:lnTo>
                    <a:lnTo>
                      <a:pt x="30" y="48"/>
                    </a:lnTo>
                    <a:lnTo>
                      <a:pt x="29" y="47"/>
                    </a:lnTo>
                    <a:lnTo>
                      <a:pt x="29" y="47"/>
                    </a:lnTo>
                    <a:lnTo>
                      <a:pt x="28" y="46"/>
                    </a:lnTo>
                    <a:lnTo>
                      <a:pt x="29" y="43"/>
                    </a:lnTo>
                    <a:lnTo>
                      <a:pt x="29" y="42"/>
                    </a:lnTo>
                    <a:lnTo>
                      <a:pt x="30" y="42"/>
                    </a:lnTo>
                    <a:lnTo>
                      <a:pt x="31" y="41"/>
                    </a:lnTo>
                    <a:lnTo>
                      <a:pt x="33" y="41"/>
                    </a:lnTo>
                    <a:lnTo>
                      <a:pt x="34" y="42"/>
                    </a:lnTo>
                    <a:lnTo>
                      <a:pt x="34" y="43"/>
                    </a:lnTo>
                    <a:lnTo>
                      <a:pt x="33" y="45"/>
                    </a:lnTo>
                    <a:lnTo>
                      <a:pt x="34" y="46"/>
                    </a:lnTo>
                    <a:lnTo>
                      <a:pt x="34" y="47"/>
                    </a:lnTo>
                    <a:lnTo>
                      <a:pt x="35" y="47"/>
                    </a:lnTo>
                    <a:lnTo>
                      <a:pt x="36" y="47"/>
                    </a:lnTo>
                    <a:lnTo>
                      <a:pt x="37" y="47"/>
                    </a:lnTo>
                    <a:lnTo>
                      <a:pt x="39" y="47"/>
                    </a:lnTo>
                    <a:lnTo>
                      <a:pt x="39" y="47"/>
                    </a:lnTo>
                    <a:lnTo>
                      <a:pt x="40" y="47"/>
                    </a:lnTo>
                    <a:lnTo>
                      <a:pt x="42" y="46"/>
                    </a:lnTo>
                    <a:lnTo>
                      <a:pt x="42" y="47"/>
                    </a:lnTo>
                    <a:lnTo>
                      <a:pt x="43" y="46"/>
                    </a:lnTo>
                    <a:lnTo>
                      <a:pt x="45" y="46"/>
                    </a:lnTo>
                    <a:lnTo>
                      <a:pt x="48" y="47"/>
                    </a:lnTo>
                    <a:lnTo>
                      <a:pt x="49" y="47"/>
                    </a:lnTo>
                    <a:lnTo>
                      <a:pt x="49" y="47"/>
                    </a:lnTo>
                    <a:lnTo>
                      <a:pt x="49" y="46"/>
                    </a:lnTo>
                    <a:lnTo>
                      <a:pt x="49" y="45"/>
                    </a:lnTo>
                    <a:lnTo>
                      <a:pt x="49" y="43"/>
                    </a:lnTo>
                    <a:lnTo>
                      <a:pt x="50" y="42"/>
                    </a:lnTo>
                    <a:lnTo>
                      <a:pt x="51" y="41"/>
                    </a:lnTo>
                    <a:lnTo>
                      <a:pt x="52" y="40"/>
                    </a:lnTo>
                    <a:lnTo>
                      <a:pt x="53" y="40"/>
                    </a:lnTo>
                    <a:lnTo>
                      <a:pt x="54" y="41"/>
                    </a:lnTo>
                    <a:lnTo>
                      <a:pt x="55" y="40"/>
                    </a:lnTo>
                    <a:lnTo>
                      <a:pt x="55" y="40"/>
                    </a:lnTo>
                    <a:lnTo>
                      <a:pt x="54" y="39"/>
                    </a:lnTo>
                    <a:lnTo>
                      <a:pt x="54" y="39"/>
                    </a:lnTo>
                    <a:lnTo>
                      <a:pt x="53" y="38"/>
                    </a:lnTo>
                    <a:lnTo>
                      <a:pt x="54" y="38"/>
                    </a:lnTo>
                    <a:lnTo>
                      <a:pt x="57" y="38"/>
                    </a:lnTo>
                    <a:lnTo>
                      <a:pt x="59" y="38"/>
                    </a:lnTo>
                    <a:lnTo>
                      <a:pt x="61" y="37"/>
                    </a:lnTo>
                    <a:lnTo>
                      <a:pt x="63" y="37"/>
                    </a:lnTo>
                    <a:lnTo>
                      <a:pt x="63" y="37"/>
                    </a:lnTo>
                    <a:lnTo>
                      <a:pt x="63" y="36"/>
                    </a:lnTo>
                    <a:lnTo>
                      <a:pt x="63" y="35"/>
                    </a:lnTo>
                    <a:lnTo>
                      <a:pt x="62" y="35"/>
                    </a:lnTo>
                    <a:lnTo>
                      <a:pt x="61" y="35"/>
                    </a:lnTo>
                    <a:lnTo>
                      <a:pt x="59" y="35"/>
                    </a:lnTo>
                    <a:lnTo>
                      <a:pt x="58" y="35"/>
                    </a:lnTo>
                    <a:lnTo>
                      <a:pt x="55" y="35"/>
                    </a:lnTo>
                    <a:lnTo>
                      <a:pt x="54" y="36"/>
                    </a:lnTo>
                    <a:lnTo>
                      <a:pt x="53" y="36"/>
                    </a:lnTo>
                    <a:lnTo>
                      <a:pt x="52" y="36"/>
                    </a:lnTo>
                    <a:lnTo>
                      <a:pt x="52" y="35"/>
                    </a:lnTo>
                    <a:lnTo>
                      <a:pt x="51" y="34"/>
                    </a:lnTo>
                    <a:lnTo>
                      <a:pt x="51" y="33"/>
                    </a:lnTo>
                    <a:lnTo>
                      <a:pt x="50" y="31"/>
                    </a:lnTo>
                    <a:lnTo>
                      <a:pt x="51" y="30"/>
                    </a:lnTo>
                    <a:lnTo>
                      <a:pt x="52" y="29"/>
                    </a:lnTo>
                    <a:lnTo>
                      <a:pt x="53" y="28"/>
                    </a:lnTo>
                    <a:lnTo>
                      <a:pt x="55" y="27"/>
                    </a:lnTo>
                    <a:lnTo>
                      <a:pt x="57" y="26"/>
                    </a:lnTo>
                    <a:lnTo>
                      <a:pt x="58" y="25"/>
                    </a:lnTo>
                    <a:lnTo>
                      <a:pt x="58" y="25"/>
                    </a:lnTo>
                    <a:lnTo>
                      <a:pt x="57" y="24"/>
                    </a:lnTo>
                    <a:lnTo>
                      <a:pt x="54" y="24"/>
                    </a:lnTo>
                    <a:lnTo>
                      <a:pt x="52" y="25"/>
                    </a:lnTo>
                    <a:lnTo>
                      <a:pt x="51" y="25"/>
                    </a:lnTo>
                    <a:lnTo>
                      <a:pt x="51" y="25"/>
                    </a:lnTo>
                    <a:lnTo>
                      <a:pt x="51" y="26"/>
                    </a:lnTo>
                    <a:lnTo>
                      <a:pt x="51" y="27"/>
                    </a:lnTo>
                    <a:lnTo>
                      <a:pt x="50" y="28"/>
                    </a:lnTo>
                    <a:lnTo>
                      <a:pt x="49" y="29"/>
                    </a:lnTo>
                    <a:lnTo>
                      <a:pt x="48" y="30"/>
                    </a:lnTo>
                    <a:lnTo>
                      <a:pt x="47" y="30"/>
                    </a:lnTo>
                    <a:lnTo>
                      <a:pt x="46" y="30"/>
                    </a:lnTo>
                    <a:lnTo>
                      <a:pt x="45" y="31"/>
                    </a:lnTo>
                    <a:lnTo>
                      <a:pt x="43" y="33"/>
                    </a:lnTo>
                    <a:lnTo>
                      <a:pt x="43" y="34"/>
                    </a:lnTo>
                    <a:lnTo>
                      <a:pt x="45" y="34"/>
                    </a:lnTo>
                    <a:lnTo>
                      <a:pt x="46" y="35"/>
                    </a:lnTo>
                    <a:lnTo>
                      <a:pt x="47" y="35"/>
                    </a:lnTo>
                    <a:lnTo>
                      <a:pt x="47" y="36"/>
                    </a:lnTo>
                    <a:lnTo>
                      <a:pt x="47" y="37"/>
                    </a:lnTo>
                    <a:lnTo>
                      <a:pt x="46" y="37"/>
                    </a:lnTo>
                    <a:lnTo>
                      <a:pt x="45" y="38"/>
                    </a:lnTo>
                    <a:lnTo>
                      <a:pt x="43" y="39"/>
                    </a:lnTo>
                    <a:lnTo>
                      <a:pt x="43" y="41"/>
                    </a:lnTo>
                    <a:lnTo>
                      <a:pt x="43" y="42"/>
                    </a:lnTo>
                    <a:lnTo>
                      <a:pt x="42" y="42"/>
                    </a:lnTo>
                    <a:lnTo>
                      <a:pt x="42" y="43"/>
                    </a:lnTo>
                    <a:lnTo>
                      <a:pt x="41" y="43"/>
                    </a:lnTo>
                    <a:lnTo>
                      <a:pt x="40" y="43"/>
                    </a:lnTo>
                    <a:lnTo>
                      <a:pt x="39" y="45"/>
                    </a:lnTo>
                    <a:lnTo>
                      <a:pt x="37" y="45"/>
                    </a:lnTo>
                    <a:lnTo>
                      <a:pt x="36" y="45"/>
                    </a:lnTo>
                    <a:lnTo>
                      <a:pt x="35" y="45"/>
                    </a:lnTo>
                    <a:lnTo>
                      <a:pt x="35" y="43"/>
                    </a:lnTo>
                    <a:lnTo>
                      <a:pt x="35" y="42"/>
                    </a:lnTo>
                    <a:lnTo>
                      <a:pt x="35" y="41"/>
                    </a:lnTo>
                    <a:lnTo>
                      <a:pt x="35" y="40"/>
                    </a:lnTo>
                    <a:lnTo>
                      <a:pt x="34" y="38"/>
                    </a:lnTo>
                    <a:lnTo>
                      <a:pt x="34" y="38"/>
                    </a:lnTo>
                    <a:lnTo>
                      <a:pt x="33" y="38"/>
                    </a:lnTo>
                    <a:lnTo>
                      <a:pt x="31" y="39"/>
                    </a:lnTo>
                    <a:lnTo>
                      <a:pt x="31" y="40"/>
                    </a:lnTo>
                    <a:lnTo>
                      <a:pt x="30" y="40"/>
                    </a:lnTo>
                    <a:lnTo>
                      <a:pt x="29" y="40"/>
                    </a:lnTo>
                    <a:lnTo>
                      <a:pt x="28" y="40"/>
                    </a:lnTo>
                    <a:lnTo>
                      <a:pt x="27" y="40"/>
                    </a:lnTo>
                    <a:lnTo>
                      <a:pt x="26" y="39"/>
                    </a:lnTo>
                    <a:lnTo>
                      <a:pt x="25" y="38"/>
                    </a:lnTo>
                    <a:lnTo>
                      <a:pt x="25" y="37"/>
                    </a:lnTo>
                    <a:lnTo>
                      <a:pt x="25" y="36"/>
                    </a:lnTo>
                    <a:lnTo>
                      <a:pt x="25" y="35"/>
                    </a:lnTo>
                    <a:lnTo>
                      <a:pt x="24" y="34"/>
                    </a:lnTo>
                    <a:lnTo>
                      <a:pt x="24" y="33"/>
                    </a:lnTo>
                    <a:lnTo>
                      <a:pt x="25" y="33"/>
                    </a:lnTo>
                    <a:lnTo>
                      <a:pt x="25" y="30"/>
                    </a:lnTo>
                    <a:lnTo>
                      <a:pt x="27" y="29"/>
                    </a:lnTo>
                    <a:lnTo>
                      <a:pt x="28" y="27"/>
                    </a:lnTo>
                    <a:lnTo>
                      <a:pt x="30" y="27"/>
                    </a:lnTo>
                    <a:lnTo>
                      <a:pt x="33" y="26"/>
                    </a:lnTo>
                    <a:lnTo>
                      <a:pt x="36" y="25"/>
                    </a:lnTo>
                    <a:lnTo>
                      <a:pt x="37" y="23"/>
                    </a:lnTo>
                    <a:lnTo>
                      <a:pt x="39" y="21"/>
                    </a:lnTo>
                    <a:lnTo>
                      <a:pt x="40" y="19"/>
                    </a:lnTo>
                    <a:lnTo>
                      <a:pt x="41" y="18"/>
                    </a:lnTo>
                    <a:lnTo>
                      <a:pt x="41" y="18"/>
                    </a:lnTo>
                    <a:lnTo>
                      <a:pt x="43" y="17"/>
                    </a:lnTo>
                    <a:lnTo>
                      <a:pt x="46" y="16"/>
                    </a:lnTo>
                    <a:lnTo>
                      <a:pt x="48" y="15"/>
                    </a:lnTo>
                    <a:lnTo>
                      <a:pt x="50" y="14"/>
                    </a:lnTo>
                    <a:lnTo>
                      <a:pt x="53" y="13"/>
                    </a:lnTo>
                    <a:lnTo>
                      <a:pt x="54" y="12"/>
                    </a:lnTo>
                    <a:lnTo>
                      <a:pt x="57" y="12"/>
                    </a:lnTo>
                    <a:lnTo>
                      <a:pt x="59" y="13"/>
                    </a:lnTo>
                    <a:lnTo>
                      <a:pt x="62" y="14"/>
                    </a:lnTo>
                    <a:lnTo>
                      <a:pt x="64" y="14"/>
                    </a:lnTo>
                    <a:lnTo>
                      <a:pt x="66" y="15"/>
                    </a:lnTo>
                    <a:lnTo>
                      <a:pt x="67" y="16"/>
                    </a:lnTo>
                    <a:lnTo>
                      <a:pt x="69" y="16"/>
                    </a:lnTo>
                    <a:lnTo>
                      <a:pt x="70" y="17"/>
                    </a:lnTo>
                    <a:lnTo>
                      <a:pt x="72" y="17"/>
                    </a:lnTo>
                    <a:lnTo>
                      <a:pt x="75" y="18"/>
                    </a:lnTo>
                    <a:lnTo>
                      <a:pt x="77" y="18"/>
                    </a:lnTo>
                    <a:lnTo>
                      <a:pt x="81" y="18"/>
                    </a:lnTo>
                    <a:lnTo>
                      <a:pt x="82" y="18"/>
                    </a:lnTo>
                    <a:lnTo>
                      <a:pt x="83" y="21"/>
                    </a:lnTo>
                    <a:lnTo>
                      <a:pt x="84" y="22"/>
                    </a:lnTo>
                    <a:lnTo>
                      <a:pt x="85" y="22"/>
                    </a:lnTo>
                    <a:lnTo>
                      <a:pt x="84" y="23"/>
                    </a:lnTo>
                    <a:lnTo>
                      <a:pt x="82" y="24"/>
                    </a:lnTo>
                    <a:lnTo>
                      <a:pt x="78" y="24"/>
                    </a:lnTo>
                    <a:lnTo>
                      <a:pt x="76" y="24"/>
                    </a:lnTo>
                    <a:lnTo>
                      <a:pt x="74" y="24"/>
                    </a:lnTo>
                    <a:lnTo>
                      <a:pt x="73" y="23"/>
                    </a:lnTo>
                    <a:lnTo>
                      <a:pt x="73" y="23"/>
                    </a:lnTo>
                    <a:lnTo>
                      <a:pt x="73" y="24"/>
                    </a:lnTo>
                    <a:lnTo>
                      <a:pt x="74" y="25"/>
                    </a:lnTo>
                    <a:lnTo>
                      <a:pt x="74" y="26"/>
                    </a:lnTo>
                    <a:lnTo>
                      <a:pt x="74" y="27"/>
                    </a:lnTo>
                    <a:lnTo>
                      <a:pt x="74" y="27"/>
                    </a:lnTo>
                    <a:lnTo>
                      <a:pt x="75" y="27"/>
                    </a:lnTo>
                    <a:lnTo>
                      <a:pt x="76" y="27"/>
                    </a:lnTo>
                    <a:lnTo>
                      <a:pt x="76" y="27"/>
                    </a:lnTo>
                    <a:lnTo>
                      <a:pt x="76" y="26"/>
                    </a:lnTo>
                    <a:lnTo>
                      <a:pt x="77" y="26"/>
                    </a:lnTo>
                    <a:lnTo>
                      <a:pt x="77" y="26"/>
                    </a:lnTo>
                    <a:lnTo>
                      <a:pt x="78" y="27"/>
                    </a:lnTo>
                    <a:lnTo>
                      <a:pt x="79" y="27"/>
                    </a:lnTo>
                    <a:lnTo>
                      <a:pt x="81" y="27"/>
                    </a:lnTo>
                    <a:lnTo>
                      <a:pt x="82" y="27"/>
                    </a:lnTo>
                    <a:lnTo>
                      <a:pt x="82" y="27"/>
                    </a:lnTo>
                    <a:lnTo>
                      <a:pt x="82" y="26"/>
                    </a:lnTo>
                    <a:lnTo>
                      <a:pt x="82" y="25"/>
                    </a:lnTo>
                    <a:lnTo>
                      <a:pt x="83" y="24"/>
                    </a:lnTo>
                    <a:lnTo>
                      <a:pt x="84" y="24"/>
                    </a:lnTo>
                    <a:lnTo>
                      <a:pt x="84" y="24"/>
                    </a:lnTo>
                    <a:lnTo>
                      <a:pt x="85" y="23"/>
                    </a:lnTo>
                    <a:lnTo>
                      <a:pt x="86" y="23"/>
                    </a:lnTo>
                    <a:lnTo>
                      <a:pt x="87" y="23"/>
                    </a:lnTo>
                    <a:lnTo>
                      <a:pt x="87" y="24"/>
                    </a:lnTo>
                    <a:lnTo>
                      <a:pt x="88" y="25"/>
                    </a:lnTo>
                    <a:lnTo>
                      <a:pt x="88" y="25"/>
                    </a:lnTo>
                    <a:lnTo>
                      <a:pt x="88" y="24"/>
                    </a:lnTo>
                    <a:lnTo>
                      <a:pt x="88" y="23"/>
                    </a:lnTo>
                    <a:lnTo>
                      <a:pt x="88" y="22"/>
                    </a:lnTo>
                    <a:lnTo>
                      <a:pt x="88" y="21"/>
                    </a:lnTo>
                    <a:lnTo>
                      <a:pt x="88" y="19"/>
                    </a:lnTo>
                    <a:lnTo>
                      <a:pt x="88" y="18"/>
                    </a:lnTo>
                    <a:lnTo>
                      <a:pt x="89" y="18"/>
                    </a:lnTo>
                    <a:lnTo>
                      <a:pt x="90" y="18"/>
                    </a:lnTo>
                    <a:lnTo>
                      <a:pt x="93" y="18"/>
                    </a:lnTo>
                    <a:lnTo>
                      <a:pt x="93" y="19"/>
                    </a:lnTo>
                    <a:lnTo>
                      <a:pt x="91" y="21"/>
                    </a:lnTo>
                    <a:lnTo>
                      <a:pt x="91" y="22"/>
                    </a:lnTo>
                    <a:lnTo>
                      <a:pt x="91" y="23"/>
                    </a:lnTo>
                    <a:lnTo>
                      <a:pt x="91" y="23"/>
                    </a:lnTo>
                    <a:lnTo>
                      <a:pt x="93" y="23"/>
                    </a:lnTo>
                    <a:lnTo>
                      <a:pt x="93" y="22"/>
                    </a:lnTo>
                    <a:lnTo>
                      <a:pt x="94" y="21"/>
                    </a:lnTo>
                    <a:lnTo>
                      <a:pt x="95" y="21"/>
                    </a:lnTo>
                    <a:lnTo>
                      <a:pt x="96" y="21"/>
                    </a:lnTo>
                    <a:lnTo>
                      <a:pt x="98" y="21"/>
                    </a:lnTo>
                    <a:lnTo>
                      <a:pt x="99" y="19"/>
                    </a:lnTo>
                    <a:lnTo>
                      <a:pt x="100" y="19"/>
                    </a:lnTo>
                    <a:lnTo>
                      <a:pt x="101" y="19"/>
                    </a:lnTo>
                    <a:lnTo>
                      <a:pt x="101" y="18"/>
                    </a:lnTo>
                    <a:lnTo>
                      <a:pt x="102" y="19"/>
                    </a:lnTo>
                    <a:lnTo>
                      <a:pt x="105" y="19"/>
                    </a:lnTo>
                    <a:lnTo>
                      <a:pt x="105" y="19"/>
                    </a:lnTo>
                    <a:lnTo>
                      <a:pt x="106" y="19"/>
                    </a:lnTo>
                    <a:lnTo>
                      <a:pt x="106" y="19"/>
                    </a:lnTo>
                    <a:lnTo>
                      <a:pt x="107" y="18"/>
                    </a:lnTo>
                    <a:lnTo>
                      <a:pt x="108" y="18"/>
                    </a:lnTo>
                    <a:lnTo>
                      <a:pt x="110" y="18"/>
                    </a:lnTo>
                    <a:lnTo>
                      <a:pt x="111" y="18"/>
                    </a:lnTo>
                    <a:lnTo>
                      <a:pt x="111" y="18"/>
                    </a:lnTo>
                    <a:lnTo>
                      <a:pt x="112" y="19"/>
                    </a:lnTo>
                    <a:lnTo>
                      <a:pt x="113" y="19"/>
                    </a:lnTo>
                    <a:lnTo>
                      <a:pt x="114" y="18"/>
                    </a:lnTo>
                    <a:lnTo>
                      <a:pt x="115" y="17"/>
                    </a:lnTo>
                    <a:lnTo>
                      <a:pt x="117" y="17"/>
                    </a:lnTo>
                    <a:lnTo>
                      <a:pt x="118" y="17"/>
                    </a:lnTo>
                    <a:lnTo>
                      <a:pt x="120" y="17"/>
                    </a:lnTo>
                    <a:lnTo>
                      <a:pt x="121" y="17"/>
                    </a:lnTo>
                    <a:lnTo>
                      <a:pt x="123" y="17"/>
                    </a:lnTo>
                    <a:lnTo>
                      <a:pt x="124" y="18"/>
                    </a:lnTo>
                    <a:lnTo>
                      <a:pt x="125" y="18"/>
                    </a:lnTo>
                    <a:lnTo>
                      <a:pt x="126" y="18"/>
                    </a:lnTo>
                    <a:lnTo>
                      <a:pt x="126" y="19"/>
                    </a:lnTo>
                    <a:lnTo>
                      <a:pt x="127" y="19"/>
                    </a:lnTo>
                    <a:lnTo>
                      <a:pt x="128" y="19"/>
                    </a:lnTo>
                    <a:lnTo>
                      <a:pt x="128" y="19"/>
                    </a:lnTo>
                    <a:lnTo>
                      <a:pt x="128" y="18"/>
                    </a:lnTo>
                    <a:lnTo>
                      <a:pt x="128" y="17"/>
                    </a:lnTo>
                    <a:lnTo>
                      <a:pt x="126" y="16"/>
                    </a:lnTo>
                    <a:lnTo>
                      <a:pt x="125" y="15"/>
                    </a:lnTo>
                    <a:lnTo>
                      <a:pt x="125" y="14"/>
                    </a:lnTo>
                    <a:lnTo>
                      <a:pt x="125" y="14"/>
                    </a:lnTo>
                    <a:lnTo>
                      <a:pt x="126" y="13"/>
                    </a:lnTo>
                    <a:lnTo>
                      <a:pt x="127" y="13"/>
                    </a:lnTo>
                    <a:lnTo>
                      <a:pt x="127" y="12"/>
                    </a:lnTo>
                    <a:lnTo>
                      <a:pt x="128" y="12"/>
                    </a:lnTo>
                    <a:lnTo>
                      <a:pt x="130" y="11"/>
                    </a:lnTo>
                    <a:lnTo>
                      <a:pt x="131" y="10"/>
                    </a:lnTo>
                    <a:lnTo>
                      <a:pt x="132" y="9"/>
                    </a:lnTo>
                    <a:lnTo>
                      <a:pt x="134" y="10"/>
                    </a:lnTo>
                    <a:lnTo>
                      <a:pt x="135" y="11"/>
                    </a:lnTo>
                    <a:lnTo>
                      <a:pt x="136" y="12"/>
                    </a:lnTo>
                    <a:lnTo>
                      <a:pt x="136" y="13"/>
                    </a:lnTo>
                    <a:lnTo>
                      <a:pt x="135" y="14"/>
                    </a:lnTo>
                    <a:lnTo>
                      <a:pt x="135" y="15"/>
                    </a:lnTo>
                    <a:lnTo>
                      <a:pt x="136" y="17"/>
                    </a:lnTo>
                    <a:lnTo>
                      <a:pt x="136" y="18"/>
                    </a:lnTo>
                    <a:lnTo>
                      <a:pt x="136" y="19"/>
                    </a:lnTo>
                    <a:lnTo>
                      <a:pt x="135" y="21"/>
                    </a:lnTo>
                    <a:lnTo>
                      <a:pt x="135" y="22"/>
                    </a:lnTo>
                    <a:lnTo>
                      <a:pt x="134" y="23"/>
                    </a:lnTo>
                    <a:lnTo>
                      <a:pt x="133" y="24"/>
                    </a:lnTo>
                    <a:lnTo>
                      <a:pt x="132" y="24"/>
                    </a:lnTo>
                    <a:lnTo>
                      <a:pt x="132" y="25"/>
                    </a:lnTo>
                    <a:lnTo>
                      <a:pt x="133" y="25"/>
                    </a:lnTo>
                    <a:lnTo>
                      <a:pt x="134" y="24"/>
                    </a:lnTo>
                    <a:lnTo>
                      <a:pt x="135" y="24"/>
                    </a:lnTo>
                    <a:lnTo>
                      <a:pt x="136" y="23"/>
                    </a:lnTo>
                    <a:lnTo>
                      <a:pt x="136" y="23"/>
                    </a:lnTo>
                    <a:lnTo>
                      <a:pt x="137" y="22"/>
                    </a:lnTo>
                    <a:lnTo>
                      <a:pt x="138" y="21"/>
                    </a:lnTo>
                    <a:lnTo>
                      <a:pt x="139" y="19"/>
                    </a:lnTo>
                    <a:lnTo>
                      <a:pt x="140" y="18"/>
                    </a:lnTo>
                    <a:lnTo>
                      <a:pt x="140" y="18"/>
                    </a:lnTo>
                    <a:lnTo>
                      <a:pt x="142" y="19"/>
                    </a:lnTo>
                    <a:lnTo>
                      <a:pt x="142" y="21"/>
                    </a:lnTo>
                    <a:lnTo>
                      <a:pt x="143" y="21"/>
                    </a:lnTo>
                    <a:lnTo>
                      <a:pt x="145" y="21"/>
                    </a:lnTo>
                    <a:lnTo>
                      <a:pt x="145" y="19"/>
                    </a:lnTo>
                    <a:lnTo>
                      <a:pt x="145" y="18"/>
                    </a:lnTo>
                    <a:lnTo>
                      <a:pt x="145" y="17"/>
                    </a:lnTo>
                    <a:lnTo>
                      <a:pt x="144" y="17"/>
                    </a:lnTo>
                    <a:lnTo>
                      <a:pt x="143" y="16"/>
                    </a:lnTo>
                    <a:lnTo>
                      <a:pt x="142" y="17"/>
                    </a:lnTo>
                    <a:lnTo>
                      <a:pt x="140" y="17"/>
                    </a:lnTo>
                    <a:lnTo>
                      <a:pt x="139" y="17"/>
                    </a:lnTo>
                    <a:lnTo>
                      <a:pt x="138" y="18"/>
                    </a:lnTo>
                    <a:lnTo>
                      <a:pt x="138" y="19"/>
                    </a:lnTo>
                    <a:lnTo>
                      <a:pt x="138" y="18"/>
                    </a:lnTo>
                    <a:lnTo>
                      <a:pt x="138" y="16"/>
                    </a:lnTo>
                    <a:lnTo>
                      <a:pt x="138" y="15"/>
                    </a:lnTo>
                    <a:lnTo>
                      <a:pt x="137" y="14"/>
                    </a:lnTo>
                    <a:lnTo>
                      <a:pt x="137" y="13"/>
                    </a:lnTo>
                    <a:lnTo>
                      <a:pt x="137" y="13"/>
                    </a:lnTo>
                    <a:lnTo>
                      <a:pt x="138" y="12"/>
                    </a:lnTo>
                    <a:lnTo>
                      <a:pt x="138" y="11"/>
                    </a:lnTo>
                    <a:lnTo>
                      <a:pt x="139" y="11"/>
                    </a:lnTo>
                    <a:lnTo>
                      <a:pt x="139" y="11"/>
                    </a:lnTo>
                    <a:lnTo>
                      <a:pt x="139" y="12"/>
                    </a:lnTo>
                    <a:lnTo>
                      <a:pt x="140" y="14"/>
                    </a:lnTo>
                    <a:lnTo>
                      <a:pt x="140" y="14"/>
                    </a:lnTo>
                    <a:lnTo>
                      <a:pt x="142" y="14"/>
                    </a:lnTo>
                    <a:lnTo>
                      <a:pt x="142" y="14"/>
                    </a:lnTo>
                    <a:lnTo>
                      <a:pt x="143" y="14"/>
                    </a:lnTo>
                    <a:lnTo>
                      <a:pt x="143" y="12"/>
                    </a:lnTo>
                    <a:lnTo>
                      <a:pt x="143" y="11"/>
                    </a:lnTo>
                    <a:lnTo>
                      <a:pt x="144" y="11"/>
                    </a:lnTo>
                    <a:lnTo>
                      <a:pt x="145" y="11"/>
                    </a:lnTo>
                    <a:lnTo>
                      <a:pt x="147" y="12"/>
                    </a:lnTo>
                    <a:lnTo>
                      <a:pt x="147" y="12"/>
                    </a:lnTo>
                    <a:lnTo>
                      <a:pt x="148" y="13"/>
                    </a:lnTo>
                    <a:lnTo>
                      <a:pt x="148" y="13"/>
                    </a:lnTo>
                    <a:lnTo>
                      <a:pt x="149" y="13"/>
                    </a:lnTo>
                    <a:lnTo>
                      <a:pt x="150" y="14"/>
                    </a:lnTo>
                    <a:lnTo>
                      <a:pt x="151" y="14"/>
                    </a:lnTo>
                    <a:lnTo>
                      <a:pt x="151" y="15"/>
                    </a:lnTo>
                    <a:lnTo>
                      <a:pt x="152" y="16"/>
                    </a:lnTo>
                    <a:lnTo>
                      <a:pt x="152" y="17"/>
                    </a:lnTo>
                    <a:lnTo>
                      <a:pt x="154" y="16"/>
                    </a:lnTo>
                    <a:lnTo>
                      <a:pt x="154" y="15"/>
                    </a:lnTo>
                    <a:lnTo>
                      <a:pt x="154" y="14"/>
                    </a:lnTo>
                    <a:lnTo>
                      <a:pt x="154" y="13"/>
                    </a:lnTo>
                    <a:lnTo>
                      <a:pt x="152" y="13"/>
                    </a:lnTo>
                    <a:lnTo>
                      <a:pt x="151" y="12"/>
                    </a:lnTo>
                    <a:lnTo>
                      <a:pt x="149" y="11"/>
                    </a:lnTo>
                    <a:lnTo>
                      <a:pt x="148" y="11"/>
                    </a:lnTo>
                    <a:lnTo>
                      <a:pt x="148" y="10"/>
                    </a:lnTo>
                    <a:lnTo>
                      <a:pt x="148" y="10"/>
                    </a:lnTo>
                    <a:lnTo>
                      <a:pt x="149" y="10"/>
                    </a:lnTo>
                    <a:lnTo>
                      <a:pt x="150" y="10"/>
                    </a:lnTo>
                    <a:lnTo>
                      <a:pt x="151" y="10"/>
                    </a:lnTo>
                    <a:lnTo>
                      <a:pt x="154" y="10"/>
                    </a:lnTo>
                    <a:lnTo>
                      <a:pt x="154" y="10"/>
                    </a:lnTo>
                    <a:lnTo>
                      <a:pt x="155" y="10"/>
                    </a:lnTo>
                    <a:lnTo>
                      <a:pt x="156" y="9"/>
                    </a:lnTo>
                    <a:lnTo>
                      <a:pt x="157" y="9"/>
                    </a:lnTo>
                    <a:lnTo>
                      <a:pt x="158" y="7"/>
                    </a:lnTo>
                    <a:lnTo>
                      <a:pt x="159" y="6"/>
                    </a:lnTo>
                    <a:lnTo>
                      <a:pt x="160" y="6"/>
                    </a:lnTo>
                    <a:lnTo>
                      <a:pt x="161" y="5"/>
                    </a:lnTo>
                    <a:lnTo>
                      <a:pt x="163" y="5"/>
                    </a:lnTo>
                    <a:lnTo>
                      <a:pt x="166" y="5"/>
                    </a:lnTo>
                    <a:lnTo>
                      <a:pt x="167" y="5"/>
                    </a:lnTo>
                    <a:lnTo>
                      <a:pt x="168" y="5"/>
                    </a:lnTo>
                    <a:lnTo>
                      <a:pt x="169" y="5"/>
                    </a:lnTo>
                    <a:lnTo>
                      <a:pt x="170" y="4"/>
                    </a:lnTo>
                    <a:lnTo>
                      <a:pt x="171" y="3"/>
                    </a:lnTo>
                    <a:lnTo>
                      <a:pt x="172" y="3"/>
                    </a:lnTo>
                    <a:lnTo>
                      <a:pt x="172" y="2"/>
                    </a:lnTo>
                    <a:lnTo>
                      <a:pt x="173" y="2"/>
                    </a:lnTo>
                    <a:lnTo>
                      <a:pt x="173" y="2"/>
                    </a:lnTo>
                    <a:lnTo>
                      <a:pt x="174" y="3"/>
                    </a:lnTo>
                    <a:lnTo>
                      <a:pt x="174" y="4"/>
                    </a:lnTo>
                    <a:lnTo>
                      <a:pt x="175" y="4"/>
                    </a:lnTo>
                    <a:lnTo>
                      <a:pt x="178" y="4"/>
                    </a:lnTo>
                    <a:lnTo>
                      <a:pt x="179" y="4"/>
                    </a:lnTo>
                    <a:lnTo>
                      <a:pt x="179" y="4"/>
                    </a:lnTo>
                    <a:lnTo>
                      <a:pt x="181" y="4"/>
                    </a:lnTo>
                    <a:lnTo>
                      <a:pt x="182" y="3"/>
                    </a:lnTo>
                    <a:lnTo>
                      <a:pt x="184" y="1"/>
                    </a:lnTo>
                    <a:lnTo>
                      <a:pt x="184" y="1"/>
                    </a:lnTo>
                    <a:close/>
                    <a:moveTo>
                      <a:pt x="184" y="0"/>
                    </a:moveTo>
                    <a:lnTo>
                      <a:pt x="184" y="1"/>
                    </a:lnTo>
                    <a:lnTo>
                      <a:pt x="184" y="1"/>
                    </a:lnTo>
                    <a:lnTo>
                      <a:pt x="184" y="1"/>
                    </a:lnTo>
                    <a:lnTo>
                      <a:pt x="184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74180" tIns="37090" rIns="74180" bIns="3709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813" dirty="0">
                  <a:solidFill>
                    <a:srgbClr val="5F5F5F"/>
                  </a:solidFill>
                  <a:latin typeface="Arial"/>
                </a:endParaRPr>
              </a:p>
            </p:txBody>
          </p:sp>
          <p:sp>
            <p:nvSpPr>
              <p:cNvPr id="93" name="Freeform 457"/>
              <p:cNvSpPr>
                <a:spLocks/>
              </p:cNvSpPr>
              <p:nvPr/>
            </p:nvSpPr>
            <p:spPr bwMode="auto">
              <a:xfrm>
                <a:off x="4679372" y="3641369"/>
                <a:ext cx="47217" cy="22443"/>
              </a:xfrm>
              <a:custGeom>
                <a:avLst/>
                <a:gdLst>
                  <a:gd name="T0" fmla="*/ 27 w 30"/>
                  <a:gd name="T1" fmla="*/ 0 h 14"/>
                  <a:gd name="T2" fmla="*/ 28 w 30"/>
                  <a:gd name="T3" fmla="*/ 0 h 14"/>
                  <a:gd name="T4" fmla="*/ 28 w 30"/>
                  <a:gd name="T5" fmla="*/ 1 h 14"/>
                  <a:gd name="T6" fmla="*/ 30 w 30"/>
                  <a:gd name="T7" fmla="*/ 1 h 14"/>
                  <a:gd name="T8" fmla="*/ 28 w 30"/>
                  <a:gd name="T9" fmla="*/ 2 h 14"/>
                  <a:gd name="T10" fmla="*/ 27 w 30"/>
                  <a:gd name="T11" fmla="*/ 3 h 14"/>
                  <a:gd name="T12" fmla="*/ 25 w 30"/>
                  <a:gd name="T13" fmla="*/ 4 h 14"/>
                  <a:gd name="T14" fmla="*/ 24 w 30"/>
                  <a:gd name="T15" fmla="*/ 4 h 14"/>
                  <a:gd name="T16" fmla="*/ 22 w 30"/>
                  <a:gd name="T17" fmla="*/ 4 h 14"/>
                  <a:gd name="T18" fmla="*/ 20 w 30"/>
                  <a:gd name="T19" fmla="*/ 4 h 14"/>
                  <a:gd name="T20" fmla="*/ 18 w 30"/>
                  <a:gd name="T21" fmla="*/ 4 h 14"/>
                  <a:gd name="T22" fmla="*/ 15 w 30"/>
                  <a:gd name="T23" fmla="*/ 4 h 14"/>
                  <a:gd name="T24" fmla="*/ 12 w 30"/>
                  <a:gd name="T25" fmla="*/ 5 h 14"/>
                  <a:gd name="T26" fmla="*/ 10 w 30"/>
                  <a:gd name="T27" fmla="*/ 8 h 14"/>
                  <a:gd name="T28" fmla="*/ 9 w 30"/>
                  <a:gd name="T29" fmla="*/ 9 h 14"/>
                  <a:gd name="T30" fmla="*/ 9 w 30"/>
                  <a:gd name="T31" fmla="*/ 10 h 14"/>
                  <a:gd name="T32" fmla="*/ 9 w 30"/>
                  <a:gd name="T33" fmla="*/ 10 h 14"/>
                  <a:gd name="T34" fmla="*/ 10 w 30"/>
                  <a:gd name="T35" fmla="*/ 11 h 14"/>
                  <a:gd name="T36" fmla="*/ 10 w 30"/>
                  <a:gd name="T37" fmla="*/ 12 h 14"/>
                  <a:gd name="T38" fmla="*/ 10 w 30"/>
                  <a:gd name="T39" fmla="*/ 13 h 14"/>
                  <a:gd name="T40" fmla="*/ 8 w 30"/>
                  <a:gd name="T41" fmla="*/ 14 h 14"/>
                  <a:gd name="T42" fmla="*/ 7 w 30"/>
                  <a:gd name="T43" fmla="*/ 14 h 14"/>
                  <a:gd name="T44" fmla="*/ 5 w 30"/>
                  <a:gd name="T45" fmla="*/ 13 h 14"/>
                  <a:gd name="T46" fmla="*/ 2 w 30"/>
                  <a:gd name="T47" fmla="*/ 12 h 14"/>
                  <a:gd name="T48" fmla="*/ 0 w 30"/>
                  <a:gd name="T49" fmla="*/ 12 h 14"/>
                  <a:gd name="T50" fmla="*/ 0 w 30"/>
                  <a:gd name="T51" fmla="*/ 11 h 14"/>
                  <a:gd name="T52" fmla="*/ 0 w 30"/>
                  <a:gd name="T53" fmla="*/ 10 h 14"/>
                  <a:gd name="T54" fmla="*/ 1 w 30"/>
                  <a:gd name="T55" fmla="*/ 10 h 14"/>
                  <a:gd name="T56" fmla="*/ 1 w 30"/>
                  <a:gd name="T57" fmla="*/ 9 h 14"/>
                  <a:gd name="T58" fmla="*/ 3 w 30"/>
                  <a:gd name="T59" fmla="*/ 8 h 14"/>
                  <a:gd name="T60" fmla="*/ 6 w 30"/>
                  <a:gd name="T61" fmla="*/ 7 h 14"/>
                  <a:gd name="T62" fmla="*/ 8 w 30"/>
                  <a:gd name="T63" fmla="*/ 5 h 14"/>
                  <a:gd name="T64" fmla="*/ 9 w 30"/>
                  <a:gd name="T65" fmla="*/ 4 h 14"/>
                  <a:gd name="T66" fmla="*/ 10 w 30"/>
                  <a:gd name="T67" fmla="*/ 3 h 14"/>
                  <a:gd name="T68" fmla="*/ 11 w 30"/>
                  <a:gd name="T69" fmla="*/ 3 h 14"/>
                  <a:gd name="T70" fmla="*/ 12 w 30"/>
                  <a:gd name="T71" fmla="*/ 2 h 14"/>
                  <a:gd name="T72" fmla="*/ 14 w 30"/>
                  <a:gd name="T73" fmla="*/ 2 h 14"/>
                  <a:gd name="T74" fmla="*/ 18 w 30"/>
                  <a:gd name="T75" fmla="*/ 2 h 14"/>
                  <a:gd name="T76" fmla="*/ 19 w 30"/>
                  <a:gd name="T77" fmla="*/ 1 h 14"/>
                  <a:gd name="T78" fmla="*/ 20 w 30"/>
                  <a:gd name="T79" fmla="*/ 1 h 14"/>
                  <a:gd name="T80" fmla="*/ 21 w 30"/>
                  <a:gd name="T81" fmla="*/ 2 h 14"/>
                  <a:gd name="T82" fmla="*/ 23 w 30"/>
                  <a:gd name="T83" fmla="*/ 2 h 14"/>
                  <a:gd name="T84" fmla="*/ 25 w 30"/>
                  <a:gd name="T85" fmla="*/ 1 h 14"/>
                  <a:gd name="T86" fmla="*/ 26 w 30"/>
                  <a:gd name="T87" fmla="*/ 1 h 14"/>
                  <a:gd name="T88" fmla="*/ 27 w 30"/>
                  <a:gd name="T8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30" h="14">
                    <a:moveTo>
                      <a:pt x="27" y="0"/>
                    </a:moveTo>
                    <a:lnTo>
                      <a:pt x="28" y="0"/>
                    </a:lnTo>
                    <a:lnTo>
                      <a:pt x="28" y="1"/>
                    </a:lnTo>
                    <a:lnTo>
                      <a:pt x="30" y="1"/>
                    </a:lnTo>
                    <a:lnTo>
                      <a:pt x="28" y="2"/>
                    </a:lnTo>
                    <a:lnTo>
                      <a:pt x="27" y="3"/>
                    </a:lnTo>
                    <a:lnTo>
                      <a:pt x="25" y="4"/>
                    </a:lnTo>
                    <a:lnTo>
                      <a:pt x="24" y="4"/>
                    </a:lnTo>
                    <a:lnTo>
                      <a:pt x="22" y="4"/>
                    </a:lnTo>
                    <a:lnTo>
                      <a:pt x="20" y="4"/>
                    </a:lnTo>
                    <a:lnTo>
                      <a:pt x="18" y="4"/>
                    </a:lnTo>
                    <a:lnTo>
                      <a:pt x="15" y="4"/>
                    </a:lnTo>
                    <a:lnTo>
                      <a:pt x="12" y="5"/>
                    </a:lnTo>
                    <a:lnTo>
                      <a:pt x="10" y="8"/>
                    </a:lnTo>
                    <a:lnTo>
                      <a:pt x="9" y="9"/>
                    </a:lnTo>
                    <a:lnTo>
                      <a:pt x="9" y="10"/>
                    </a:lnTo>
                    <a:lnTo>
                      <a:pt x="9" y="10"/>
                    </a:lnTo>
                    <a:lnTo>
                      <a:pt x="10" y="11"/>
                    </a:lnTo>
                    <a:lnTo>
                      <a:pt x="10" y="12"/>
                    </a:lnTo>
                    <a:lnTo>
                      <a:pt x="10" y="13"/>
                    </a:lnTo>
                    <a:lnTo>
                      <a:pt x="8" y="14"/>
                    </a:lnTo>
                    <a:lnTo>
                      <a:pt x="7" y="14"/>
                    </a:lnTo>
                    <a:lnTo>
                      <a:pt x="5" y="13"/>
                    </a:lnTo>
                    <a:lnTo>
                      <a:pt x="2" y="12"/>
                    </a:lnTo>
                    <a:lnTo>
                      <a:pt x="0" y="12"/>
                    </a:lnTo>
                    <a:lnTo>
                      <a:pt x="0" y="11"/>
                    </a:lnTo>
                    <a:lnTo>
                      <a:pt x="0" y="10"/>
                    </a:lnTo>
                    <a:lnTo>
                      <a:pt x="1" y="10"/>
                    </a:lnTo>
                    <a:lnTo>
                      <a:pt x="1" y="9"/>
                    </a:lnTo>
                    <a:lnTo>
                      <a:pt x="3" y="8"/>
                    </a:lnTo>
                    <a:lnTo>
                      <a:pt x="6" y="7"/>
                    </a:lnTo>
                    <a:lnTo>
                      <a:pt x="8" y="5"/>
                    </a:lnTo>
                    <a:lnTo>
                      <a:pt x="9" y="4"/>
                    </a:lnTo>
                    <a:lnTo>
                      <a:pt x="10" y="3"/>
                    </a:lnTo>
                    <a:lnTo>
                      <a:pt x="11" y="3"/>
                    </a:lnTo>
                    <a:lnTo>
                      <a:pt x="12" y="2"/>
                    </a:lnTo>
                    <a:lnTo>
                      <a:pt x="14" y="2"/>
                    </a:lnTo>
                    <a:lnTo>
                      <a:pt x="18" y="2"/>
                    </a:lnTo>
                    <a:lnTo>
                      <a:pt x="19" y="1"/>
                    </a:lnTo>
                    <a:lnTo>
                      <a:pt x="20" y="1"/>
                    </a:lnTo>
                    <a:lnTo>
                      <a:pt x="21" y="2"/>
                    </a:lnTo>
                    <a:lnTo>
                      <a:pt x="23" y="2"/>
                    </a:lnTo>
                    <a:lnTo>
                      <a:pt x="25" y="1"/>
                    </a:lnTo>
                    <a:lnTo>
                      <a:pt x="26" y="1"/>
                    </a:lnTo>
                    <a:lnTo>
                      <a:pt x="27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74180" tIns="37090" rIns="74180" bIns="3709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813" dirty="0">
                  <a:solidFill>
                    <a:srgbClr val="5F5F5F"/>
                  </a:solidFill>
                  <a:latin typeface="Arial"/>
                </a:endParaRPr>
              </a:p>
            </p:txBody>
          </p:sp>
          <p:sp>
            <p:nvSpPr>
              <p:cNvPr id="94" name="Freeform 458"/>
              <p:cNvSpPr>
                <a:spLocks/>
              </p:cNvSpPr>
              <p:nvPr/>
            </p:nvSpPr>
            <p:spPr bwMode="auto">
              <a:xfrm>
                <a:off x="4912311" y="3715110"/>
                <a:ext cx="9443" cy="24046"/>
              </a:xfrm>
              <a:custGeom>
                <a:avLst/>
                <a:gdLst>
                  <a:gd name="T0" fmla="*/ 4 w 6"/>
                  <a:gd name="T1" fmla="*/ 0 h 15"/>
                  <a:gd name="T2" fmla="*/ 4 w 6"/>
                  <a:gd name="T3" fmla="*/ 0 h 15"/>
                  <a:gd name="T4" fmla="*/ 4 w 6"/>
                  <a:gd name="T5" fmla="*/ 1 h 15"/>
                  <a:gd name="T6" fmla="*/ 5 w 6"/>
                  <a:gd name="T7" fmla="*/ 1 h 15"/>
                  <a:gd name="T8" fmla="*/ 5 w 6"/>
                  <a:gd name="T9" fmla="*/ 2 h 15"/>
                  <a:gd name="T10" fmla="*/ 4 w 6"/>
                  <a:gd name="T11" fmla="*/ 3 h 15"/>
                  <a:gd name="T12" fmla="*/ 4 w 6"/>
                  <a:gd name="T13" fmla="*/ 3 h 15"/>
                  <a:gd name="T14" fmla="*/ 4 w 6"/>
                  <a:gd name="T15" fmla="*/ 3 h 15"/>
                  <a:gd name="T16" fmla="*/ 4 w 6"/>
                  <a:gd name="T17" fmla="*/ 4 h 15"/>
                  <a:gd name="T18" fmla="*/ 5 w 6"/>
                  <a:gd name="T19" fmla="*/ 5 h 15"/>
                  <a:gd name="T20" fmla="*/ 5 w 6"/>
                  <a:gd name="T21" fmla="*/ 6 h 15"/>
                  <a:gd name="T22" fmla="*/ 6 w 6"/>
                  <a:gd name="T23" fmla="*/ 7 h 15"/>
                  <a:gd name="T24" fmla="*/ 6 w 6"/>
                  <a:gd name="T25" fmla="*/ 9 h 15"/>
                  <a:gd name="T26" fmla="*/ 5 w 6"/>
                  <a:gd name="T27" fmla="*/ 10 h 15"/>
                  <a:gd name="T28" fmla="*/ 5 w 6"/>
                  <a:gd name="T29" fmla="*/ 10 h 15"/>
                  <a:gd name="T30" fmla="*/ 4 w 6"/>
                  <a:gd name="T31" fmla="*/ 11 h 15"/>
                  <a:gd name="T32" fmla="*/ 4 w 6"/>
                  <a:gd name="T33" fmla="*/ 12 h 15"/>
                  <a:gd name="T34" fmla="*/ 4 w 6"/>
                  <a:gd name="T35" fmla="*/ 13 h 15"/>
                  <a:gd name="T36" fmla="*/ 5 w 6"/>
                  <a:gd name="T37" fmla="*/ 15 h 15"/>
                  <a:gd name="T38" fmla="*/ 4 w 6"/>
                  <a:gd name="T39" fmla="*/ 15 h 15"/>
                  <a:gd name="T40" fmla="*/ 4 w 6"/>
                  <a:gd name="T41" fmla="*/ 15 h 15"/>
                  <a:gd name="T42" fmla="*/ 3 w 6"/>
                  <a:gd name="T43" fmla="*/ 15 h 15"/>
                  <a:gd name="T44" fmla="*/ 2 w 6"/>
                  <a:gd name="T45" fmla="*/ 14 h 15"/>
                  <a:gd name="T46" fmla="*/ 2 w 6"/>
                  <a:gd name="T47" fmla="*/ 13 h 15"/>
                  <a:gd name="T48" fmla="*/ 2 w 6"/>
                  <a:gd name="T49" fmla="*/ 12 h 15"/>
                  <a:gd name="T50" fmla="*/ 2 w 6"/>
                  <a:gd name="T51" fmla="*/ 10 h 15"/>
                  <a:gd name="T52" fmla="*/ 2 w 6"/>
                  <a:gd name="T53" fmla="*/ 7 h 15"/>
                  <a:gd name="T54" fmla="*/ 2 w 6"/>
                  <a:gd name="T55" fmla="*/ 5 h 15"/>
                  <a:gd name="T56" fmla="*/ 0 w 6"/>
                  <a:gd name="T57" fmla="*/ 2 h 15"/>
                  <a:gd name="T58" fmla="*/ 0 w 6"/>
                  <a:gd name="T59" fmla="*/ 1 h 15"/>
                  <a:gd name="T60" fmla="*/ 2 w 6"/>
                  <a:gd name="T61" fmla="*/ 1 h 15"/>
                  <a:gd name="T62" fmla="*/ 2 w 6"/>
                  <a:gd name="T63" fmla="*/ 0 h 15"/>
                  <a:gd name="T64" fmla="*/ 3 w 6"/>
                  <a:gd name="T65" fmla="*/ 0 h 15"/>
                  <a:gd name="T66" fmla="*/ 4 w 6"/>
                  <a:gd name="T67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6" h="15">
                    <a:moveTo>
                      <a:pt x="4" y="0"/>
                    </a:moveTo>
                    <a:lnTo>
                      <a:pt x="4" y="0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5" y="2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4"/>
                    </a:lnTo>
                    <a:lnTo>
                      <a:pt x="5" y="5"/>
                    </a:lnTo>
                    <a:lnTo>
                      <a:pt x="5" y="6"/>
                    </a:lnTo>
                    <a:lnTo>
                      <a:pt x="6" y="7"/>
                    </a:lnTo>
                    <a:lnTo>
                      <a:pt x="6" y="9"/>
                    </a:lnTo>
                    <a:lnTo>
                      <a:pt x="5" y="10"/>
                    </a:lnTo>
                    <a:lnTo>
                      <a:pt x="5" y="10"/>
                    </a:lnTo>
                    <a:lnTo>
                      <a:pt x="4" y="11"/>
                    </a:lnTo>
                    <a:lnTo>
                      <a:pt x="4" y="12"/>
                    </a:lnTo>
                    <a:lnTo>
                      <a:pt x="4" y="13"/>
                    </a:lnTo>
                    <a:lnTo>
                      <a:pt x="5" y="15"/>
                    </a:lnTo>
                    <a:lnTo>
                      <a:pt x="4" y="15"/>
                    </a:lnTo>
                    <a:lnTo>
                      <a:pt x="4" y="15"/>
                    </a:lnTo>
                    <a:lnTo>
                      <a:pt x="3" y="15"/>
                    </a:lnTo>
                    <a:lnTo>
                      <a:pt x="2" y="14"/>
                    </a:lnTo>
                    <a:lnTo>
                      <a:pt x="2" y="13"/>
                    </a:lnTo>
                    <a:lnTo>
                      <a:pt x="2" y="12"/>
                    </a:lnTo>
                    <a:lnTo>
                      <a:pt x="2" y="10"/>
                    </a:lnTo>
                    <a:lnTo>
                      <a:pt x="2" y="7"/>
                    </a:lnTo>
                    <a:lnTo>
                      <a:pt x="2" y="5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74180" tIns="37090" rIns="74180" bIns="3709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813" dirty="0">
                  <a:solidFill>
                    <a:srgbClr val="5F5F5F"/>
                  </a:solidFill>
                  <a:latin typeface="Arial"/>
                </a:endParaRPr>
              </a:p>
            </p:txBody>
          </p:sp>
          <p:sp>
            <p:nvSpPr>
              <p:cNvPr id="95" name="Freeform 459"/>
              <p:cNvSpPr>
                <a:spLocks/>
              </p:cNvSpPr>
              <p:nvPr/>
            </p:nvSpPr>
            <p:spPr bwMode="auto">
              <a:xfrm>
                <a:off x="4907589" y="3742363"/>
                <a:ext cx="17314" cy="9618"/>
              </a:xfrm>
              <a:custGeom>
                <a:avLst/>
                <a:gdLst>
                  <a:gd name="T0" fmla="*/ 5 w 11"/>
                  <a:gd name="T1" fmla="*/ 0 h 6"/>
                  <a:gd name="T2" fmla="*/ 6 w 11"/>
                  <a:gd name="T3" fmla="*/ 0 h 6"/>
                  <a:gd name="T4" fmla="*/ 7 w 11"/>
                  <a:gd name="T5" fmla="*/ 1 h 6"/>
                  <a:gd name="T6" fmla="*/ 8 w 11"/>
                  <a:gd name="T7" fmla="*/ 1 h 6"/>
                  <a:gd name="T8" fmla="*/ 8 w 11"/>
                  <a:gd name="T9" fmla="*/ 1 h 6"/>
                  <a:gd name="T10" fmla="*/ 10 w 11"/>
                  <a:gd name="T11" fmla="*/ 1 h 6"/>
                  <a:gd name="T12" fmla="*/ 11 w 11"/>
                  <a:gd name="T13" fmla="*/ 2 h 6"/>
                  <a:gd name="T14" fmla="*/ 11 w 11"/>
                  <a:gd name="T15" fmla="*/ 4 h 6"/>
                  <a:gd name="T16" fmla="*/ 11 w 11"/>
                  <a:gd name="T17" fmla="*/ 4 h 6"/>
                  <a:gd name="T18" fmla="*/ 10 w 11"/>
                  <a:gd name="T19" fmla="*/ 5 h 6"/>
                  <a:gd name="T20" fmla="*/ 10 w 11"/>
                  <a:gd name="T21" fmla="*/ 5 h 6"/>
                  <a:gd name="T22" fmla="*/ 9 w 11"/>
                  <a:gd name="T23" fmla="*/ 5 h 6"/>
                  <a:gd name="T24" fmla="*/ 9 w 11"/>
                  <a:gd name="T25" fmla="*/ 5 h 6"/>
                  <a:gd name="T26" fmla="*/ 7 w 11"/>
                  <a:gd name="T27" fmla="*/ 5 h 6"/>
                  <a:gd name="T28" fmla="*/ 6 w 11"/>
                  <a:gd name="T29" fmla="*/ 6 h 6"/>
                  <a:gd name="T30" fmla="*/ 3 w 11"/>
                  <a:gd name="T31" fmla="*/ 6 h 6"/>
                  <a:gd name="T32" fmla="*/ 2 w 11"/>
                  <a:gd name="T33" fmla="*/ 6 h 6"/>
                  <a:gd name="T34" fmla="*/ 1 w 11"/>
                  <a:gd name="T35" fmla="*/ 6 h 6"/>
                  <a:gd name="T36" fmla="*/ 0 w 11"/>
                  <a:gd name="T37" fmla="*/ 5 h 6"/>
                  <a:gd name="T38" fmla="*/ 1 w 11"/>
                  <a:gd name="T39" fmla="*/ 4 h 6"/>
                  <a:gd name="T40" fmla="*/ 2 w 11"/>
                  <a:gd name="T41" fmla="*/ 2 h 6"/>
                  <a:gd name="T42" fmla="*/ 3 w 11"/>
                  <a:gd name="T43" fmla="*/ 2 h 6"/>
                  <a:gd name="T44" fmla="*/ 3 w 11"/>
                  <a:gd name="T45" fmla="*/ 1 h 6"/>
                  <a:gd name="T46" fmla="*/ 5 w 11"/>
                  <a:gd name="T47" fmla="*/ 0 h 6"/>
                  <a:gd name="T48" fmla="*/ 5 w 11"/>
                  <a:gd name="T4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1" h="6">
                    <a:moveTo>
                      <a:pt x="5" y="0"/>
                    </a:moveTo>
                    <a:lnTo>
                      <a:pt x="6" y="0"/>
                    </a:lnTo>
                    <a:lnTo>
                      <a:pt x="7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10" y="1"/>
                    </a:lnTo>
                    <a:lnTo>
                      <a:pt x="11" y="2"/>
                    </a:lnTo>
                    <a:lnTo>
                      <a:pt x="11" y="4"/>
                    </a:lnTo>
                    <a:lnTo>
                      <a:pt x="11" y="4"/>
                    </a:lnTo>
                    <a:lnTo>
                      <a:pt x="10" y="5"/>
                    </a:lnTo>
                    <a:lnTo>
                      <a:pt x="10" y="5"/>
                    </a:lnTo>
                    <a:lnTo>
                      <a:pt x="9" y="5"/>
                    </a:lnTo>
                    <a:lnTo>
                      <a:pt x="9" y="5"/>
                    </a:lnTo>
                    <a:lnTo>
                      <a:pt x="7" y="5"/>
                    </a:lnTo>
                    <a:lnTo>
                      <a:pt x="6" y="6"/>
                    </a:lnTo>
                    <a:lnTo>
                      <a:pt x="3" y="6"/>
                    </a:lnTo>
                    <a:lnTo>
                      <a:pt x="2" y="6"/>
                    </a:lnTo>
                    <a:lnTo>
                      <a:pt x="1" y="6"/>
                    </a:lnTo>
                    <a:lnTo>
                      <a:pt x="0" y="5"/>
                    </a:lnTo>
                    <a:lnTo>
                      <a:pt x="1" y="4"/>
                    </a:lnTo>
                    <a:lnTo>
                      <a:pt x="2" y="2"/>
                    </a:lnTo>
                    <a:lnTo>
                      <a:pt x="3" y="2"/>
                    </a:lnTo>
                    <a:lnTo>
                      <a:pt x="3" y="1"/>
                    </a:lnTo>
                    <a:lnTo>
                      <a:pt x="5" y="0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74180" tIns="37090" rIns="74180" bIns="3709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813" dirty="0">
                  <a:solidFill>
                    <a:srgbClr val="5F5F5F"/>
                  </a:solidFill>
                  <a:latin typeface="Arial"/>
                </a:endParaRPr>
              </a:p>
            </p:txBody>
          </p:sp>
          <p:sp>
            <p:nvSpPr>
              <p:cNvPr id="96" name="Freeform 460"/>
              <p:cNvSpPr>
                <a:spLocks/>
              </p:cNvSpPr>
              <p:nvPr/>
            </p:nvSpPr>
            <p:spPr bwMode="auto">
              <a:xfrm>
                <a:off x="4882406" y="3751981"/>
                <a:ext cx="33053" cy="32061"/>
              </a:xfrm>
              <a:custGeom>
                <a:avLst/>
                <a:gdLst>
                  <a:gd name="T0" fmla="*/ 18 w 21"/>
                  <a:gd name="T1" fmla="*/ 0 h 20"/>
                  <a:gd name="T2" fmla="*/ 19 w 21"/>
                  <a:gd name="T3" fmla="*/ 1 h 20"/>
                  <a:gd name="T4" fmla="*/ 19 w 21"/>
                  <a:gd name="T5" fmla="*/ 2 h 20"/>
                  <a:gd name="T6" fmla="*/ 21 w 21"/>
                  <a:gd name="T7" fmla="*/ 4 h 20"/>
                  <a:gd name="T8" fmla="*/ 21 w 21"/>
                  <a:gd name="T9" fmla="*/ 5 h 20"/>
                  <a:gd name="T10" fmla="*/ 21 w 21"/>
                  <a:gd name="T11" fmla="*/ 6 h 20"/>
                  <a:gd name="T12" fmla="*/ 21 w 21"/>
                  <a:gd name="T13" fmla="*/ 6 h 20"/>
                  <a:gd name="T14" fmla="*/ 19 w 21"/>
                  <a:gd name="T15" fmla="*/ 6 h 20"/>
                  <a:gd name="T16" fmla="*/ 19 w 21"/>
                  <a:gd name="T17" fmla="*/ 7 h 20"/>
                  <a:gd name="T18" fmla="*/ 19 w 21"/>
                  <a:gd name="T19" fmla="*/ 8 h 20"/>
                  <a:gd name="T20" fmla="*/ 19 w 21"/>
                  <a:gd name="T21" fmla="*/ 11 h 20"/>
                  <a:gd name="T22" fmla="*/ 18 w 21"/>
                  <a:gd name="T23" fmla="*/ 12 h 20"/>
                  <a:gd name="T24" fmla="*/ 18 w 21"/>
                  <a:gd name="T25" fmla="*/ 12 h 20"/>
                  <a:gd name="T26" fmla="*/ 17 w 21"/>
                  <a:gd name="T27" fmla="*/ 13 h 20"/>
                  <a:gd name="T28" fmla="*/ 16 w 21"/>
                  <a:gd name="T29" fmla="*/ 13 h 20"/>
                  <a:gd name="T30" fmla="*/ 15 w 21"/>
                  <a:gd name="T31" fmla="*/ 14 h 20"/>
                  <a:gd name="T32" fmla="*/ 14 w 21"/>
                  <a:gd name="T33" fmla="*/ 14 h 20"/>
                  <a:gd name="T34" fmla="*/ 13 w 21"/>
                  <a:gd name="T35" fmla="*/ 15 h 20"/>
                  <a:gd name="T36" fmla="*/ 12 w 21"/>
                  <a:gd name="T37" fmla="*/ 15 h 20"/>
                  <a:gd name="T38" fmla="*/ 12 w 21"/>
                  <a:gd name="T39" fmla="*/ 16 h 20"/>
                  <a:gd name="T40" fmla="*/ 12 w 21"/>
                  <a:gd name="T41" fmla="*/ 16 h 20"/>
                  <a:gd name="T42" fmla="*/ 10 w 21"/>
                  <a:gd name="T43" fmla="*/ 16 h 20"/>
                  <a:gd name="T44" fmla="*/ 10 w 21"/>
                  <a:gd name="T45" fmla="*/ 16 h 20"/>
                  <a:gd name="T46" fmla="*/ 9 w 21"/>
                  <a:gd name="T47" fmla="*/ 15 h 20"/>
                  <a:gd name="T48" fmla="*/ 9 w 21"/>
                  <a:gd name="T49" fmla="*/ 15 h 20"/>
                  <a:gd name="T50" fmla="*/ 9 w 21"/>
                  <a:gd name="T51" fmla="*/ 15 h 20"/>
                  <a:gd name="T52" fmla="*/ 9 w 21"/>
                  <a:gd name="T53" fmla="*/ 17 h 20"/>
                  <a:gd name="T54" fmla="*/ 7 w 21"/>
                  <a:gd name="T55" fmla="*/ 18 h 20"/>
                  <a:gd name="T56" fmla="*/ 6 w 21"/>
                  <a:gd name="T57" fmla="*/ 18 h 20"/>
                  <a:gd name="T58" fmla="*/ 5 w 21"/>
                  <a:gd name="T59" fmla="*/ 17 h 20"/>
                  <a:gd name="T60" fmla="*/ 4 w 21"/>
                  <a:gd name="T61" fmla="*/ 17 h 20"/>
                  <a:gd name="T62" fmla="*/ 4 w 21"/>
                  <a:gd name="T63" fmla="*/ 18 h 20"/>
                  <a:gd name="T64" fmla="*/ 4 w 21"/>
                  <a:gd name="T65" fmla="*/ 19 h 20"/>
                  <a:gd name="T66" fmla="*/ 3 w 21"/>
                  <a:gd name="T67" fmla="*/ 20 h 20"/>
                  <a:gd name="T68" fmla="*/ 2 w 21"/>
                  <a:gd name="T69" fmla="*/ 20 h 20"/>
                  <a:gd name="T70" fmla="*/ 1 w 21"/>
                  <a:gd name="T71" fmla="*/ 20 h 20"/>
                  <a:gd name="T72" fmla="*/ 1 w 21"/>
                  <a:gd name="T73" fmla="*/ 18 h 20"/>
                  <a:gd name="T74" fmla="*/ 0 w 21"/>
                  <a:gd name="T75" fmla="*/ 17 h 20"/>
                  <a:gd name="T76" fmla="*/ 0 w 21"/>
                  <a:gd name="T77" fmla="*/ 16 h 20"/>
                  <a:gd name="T78" fmla="*/ 1 w 21"/>
                  <a:gd name="T79" fmla="*/ 15 h 20"/>
                  <a:gd name="T80" fmla="*/ 1 w 21"/>
                  <a:gd name="T81" fmla="*/ 15 h 20"/>
                  <a:gd name="T82" fmla="*/ 2 w 21"/>
                  <a:gd name="T83" fmla="*/ 15 h 20"/>
                  <a:gd name="T84" fmla="*/ 3 w 21"/>
                  <a:gd name="T85" fmla="*/ 14 h 20"/>
                  <a:gd name="T86" fmla="*/ 4 w 21"/>
                  <a:gd name="T87" fmla="*/ 12 h 20"/>
                  <a:gd name="T88" fmla="*/ 5 w 21"/>
                  <a:gd name="T89" fmla="*/ 12 h 20"/>
                  <a:gd name="T90" fmla="*/ 6 w 21"/>
                  <a:gd name="T91" fmla="*/ 12 h 20"/>
                  <a:gd name="T92" fmla="*/ 7 w 21"/>
                  <a:gd name="T93" fmla="*/ 13 h 20"/>
                  <a:gd name="T94" fmla="*/ 9 w 21"/>
                  <a:gd name="T95" fmla="*/ 13 h 20"/>
                  <a:gd name="T96" fmla="*/ 10 w 21"/>
                  <a:gd name="T97" fmla="*/ 12 h 20"/>
                  <a:gd name="T98" fmla="*/ 11 w 21"/>
                  <a:gd name="T99" fmla="*/ 12 h 20"/>
                  <a:gd name="T100" fmla="*/ 12 w 21"/>
                  <a:gd name="T101" fmla="*/ 11 h 20"/>
                  <a:gd name="T102" fmla="*/ 14 w 21"/>
                  <a:gd name="T103" fmla="*/ 10 h 20"/>
                  <a:gd name="T104" fmla="*/ 14 w 21"/>
                  <a:gd name="T105" fmla="*/ 10 h 20"/>
                  <a:gd name="T106" fmla="*/ 15 w 21"/>
                  <a:gd name="T107" fmla="*/ 10 h 20"/>
                  <a:gd name="T108" fmla="*/ 15 w 21"/>
                  <a:gd name="T109" fmla="*/ 8 h 20"/>
                  <a:gd name="T110" fmla="*/ 16 w 21"/>
                  <a:gd name="T111" fmla="*/ 6 h 20"/>
                  <a:gd name="T112" fmla="*/ 17 w 21"/>
                  <a:gd name="T113" fmla="*/ 4 h 20"/>
                  <a:gd name="T114" fmla="*/ 17 w 21"/>
                  <a:gd name="T115" fmla="*/ 3 h 20"/>
                  <a:gd name="T116" fmla="*/ 17 w 21"/>
                  <a:gd name="T117" fmla="*/ 1 h 20"/>
                  <a:gd name="T118" fmla="*/ 17 w 21"/>
                  <a:gd name="T119" fmla="*/ 1 h 20"/>
                  <a:gd name="T120" fmla="*/ 18 w 21"/>
                  <a:gd name="T121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21" h="20">
                    <a:moveTo>
                      <a:pt x="18" y="0"/>
                    </a:moveTo>
                    <a:lnTo>
                      <a:pt x="19" y="1"/>
                    </a:lnTo>
                    <a:lnTo>
                      <a:pt x="19" y="2"/>
                    </a:lnTo>
                    <a:lnTo>
                      <a:pt x="21" y="4"/>
                    </a:lnTo>
                    <a:lnTo>
                      <a:pt x="21" y="5"/>
                    </a:lnTo>
                    <a:lnTo>
                      <a:pt x="21" y="6"/>
                    </a:lnTo>
                    <a:lnTo>
                      <a:pt x="21" y="6"/>
                    </a:lnTo>
                    <a:lnTo>
                      <a:pt x="19" y="6"/>
                    </a:lnTo>
                    <a:lnTo>
                      <a:pt x="19" y="7"/>
                    </a:lnTo>
                    <a:lnTo>
                      <a:pt x="19" y="8"/>
                    </a:lnTo>
                    <a:lnTo>
                      <a:pt x="19" y="11"/>
                    </a:lnTo>
                    <a:lnTo>
                      <a:pt x="18" y="12"/>
                    </a:lnTo>
                    <a:lnTo>
                      <a:pt x="18" y="12"/>
                    </a:lnTo>
                    <a:lnTo>
                      <a:pt x="17" y="13"/>
                    </a:lnTo>
                    <a:lnTo>
                      <a:pt x="16" y="13"/>
                    </a:lnTo>
                    <a:lnTo>
                      <a:pt x="15" y="14"/>
                    </a:lnTo>
                    <a:lnTo>
                      <a:pt x="14" y="14"/>
                    </a:lnTo>
                    <a:lnTo>
                      <a:pt x="13" y="15"/>
                    </a:lnTo>
                    <a:lnTo>
                      <a:pt x="12" y="15"/>
                    </a:lnTo>
                    <a:lnTo>
                      <a:pt x="12" y="16"/>
                    </a:lnTo>
                    <a:lnTo>
                      <a:pt x="12" y="16"/>
                    </a:lnTo>
                    <a:lnTo>
                      <a:pt x="10" y="16"/>
                    </a:lnTo>
                    <a:lnTo>
                      <a:pt x="10" y="16"/>
                    </a:lnTo>
                    <a:lnTo>
                      <a:pt x="9" y="15"/>
                    </a:lnTo>
                    <a:lnTo>
                      <a:pt x="9" y="15"/>
                    </a:lnTo>
                    <a:lnTo>
                      <a:pt x="9" y="15"/>
                    </a:lnTo>
                    <a:lnTo>
                      <a:pt x="9" y="17"/>
                    </a:lnTo>
                    <a:lnTo>
                      <a:pt x="7" y="18"/>
                    </a:lnTo>
                    <a:lnTo>
                      <a:pt x="6" y="18"/>
                    </a:lnTo>
                    <a:lnTo>
                      <a:pt x="5" y="17"/>
                    </a:lnTo>
                    <a:lnTo>
                      <a:pt x="4" y="17"/>
                    </a:lnTo>
                    <a:lnTo>
                      <a:pt x="4" y="18"/>
                    </a:lnTo>
                    <a:lnTo>
                      <a:pt x="4" y="19"/>
                    </a:lnTo>
                    <a:lnTo>
                      <a:pt x="3" y="20"/>
                    </a:lnTo>
                    <a:lnTo>
                      <a:pt x="2" y="20"/>
                    </a:lnTo>
                    <a:lnTo>
                      <a:pt x="1" y="20"/>
                    </a:lnTo>
                    <a:lnTo>
                      <a:pt x="1" y="18"/>
                    </a:lnTo>
                    <a:lnTo>
                      <a:pt x="0" y="17"/>
                    </a:lnTo>
                    <a:lnTo>
                      <a:pt x="0" y="16"/>
                    </a:lnTo>
                    <a:lnTo>
                      <a:pt x="1" y="15"/>
                    </a:lnTo>
                    <a:lnTo>
                      <a:pt x="1" y="15"/>
                    </a:lnTo>
                    <a:lnTo>
                      <a:pt x="2" y="15"/>
                    </a:lnTo>
                    <a:lnTo>
                      <a:pt x="3" y="14"/>
                    </a:lnTo>
                    <a:lnTo>
                      <a:pt x="4" y="12"/>
                    </a:lnTo>
                    <a:lnTo>
                      <a:pt x="5" y="12"/>
                    </a:lnTo>
                    <a:lnTo>
                      <a:pt x="6" y="12"/>
                    </a:lnTo>
                    <a:lnTo>
                      <a:pt x="7" y="13"/>
                    </a:lnTo>
                    <a:lnTo>
                      <a:pt x="9" y="13"/>
                    </a:lnTo>
                    <a:lnTo>
                      <a:pt x="10" y="12"/>
                    </a:lnTo>
                    <a:lnTo>
                      <a:pt x="11" y="12"/>
                    </a:lnTo>
                    <a:lnTo>
                      <a:pt x="12" y="11"/>
                    </a:lnTo>
                    <a:lnTo>
                      <a:pt x="14" y="10"/>
                    </a:lnTo>
                    <a:lnTo>
                      <a:pt x="14" y="10"/>
                    </a:lnTo>
                    <a:lnTo>
                      <a:pt x="15" y="10"/>
                    </a:lnTo>
                    <a:lnTo>
                      <a:pt x="15" y="8"/>
                    </a:lnTo>
                    <a:lnTo>
                      <a:pt x="16" y="6"/>
                    </a:lnTo>
                    <a:lnTo>
                      <a:pt x="17" y="4"/>
                    </a:lnTo>
                    <a:lnTo>
                      <a:pt x="17" y="3"/>
                    </a:lnTo>
                    <a:lnTo>
                      <a:pt x="17" y="1"/>
                    </a:lnTo>
                    <a:lnTo>
                      <a:pt x="17" y="1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74180" tIns="37090" rIns="74180" bIns="3709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813" dirty="0">
                  <a:solidFill>
                    <a:srgbClr val="5F5F5F"/>
                  </a:solidFill>
                  <a:latin typeface="Arial"/>
                </a:endParaRPr>
              </a:p>
            </p:txBody>
          </p:sp>
          <p:sp>
            <p:nvSpPr>
              <p:cNvPr id="97" name="Freeform 461"/>
              <p:cNvSpPr>
                <a:spLocks/>
              </p:cNvSpPr>
              <p:nvPr/>
            </p:nvSpPr>
            <p:spPr bwMode="auto">
              <a:xfrm>
                <a:off x="4858798" y="3806485"/>
                <a:ext cx="4722" cy="8016"/>
              </a:xfrm>
              <a:custGeom>
                <a:avLst/>
                <a:gdLst>
                  <a:gd name="T0" fmla="*/ 2 w 3"/>
                  <a:gd name="T1" fmla="*/ 0 h 5"/>
                  <a:gd name="T2" fmla="*/ 3 w 3"/>
                  <a:gd name="T3" fmla="*/ 0 h 5"/>
                  <a:gd name="T4" fmla="*/ 3 w 3"/>
                  <a:gd name="T5" fmla="*/ 1 h 5"/>
                  <a:gd name="T6" fmla="*/ 3 w 3"/>
                  <a:gd name="T7" fmla="*/ 2 h 5"/>
                  <a:gd name="T8" fmla="*/ 2 w 3"/>
                  <a:gd name="T9" fmla="*/ 3 h 5"/>
                  <a:gd name="T10" fmla="*/ 1 w 3"/>
                  <a:gd name="T11" fmla="*/ 4 h 5"/>
                  <a:gd name="T12" fmla="*/ 1 w 3"/>
                  <a:gd name="T13" fmla="*/ 5 h 5"/>
                  <a:gd name="T14" fmla="*/ 0 w 3"/>
                  <a:gd name="T15" fmla="*/ 4 h 5"/>
                  <a:gd name="T16" fmla="*/ 0 w 3"/>
                  <a:gd name="T17" fmla="*/ 3 h 5"/>
                  <a:gd name="T18" fmla="*/ 0 w 3"/>
                  <a:gd name="T19" fmla="*/ 1 h 5"/>
                  <a:gd name="T20" fmla="*/ 1 w 3"/>
                  <a:gd name="T21" fmla="*/ 0 h 5"/>
                  <a:gd name="T22" fmla="*/ 2 w 3"/>
                  <a:gd name="T23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" h="5">
                    <a:moveTo>
                      <a:pt x="2" y="0"/>
                    </a:moveTo>
                    <a:lnTo>
                      <a:pt x="3" y="0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3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74180" tIns="37090" rIns="74180" bIns="3709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813" dirty="0">
                  <a:solidFill>
                    <a:srgbClr val="5F5F5F"/>
                  </a:solidFill>
                  <a:latin typeface="Arial"/>
                </a:endParaRPr>
              </a:p>
            </p:txBody>
          </p:sp>
          <p:sp>
            <p:nvSpPr>
              <p:cNvPr id="98" name="Freeform 462"/>
              <p:cNvSpPr>
                <a:spLocks/>
              </p:cNvSpPr>
              <p:nvPr/>
            </p:nvSpPr>
            <p:spPr bwMode="auto">
              <a:xfrm>
                <a:off x="4997302" y="3992440"/>
                <a:ext cx="11018" cy="19237"/>
              </a:xfrm>
              <a:custGeom>
                <a:avLst/>
                <a:gdLst>
                  <a:gd name="T0" fmla="*/ 1 w 7"/>
                  <a:gd name="T1" fmla="*/ 0 h 12"/>
                  <a:gd name="T2" fmla="*/ 2 w 7"/>
                  <a:gd name="T3" fmla="*/ 0 h 12"/>
                  <a:gd name="T4" fmla="*/ 2 w 7"/>
                  <a:gd name="T5" fmla="*/ 1 h 12"/>
                  <a:gd name="T6" fmla="*/ 2 w 7"/>
                  <a:gd name="T7" fmla="*/ 3 h 12"/>
                  <a:gd name="T8" fmla="*/ 3 w 7"/>
                  <a:gd name="T9" fmla="*/ 5 h 12"/>
                  <a:gd name="T10" fmla="*/ 3 w 7"/>
                  <a:gd name="T11" fmla="*/ 5 h 12"/>
                  <a:gd name="T12" fmla="*/ 4 w 7"/>
                  <a:gd name="T13" fmla="*/ 6 h 12"/>
                  <a:gd name="T14" fmla="*/ 5 w 7"/>
                  <a:gd name="T15" fmla="*/ 6 h 12"/>
                  <a:gd name="T16" fmla="*/ 6 w 7"/>
                  <a:gd name="T17" fmla="*/ 6 h 12"/>
                  <a:gd name="T18" fmla="*/ 6 w 7"/>
                  <a:gd name="T19" fmla="*/ 6 h 12"/>
                  <a:gd name="T20" fmla="*/ 7 w 7"/>
                  <a:gd name="T21" fmla="*/ 6 h 12"/>
                  <a:gd name="T22" fmla="*/ 7 w 7"/>
                  <a:gd name="T23" fmla="*/ 7 h 12"/>
                  <a:gd name="T24" fmla="*/ 7 w 7"/>
                  <a:gd name="T25" fmla="*/ 8 h 12"/>
                  <a:gd name="T26" fmla="*/ 6 w 7"/>
                  <a:gd name="T27" fmla="*/ 9 h 12"/>
                  <a:gd name="T28" fmla="*/ 5 w 7"/>
                  <a:gd name="T29" fmla="*/ 10 h 12"/>
                  <a:gd name="T30" fmla="*/ 4 w 7"/>
                  <a:gd name="T31" fmla="*/ 11 h 12"/>
                  <a:gd name="T32" fmla="*/ 4 w 7"/>
                  <a:gd name="T33" fmla="*/ 12 h 12"/>
                  <a:gd name="T34" fmla="*/ 3 w 7"/>
                  <a:gd name="T35" fmla="*/ 12 h 12"/>
                  <a:gd name="T36" fmla="*/ 2 w 7"/>
                  <a:gd name="T37" fmla="*/ 12 h 12"/>
                  <a:gd name="T38" fmla="*/ 2 w 7"/>
                  <a:gd name="T39" fmla="*/ 11 h 12"/>
                  <a:gd name="T40" fmla="*/ 3 w 7"/>
                  <a:gd name="T41" fmla="*/ 11 h 12"/>
                  <a:gd name="T42" fmla="*/ 3 w 7"/>
                  <a:gd name="T43" fmla="*/ 10 h 12"/>
                  <a:gd name="T44" fmla="*/ 3 w 7"/>
                  <a:gd name="T45" fmla="*/ 9 h 12"/>
                  <a:gd name="T46" fmla="*/ 2 w 7"/>
                  <a:gd name="T47" fmla="*/ 9 h 12"/>
                  <a:gd name="T48" fmla="*/ 1 w 7"/>
                  <a:gd name="T49" fmla="*/ 9 h 12"/>
                  <a:gd name="T50" fmla="*/ 0 w 7"/>
                  <a:gd name="T51" fmla="*/ 9 h 12"/>
                  <a:gd name="T52" fmla="*/ 0 w 7"/>
                  <a:gd name="T53" fmla="*/ 8 h 12"/>
                  <a:gd name="T54" fmla="*/ 0 w 7"/>
                  <a:gd name="T55" fmla="*/ 8 h 12"/>
                  <a:gd name="T56" fmla="*/ 1 w 7"/>
                  <a:gd name="T57" fmla="*/ 7 h 12"/>
                  <a:gd name="T58" fmla="*/ 1 w 7"/>
                  <a:gd name="T59" fmla="*/ 7 h 12"/>
                  <a:gd name="T60" fmla="*/ 1 w 7"/>
                  <a:gd name="T61" fmla="*/ 6 h 12"/>
                  <a:gd name="T62" fmla="*/ 1 w 7"/>
                  <a:gd name="T63" fmla="*/ 3 h 12"/>
                  <a:gd name="T64" fmla="*/ 1 w 7"/>
                  <a:gd name="T65" fmla="*/ 2 h 12"/>
                  <a:gd name="T66" fmla="*/ 0 w 7"/>
                  <a:gd name="T67" fmla="*/ 2 h 12"/>
                  <a:gd name="T68" fmla="*/ 0 w 7"/>
                  <a:gd name="T69" fmla="*/ 1 h 12"/>
                  <a:gd name="T70" fmla="*/ 0 w 7"/>
                  <a:gd name="T71" fmla="*/ 0 h 12"/>
                  <a:gd name="T72" fmla="*/ 1 w 7"/>
                  <a:gd name="T7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" h="12">
                    <a:moveTo>
                      <a:pt x="1" y="0"/>
                    </a:moveTo>
                    <a:lnTo>
                      <a:pt x="2" y="0"/>
                    </a:lnTo>
                    <a:lnTo>
                      <a:pt x="2" y="1"/>
                    </a:lnTo>
                    <a:lnTo>
                      <a:pt x="2" y="3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4" y="6"/>
                    </a:lnTo>
                    <a:lnTo>
                      <a:pt x="5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7" y="6"/>
                    </a:lnTo>
                    <a:lnTo>
                      <a:pt x="7" y="7"/>
                    </a:lnTo>
                    <a:lnTo>
                      <a:pt x="7" y="8"/>
                    </a:lnTo>
                    <a:lnTo>
                      <a:pt x="6" y="9"/>
                    </a:lnTo>
                    <a:lnTo>
                      <a:pt x="5" y="10"/>
                    </a:lnTo>
                    <a:lnTo>
                      <a:pt x="4" y="11"/>
                    </a:lnTo>
                    <a:lnTo>
                      <a:pt x="4" y="12"/>
                    </a:lnTo>
                    <a:lnTo>
                      <a:pt x="3" y="12"/>
                    </a:lnTo>
                    <a:lnTo>
                      <a:pt x="2" y="12"/>
                    </a:lnTo>
                    <a:lnTo>
                      <a:pt x="2" y="11"/>
                    </a:lnTo>
                    <a:lnTo>
                      <a:pt x="3" y="11"/>
                    </a:lnTo>
                    <a:lnTo>
                      <a:pt x="3" y="10"/>
                    </a:lnTo>
                    <a:lnTo>
                      <a:pt x="3" y="9"/>
                    </a:lnTo>
                    <a:lnTo>
                      <a:pt x="2" y="9"/>
                    </a:lnTo>
                    <a:lnTo>
                      <a:pt x="1" y="9"/>
                    </a:lnTo>
                    <a:lnTo>
                      <a:pt x="0" y="9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6"/>
                    </a:lnTo>
                    <a:lnTo>
                      <a:pt x="1" y="3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74180" tIns="37090" rIns="74180" bIns="3709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813" dirty="0">
                  <a:solidFill>
                    <a:srgbClr val="5F5F5F"/>
                  </a:solidFill>
                  <a:latin typeface="Arial"/>
                </a:endParaRPr>
              </a:p>
            </p:txBody>
          </p:sp>
          <p:sp>
            <p:nvSpPr>
              <p:cNvPr id="99" name="Freeform 463"/>
              <p:cNvSpPr>
                <a:spLocks/>
              </p:cNvSpPr>
              <p:nvPr/>
            </p:nvSpPr>
            <p:spPr bwMode="auto">
              <a:xfrm>
                <a:off x="4979989" y="4010073"/>
                <a:ext cx="18887" cy="19237"/>
              </a:xfrm>
              <a:custGeom>
                <a:avLst/>
                <a:gdLst>
                  <a:gd name="T0" fmla="*/ 10 w 12"/>
                  <a:gd name="T1" fmla="*/ 0 h 12"/>
                  <a:gd name="T2" fmla="*/ 11 w 12"/>
                  <a:gd name="T3" fmla="*/ 0 h 12"/>
                  <a:gd name="T4" fmla="*/ 11 w 12"/>
                  <a:gd name="T5" fmla="*/ 0 h 12"/>
                  <a:gd name="T6" fmla="*/ 12 w 12"/>
                  <a:gd name="T7" fmla="*/ 1 h 12"/>
                  <a:gd name="T8" fmla="*/ 12 w 12"/>
                  <a:gd name="T9" fmla="*/ 1 h 12"/>
                  <a:gd name="T10" fmla="*/ 12 w 12"/>
                  <a:gd name="T11" fmla="*/ 2 h 12"/>
                  <a:gd name="T12" fmla="*/ 12 w 12"/>
                  <a:gd name="T13" fmla="*/ 3 h 12"/>
                  <a:gd name="T14" fmla="*/ 11 w 12"/>
                  <a:gd name="T15" fmla="*/ 6 h 12"/>
                  <a:gd name="T16" fmla="*/ 8 w 12"/>
                  <a:gd name="T17" fmla="*/ 8 h 12"/>
                  <a:gd name="T18" fmla="*/ 5 w 12"/>
                  <a:gd name="T19" fmla="*/ 10 h 12"/>
                  <a:gd name="T20" fmla="*/ 4 w 12"/>
                  <a:gd name="T21" fmla="*/ 11 h 12"/>
                  <a:gd name="T22" fmla="*/ 4 w 12"/>
                  <a:gd name="T23" fmla="*/ 12 h 12"/>
                  <a:gd name="T24" fmla="*/ 3 w 12"/>
                  <a:gd name="T25" fmla="*/ 12 h 12"/>
                  <a:gd name="T26" fmla="*/ 2 w 12"/>
                  <a:gd name="T27" fmla="*/ 12 h 12"/>
                  <a:gd name="T28" fmla="*/ 0 w 12"/>
                  <a:gd name="T29" fmla="*/ 11 h 12"/>
                  <a:gd name="T30" fmla="*/ 0 w 12"/>
                  <a:gd name="T31" fmla="*/ 10 h 12"/>
                  <a:gd name="T32" fmla="*/ 0 w 12"/>
                  <a:gd name="T33" fmla="*/ 9 h 12"/>
                  <a:gd name="T34" fmla="*/ 1 w 12"/>
                  <a:gd name="T35" fmla="*/ 8 h 12"/>
                  <a:gd name="T36" fmla="*/ 3 w 12"/>
                  <a:gd name="T37" fmla="*/ 6 h 12"/>
                  <a:gd name="T38" fmla="*/ 5 w 12"/>
                  <a:gd name="T39" fmla="*/ 4 h 12"/>
                  <a:gd name="T40" fmla="*/ 6 w 12"/>
                  <a:gd name="T41" fmla="*/ 3 h 12"/>
                  <a:gd name="T42" fmla="*/ 8 w 12"/>
                  <a:gd name="T43" fmla="*/ 2 h 12"/>
                  <a:gd name="T44" fmla="*/ 8 w 12"/>
                  <a:gd name="T45" fmla="*/ 2 h 12"/>
                  <a:gd name="T46" fmla="*/ 8 w 12"/>
                  <a:gd name="T47" fmla="*/ 1 h 12"/>
                  <a:gd name="T48" fmla="*/ 9 w 12"/>
                  <a:gd name="T49" fmla="*/ 1 h 12"/>
                  <a:gd name="T50" fmla="*/ 10 w 12"/>
                  <a:gd name="T51" fmla="*/ 0 h 12"/>
                  <a:gd name="T52" fmla="*/ 10 w 12"/>
                  <a:gd name="T5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2" h="12">
                    <a:moveTo>
                      <a:pt x="10" y="0"/>
                    </a:moveTo>
                    <a:lnTo>
                      <a:pt x="11" y="0"/>
                    </a:lnTo>
                    <a:lnTo>
                      <a:pt x="11" y="0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2"/>
                    </a:lnTo>
                    <a:lnTo>
                      <a:pt x="12" y="3"/>
                    </a:lnTo>
                    <a:lnTo>
                      <a:pt x="11" y="6"/>
                    </a:lnTo>
                    <a:lnTo>
                      <a:pt x="8" y="8"/>
                    </a:lnTo>
                    <a:lnTo>
                      <a:pt x="5" y="10"/>
                    </a:lnTo>
                    <a:lnTo>
                      <a:pt x="4" y="11"/>
                    </a:lnTo>
                    <a:lnTo>
                      <a:pt x="4" y="12"/>
                    </a:lnTo>
                    <a:lnTo>
                      <a:pt x="3" y="12"/>
                    </a:lnTo>
                    <a:lnTo>
                      <a:pt x="2" y="12"/>
                    </a:lnTo>
                    <a:lnTo>
                      <a:pt x="0" y="11"/>
                    </a:lnTo>
                    <a:lnTo>
                      <a:pt x="0" y="10"/>
                    </a:lnTo>
                    <a:lnTo>
                      <a:pt x="0" y="9"/>
                    </a:lnTo>
                    <a:lnTo>
                      <a:pt x="1" y="8"/>
                    </a:lnTo>
                    <a:lnTo>
                      <a:pt x="3" y="6"/>
                    </a:lnTo>
                    <a:lnTo>
                      <a:pt x="5" y="4"/>
                    </a:lnTo>
                    <a:lnTo>
                      <a:pt x="6" y="3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1"/>
                    </a:lnTo>
                    <a:lnTo>
                      <a:pt x="9" y="1"/>
                    </a:lnTo>
                    <a:lnTo>
                      <a:pt x="10" y="0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74180" tIns="37090" rIns="74180" bIns="3709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813" dirty="0">
                  <a:solidFill>
                    <a:srgbClr val="5F5F5F"/>
                  </a:solidFill>
                  <a:latin typeface="Arial"/>
                </a:endParaRPr>
              </a:p>
            </p:txBody>
          </p:sp>
          <p:sp>
            <p:nvSpPr>
              <p:cNvPr id="100" name="Freeform 464"/>
              <p:cNvSpPr>
                <a:spLocks/>
              </p:cNvSpPr>
              <p:nvPr/>
            </p:nvSpPr>
            <p:spPr bwMode="auto">
              <a:xfrm>
                <a:off x="4921755" y="4010073"/>
                <a:ext cx="9443" cy="9618"/>
              </a:xfrm>
              <a:custGeom>
                <a:avLst/>
                <a:gdLst>
                  <a:gd name="T0" fmla="*/ 5 w 6"/>
                  <a:gd name="T1" fmla="*/ 0 h 6"/>
                  <a:gd name="T2" fmla="*/ 6 w 6"/>
                  <a:gd name="T3" fmla="*/ 0 h 6"/>
                  <a:gd name="T4" fmla="*/ 6 w 6"/>
                  <a:gd name="T5" fmla="*/ 1 h 6"/>
                  <a:gd name="T6" fmla="*/ 5 w 6"/>
                  <a:gd name="T7" fmla="*/ 3 h 6"/>
                  <a:gd name="T8" fmla="*/ 5 w 6"/>
                  <a:gd name="T9" fmla="*/ 4 h 6"/>
                  <a:gd name="T10" fmla="*/ 4 w 6"/>
                  <a:gd name="T11" fmla="*/ 6 h 6"/>
                  <a:gd name="T12" fmla="*/ 3 w 6"/>
                  <a:gd name="T13" fmla="*/ 6 h 6"/>
                  <a:gd name="T14" fmla="*/ 2 w 6"/>
                  <a:gd name="T15" fmla="*/ 6 h 6"/>
                  <a:gd name="T16" fmla="*/ 2 w 6"/>
                  <a:gd name="T17" fmla="*/ 6 h 6"/>
                  <a:gd name="T18" fmla="*/ 1 w 6"/>
                  <a:gd name="T19" fmla="*/ 4 h 6"/>
                  <a:gd name="T20" fmla="*/ 1 w 6"/>
                  <a:gd name="T21" fmla="*/ 3 h 6"/>
                  <a:gd name="T22" fmla="*/ 1 w 6"/>
                  <a:gd name="T23" fmla="*/ 3 h 6"/>
                  <a:gd name="T24" fmla="*/ 0 w 6"/>
                  <a:gd name="T25" fmla="*/ 2 h 6"/>
                  <a:gd name="T26" fmla="*/ 0 w 6"/>
                  <a:gd name="T27" fmla="*/ 2 h 6"/>
                  <a:gd name="T28" fmla="*/ 0 w 6"/>
                  <a:gd name="T29" fmla="*/ 1 h 6"/>
                  <a:gd name="T30" fmla="*/ 1 w 6"/>
                  <a:gd name="T31" fmla="*/ 1 h 6"/>
                  <a:gd name="T32" fmla="*/ 2 w 6"/>
                  <a:gd name="T33" fmla="*/ 1 h 6"/>
                  <a:gd name="T34" fmla="*/ 2 w 6"/>
                  <a:gd name="T35" fmla="*/ 2 h 6"/>
                  <a:gd name="T36" fmla="*/ 3 w 6"/>
                  <a:gd name="T37" fmla="*/ 1 h 6"/>
                  <a:gd name="T38" fmla="*/ 4 w 6"/>
                  <a:gd name="T39" fmla="*/ 1 h 6"/>
                  <a:gd name="T40" fmla="*/ 5 w 6"/>
                  <a:gd name="T41" fmla="*/ 0 h 6"/>
                  <a:gd name="T42" fmla="*/ 5 w 6"/>
                  <a:gd name="T4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" h="6">
                    <a:moveTo>
                      <a:pt x="5" y="0"/>
                    </a:moveTo>
                    <a:lnTo>
                      <a:pt x="6" y="0"/>
                    </a:lnTo>
                    <a:lnTo>
                      <a:pt x="6" y="1"/>
                    </a:lnTo>
                    <a:lnTo>
                      <a:pt x="5" y="3"/>
                    </a:lnTo>
                    <a:lnTo>
                      <a:pt x="5" y="4"/>
                    </a:lnTo>
                    <a:lnTo>
                      <a:pt x="4" y="6"/>
                    </a:lnTo>
                    <a:lnTo>
                      <a:pt x="3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1" y="4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5" y="0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74180" tIns="37090" rIns="74180" bIns="3709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813" dirty="0">
                  <a:solidFill>
                    <a:srgbClr val="5F5F5F"/>
                  </a:solidFill>
                  <a:latin typeface="Arial"/>
                </a:endParaRPr>
              </a:p>
            </p:txBody>
          </p:sp>
          <p:sp>
            <p:nvSpPr>
              <p:cNvPr id="101" name="Freeform 465"/>
              <p:cNvSpPr>
                <a:spLocks/>
              </p:cNvSpPr>
              <p:nvPr/>
            </p:nvSpPr>
            <p:spPr bwMode="auto">
              <a:xfrm>
                <a:off x="4836763" y="3915493"/>
                <a:ext cx="110174" cy="91375"/>
              </a:xfrm>
              <a:custGeom>
                <a:avLst/>
                <a:gdLst>
                  <a:gd name="T0" fmla="*/ 52 w 70"/>
                  <a:gd name="T1" fmla="*/ 5 h 57"/>
                  <a:gd name="T2" fmla="*/ 56 w 70"/>
                  <a:gd name="T3" fmla="*/ 12 h 57"/>
                  <a:gd name="T4" fmla="*/ 59 w 70"/>
                  <a:gd name="T5" fmla="*/ 18 h 57"/>
                  <a:gd name="T6" fmla="*/ 64 w 70"/>
                  <a:gd name="T7" fmla="*/ 20 h 57"/>
                  <a:gd name="T8" fmla="*/ 67 w 70"/>
                  <a:gd name="T9" fmla="*/ 30 h 57"/>
                  <a:gd name="T10" fmla="*/ 70 w 70"/>
                  <a:gd name="T11" fmla="*/ 39 h 57"/>
                  <a:gd name="T12" fmla="*/ 65 w 70"/>
                  <a:gd name="T13" fmla="*/ 47 h 57"/>
                  <a:gd name="T14" fmla="*/ 63 w 70"/>
                  <a:gd name="T15" fmla="*/ 54 h 57"/>
                  <a:gd name="T16" fmla="*/ 57 w 70"/>
                  <a:gd name="T17" fmla="*/ 56 h 57"/>
                  <a:gd name="T18" fmla="*/ 55 w 70"/>
                  <a:gd name="T19" fmla="*/ 55 h 57"/>
                  <a:gd name="T20" fmla="*/ 52 w 70"/>
                  <a:gd name="T21" fmla="*/ 57 h 57"/>
                  <a:gd name="T22" fmla="*/ 48 w 70"/>
                  <a:gd name="T23" fmla="*/ 55 h 57"/>
                  <a:gd name="T24" fmla="*/ 46 w 70"/>
                  <a:gd name="T25" fmla="*/ 50 h 57"/>
                  <a:gd name="T26" fmla="*/ 45 w 70"/>
                  <a:gd name="T27" fmla="*/ 48 h 57"/>
                  <a:gd name="T28" fmla="*/ 44 w 70"/>
                  <a:gd name="T29" fmla="*/ 47 h 57"/>
                  <a:gd name="T30" fmla="*/ 43 w 70"/>
                  <a:gd name="T31" fmla="*/ 46 h 57"/>
                  <a:gd name="T32" fmla="*/ 42 w 70"/>
                  <a:gd name="T33" fmla="*/ 45 h 57"/>
                  <a:gd name="T34" fmla="*/ 39 w 70"/>
                  <a:gd name="T35" fmla="*/ 48 h 57"/>
                  <a:gd name="T36" fmla="*/ 38 w 70"/>
                  <a:gd name="T37" fmla="*/ 45 h 57"/>
                  <a:gd name="T38" fmla="*/ 33 w 70"/>
                  <a:gd name="T39" fmla="*/ 42 h 57"/>
                  <a:gd name="T40" fmla="*/ 30 w 70"/>
                  <a:gd name="T41" fmla="*/ 41 h 57"/>
                  <a:gd name="T42" fmla="*/ 24 w 70"/>
                  <a:gd name="T43" fmla="*/ 43 h 57"/>
                  <a:gd name="T44" fmla="*/ 21 w 70"/>
                  <a:gd name="T45" fmla="*/ 44 h 57"/>
                  <a:gd name="T46" fmla="*/ 19 w 70"/>
                  <a:gd name="T47" fmla="*/ 48 h 57"/>
                  <a:gd name="T48" fmla="*/ 15 w 70"/>
                  <a:gd name="T49" fmla="*/ 47 h 57"/>
                  <a:gd name="T50" fmla="*/ 9 w 70"/>
                  <a:gd name="T51" fmla="*/ 49 h 57"/>
                  <a:gd name="T52" fmla="*/ 5 w 70"/>
                  <a:gd name="T53" fmla="*/ 47 h 57"/>
                  <a:gd name="T54" fmla="*/ 7 w 70"/>
                  <a:gd name="T55" fmla="*/ 43 h 57"/>
                  <a:gd name="T56" fmla="*/ 5 w 70"/>
                  <a:gd name="T57" fmla="*/ 38 h 57"/>
                  <a:gd name="T58" fmla="*/ 4 w 70"/>
                  <a:gd name="T59" fmla="*/ 35 h 57"/>
                  <a:gd name="T60" fmla="*/ 4 w 70"/>
                  <a:gd name="T61" fmla="*/ 30 h 57"/>
                  <a:gd name="T62" fmla="*/ 0 w 70"/>
                  <a:gd name="T63" fmla="*/ 26 h 57"/>
                  <a:gd name="T64" fmla="*/ 4 w 70"/>
                  <a:gd name="T65" fmla="*/ 22 h 57"/>
                  <a:gd name="T66" fmla="*/ 9 w 70"/>
                  <a:gd name="T67" fmla="*/ 19 h 57"/>
                  <a:gd name="T68" fmla="*/ 15 w 70"/>
                  <a:gd name="T69" fmla="*/ 18 h 57"/>
                  <a:gd name="T70" fmla="*/ 16 w 70"/>
                  <a:gd name="T71" fmla="*/ 15 h 57"/>
                  <a:gd name="T72" fmla="*/ 17 w 70"/>
                  <a:gd name="T73" fmla="*/ 10 h 57"/>
                  <a:gd name="T74" fmla="*/ 21 w 70"/>
                  <a:gd name="T75" fmla="*/ 11 h 57"/>
                  <a:gd name="T76" fmla="*/ 23 w 70"/>
                  <a:gd name="T77" fmla="*/ 7 h 57"/>
                  <a:gd name="T78" fmla="*/ 27 w 70"/>
                  <a:gd name="T79" fmla="*/ 8 h 57"/>
                  <a:gd name="T80" fmla="*/ 29 w 70"/>
                  <a:gd name="T81" fmla="*/ 7 h 57"/>
                  <a:gd name="T82" fmla="*/ 31 w 70"/>
                  <a:gd name="T83" fmla="*/ 3 h 57"/>
                  <a:gd name="T84" fmla="*/ 32 w 70"/>
                  <a:gd name="T85" fmla="*/ 3 h 57"/>
                  <a:gd name="T86" fmla="*/ 33 w 70"/>
                  <a:gd name="T87" fmla="*/ 3 h 57"/>
                  <a:gd name="T88" fmla="*/ 35 w 70"/>
                  <a:gd name="T89" fmla="*/ 3 h 57"/>
                  <a:gd name="T90" fmla="*/ 40 w 70"/>
                  <a:gd name="T91" fmla="*/ 3 h 57"/>
                  <a:gd name="T92" fmla="*/ 40 w 70"/>
                  <a:gd name="T93" fmla="*/ 8 h 57"/>
                  <a:gd name="T94" fmla="*/ 44 w 70"/>
                  <a:gd name="T95" fmla="*/ 12 h 57"/>
                  <a:gd name="T96" fmla="*/ 48 w 70"/>
                  <a:gd name="T97" fmla="*/ 13 h 57"/>
                  <a:gd name="T98" fmla="*/ 50 w 70"/>
                  <a:gd name="T99" fmla="*/ 7 h 57"/>
                  <a:gd name="T100" fmla="*/ 50 w 70"/>
                  <a:gd name="T101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70" h="57">
                    <a:moveTo>
                      <a:pt x="50" y="0"/>
                    </a:moveTo>
                    <a:lnTo>
                      <a:pt x="51" y="0"/>
                    </a:lnTo>
                    <a:lnTo>
                      <a:pt x="51" y="2"/>
                    </a:lnTo>
                    <a:lnTo>
                      <a:pt x="52" y="5"/>
                    </a:lnTo>
                    <a:lnTo>
                      <a:pt x="53" y="6"/>
                    </a:lnTo>
                    <a:lnTo>
                      <a:pt x="55" y="9"/>
                    </a:lnTo>
                    <a:lnTo>
                      <a:pt x="56" y="11"/>
                    </a:lnTo>
                    <a:lnTo>
                      <a:pt x="56" y="12"/>
                    </a:lnTo>
                    <a:lnTo>
                      <a:pt x="57" y="14"/>
                    </a:lnTo>
                    <a:lnTo>
                      <a:pt x="57" y="17"/>
                    </a:lnTo>
                    <a:lnTo>
                      <a:pt x="58" y="18"/>
                    </a:lnTo>
                    <a:lnTo>
                      <a:pt x="59" y="18"/>
                    </a:lnTo>
                    <a:lnTo>
                      <a:pt x="60" y="19"/>
                    </a:lnTo>
                    <a:lnTo>
                      <a:pt x="63" y="19"/>
                    </a:lnTo>
                    <a:lnTo>
                      <a:pt x="64" y="20"/>
                    </a:lnTo>
                    <a:lnTo>
                      <a:pt x="64" y="20"/>
                    </a:lnTo>
                    <a:lnTo>
                      <a:pt x="64" y="22"/>
                    </a:lnTo>
                    <a:lnTo>
                      <a:pt x="65" y="24"/>
                    </a:lnTo>
                    <a:lnTo>
                      <a:pt x="66" y="27"/>
                    </a:lnTo>
                    <a:lnTo>
                      <a:pt x="67" y="30"/>
                    </a:lnTo>
                    <a:lnTo>
                      <a:pt x="68" y="32"/>
                    </a:lnTo>
                    <a:lnTo>
                      <a:pt x="69" y="35"/>
                    </a:lnTo>
                    <a:lnTo>
                      <a:pt x="70" y="37"/>
                    </a:lnTo>
                    <a:lnTo>
                      <a:pt x="70" y="39"/>
                    </a:lnTo>
                    <a:lnTo>
                      <a:pt x="70" y="42"/>
                    </a:lnTo>
                    <a:lnTo>
                      <a:pt x="68" y="44"/>
                    </a:lnTo>
                    <a:lnTo>
                      <a:pt x="66" y="45"/>
                    </a:lnTo>
                    <a:lnTo>
                      <a:pt x="65" y="47"/>
                    </a:lnTo>
                    <a:lnTo>
                      <a:pt x="64" y="49"/>
                    </a:lnTo>
                    <a:lnTo>
                      <a:pt x="63" y="51"/>
                    </a:lnTo>
                    <a:lnTo>
                      <a:pt x="63" y="53"/>
                    </a:lnTo>
                    <a:lnTo>
                      <a:pt x="63" y="54"/>
                    </a:lnTo>
                    <a:lnTo>
                      <a:pt x="62" y="54"/>
                    </a:lnTo>
                    <a:lnTo>
                      <a:pt x="60" y="54"/>
                    </a:lnTo>
                    <a:lnTo>
                      <a:pt x="58" y="55"/>
                    </a:lnTo>
                    <a:lnTo>
                      <a:pt x="57" y="56"/>
                    </a:lnTo>
                    <a:lnTo>
                      <a:pt x="56" y="56"/>
                    </a:lnTo>
                    <a:lnTo>
                      <a:pt x="56" y="56"/>
                    </a:lnTo>
                    <a:lnTo>
                      <a:pt x="55" y="56"/>
                    </a:lnTo>
                    <a:lnTo>
                      <a:pt x="55" y="55"/>
                    </a:lnTo>
                    <a:lnTo>
                      <a:pt x="54" y="55"/>
                    </a:lnTo>
                    <a:lnTo>
                      <a:pt x="53" y="55"/>
                    </a:lnTo>
                    <a:lnTo>
                      <a:pt x="53" y="56"/>
                    </a:lnTo>
                    <a:lnTo>
                      <a:pt x="52" y="57"/>
                    </a:lnTo>
                    <a:lnTo>
                      <a:pt x="52" y="57"/>
                    </a:lnTo>
                    <a:lnTo>
                      <a:pt x="51" y="56"/>
                    </a:lnTo>
                    <a:lnTo>
                      <a:pt x="50" y="55"/>
                    </a:lnTo>
                    <a:lnTo>
                      <a:pt x="48" y="55"/>
                    </a:lnTo>
                    <a:lnTo>
                      <a:pt x="47" y="54"/>
                    </a:lnTo>
                    <a:lnTo>
                      <a:pt x="47" y="54"/>
                    </a:lnTo>
                    <a:lnTo>
                      <a:pt x="46" y="53"/>
                    </a:lnTo>
                    <a:lnTo>
                      <a:pt x="46" y="50"/>
                    </a:lnTo>
                    <a:lnTo>
                      <a:pt x="46" y="50"/>
                    </a:lnTo>
                    <a:lnTo>
                      <a:pt x="45" y="49"/>
                    </a:lnTo>
                    <a:lnTo>
                      <a:pt x="45" y="49"/>
                    </a:lnTo>
                    <a:lnTo>
                      <a:pt x="45" y="48"/>
                    </a:lnTo>
                    <a:lnTo>
                      <a:pt x="44" y="48"/>
                    </a:lnTo>
                    <a:lnTo>
                      <a:pt x="44" y="47"/>
                    </a:lnTo>
                    <a:lnTo>
                      <a:pt x="44" y="47"/>
                    </a:lnTo>
                    <a:lnTo>
                      <a:pt x="44" y="47"/>
                    </a:lnTo>
                    <a:lnTo>
                      <a:pt x="43" y="47"/>
                    </a:lnTo>
                    <a:lnTo>
                      <a:pt x="43" y="48"/>
                    </a:lnTo>
                    <a:lnTo>
                      <a:pt x="43" y="47"/>
                    </a:lnTo>
                    <a:lnTo>
                      <a:pt x="43" y="46"/>
                    </a:lnTo>
                    <a:lnTo>
                      <a:pt x="43" y="45"/>
                    </a:lnTo>
                    <a:lnTo>
                      <a:pt x="43" y="45"/>
                    </a:lnTo>
                    <a:lnTo>
                      <a:pt x="42" y="44"/>
                    </a:lnTo>
                    <a:lnTo>
                      <a:pt x="42" y="45"/>
                    </a:lnTo>
                    <a:lnTo>
                      <a:pt x="40" y="46"/>
                    </a:lnTo>
                    <a:lnTo>
                      <a:pt x="40" y="47"/>
                    </a:lnTo>
                    <a:lnTo>
                      <a:pt x="39" y="47"/>
                    </a:lnTo>
                    <a:lnTo>
                      <a:pt x="39" y="48"/>
                    </a:lnTo>
                    <a:lnTo>
                      <a:pt x="38" y="48"/>
                    </a:lnTo>
                    <a:lnTo>
                      <a:pt x="38" y="47"/>
                    </a:lnTo>
                    <a:lnTo>
                      <a:pt x="38" y="46"/>
                    </a:lnTo>
                    <a:lnTo>
                      <a:pt x="38" y="45"/>
                    </a:lnTo>
                    <a:lnTo>
                      <a:pt x="38" y="44"/>
                    </a:lnTo>
                    <a:lnTo>
                      <a:pt x="35" y="43"/>
                    </a:lnTo>
                    <a:lnTo>
                      <a:pt x="33" y="42"/>
                    </a:lnTo>
                    <a:lnTo>
                      <a:pt x="33" y="42"/>
                    </a:lnTo>
                    <a:lnTo>
                      <a:pt x="32" y="42"/>
                    </a:lnTo>
                    <a:lnTo>
                      <a:pt x="32" y="41"/>
                    </a:lnTo>
                    <a:lnTo>
                      <a:pt x="32" y="41"/>
                    </a:lnTo>
                    <a:lnTo>
                      <a:pt x="30" y="41"/>
                    </a:lnTo>
                    <a:lnTo>
                      <a:pt x="28" y="42"/>
                    </a:lnTo>
                    <a:lnTo>
                      <a:pt x="26" y="43"/>
                    </a:lnTo>
                    <a:lnTo>
                      <a:pt x="26" y="43"/>
                    </a:lnTo>
                    <a:lnTo>
                      <a:pt x="24" y="43"/>
                    </a:lnTo>
                    <a:lnTo>
                      <a:pt x="23" y="42"/>
                    </a:lnTo>
                    <a:lnTo>
                      <a:pt x="22" y="42"/>
                    </a:lnTo>
                    <a:lnTo>
                      <a:pt x="21" y="43"/>
                    </a:lnTo>
                    <a:lnTo>
                      <a:pt x="21" y="44"/>
                    </a:lnTo>
                    <a:lnTo>
                      <a:pt x="20" y="46"/>
                    </a:lnTo>
                    <a:lnTo>
                      <a:pt x="20" y="47"/>
                    </a:lnTo>
                    <a:lnTo>
                      <a:pt x="20" y="48"/>
                    </a:lnTo>
                    <a:lnTo>
                      <a:pt x="19" y="48"/>
                    </a:lnTo>
                    <a:lnTo>
                      <a:pt x="18" y="48"/>
                    </a:lnTo>
                    <a:lnTo>
                      <a:pt x="17" y="47"/>
                    </a:lnTo>
                    <a:lnTo>
                      <a:pt x="15" y="47"/>
                    </a:lnTo>
                    <a:lnTo>
                      <a:pt x="15" y="47"/>
                    </a:lnTo>
                    <a:lnTo>
                      <a:pt x="14" y="47"/>
                    </a:lnTo>
                    <a:lnTo>
                      <a:pt x="12" y="48"/>
                    </a:lnTo>
                    <a:lnTo>
                      <a:pt x="10" y="49"/>
                    </a:lnTo>
                    <a:lnTo>
                      <a:pt x="9" y="49"/>
                    </a:lnTo>
                    <a:lnTo>
                      <a:pt x="8" y="49"/>
                    </a:lnTo>
                    <a:lnTo>
                      <a:pt x="7" y="49"/>
                    </a:lnTo>
                    <a:lnTo>
                      <a:pt x="6" y="48"/>
                    </a:lnTo>
                    <a:lnTo>
                      <a:pt x="5" y="47"/>
                    </a:lnTo>
                    <a:lnTo>
                      <a:pt x="5" y="46"/>
                    </a:lnTo>
                    <a:lnTo>
                      <a:pt x="6" y="45"/>
                    </a:lnTo>
                    <a:lnTo>
                      <a:pt x="7" y="44"/>
                    </a:lnTo>
                    <a:lnTo>
                      <a:pt x="7" y="43"/>
                    </a:lnTo>
                    <a:lnTo>
                      <a:pt x="7" y="42"/>
                    </a:lnTo>
                    <a:lnTo>
                      <a:pt x="6" y="41"/>
                    </a:lnTo>
                    <a:lnTo>
                      <a:pt x="6" y="39"/>
                    </a:lnTo>
                    <a:lnTo>
                      <a:pt x="5" y="38"/>
                    </a:lnTo>
                    <a:lnTo>
                      <a:pt x="5" y="38"/>
                    </a:lnTo>
                    <a:lnTo>
                      <a:pt x="5" y="37"/>
                    </a:lnTo>
                    <a:lnTo>
                      <a:pt x="5" y="36"/>
                    </a:lnTo>
                    <a:lnTo>
                      <a:pt x="4" y="35"/>
                    </a:lnTo>
                    <a:lnTo>
                      <a:pt x="3" y="33"/>
                    </a:lnTo>
                    <a:lnTo>
                      <a:pt x="3" y="32"/>
                    </a:lnTo>
                    <a:lnTo>
                      <a:pt x="4" y="31"/>
                    </a:lnTo>
                    <a:lnTo>
                      <a:pt x="4" y="30"/>
                    </a:lnTo>
                    <a:lnTo>
                      <a:pt x="3" y="30"/>
                    </a:lnTo>
                    <a:lnTo>
                      <a:pt x="2" y="29"/>
                    </a:lnTo>
                    <a:lnTo>
                      <a:pt x="0" y="27"/>
                    </a:lnTo>
                    <a:lnTo>
                      <a:pt x="0" y="26"/>
                    </a:lnTo>
                    <a:lnTo>
                      <a:pt x="2" y="25"/>
                    </a:lnTo>
                    <a:lnTo>
                      <a:pt x="2" y="24"/>
                    </a:lnTo>
                    <a:lnTo>
                      <a:pt x="3" y="23"/>
                    </a:lnTo>
                    <a:lnTo>
                      <a:pt x="4" y="22"/>
                    </a:lnTo>
                    <a:lnTo>
                      <a:pt x="6" y="21"/>
                    </a:lnTo>
                    <a:lnTo>
                      <a:pt x="7" y="20"/>
                    </a:lnTo>
                    <a:lnTo>
                      <a:pt x="8" y="19"/>
                    </a:lnTo>
                    <a:lnTo>
                      <a:pt x="9" y="19"/>
                    </a:lnTo>
                    <a:lnTo>
                      <a:pt x="10" y="19"/>
                    </a:lnTo>
                    <a:lnTo>
                      <a:pt x="11" y="19"/>
                    </a:lnTo>
                    <a:lnTo>
                      <a:pt x="12" y="18"/>
                    </a:lnTo>
                    <a:lnTo>
                      <a:pt x="15" y="18"/>
                    </a:lnTo>
                    <a:lnTo>
                      <a:pt x="16" y="18"/>
                    </a:lnTo>
                    <a:lnTo>
                      <a:pt x="16" y="18"/>
                    </a:lnTo>
                    <a:lnTo>
                      <a:pt x="16" y="17"/>
                    </a:lnTo>
                    <a:lnTo>
                      <a:pt x="16" y="15"/>
                    </a:lnTo>
                    <a:lnTo>
                      <a:pt x="16" y="13"/>
                    </a:lnTo>
                    <a:lnTo>
                      <a:pt x="16" y="11"/>
                    </a:lnTo>
                    <a:lnTo>
                      <a:pt x="16" y="11"/>
                    </a:lnTo>
                    <a:lnTo>
                      <a:pt x="17" y="10"/>
                    </a:lnTo>
                    <a:lnTo>
                      <a:pt x="18" y="11"/>
                    </a:lnTo>
                    <a:lnTo>
                      <a:pt x="19" y="11"/>
                    </a:lnTo>
                    <a:lnTo>
                      <a:pt x="20" y="11"/>
                    </a:lnTo>
                    <a:lnTo>
                      <a:pt x="21" y="11"/>
                    </a:lnTo>
                    <a:lnTo>
                      <a:pt x="21" y="10"/>
                    </a:lnTo>
                    <a:lnTo>
                      <a:pt x="22" y="8"/>
                    </a:lnTo>
                    <a:lnTo>
                      <a:pt x="22" y="7"/>
                    </a:lnTo>
                    <a:lnTo>
                      <a:pt x="23" y="7"/>
                    </a:lnTo>
                    <a:lnTo>
                      <a:pt x="24" y="7"/>
                    </a:lnTo>
                    <a:lnTo>
                      <a:pt x="24" y="7"/>
                    </a:lnTo>
                    <a:lnTo>
                      <a:pt x="26" y="7"/>
                    </a:lnTo>
                    <a:lnTo>
                      <a:pt x="27" y="8"/>
                    </a:lnTo>
                    <a:lnTo>
                      <a:pt x="28" y="9"/>
                    </a:lnTo>
                    <a:lnTo>
                      <a:pt x="29" y="8"/>
                    </a:lnTo>
                    <a:lnTo>
                      <a:pt x="29" y="7"/>
                    </a:lnTo>
                    <a:lnTo>
                      <a:pt x="29" y="7"/>
                    </a:lnTo>
                    <a:lnTo>
                      <a:pt x="30" y="6"/>
                    </a:lnTo>
                    <a:lnTo>
                      <a:pt x="30" y="5"/>
                    </a:lnTo>
                    <a:lnTo>
                      <a:pt x="31" y="5"/>
                    </a:lnTo>
                    <a:lnTo>
                      <a:pt x="31" y="3"/>
                    </a:lnTo>
                    <a:lnTo>
                      <a:pt x="31" y="2"/>
                    </a:lnTo>
                    <a:lnTo>
                      <a:pt x="31" y="2"/>
                    </a:lnTo>
                    <a:lnTo>
                      <a:pt x="31" y="2"/>
                    </a:lnTo>
                    <a:lnTo>
                      <a:pt x="32" y="3"/>
                    </a:lnTo>
                    <a:lnTo>
                      <a:pt x="33" y="5"/>
                    </a:lnTo>
                    <a:lnTo>
                      <a:pt x="33" y="6"/>
                    </a:lnTo>
                    <a:lnTo>
                      <a:pt x="33" y="5"/>
                    </a:lnTo>
                    <a:lnTo>
                      <a:pt x="33" y="3"/>
                    </a:lnTo>
                    <a:lnTo>
                      <a:pt x="33" y="2"/>
                    </a:lnTo>
                    <a:lnTo>
                      <a:pt x="34" y="2"/>
                    </a:lnTo>
                    <a:lnTo>
                      <a:pt x="35" y="2"/>
                    </a:lnTo>
                    <a:lnTo>
                      <a:pt x="35" y="3"/>
                    </a:lnTo>
                    <a:lnTo>
                      <a:pt x="36" y="3"/>
                    </a:lnTo>
                    <a:lnTo>
                      <a:pt x="36" y="3"/>
                    </a:lnTo>
                    <a:lnTo>
                      <a:pt x="39" y="3"/>
                    </a:lnTo>
                    <a:lnTo>
                      <a:pt x="40" y="3"/>
                    </a:lnTo>
                    <a:lnTo>
                      <a:pt x="41" y="3"/>
                    </a:lnTo>
                    <a:lnTo>
                      <a:pt x="41" y="5"/>
                    </a:lnTo>
                    <a:lnTo>
                      <a:pt x="41" y="7"/>
                    </a:lnTo>
                    <a:lnTo>
                      <a:pt x="40" y="8"/>
                    </a:lnTo>
                    <a:lnTo>
                      <a:pt x="40" y="9"/>
                    </a:lnTo>
                    <a:lnTo>
                      <a:pt x="41" y="10"/>
                    </a:lnTo>
                    <a:lnTo>
                      <a:pt x="43" y="11"/>
                    </a:lnTo>
                    <a:lnTo>
                      <a:pt x="44" y="12"/>
                    </a:lnTo>
                    <a:lnTo>
                      <a:pt x="45" y="13"/>
                    </a:lnTo>
                    <a:lnTo>
                      <a:pt x="46" y="13"/>
                    </a:lnTo>
                    <a:lnTo>
                      <a:pt x="47" y="14"/>
                    </a:lnTo>
                    <a:lnTo>
                      <a:pt x="48" y="13"/>
                    </a:lnTo>
                    <a:lnTo>
                      <a:pt x="48" y="12"/>
                    </a:lnTo>
                    <a:lnTo>
                      <a:pt x="50" y="10"/>
                    </a:lnTo>
                    <a:lnTo>
                      <a:pt x="50" y="8"/>
                    </a:lnTo>
                    <a:lnTo>
                      <a:pt x="50" y="7"/>
                    </a:lnTo>
                    <a:lnTo>
                      <a:pt x="48" y="6"/>
                    </a:lnTo>
                    <a:lnTo>
                      <a:pt x="50" y="3"/>
                    </a:lnTo>
                    <a:lnTo>
                      <a:pt x="50" y="1"/>
                    </a:lnTo>
                    <a:lnTo>
                      <a:pt x="5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74180" tIns="37090" rIns="74180" bIns="3709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813" dirty="0">
                  <a:solidFill>
                    <a:srgbClr val="5F5F5F"/>
                  </a:solidFill>
                  <a:latin typeface="Arial"/>
                </a:endParaRPr>
              </a:p>
            </p:txBody>
          </p:sp>
          <p:sp>
            <p:nvSpPr>
              <p:cNvPr id="102" name="Freeform 466"/>
              <p:cNvSpPr>
                <a:spLocks/>
              </p:cNvSpPr>
              <p:nvPr/>
            </p:nvSpPr>
            <p:spPr bwMode="auto">
              <a:xfrm>
                <a:off x="5006746" y="3933126"/>
                <a:ext cx="7870" cy="4810"/>
              </a:xfrm>
              <a:custGeom>
                <a:avLst/>
                <a:gdLst>
                  <a:gd name="T0" fmla="*/ 5 w 5"/>
                  <a:gd name="T1" fmla="*/ 0 h 3"/>
                  <a:gd name="T2" fmla="*/ 5 w 5"/>
                  <a:gd name="T3" fmla="*/ 1 h 3"/>
                  <a:gd name="T4" fmla="*/ 4 w 5"/>
                  <a:gd name="T5" fmla="*/ 2 h 3"/>
                  <a:gd name="T6" fmla="*/ 3 w 5"/>
                  <a:gd name="T7" fmla="*/ 3 h 3"/>
                  <a:gd name="T8" fmla="*/ 1 w 5"/>
                  <a:gd name="T9" fmla="*/ 3 h 3"/>
                  <a:gd name="T10" fmla="*/ 0 w 5"/>
                  <a:gd name="T11" fmla="*/ 3 h 3"/>
                  <a:gd name="T12" fmla="*/ 0 w 5"/>
                  <a:gd name="T13" fmla="*/ 3 h 3"/>
                  <a:gd name="T14" fmla="*/ 1 w 5"/>
                  <a:gd name="T15" fmla="*/ 2 h 3"/>
                  <a:gd name="T16" fmla="*/ 3 w 5"/>
                  <a:gd name="T17" fmla="*/ 1 h 3"/>
                  <a:gd name="T18" fmla="*/ 4 w 5"/>
                  <a:gd name="T19" fmla="*/ 0 h 3"/>
                  <a:gd name="T20" fmla="*/ 5 w 5"/>
                  <a:gd name="T2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3">
                    <a:moveTo>
                      <a:pt x="5" y="0"/>
                    </a:moveTo>
                    <a:lnTo>
                      <a:pt x="5" y="1"/>
                    </a:lnTo>
                    <a:lnTo>
                      <a:pt x="4" y="2"/>
                    </a:lnTo>
                    <a:lnTo>
                      <a:pt x="3" y="3"/>
                    </a:lnTo>
                    <a:lnTo>
                      <a:pt x="1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1" y="2"/>
                    </a:lnTo>
                    <a:lnTo>
                      <a:pt x="3" y="1"/>
                    </a:lnTo>
                    <a:lnTo>
                      <a:pt x="4" y="0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74180" tIns="37090" rIns="74180" bIns="3709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813" dirty="0">
                  <a:solidFill>
                    <a:srgbClr val="5F5F5F"/>
                  </a:solidFill>
                  <a:latin typeface="Arial"/>
                </a:endParaRPr>
              </a:p>
            </p:txBody>
          </p:sp>
          <p:sp>
            <p:nvSpPr>
              <p:cNvPr id="103" name="Freeform 467"/>
              <p:cNvSpPr>
                <a:spLocks/>
              </p:cNvSpPr>
              <p:nvPr/>
            </p:nvSpPr>
            <p:spPr bwMode="auto">
              <a:xfrm>
                <a:off x="4973693" y="3947554"/>
                <a:ext cx="6296" cy="6412"/>
              </a:xfrm>
              <a:custGeom>
                <a:avLst/>
                <a:gdLst>
                  <a:gd name="T0" fmla="*/ 0 w 4"/>
                  <a:gd name="T1" fmla="*/ 0 h 4"/>
                  <a:gd name="T2" fmla="*/ 1 w 4"/>
                  <a:gd name="T3" fmla="*/ 0 h 4"/>
                  <a:gd name="T4" fmla="*/ 3 w 4"/>
                  <a:gd name="T5" fmla="*/ 1 h 4"/>
                  <a:gd name="T6" fmla="*/ 4 w 4"/>
                  <a:gd name="T7" fmla="*/ 2 h 4"/>
                  <a:gd name="T8" fmla="*/ 4 w 4"/>
                  <a:gd name="T9" fmla="*/ 3 h 4"/>
                  <a:gd name="T10" fmla="*/ 3 w 4"/>
                  <a:gd name="T11" fmla="*/ 4 h 4"/>
                  <a:gd name="T12" fmla="*/ 3 w 4"/>
                  <a:gd name="T13" fmla="*/ 4 h 4"/>
                  <a:gd name="T14" fmla="*/ 2 w 4"/>
                  <a:gd name="T15" fmla="*/ 3 h 4"/>
                  <a:gd name="T16" fmla="*/ 1 w 4"/>
                  <a:gd name="T17" fmla="*/ 2 h 4"/>
                  <a:gd name="T18" fmla="*/ 1 w 4"/>
                  <a:gd name="T19" fmla="*/ 1 h 4"/>
                  <a:gd name="T20" fmla="*/ 0 w 4"/>
                  <a:gd name="T21" fmla="*/ 1 h 4"/>
                  <a:gd name="T22" fmla="*/ 0 w 4"/>
                  <a:gd name="T23" fmla="*/ 0 h 4"/>
                  <a:gd name="T24" fmla="*/ 0 w 4"/>
                  <a:gd name="T2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" h="4">
                    <a:moveTo>
                      <a:pt x="0" y="0"/>
                    </a:moveTo>
                    <a:lnTo>
                      <a:pt x="1" y="0"/>
                    </a:lnTo>
                    <a:lnTo>
                      <a:pt x="3" y="1"/>
                    </a:lnTo>
                    <a:lnTo>
                      <a:pt x="4" y="2"/>
                    </a:lnTo>
                    <a:lnTo>
                      <a:pt x="4" y="3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2" y="3"/>
                    </a:lnTo>
                    <a:lnTo>
                      <a:pt x="1" y="2"/>
                    </a:lnTo>
                    <a:lnTo>
                      <a:pt x="1" y="1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74180" tIns="37090" rIns="74180" bIns="3709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813" dirty="0">
                  <a:solidFill>
                    <a:srgbClr val="5F5F5F"/>
                  </a:solidFill>
                  <a:latin typeface="Arial"/>
                </a:endParaRPr>
              </a:p>
            </p:txBody>
          </p:sp>
          <p:sp>
            <p:nvSpPr>
              <p:cNvPr id="104" name="Freeform 468"/>
              <p:cNvSpPr>
                <a:spLocks/>
              </p:cNvSpPr>
              <p:nvPr/>
            </p:nvSpPr>
            <p:spPr bwMode="auto">
              <a:xfrm>
                <a:off x="4792694" y="3865798"/>
                <a:ext cx="29905" cy="35267"/>
              </a:xfrm>
              <a:custGeom>
                <a:avLst/>
                <a:gdLst>
                  <a:gd name="T0" fmla="*/ 1 w 19"/>
                  <a:gd name="T1" fmla="*/ 0 h 22"/>
                  <a:gd name="T2" fmla="*/ 2 w 19"/>
                  <a:gd name="T3" fmla="*/ 0 h 22"/>
                  <a:gd name="T4" fmla="*/ 3 w 19"/>
                  <a:gd name="T5" fmla="*/ 1 h 22"/>
                  <a:gd name="T6" fmla="*/ 4 w 19"/>
                  <a:gd name="T7" fmla="*/ 2 h 22"/>
                  <a:gd name="T8" fmla="*/ 7 w 19"/>
                  <a:gd name="T9" fmla="*/ 4 h 22"/>
                  <a:gd name="T10" fmla="*/ 9 w 19"/>
                  <a:gd name="T11" fmla="*/ 6 h 22"/>
                  <a:gd name="T12" fmla="*/ 12 w 19"/>
                  <a:gd name="T13" fmla="*/ 8 h 22"/>
                  <a:gd name="T14" fmla="*/ 14 w 19"/>
                  <a:gd name="T15" fmla="*/ 11 h 22"/>
                  <a:gd name="T16" fmla="*/ 15 w 19"/>
                  <a:gd name="T17" fmla="*/ 13 h 22"/>
                  <a:gd name="T18" fmla="*/ 16 w 19"/>
                  <a:gd name="T19" fmla="*/ 14 h 22"/>
                  <a:gd name="T20" fmla="*/ 18 w 19"/>
                  <a:gd name="T21" fmla="*/ 15 h 22"/>
                  <a:gd name="T22" fmla="*/ 19 w 19"/>
                  <a:gd name="T23" fmla="*/ 15 h 22"/>
                  <a:gd name="T24" fmla="*/ 19 w 19"/>
                  <a:gd name="T25" fmla="*/ 16 h 22"/>
                  <a:gd name="T26" fmla="*/ 19 w 19"/>
                  <a:gd name="T27" fmla="*/ 17 h 22"/>
                  <a:gd name="T28" fmla="*/ 19 w 19"/>
                  <a:gd name="T29" fmla="*/ 18 h 22"/>
                  <a:gd name="T30" fmla="*/ 18 w 19"/>
                  <a:gd name="T31" fmla="*/ 20 h 22"/>
                  <a:gd name="T32" fmla="*/ 18 w 19"/>
                  <a:gd name="T33" fmla="*/ 21 h 22"/>
                  <a:gd name="T34" fmla="*/ 18 w 19"/>
                  <a:gd name="T35" fmla="*/ 22 h 22"/>
                  <a:gd name="T36" fmla="*/ 18 w 19"/>
                  <a:gd name="T37" fmla="*/ 22 h 22"/>
                  <a:gd name="T38" fmla="*/ 16 w 19"/>
                  <a:gd name="T39" fmla="*/ 22 h 22"/>
                  <a:gd name="T40" fmla="*/ 16 w 19"/>
                  <a:gd name="T41" fmla="*/ 21 h 22"/>
                  <a:gd name="T42" fmla="*/ 15 w 19"/>
                  <a:gd name="T43" fmla="*/ 21 h 22"/>
                  <a:gd name="T44" fmla="*/ 13 w 19"/>
                  <a:gd name="T45" fmla="*/ 20 h 22"/>
                  <a:gd name="T46" fmla="*/ 11 w 19"/>
                  <a:gd name="T47" fmla="*/ 19 h 22"/>
                  <a:gd name="T48" fmla="*/ 10 w 19"/>
                  <a:gd name="T49" fmla="*/ 19 h 22"/>
                  <a:gd name="T50" fmla="*/ 9 w 19"/>
                  <a:gd name="T51" fmla="*/ 17 h 22"/>
                  <a:gd name="T52" fmla="*/ 9 w 19"/>
                  <a:gd name="T53" fmla="*/ 15 h 22"/>
                  <a:gd name="T54" fmla="*/ 8 w 19"/>
                  <a:gd name="T55" fmla="*/ 13 h 22"/>
                  <a:gd name="T56" fmla="*/ 8 w 19"/>
                  <a:gd name="T57" fmla="*/ 11 h 22"/>
                  <a:gd name="T58" fmla="*/ 8 w 19"/>
                  <a:gd name="T59" fmla="*/ 9 h 22"/>
                  <a:gd name="T60" fmla="*/ 7 w 19"/>
                  <a:gd name="T61" fmla="*/ 8 h 22"/>
                  <a:gd name="T62" fmla="*/ 6 w 19"/>
                  <a:gd name="T63" fmla="*/ 6 h 22"/>
                  <a:gd name="T64" fmla="*/ 4 w 19"/>
                  <a:gd name="T65" fmla="*/ 5 h 22"/>
                  <a:gd name="T66" fmla="*/ 3 w 19"/>
                  <a:gd name="T67" fmla="*/ 4 h 22"/>
                  <a:gd name="T68" fmla="*/ 3 w 19"/>
                  <a:gd name="T69" fmla="*/ 4 h 22"/>
                  <a:gd name="T70" fmla="*/ 2 w 19"/>
                  <a:gd name="T71" fmla="*/ 3 h 22"/>
                  <a:gd name="T72" fmla="*/ 1 w 19"/>
                  <a:gd name="T73" fmla="*/ 2 h 22"/>
                  <a:gd name="T74" fmla="*/ 1 w 19"/>
                  <a:gd name="T75" fmla="*/ 2 h 22"/>
                  <a:gd name="T76" fmla="*/ 0 w 19"/>
                  <a:gd name="T77" fmla="*/ 1 h 22"/>
                  <a:gd name="T78" fmla="*/ 1 w 19"/>
                  <a:gd name="T79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9" h="22">
                    <a:moveTo>
                      <a:pt x="1" y="0"/>
                    </a:moveTo>
                    <a:lnTo>
                      <a:pt x="2" y="0"/>
                    </a:lnTo>
                    <a:lnTo>
                      <a:pt x="3" y="1"/>
                    </a:lnTo>
                    <a:lnTo>
                      <a:pt x="4" y="2"/>
                    </a:lnTo>
                    <a:lnTo>
                      <a:pt x="7" y="4"/>
                    </a:lnTo>
                    <a:lnTo>
                      <a:pt x="9" y="6"/>
                    </a:lnTo>
                    <a:lnTo>
                      <a:pt x="12" y="8"/>
                    </a:lnTo>
                    <a:lnTo>
                      <a:pt x="14" y="11"/>
                    </a:lnTo>
                    <a:lnTo>
                      <a:pt x="15" y="13"/>
                    </a:lnTo>
                    <a:lnTo>
                      <a:pt x="16" y="14"/>
                    </a:lnTo>
                    <a:lnTo>
                      <a:pt x="18" y="15"/>
                    </a:lnTo>
                    <a:lnTo>
                      <a:pt x="19" y="15"/>
                    </a:lnTo>
                    <a:lnTo>
                      <a:pt x="19" y="16"/>
                    </a:lnTo>
                    <a:lnTo>
                      <a:pt x="19" y="17"/>
                    </a:lnTo>
                    <a:lnTo>
                      <a:pt x="19" y="18"/>
                    </a:lnTo>
                    <a:lnTo>
                      <a:pt x="18" y="20"/>
                    </a:lnTo>
                    <a:lnTo>
                      <a:pt x="18" y="21"/>
                    </a:lnTo>
                    <a:lnTo>
                      <a:pt x="18" y="22"/>
                    </a:lnTo>
                    <a:lnTo>
                      <a:pt x="18" y="22"/>
                    </a:lnTo>
                    <a:lnTo>
                      <a:pt x="16" y="22"/>
                    </a:lnTo>
                    <a:lnTo>
                      <a:pt x="16" y="21"/>
                    </a:lnTo>
                    <a:lnTo>
                      <a:pt x="15" y="21"/>
                    </a:lnTo>
                    <a:lnTo>
                      <a:pt x="13" y="20"/>
                    </a:lnTo>
                    <a:lnTo>
                      <a:pt x="11" y="19"/>
                    </a:lnTo>
                    <a:lnTo>
                      <a:pt x="10" y="19"/>
                    </a:lnTo>
                    <a:lnTo>
                      <a:pt x="9" y="17"/>
                    </a:lnTo>
                    <a:lnTo>
                      <a:pt x="9" y="15"/>
                    </a:lnTo>
                    <a:lnTo>
                      <a:pt x="8" y="13"/>
                    </a:lnTo>
                    <a:lnTo>
                      <a:pt x="8" y="11"/>
                    </a:lnTo>
                    <a:lnTo>
                      <a:pt x="8" y="9"/>
                    </a:lnTo>
                    <a:lnTo>
                      <a:pt x="7" y="8"/>
                    </a:lnTo>
                    <a:lnTo>
                      <a:pt x="6" y="6"/>
                    </a:lnTo>
                    <a:lnTo>
                      <a:pt x="4" y="5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2" y="3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74180" tIns="37090" rIns="74180" bIns="3709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813" dirty="0">
                  <a:solidFill>
                    <a:srgbClr val="5F5F5F"/>
                  </a:solidFill>
                  <a:latin typeface="Arial"/>
                </a:endParaRPr>
              </a:p>
            </p:txBody>
          </p:sp>
          <p:sp>
            <p:nvSpPr>
              <p:cNvPr id="105" name="Freeform 469"/>
              <p:cNvSpPr>
                <a:spLocks/>
              </p:cNvSpPr>
              <p:nvPr/>
            </p:nvSpPr>
            <p:spPr bwMode="auto">
              <a:xfrm>
                <a:off x="4802137" y="3851371"/>
                <a:ext cx="15739" cy="28855"/>
              </a:xfrm>
              <a:custGeom>
                <a:avLst/>
                <a:gdLst>
                  <a:gd name="T0" fmla="*/ 1 w 10"/>
                  <a:gd name="T1" fmla="*/ 0 h 18"/>
                  <a:gd name="T2" fmla="*/ 1 w 10"/>
                  <a:gd name="T3" fmla="*/ 1 h 18"/>
                  <a:gd name="T4" fmla="*/ 2 w 10"/>
                  <a:gd name="T5" fmla="*/ 2 h 18"/>
                  <a:gd name="T6" fmla="*/ 3 w 10"/>
                  <a:gd name="T7" fmla="*/ 3 h 18"/>
                  <a:gd name="T8" fmla="*/ 4 w 10"/>
                  <a:gd name="T9" fmla="*/ 4 h 18"/>
                  <a:gd name="T10" fmla="*/ 4 w 10"/>
                  <a:gd name="T11" fmla="*/ 5 h 18"/>
                  <a:gd name="T12" fmla="*/ 5 w 10"/>
                  <a:gd name="T13" fmla="*/ 6 h 18"/>
                  <a:gd name="T14" fmla="*/ 6 w 10"/>
                  <a:gd name="T15" fmla="*/ 8 h 18"/>
                  <a:gd name="T16" fmla="*/ 7 w 10"/>
                  <a:gd name="T17" fmla="*/ 11 h 18"/>
                  <a:gd name="T18" fmla="*/ 8 w 10"/>
                  <a:gd name="T19" fmla="*/ 13 h 18"/>
                  <a:gd name="T20" fmla="*/ 9 w 10"/>
                  <a:gd name="T21" fmla="*/ 15 h 18"/>
                  <a:gd name="T22" fmla="*/ 10 w 10"/>
                  <a:gd name="T23" fmla="*/ 16 h 18"/>
                  <a:gd name="T24" fmla="*/ 10 w 10"/>
                  <a:gd name="T25" fmla="*/ 17 h 18"/>
                  <a:gd name="T26" fmla="*/ 9 w 10"/>
                  <a:gd name="T27" fmla="*/ 18 h 18"/>
                  <a:gd name="T28" fmla="*/ 8 w 10"/>
                  <a:gd name="T29" fmla="*/ 17 h 18"/>
                  <a:gd name="T30" fmla="*/ 7 w 10"/>
                  <a:gd name="T31" fmla="*/ 16 h 18"/>
                  <a:gd name="T32" fmla="*/ 6 w 10"/>
                  <a:gd name="T33" fmla="*/ 15 h 18"/>
                  <a:gd name="T34" fmla="*/ 5 w 10"/>
                  <a:gd name="T35" fmla="*/ 14 h 18"/>
                  <a:gd name="T36" fmla="*/ 4 w 10"/>
                  <a:gd name="T37" fmla="*/ 13 h 18"/>
                  <a:gd name="T38" fmla="*/ 3 w 10"/>
                  <a:gd name="T39" fmla="*/ 10 h 18"/>
                  <a:gd name="T40" fmla="*/ 2 w 10"/>
                  <a:gd name="T41" fmla="*/ 8 h 18"/>
                  <a:gd name="T42" fmla="*/ 2 w 10"/>
                  <a:gd name="T43" fmla="*/ 5 h 18"/>
                  <a:gd name="T44" fmla="*/ 1 w 10"/>
                  <a:gd name="T45" fmla="*/ 4 h 18"/>
                  <a:gd name="T46" fmla="*/ 1 w 10"/>
                  <a:gd name="T47" fmla="*/ 4 h 18"/>
                  <a:gd name="T48" fmla="*/ 0 w 10"/>
                  <a:gd name="T49" fmla="*/ 4 h 18"/>
                  <a:gd name="T50" fmla="*/ 0 w 10"/>
                  <a:gd name="T51" fmla="*/ 3 h 18"/>
                  <a:gd name="T52" fmla="*/ 0 w 10"/>
                  <a:gd name="T53" fmla="*/ 2 h 18"/>
                  <a:gd name="T54" fmla="*/ 0 w 10"/>
                  <a:gd name="T55" fmla="*/ 1 h 18"/>
                  <a:gd name="T56" fmla="*/ 1 w 10"/>
                  <a:gd name="T5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" h="18">
                    <a:moveTo>
                      <a:pt x="1" y="0"/>
                    </a:moveTo>
                    <a:lnTo>
                      <a:pt x="1" y="1"/>
                    </a:lnTo>
                    <a:lnTo>
                      <a:pt x="2" y="2"/>
                    </a:lnTo>
                    <a:lnTo>
                      <a:pt x="3" y="3"/>
                    </a:lnTo>
                    <a:lnTo>
                      <a:pt x="4" y="4"/>
                    </a:lnTo>
                    <a:lnTo>
                      <a:pt x="4" y="5"/>
                    </a:lnTo>
                    <a:lnTo>
                      <a:pt x="5" y="6"/>
                    </a:lnTo>
                    <a:lnTo>
                      <a:pt x="6" y="8"/>
                    </a:lnTo>
                    <a:lnTo>
                      <a:pt x="7" y="11"/>
                    </a:lnTo>
                    <a:lnTo>
                      <a:pt x="8" y="13"/>
                    </a:lnTo>
                    <a:lnTo>
                      <a:pt x="9" y="15"/>
                    </a:lnTo>
                    <a:lnTo>
                      <a:pt x="10" y="16"/>
                    </a:lnTo>
                    <a:lnTo>
                      <a:pt x="10" y="17"/>
                    </a:lnTo>
                    <a:lnTo>
                      <a:pt x="9" y="18"/>
                    </a:lnTo>
                    <a:lnTo>
                      <a:pt x="8" y="17"/>
                    </a:lnTo>
                    <a:lnTo>
                      <a:pt x="7" y="16"/>
                    </a:lnTo>
                    <a:lnTo>
                      <a:pt x="6" y="15"/>
                    </a:lnTo>
                    <a:lnTo>
                      <a:pt x="5" y="14"/>
                    </a:lnTo>
                    <a:lnTo>
                      <a:pt x="4" y="13"/>
                    </a:lnTo>
                    <a:lnTo>
                      <a:pt x="3" y="10"/>
                    </a:lnTo>
                    <a:lnTo>
                      <a:pt x="2" y="8"/>
                    </a:lnTo>
                    <a:lnTo>
                      <a:pt x="2" y="5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74180" tIns="37090" rIns="74180" bIns="3709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813" dirty="0">
                  <a:solidFill>
                    <a:srgbClr val="5F5F5F"/>
                  </a:solidFill>
                  <a:latin typeface="Arial"/>
                </a:endParaRPr>
              </a:p>
            </p:txBody>
          </p:sp>
          <p:sp>
            <p:nvSpPr>
              <p:cNvPr id="106" name="Freeform 470"/>
              <p:cNvSpPr>
                <a:spLocks/>
              </p:cNvSpPr>
              <p:nvPr/>
            </p:nvSpPr>
            <p:spPr bwMode="auto">
              <a:xfrm>
                <a:off x="4821024" y="3901065"/>
                <a:ext cx="9443" cy="6412"/>
              </a:xfrm>
              <a:custGeom>
                <a:avLst/>
                <a:gdLst>
                  <a:gd name="T0" fmla="*/ 1 w 6"/>
                  <a:gd name="T1" fmla="*/ 0 h 4"/>
                  <a:gd name="T2" fmla="*/ 2 w 6"/>
                  <a:gd name="T3" fmla="*/ 0 h 4"/>
                  <a:gd name="T4" fmla="*/ 2 w 6"/>
                  <a:gd name="T5" fmla="*/ 0 h 4"/>
                  <a:gd name="T6" fmla="*/ 3 w 6"/>
                  <a:gd name="T7" fmla="*/ 2 h 4"/>
                  <a:gd name="T8" fmla="*/ 4 w 6"/>
                  <a:gd name="T9" fmla="*/ 2 h 4"/>
                  <a:gd name="T10" fmla="*/ 5 w 6"/>
                  <a:gd name="T11" fmla="*/ 2 h 4"/>
                  <a:gd name="T12" fmla="*/ 6 w 6"/>
                  <a:gd name="T13" fmla="*/ 3 h 4"/>
                  <a:gd name="T14" fmla="*/ 6 w 6"/>
                  <a:gd name="T15" fmla="*/ 3 h 4"/>
                  <a:gd name="T16" fmla="*/ 6 w 6"/>
                  <a:gd name="T17" fmla="*/ 4 h 4"/>
                  <a:gd name="T18" fmla="*/ 5 w 6"/>
                  <a:gd name="T19" fmla="*/ 4 h 4"/>
                  <a:gd name="T20" fmla="*/ 4 w 6"/>
                  <a:gd name="T21" fmla="*/ 4 h 4"/>
                  <a:gd name="T22" fmla="*/ 2 w 6"/>
                  <a:gd name="T23" fmla="*/ 4 h 4"/>
                  <a:gd name="T24" fmla="*/ 1 w 6"/>
                  <a:gd name="T25" fmla="*/ 4 h 4"/>
                  <a:gd name="T26" fmla="*/ 1 w 6"/>
                  <a:gd name="T27" fmla="*/ 3 h 4"/>
                  <a:gd name="T28" fmla="*/ 0 w 6"/>
                  <a:gd name="T29" fmla="*/ 2 h 4"/>
                  <a:gd name="T30" fmla="*/ 0 w 6"/>
                  <a:gd name="T31" fmla="*/ 0 h 4"/>
                  <a:gd name="T32" fmla="*/ 1 w 6"/>
                  <a:gd name="T3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4">
                    <a:moveTo>
                      <a:pt x="1" y="0"/>
                    </a:moveTo>
                    <a:lnTo>
                      <a:pt x="2" y="0"/>
                    </a:lnTo>
                    <a:lnTo>
                      <a:pt x="2" y="0"/>
                    </a:lnTo>
                    <a:lnTo>
                      <a:pt x="3" y="2"/>
                    </a:lnTo>
                    <a:lnTo>
                      <a:pt x="4" y="2"/>
                    </a:lnTo>
                    <a:lnTo>
                      <a:pt x="5" y="2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6" y="4"/>
                    </a:lnTo>
                    <a:lnTo>
                      <a:pt x="5" y="4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1" y="4"/>
                    </a:lnTo>
                    <a:lnTo>
                      <a:pt x="1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74180" tIns="37090" rIns="74180" bIns="3709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813" dirty="0">
                  <a:solidFill>
                    <a:srgbClr val="5F5F5F"/>
                  </a:solidFill>
                  <a:latin typeface="Arial"/>
                </a:endParaRPr>
              </a:p>
            </p:txBody>
          </p:sp>
          <p:sp>
            <p:nvSpPr>
              <p:cNvPr id="107" name="Freeform 471"/>
              <p:cNvSpPr>
                <a:spLocks/>
              </p:cNvSpPr>
              <p:nvPr/>
            </p:nvSpPr>
            <p:spPr bwMode="auto">
              <a:xfrm>
                <a:off x="4830468" y="3904271"/>
                <a:ext cx="14166" cy="6412"/>
              </a:xfrm>
              <a:custGeom>
                <a:avLst/>
                <a:gdLst>
                  <a:gd name="T0" fmla="*/ 2 w 9"/>
                  <a:gd name="T1" fmla="*/ 0 h 4"/>
                  <a:gd name="T2" fmla="*/ 2 w 9"/>
                  <a:gd name="T3" fmla="*/ 0 h 4"/>
                  <a:gd name="T4" fmla="*/ 4 w 9"/>
                  <a:gd name="T5" fmla="*/ 1 h 4"/>
                  <a:gd name="T6" fmla="*/ 6 w 9"/>
                  <a:gd name="T7" fmla="*/ 1 h 4"/>
                  <a:gd name="T8" fmla="*/ 7 w 9"/>
                  <a:gd name="T9" fmla="*/ 1 h 4"/>
                  <a:gd name="T10" fmla="*/ 8 w 9"/>
                  <a:gd name="T11" fmla="*/ 2 h 4"/>
                  <a:gd name="T12" fmla="*/ 8 w 9"/>
                  <a:gd name="T13" fmla="*/ 2 h 4"/>
                  <a:gd name="T14" fmla="*/ 9 w 9"/>
                  <a:gd name="T15" fmla="*/ 3 h 4"/>
                  <a:gd name="T16" fmla="*/ 8 w 9"/>
                  <a:gd name="T17" fmla="*/ 4 h 4"/>
                  <a:gd name="T18" fmla="*/ 7 w 9"/>
                  <a:gd name="T19" fmla="*/ 4 h 4"/>
                  <a:gd name="T20" fmla="*/ 6 w 9"/>
                  <a:gd name="T21" fmla="*/ 3 h 4"/>
                  <a:gd name="T22" fmla="*/ 4 w 9"/>
                  <a:gd name="T23" fmla="*/ 3 h 4"/>
                  <a:gd name="T24" fmla="*/ 3 w 9"/>
                  <a:gd name="T25" fmla="*/ 3 h 4"/>
                  <a:gd name="T26" fmla="*/ 2 w 9"/>
                  <a:gd name="T27" fmla="*/ 3 h 4"/>
                  <a:gd name="T28" fmla="*/ 1 w 9"/>
                  <a:gd name="T29" fmla="*/ 2 h 4"/>
                  <a:gd name="T30" fmla="*/ 0 w 9"/>
                  <a:gd name="T31" fmla="*/ 1 h 4"/>
                  <a:gd name="T32" fmla="*/ 1 w 9"/>
                  <a:gd name="T33" fmla="*/ 1 h 4"/>
                  <a:gd name="T34" fmla="*/ 1 w 9"/>
                  <a:gd name="T35" fmla="*/ 1 h 4"/>
                  <a:gd name="T36" fmla="*/ 2 w 9"/>
                  <a:gd name="T3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9" h="4">
                    <a:moveTo>
                      <a:pt x="2" y="0"/>
                    </a:moveTo>
                    <a:lnTo>
                      <a:pt x="2" y="0"/>
                    </a:lnTo>
                    <a:lnTo>
                      <a:pt x="4" y="1"/>
                    </a:lnTo>
                    <a:lnTo>
                      <a:pt x="6" y="1"/>
                    </a:lnTo>
                    <a:lnTo>
                      <a:pt x="7" y="1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9" y="3"/>
                    </a:lnTo>
                    <a:lnTo>
                      <a:pt x="8" y="4"/>
                    </a:lnTo>
                    <a:lnTo>
                      <a:pt x="7" y="4"/>
                    </a:lnTo>
                    <a:lnTo>
                      <a:pt x="6" y="3"/>
                    </a:lnTo>
                    <a:lnTo>
                      <a:pt x="4" y="3"/>
                    </a:lnTo>
                    <a:lnTo>
                      <a:pt x="3" y="3"/>
                    </a:lnTo>
                    <a:lnTo>
                      <a:pt x="2" y="3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74180" tIns="37090" rIns="74180" bIns="3709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813" dirty="0">
                  <a:solidFill>
                    <a:srgbClr val="5F5F5F"/>
                  </a:solidFill>
                  <a:latin typeface="Arial"/>
                </a:endParaRPr>
              </a:p>
            </p:txBody>
          </p:sp>
          <p:sp>
            <p:nvSpPr>
              <p:cNvPr id="108" name="Freeform 472"/>
              <p:cNvSpPr>
                <a:spLocks/>
              </p:cNvSpPr>
              <p:nvPr/>
            </p:nvSpPr>
            <p:spPr bwMode="auto">
              <a:xfrm>
                <a:off x="4854076" y="3910683"/>
                <a:ext cx="6296" cy="4810"/>
              </a:xfrm>
              <a:custGeom>
                <a:avLst/>
                <a:gdLst>
                  <a:gd name="T0" fmla="*/ 3 w 4"/>
                  <a:gd name="T1" fmla="*/ 0 h 3"/>
                  <a:gd name="T2" fmla="*/ 3 w 4"/>
                  <a:gd name="T3" fmla="*/ 1 h 3"/>
                  <a:gd name="T4" fmla="*/ 4 w 4"/>
                  <a:gd name="T5" fmla="*/ 2 h 3"/>
                  <a:gd name="T6" fmla="*/ 3 w 4"/>
                  <a:gd name="T7" fmla="*/ 2 h 3"/>
                  <a:gd name="T8" fmla="*/ 1 w 4"/>
                  <a:gd name="T9" fmla="*/ 3 h 3"/>
                  <a:gd name="T10" fmla="*/ 1 w 4"/>
                  <a:gd name="T11" fmla="*/ 2 h 3"/>
                  <a:gd name="T12" fmla="*/ 0 w 4"/>
                  <a:gd name="T13" fmla="*/ 1 h 3"/>
                  <a:gd name="T14" fmla="*/ 1 w 4"/>
                  <a:gd name="T15" fmla="*/ 1 h 3"/>
                  <a:gd name="T16" fmla="*/ 3 w 4"/>
                  <a:gd name="T1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" h="3">
                    <a:moveTo>
                      <a:pt x="3" y="0"/>
                    </a:moveTo>
                    <a:lnTo>
                      <a:pt x="3" y="1"/>
                    </a:lnTo>
                    <a:lnTo>
                      <a:pt x="4" y="2"/>
                    </a:lnTo>
                    <a:lnTo>
                      <a:pt x="3" y="2"/>
                    </a:lnTo>
                    <a:lnTo>
                      <a:pt x="1" y="3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74180" tIns="37090" rIns="74180" bIns="3709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813" dirty="0">
                  <a:solidFill>
                    <a:srgbClr val="5F5F5F"/>
                  </a:solidFill>
                  <a:latin typeface="Arial"/>
                </a:endParaRPr>
              </a:p>
            </p:txBody>
          </p:sp>
          <p:sp>
            <p:nvSpPr>
              <p:cNvPr id="109" name="Freeform 473"/>
              <p:cNvSpPr>
                <a:spLocks/>
              </p:cNvSpPr>
              <p:nvPr/>
            </p:nvSpPr>
            <p:spPr bwMode="auto">
              <a:xfrm>
                <a:off x="4866667" y="3907477"/>
                <a:ext cx="7870" cy="8016"/>
              </a:xfrm>
              <a:custGeom>
                <a:avLst/>
                <a:gdLst>
                  <a:gd name="T0" fmla="*/ 3 w 5"/>
                  <a:gd name="T1" fmla="*/ 0 h 5"/>
                  <a:gd name="T2" fmla="*/ 4 w 5"/>
                  <a:gd name="T3" fmla="*/ 1 h 5"/>
                  <a:gd name="T4" fmla="*/ 5 w 5"/>
                  <a:gd name="T5" fmla="*/ 1 h 5"/>
                  <a:gd name="T6" fmla="*/ 5 w 5"/>
                  <a:gd name="T7" fmla="*/ 2 h 5"/>
                  <a:gd name="T8" fmla="*/ 5 w 5"/>
                  <a:gd name="T9" fmla="*/ 3 h 5"/>
                  <a:gd name="T10" fmla="*/ 4 w 5"/>
                  <a:gd name="T11" fmla="*/ 3 h 5"/>
                  <a:gd name="T12" fmla="*/ 3 w 5"/>
                  <a:gd name="T13" fmla="*/ 3 h 5"/>
                  <a:gd name="T14" fmla="*/ 3 w 5"/>
                  <a:gd name="T15" fmla="*/ 4 h 5"/>
                  <a:gd name="T16" fmla="*/ 2 w 5"/>
                  <a:gd name="T17" fmla="*/ 4 h 5"/>
                  <a:gd name="T18" fmla="*/ 1 w 5"/>
                  <a:gd name="T19" fmla="*/ 5 h 5"/>
                  <a:gd name="T20" fmla="*/ 1 w 5"/>
                  <a:gd name="T21" fmla="*/ 5 h 5"/>
                  <a:gd name="T22" fmla="*/ 0 w 5"/>
                  <a:gd name="T23" fmla="*/ 4 h 5"/>
                  <a:gd name="T24" fmla="*/ 1 w 5"/>
                  <a:gd name="T25" fmla="*/ 3 h 5"/>
                  <a:gd name="T26" fmla="*/ 1 w 5"/>
                  <a:gd name="T27" fmla="*/ 2 h 5"/>
                  <a:gd name="T28" fmla="*/ 2 w 5"/>
                  <a:gd name="T29" fmla="*/ 1 h 5"/>
                  <a:gd name="T30" fmla="*/ 3 w 5"/>
                  <a:gd name="T31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" h="5">
                    <a:moveTo>
                      <a:pt x="3" y="0"/>
                    </a:moveTo>
                    <a:lnTo>
                      <a:pt x="4" y="1"/>
                    </a:lnTo>
                    <a:lnTo>
                      <a:pt x="5" y="1"/>
                    </a:lnTo>
                    <a:lnTo>
                      <a:pt x="5" y="2"/>
                    </a:lnTo>
                    <a:lnTo>
                      <a:pt x="5" y="3"/>
                    </a:lnTo>
                    <a:lnTo>
                      <a:pt x="4" y="3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2" y="4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0" y="4"/>
                    </a:lnTo>
                    <a:lnTo>
                      <a:pt x="1" y="3"/>
                    </a:lnTo>
                    <a:lnTo>
                      <a:pt x="1" y="2"/>
                    </a:lnTo>
                    <a:lnTo>
                      <a:pt x="2" y="1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74180" tIns="37090" rIns="74180" bIns="3709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813" dirty="0">
                  <a:solidFill>
                    <a:srgbClr val="5F5F5F"/>
                  </a:solidFill>
                  <a:latin typeface="Arial"/>
                </a:endParaRPr>
              </a:p>
            </p:txBody>
          </p:sp>
          <p:sp>
            <p:nvSpPr>
              <p:cNvPr id="110" name="Freeform 474"/>
              <p:cNvSpPr>
                <a:spLocks/>
              </p:cNvSpPr>
              <p:nvPr/>
            </p:nvSpPr>
            <p:spPr bwMode="auto">
              <a:xfrm>
                <a:off x="4854076" y="3885035"/>
                <a:ext cx="12591" cy="14428"/>
              </a:xfrm>
              <a:custGeom>
                <a:avLst/>
                <a:gdLst>
                  <a:gd name="T0" fmla="*/ 3 w 8"/>
                  <a:gd name="T1" fmla="*/ 0 h 9"/>
                  <a:gd name="T2" fmla="*/ 3 w 8"/>
                  <a:gd name="T3" fmla="*/ 1 h 9"/>
                  <a:gd name="T4" fmla="*/ 4 w 8"/>
                  <a:gd name="T5" fmla="*/ 1 h 9"/>
                  <a:gd name="T6" fmla="*/ 5 w 8"/>
                  <a:gd name="T7" fmla="*/ 1 h 9"/>
                  <a:gd name="T8" fmla="*/ 5 w 8"/>
                  <a:gd name="T9" fmla="*/ 1 h 9"/>
                  <a:gd name="T10" fmla="*/ 7 w 8"/>
                  <a:gd name="T11" fmla="*/ 1 h 9"/>
                  <a:gd name="T12" fmla="*/ 8 w 8"/>
                  <a:gd name="T13" fmla="*/ 1 h 9"/>
                  <a:gd name="T14" fmla="*/ 8 w 8"/>
                  <a:gd name="T15" fmla="*/ 1 h 9"/>
                  <a:gd name="T16" fmla="*/ 8 w 8"/>
                  <a:gd name="T17" fmla="*/ 2 h 9"/>
                  <a:gd name="T18" fmla="*/ 7 w 8"/>
                  <a:gd name="T19" fmla="*/ 3 h 9"/>
                  <a:gd name="T20" fmla="*/ 6 w 8"/>
                  <a:gd name="T21" fmla="*/ 3 h 9"/>
                  <a:gd name="T22" fmla="*/ 5 w 8"/>
                  <a:gd name="T23" fmla="*/ 3 h 9"/>
                  <a:gd name="T24" fmla="*/ 5 w 8"/>
                  <a:gd name="T25" fmla="*/ 3 h 9"/>
                  <a:gd name="T26" fmla="*/ 6 w 8"/>
                  <a:gd name="T27" fmla="*/ 4 h 9"/>
                  <a:gd name="T28" fmla="*/ 7 w 8"/>
                  <a:gd name="T29" fmla="*/ 4 h 9"/>
                  <a:gd name="T30" fmla="*/ 7 w 8"/>
                  <a:gd name="T31" fmla="*/ 5 h 9"/>
                  <a:gd name="T32" fmla="*/ 8 w 8"/>
                  <a:gd name="T33" fmla="*/ 7 h 9"/>
                  <a:gd name="T34" fmla="*/ 8 w 8"/>
                  <a:gd name="T35" fmla="*/ 8 h 9"/>
                  <a:gd name="T36" fmla="*/ 8 w 8"/>
                  <a:gd name="T37" fmla="*/ 9 h 9"/>
                  <a:gd name="T38" fmla="*/ 8 w 8"/>
                  <a:gd name="T39" fmla="*/ 9 h 9"/>
                  <a:gd name="T40" fmla="*/ 7 w 8"/>
                  <a:gd name="T41" fmla="*/ 9 h 9"/>
                  <a:gd name="T42" fmla="*/ 6 w 8"/>
                  <a:gd name="T43" fmla="*/ 8 h 9"/>
                  <a:gd name="T44" fmla="*/ 5 w 8"/>
                  <a:gd name="T45" fmla="*/ 6 h 9"/>
                  <a:gd name="T46" fmla="*/ 5 w 8"/>
                  <a:gd name="T47" fmla="*/ 6 h 9"/>
                  <a:gd name="T48" fmla="*/ 5 w 8"/>
                  <a:gd name="T49" fmla="*/ 5 h 9"/>
                  <a:gd name="T50" fmla="*/ 4 w 8"/>
                  <a:gd name="T51" fmla="*/ 5 h 9"/>
                  <a:gd name="T52" fmla="*/ 4 w 8"/>
                  <a:gd name="T53" fmla="*/ 5 h 9"/>
                  <a:gd name="T54" fmla="*/ 3 w 8"/>
                  <a:gd name="T55" fmla="*/ 6 h 9"/>
                  <a:gd name="T56" fmla="*/ 1 w 8"/>
                  <a:gd name="T57" fmla="*/ 6 h 9"/>
                  <a:gd name="T58" fmla="*/ 0 w 8"/>
                  <a:gd name="T59" fmla="*/ 6 h 9"/>
                  <a:gd name="T60" fmla="*/ 0 w 8"/>
                  <a:gd name="T61" fmla="*/ 5 h 9"/>
                  <a:gd name="T62" fmla="*/ 0 w 8"/>
                  <a:gd name="T63" fmla="*/ 4 h 9"/>
                  <a:gd name="T64" fmla="*/ 1 w 8"/>
                  <a:gd name="T65" fmla="*/ 3 h 9"/>
                  <a:gd name="T66" fmla="*/ 1 w 8"/>
                  <a:gd name="T67" fmla="*/ 2 h 9"/>
                  <a:gd name="T68" fmla="*/ 1 w 8"/>
                  <a:gd name="T69" fmla="*/ 1 h 9"/>
                  <a:gd name="T70" fmla="*/ 3 w 8"/>
                  <a:gd name="T71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8" h="9">
                    <a:moveTo>
                      <a:pt x="3" y="0"/>
                    </a:moveTo>
                    <a:lnTo>
                      <a:pt x="3" y="1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7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2"/>
                    </a:lnTo>
                    <a:lnTo>
                      <a:pt x="7" y="3"/>
                    </a:lnTo>
                    <a:lnTo>
                      <a:pt x="6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6" y="4"/>
                    </a:lnTo>
                    <a:lnTo>
                      <a:pt x="7" y="4"/>
                    </a:lnTo>
                    <a:lnTo>
                      <a:pt x="7" y="5"/>
                    </a:lnTo>
                    <a:lnTo>
                      <a:pt x="8" y="7"/>
                    </a:lnTo>
                    <a:lnTo>
                      <a:pt x="8" y="8"/>
                    </a:lnTo>
                    <a:lnTo>
                      <a:pt x="8" y="9"/>
                    </a:lnTo>
                    <a:lnTo>
                      <a:pt x="8" y="9"/>
                    </a:lnTo>
                    <a:lnTo>
                      <a:pt x="7" y="9"/>
                    </a:lnTo>
                    <a:lnTo>
                      <a:pt x="6" y="8"/>
                    </a:lnTo>
                    <a:lnTo>
                      <a:pt x="5" y="6"/>
                    </a:lnTo>
                    <a:lnTo>
                      <a:pt x="5" y="6"/>
                    </a:lnTo>
                    <a:lnTo>
                      <a:pt x="5" y="5"/>
                    </a:lnTo>
                    <a:lnTo>
                      <a:pt x="4" y="5"/>
                    </a:lnTo>
                    <a:lnTo>
                      <a:pt x="4" y="5"/>
                    </a:lnTo>
                    <a:lnTo>
                      <a:pt x="3" y="6"/>
                    </a:lnTo>
                    <a:lnTo>
                      <a:pt x="1" y="6"/>
                    </a:lnTo>
                    <a:lnTo>
                      <a:pt x="0" y="6"/>
                    </a:lnTo>
                    <a:lnTo>
                      <a:pt x="0" y="5"/>
                    </a:lnTo>
                    <a:lnTo>
                      <a:pt x="0" y="4"/>
                    </a:lnTo>
                    <a:lnTo>
                      <a:pt x="1" y="3"/>
                    </a:lnTo>
                    <a:lnTo>
                      <a:pt x="1" y="2"/>
                    </a:lnTo>
                    <a:lnTo>
                      <a:pt x="1" y="1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74180" tIns="37090" rIns="74180" bIns="3709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813" dirty="0">
                  <a:solidFill>
                    <a:srgbClr val="5F5F5F"/>
                  </a:solidFill>
                  <a:latin typeface="Arial"/>
                </a:endParaRPr>
              </a:p>
            </p:txBody>
          </p:sp>
          <p:sp>
            <p:nvSpPr>
              <p:cNvPr id="111" name="Freeform 475"/>
              <p:cNvSpPr>
                <a:spLocks/>
              </p:cNvSpPr>
              <p:nvPr/>
            </p:nvSpPr>
            <p:spPr bwMode="auto">
              <a:xfrm>
                <a:off x="4858798" y="3878622"/>
                <a:ext cx="12591" cy="4810"/>
              </a:xfrm>
              <a:custGeom>
                <a:avLst/>
                <a:gdLst>
                  <a:gd name="T0" fmla="*/ 8 w 8"/>
                  <a:gd name="T1" fmla="*/ 0 h 3"/>
                  <a:gd name="T2" fmla="*/ 8 w 8"/>
                  <a:gd name="T3" fmla="*/ 0 h 3"/>
                  <a:gd name="T4" fmla="*/ 8 w 8"/>
                  <a:gd name="T5" fmla="*/ 1 h 3"/>
                  <a:gd name="T6" fmla="*/ 7 w 8"/>
                  <a:gd name="T7" fmla="*/ 1 h 3"/>
                  <a:gd name="T8" fmla="*/ 7 w 8"/>
                  <a:gd name="T9" fmla="*/ 3 h 3"/>
                  <a:gd name="T10" fmla="*/ 5 w 8"/>
                  <a:gd name="T11" fmla="*/ 3 h 3"/>
                  <a:gd name="T12" fmla="*/ 3 w 8"/>
                  <a:gd name="T13" fmla="*/ 3 h 3"/>
                  <a:gd name="T14" fmla="*/ 2 w 8"/>
                  <a:gd name="T15" fmla="*/ 3 h 3"/>
                  <a:gd name="T16" fmla="*/ 0 w 8"/>
                  <a:gd name="T17" fmla="*/ 3 h 3"/>
                  <a:gd name="T18" fmla="*/ 0 w 8"/>
                  <a:gd name="T19" fmla="*/ 1 h 3"/>
                  <a:gd name="T20" fmla="*/ 0 w 8"/>
                  <a:gd name="T21" fmla="*/ 0 h 3"/>
                  <a:gd name="T22" fmla="*/ 1 w 8"/>
                  <a:gd name="T23" fmla="*/ 0 h 3"/>
                  <a:gd name="T24" fmla="*/ 2 w 8"/>
                  <a:gd name="T25" fmla="*/ 1 h 3"/>
                  <a:gd name="T26" fmla="*/ 3 w 8"/>
                  <a:gd name="T27" fmla="*/ 1 h 3"/>
                  <a:gd name="T28" fmla="*/ 4 w 8"/>
                  <a:gd name="T29" fmla="*/ 0 h 3"/>
                  <a:gd name="T30" fmla="*/ 5 w 8"/>
                  <a:gd name="T31" fmla="*/ 0 h 3"/>
                  <a:gd name="T32" fmla="*/ 7 w 8"/>
                  <a:gd name="T33" fmla="*/ 0 h 3"/>
                  <a:gd name="T34" fmla="*/ 8 w 8"/>
                  <a:gd name="T3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8" h="3">
                    <a:moveTo>
                      <a:pt x="8" y="0"/>
                    </a:moveTo>
                    <a:lnTo>
                      <a:pt x="8" y="0"/>
                    </a:lnTo>
                    <a:lnTo>
                      <a:pt x="8" y="1"/>
                    </a:lnTo>
                    <a:lnTo>
                      <a:pt x="7" y="1"/>
                    </a:lnTo>
                    <a:lnTo>
                      <a:pt x="7" y="3"/>
                    </a:lnTo>
                    <a:lnTo>
                      <a:pt x="5" y="3"/>
                    </a:lnTo>
                    <a:lnTo>
                      <a:pt x="3" y="3"/>
                    </a:lnTo>
                    <a:lnTo>
                      <a:pt x="2" y="3"/>
                    </a:ln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7" y="0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74180" tIns="37090" rIns="74180" bIns="3709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813" dirty="0">
                  <a:solidFill>
                    <a:srgbClr val="5F5F5F"/>
                  </a:solidFill>
                  <a:latin typeface="Arial"/>
                </a:endParaRPr>
              </a:p>
            </p:txBody>
          </p:sp>
          <p:sp>
            <p:nvSpPr>
              <p:cNvPr id="112" name="Freeform 476"/>
              <p:cNvSpPr>
                <a:spLocks/>
              </p:cNvSpPr>
              <p:nvPr/>
            </p:nvSpPr>
            <p:spPr bwMode="auto">
              <a:xfrm>
                <a:off x="4877685" y="3875416"/>
                <a:ext cx="4722" cy="11222"/>
              </a:xfrm>
              <a:custGeom>
                <a:avLst/>
                <a:gdLst>
                  <a:gd name="T0" fmla="*/ 3 w 3"/>
                  <a:gd name="T1" fmla="*/ 0 h 7"/>
                  <a:gd name="T2" fmla="*/ 3 w 3"/>
                  <a:gd name="T3" fmla="*/ 1 h 7"/>
                  <a:gd name="T4" fmla="*/ 3 w 3"/>
                  <a:gd name="T5" fmla="*/ 2 h 7"/>
                  <a:gd name="T6" fmla="*/ 2 w 3"/>
                  <a:gd name="T7" fmla="*/ 5 h 7"/>
                  <a:gd name="T8" fmla="*/ 2 w 3"/>
                  <a:gd name="T9" fmla="*/ 6 h 7"/>
                  <a:gd name="T10" fmla="*/ 1 w 3"/>
                  <a:gd name="T11" fmla="*/ 7 h 7"/>
                  <a:gd name="T12" fmla="*/ 0 w 3"/>
                  <a:gd name="T13" fmla="*/ 6 h 7"/>
                  <a:gd name="T14" fmla="*/ 0 w 3"/>
                  <a:gd name="T15" fmla="*/ 5 h 7"/>
                  <a:gd name="T16" fmla="*/ 1 w 3"/>
                  <a:gd name="T17" fmla="*/ 2 h 7"/>
                  <a:gd name="T18" fmla="*/ 1 w 3"/>
                  <a:gd name="T19" fmla="*/ 1 h 7"/>
                  <a:gd name="T20" fmla="*/ 2 w 3"/>
                  <a:gd name="T21" fmla="*/ 0 h 7"/>
                  <a:gd name="T22" fmla="*/ 3 w 3"/>
                  <a:gd name="T23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" h="7">
                    <a:moveTo>
                      <a:pt x="3" y="0"/>
                    </a:moveTo>
                    <a:lnTo>
                      <a:pt x="3" y="1"/>
                    </a:lnTo>
                    <a:lnTo>
                      <a:pt x="3" y="2"/>
                    </a:lnTo>
                    <a:lnTo>
                      <a:pt x="2" y="5"/>
                    </a:lnTo>
                    <a:lnTo>
                      <a:pt x="2" y="6"/>
                    </a:lnTo>
                    <a:lnTo>
                      <a:pt x="1" y="7"/>
                    </a:lnTo>
                    <a:lnTo>
                      <a:pt x="0" y="6"/>
                    </a:lnTo>
                    <a:lnTo>
                      <a:pt x="0" y="5"/>
                    </a:lnTo>
                    <a:lnTo>
                      <a:pt x="1" y="2"/>
                    </a:lnTo>
                    <a:lnTo>
                      <a:pt x="1" y="1"/>
                    </a:lnTo>
                    <a:lnTo>
                      <a:pt x="2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74180" tIns="37090" rIns="74180" bIns="3709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813" dirty="0">
                  <a:solidFill>
                    <a:srgbClr val="5F5F5F"/>
                  </a:solidFill>
                  <a:latin typeface="Arial"/>
                </a:endParaRPr>
              </a:p>
            </p:txBody>
          </p:sp>
          <p:sp>
            <p:nvSpPr>
              <p:cNvPr id="113" name="Freeform 477"/>
              <p:cNvSpPr>
                <a:spLocks/>
              </p:cNvSpPr>
              <p:nvPr/>
            </p:nvSpPr>
            <p:spPr bwMode="auto">
              <a:xfrm>
                <a:off x="4828893" y="3860989"/>
                <a:ext cx="25183" cy="33665"/>
              </a:xfrm>
              <a:custGeom>
                <a:avLst/>
                <a:gdLst>
                  <a:gd name="T0" fmla="*/ 14 w 16"/>
                  <a:gd name="T1" fmla="*/ 0 h 21"/>
                  <a:gd name="T2" fmla="*/ 14 w 16"/>
                  <a:gd name="T3" fmla="*/ 0 h 21"/>
                  <a:gd name="T4" fmla="*/ 14 w 16"/>
                  <a:gd name="T5" fmla="*/ 3 h 21"/>
                  <a:gd name="T6" fmla="*/ 15 w 16"/>
                  <a:gd name="T7" fmla="*/ 4 h 21"/>
                  <a:gd name="T8" fmla="*/ 15 w 16"/>
                  <a:gd name="T9" fmla="*/ 4 h 21"/>
                  <a:gd name="T10" fmla="*/ 16 w 16"/>
                  <a:gd name="T11" fmla="*/ 4 h 21"/>
                  <a:gd name="T12" fmla="*/ 16 w 16"/>
                  <a:gd name="T13" fmla="*/ 4 h 21"/>
                  <a:gd name="T14" fmla="*/ 16 w 16"/>
                  <a:gd name="T15" fmla="*/ 4 h 21"/>
                  <a:gd name="T16" fmla="*/ 16 w 16"/>
                  <a:gd name="T17" fmla="*/ 5 h 21"/>
                  <a:gd name="T18" fmla="*/ 15 w 16"/>
                  <a:gd name="T19" fmla="*/ 5 h 21"/>
                  <a:gd name="T20" fmla="*/ 14 w 16"/>
                  <a:gd name="T21" fmla="*/ 6 h 21"/>
                  <a:gd name="T22" fmla="*/ 14 w 16"/>
                  <a:gd name="T23" fmla="*/ 7 h 21"/>
                  <a:gd name="T24" fmla="*/ 15 w 16"/>
                  <a:gd name="T25" fmla="*/ 8 h 21"/>
                  <a:gd name="T26" fmla="*/ 15 w 16"/>
                  <a:gd name="T27" fmla="*/ 10 h 21"/>
                  <a:gd name="T28" fmla="*/ 16 w 16"/>
                  <a:gd name="T29" fmla="*/ 11 h 21"/>
                  <a:gd name="T30" fmla="*/ 15 w 16"/>
                  <a:gd name="T31" fmla="*/ 12 h 21"/>
                  <a:gd name="T32" fmla="*/ 14 w 16"/>
                  <a:gd name="T33" fmla="*/ 14 h 21"/>
                  <a:gd name="T34" fmla="*/ 14 w 16"/>
                  <a:gd name="T35" fmla="*/ 15 h 21"/>
                  <a:gd name="T36" fmla="*/ 13 w 16"/>
                  <a:gd name="T37" fmla="*/ 17 h 21"/>
                  <a:gd name="T38" fmla="*/ 13 w 16"/>
                  <a:gd name="T39" fmla="*/ 18 h 21"/>
                  <a:gd name="T40" fmla="*/ 13 w 16"/>
                  <a:gd name="T41" fmla="*/ 20 h 21"/>
                  <a:gd name="T42" fmla="*/ 12 w 16"/>
                  <a:gd name="T43" fmla="*/ 21 h 21"/>
                  <a:gd name="T44" fmla="*/ 11 w 16"/>
                  <a:gd name="T45" fmla="*/ 21 h 21"/>
                  <a:gd name="T46" fmla="*/ 10 w 16"/>
                  <a:gd name="T47" fmla="*/ 21 h 21"/>
                  <a:gd name="T48" fmla="*/ 9 w 16"/>
                  <a:gd name="T49" fmla="*/ 21 h 21"/>
                  <a:gd name="T50" fmla="*/ 7 w 16"/>
                  <a:gd name="T51" fmla="*/ 21 h 21"/>
                  <a:gd name="T52" fmla="*/ 5 w 16"/>
                  <a:gd name="T53" fmla="*/ 20 h 21"/>
                  <a:gd name="T54" fmla="*/ 4 w 16"/>
                  <a:gd name="T55" fmla="*/ 20 h 21"/>
                  <a:gd name="T56" fmla="*/ 3 w 16"/>
                  <a:gd name="T57" fmla="*/ 19 h 21"/>
                  <a:gd name="T58" fmla="*/ 2 w 16"/>
                  <a:gd name="T59" fmla="*/ 18 h 21"/>
                  <a:gd name="T60" fmla="*/ 1 w 16"/>
                  <a:gd name="T61" fmla="*/ 17 h 21"/>
                  <a:gd name="T62" fmla="*/ 1 w 16"/>
                  <a:gd name="T63" fmla="*/ 15 h 21"/>
                  <a:gd name="T64" fmla="*/ 0 w 16"/>
                  <a:gd name="T65" fmla="*/ 12 h 21"/>
                  <a:gd name="T66" fmla="*/ 0 w 16"/>
                  <a:gd name="T67" fmla="*/ 10 h 21"/>
                  <a:gd name="T68" fmla="*/ 0 w 16"/>
                  <a:gd name="T69" fmla="*/ 10 h 21"/>
                  <a:gd name="T70" fmla="*/ 1 w 16"/>
                  <a:gd name="T71" fmla="*/ 10 h 21"/>
                  <a:gd name="T72" fmla="*/ 2 w 16"/>
                  <a:gd name="T73" fmla="*/ 10 h 21"/>
                  <a:gd name="T74" fmla="*/ 3 w 16"/>
                  <a:gd name="T75" fmla="*/ 10 h 21"/>
                  <a:gd name="T76" fmla="*/ 3 w 16"/>
                  <a:gd name="T77" fmla="*/ 10 h 21"/>
                  <a:gd name="T78" fmla="*/ 3 w 16"/>
                  <a:gd name="T79" fmla="*/ 10 h 21"/>
                  <a:gd name="T80" fmla="*/ 4 w 16"/>
                  <a:gd name="T81" fmla="*/ 9 h 21"/>
                  <a:gd name="T82" fmla="*/ 5 w 16"/>
                  <a:gd name="T83" fmla="*/ 8 h 21"/>
                  <a:gd name="T84" fmla="*/ 7 w 16"/>
                  <a:gd name="T85" fmla="*/ 8 h 21"/>
                  <a:gd name="T86" fmla="*/ 8 w 16"/>
                  <a:gd name="T87" fmla="*/ 7 h 21"/>
                  <a:gd name="T88" fmla="*/ 8 w 16"/>
                  <a:gd name="T89" fmla="*/ 7 h 21"/>
                  <a:gd name="T90" fmla="*/ 8 w 16"/>
                  <a:gd name="T91" fmla="*/ 6 h 21"/>
                  <a:gd name="T92" fmla="*/ 9 w 16"/>
                  <a:gd name="T93" fmla="*/ 5 h 21"/>
                  <a:gd name="T94" fmla="*/ 11 w 16"/>
                  <a:gd name="T95" fmla="*/ 4 h 21"/>
                  <a:gd name="T96" fmla="*/ 12 w 16"/>
                  <a:gd name="T97" fmla="*/ 4 h 21"/>
                  <a:gd name="T98" fmla="*/ 12 w 16"/>
                  <a:gd name="T99" fmla="*/ 4 h 21"/>
                  <a:gd name="T100" fmla="*/ 12 w 16"/>
                  <a:gd name="T101" fmla="*/ 3 h 21"/>
                  <a:gd name="T102" fmla="*/ 12 w 16"/>
                  <a:gd name="T103" fmla="*/ 2 h 21"/>
                  <a:gd name="T104" fmla="*/ 12 w 16"/>
                  <a:gd name="T105" fmla="*/ 2 h 21"/>
                  <a:gd name="T106" fmla="*/ 13 w 16"/>
                  <a:gd name="T107" fmla="*/ 0 h 21"/>
                  <a:gd name="T108" fmla="*/ 14 w 16"/>
                  <a:gd name="T10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6" h="21">
                    <a:moveTo>
                      <a:pt x="14" y="0"/>
                    </a:moveTo>
                    <a:lnTo>
                      <a:pt x="14" y="0"/>
                    </a:lnTo>
                    <a:lnTo>
                      <a:pt x="14" y="3"/>
                    </a:lnTo>
                    <a:lnTo>
                      <a:pt x="15" y="4"/>
                    </a:lnTo>
                    <a:lnTo>
                      <a:pt x="15" y="4"/>
                    </a:lnTo>
                    <a:lnTo>
                      <a:pt x="16" y="4"/>
                    </a:lnTo>
                    <a:lnTo>
                      <a:pt x="16" y="4"/>
                    </a:lnTo>
                    <a:lnTo>
                      <a:pt x="16" y="4"/>
                    </a:lnTo>
                    <a:lnTo>
                      <a:pt x="16" y="5"/>
                    </a:lnTo>
                    <a:lnTo>
                      <a:pt x="15" y="5"/>
                    </a:lnTo>
                    <a:lnTo>
                      <a:pt x="14" y="6"/>
                    </a:lnTo>
                    <a:lnTo>
                      <a:pt x="14" y="7"/>
                    </a:lnTo>
                    <a:lnTo>
                      <a:pt x="15" y="8"/>
                    </a:lnTo>
                    <a:lnTo>
                      <a:pt x="15" y="10"/>
                    </a:lnTo>
                    <a:lnTo>
                      <a:pt x="16" y="11"/>
                    </a:lnTo>
                    <a:lnTo>
                      <a:pt x="15" y="12"/>
                    </a:lnTo>
                    <a:lnTo>
                      <a:pt x="14" y="14"/>
                    </a:lnTo>
                    <a:lnTo>
                      <a:pt x="14" y="15"/>
                    </a:lnTo>
                    <a:lnTo>
                      <a:pt x="13" y="17"/>
                    </a:lnTo>
                    <a:lnTo>
                      <a:pt x="13" y="18"/>
                    </a:lnTo>
                    <a:lnTo>
                      <a:pt x="13" y="20"/>
                    </a:lnTo>
                    <a:lnTo>
                      <a:pt x="12" y="21"/>
                    </a:lnTo>
                    <a:lnTo>
                      <a:pt x="11" y="21"/>
                    </a:lnTo>
                    <a:lnTo>
                      <a:pt x="10" y="21"/>
                    </a:lnTo>
                    <a:lnTo>
                      <a:pt x="9" y="21"/>
                    </a:lnTo>
                    <a:lnTo>
                      <a:pt x="7" y="21"/>
                    </a:lnTo>
                    <a:lnTo>
                      <a:pt x="5" y="20"/>
                    </a:lnTo>
                    <a:lnTo>
                      <a:pt x="4" y="20"/>
                    </a:lnTo>
                    <a:lnTo>
                      <a:pt x="3" y="19"/>
                    </a:lnTo>
                    <a:lnTo>
                      <a:pt x="2" y="18"/>
                    </a:lnTo>
                    <a:lnTo>
                      <a:pt x="1" y="17"/>
                    </a:lnTo>
                    <a:lnTo>
                      <a:pt x="1" y="15"/>
                    </a:lnTo>
                    <a:lnTo>
                      <a:pt x="0" y="12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1" y="10"/>
                    </a:lnTo>
                    <a:lnTo>
                      <a:pt x="2" y="10"/>
                    </a:lnTo>
                    <a:lnTo>
                      <a:pt x="3" y="10"/>
                    </a:lnTo>
                    <a:lnTo>
                      <a:pt x="3" y="10"/>
                    </a:lnTo>
                    <a:lnTo>
                      <a:pt x="3" y="10"/>
                    </a:lnTo>
                    <a:lnTo>
                      <a:pt x="4" y="9"/>
                    </a:lnTo>
                    <a:lnTo>
                      <a:pt x="5" y="8"/>
                    </a:lnTo>
                    <a:lnTo>
                      <a:pt x="7" y="8"/>
                    </a:lnTo>
                    <a:lnTo>
                      <a:pt x="8" y="7"/>
                    </a:lnTo>
                    <a:lnTo>
                      <a:pt x="8" y="7"/>
                    </a:lnTo>
                    <a:lnTo>
                      <a:pt x="8" y="6"/>
                    </a:lnTo>
                    <a:lnTo>
                      <a:pt x="9" y="5"/>
                    </a:lnTo>
                    <a:lnTo>
                      <a:pt x="11" y="4"/>
                    </a:lnTo>
                    <a:lnTo>
                      <a:pt x="12" y="4"/>
                    </a:lnTo>
                    <a:lnTo>
                      <a:pt x="12" y="4"/>
                    </a:lnTo>
                    <a:lnTo>
                      <a:pt x="12" y="3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3" y="0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74180" tIns="37090" rIns="74180" bIns="3709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813" dirty="0">
                  <a:solidFill>
                    <a:srgbClr val="5F5F5F"/>
                  </a:solidFill>
                  <a:latin typeface="Arial"/>
                </a:endParaRPr>
              </a:p>
            </p:txBody>
          </p:sp>
          <p:sp>
            <p:nvSpPr>
              <p:cNvPr id="114" name="Freeform 478"/>
              <p:cNvSpPr>
                <a:spLocks/>
              </p:cNvSpPr>
              <p:nvPr/>
            </p:nvSpPr>
            <p:spPr bwMode="auto">
              <a:xfrm>
                <a:off x="4855650" y="3825722"/>
                <a:ext cx="14166" cy="24046"/>
              </a:xfrm>
              <a:custGeom>
                <a:avLst/>
                <a:gdLst>
                  <a:gd name="T0" fmla="*/ 4 w 9"/>
                  <a:gd name="T1" fmla="*/ 0 h 15"/>
                  <a:gd name="T2" fmla="*/ 5 w 9"/>
                  <a:gd name="T3" fmla="*/ 0 h 15"/>
                  <a:gd name="T4" fmla="*/ 6 w 9"/>
                  <a:gd name="T5" fmla="*/ 1 h 15"/>
                  <a:gd name="T6" fmla="*/ 6 w 9"/>
                  <a:gd name="T7" fmla="*/ 2 h 15"/>
                  <a:gd name="T8" fmla="*/ 6 w 9"/>
                  <a:gd name="T9" fmla="*/ 3 h 15"/>
                  <a:gd name="T10" fmla="*/ 6 w 9"/>
                  <a:gd name="T11" fmla="*/ 4 h 15"/>
                  <a:gd name="T12" fmla="*/ 5 w 9"/>
                  <a:gd name="T13" fmla="*/ 4 h 15"/>
                  <a:gd name="T14" fmla="*/ 4 w 9"/>
                  <a:gd name="T15" fmla="*/ 6 h 15"/>
                  <a:gd name="T16" fmla="*/ 4 w 9"/>
                  <a:gd name="T17" fmla="*/ 7 h 15"/>
                  <a:gd name="T18" fmla="*/ 4 w 9"/>
                  <a:gd name="T19" fmla="*/ 7 h 15"/>
                  <a:gd name="T20" fmla="*/ 5 w 9"/>
                  <a:gd name="T21" fmla="*/ 7 h 15"/>
                  <a:gd name="T22" fmla="*/ 5 w 9"/>
                  <a:gd name="T23" fmla="*/ 7 h 15"/>
                  <a:gd name="T24" fmla="*/ 6 w 9"/>
                  <a:gd name="T25" fmla="*/ 7 h 15"/>
                  <a:gd name="T26" fmla="*/ 7 w 9"/>
                  <a:gd name="T27" fmla="*/ 7 h 15"/>
                  <a:gd name="T28" fmla="*/ 8 w 9"/>
                  <a:gd name="T29" fmla="*/ 8 h 15"/>
                  <a:gd name="T30" fmla="*/ 9 w 9"/>
                  <a:gd name="T31" fmla="*/ 8 h 15"/>
                  <a:gd name="T32" fmla="*/ 8 w 9"/>
                  <a:gd name="T33" fmla="*/ 9 h 15"/>
                  <a:gd name="T34" fmla="*/ 8 w 9"/>
                  <a:gd name="T35" fmla="*/ 9 h 15"/>
                  <a:gd name="T36" fmla="*/ 7 w 9"/>
                  <a:gd name="T37" fmla="*/ 9 h 15"/>
                  <a:gd name="T38" fmla="*/ 6 w 9"/>
                  <a:gd name="T39" fmla="*/ 9 h 15"/>
                  <a:gd name="T40" fmla="*/ 5 w 9"/>
                  <a:gd name="T41" fmla="*/ 10 h 15"/>
                  <a:gd name="T42" fmla="*/ 4 w 9"/>
                  <a:gd name="T43" fmla="*/ 12 h 15"/>
                  <a:gd name="T44" fmla="*/ 4 w 9"/>
                  <a:gd name="T45" fmla="*/ 13 h 15"/>
                  <a:gd name="T46" fmla="*/ 3 w 9"/>
                  <a:gd name="T47" fmla="*/ 14 h 15"/>
                  <a:gd name="T48" fmla="*/ 2 w 9"/>
                  <a:gd name="T49" fmla="*/ 14 h 15"/>
                  <a:gd name="T50" fmla="*/ 0 w 9"/>
                  <a:gd name="T51" fmla="*/ 15 h 15"/>
                  <a:gd name="T52" fmla="*/ 0 w 9"/>
                  <a:gd name="T53" fmla="*/ 14 h 15"/>
                  <a:gd name="T54" fmla="*/ 2 w 9"/>
                  <a:gd name="T55" fmla="*/ 13 h 15"/>
                  <a:gd name="T56" fmla="*/ 3 w 9"/>
                  <a:gd name="T57" fmla="*/ 12 h 15"/>
                  <a:gd name="T58" fmla="*/ 4 w 9"/>
                  <a:gd name="T59" fmla="*/ 10 h 15"/>
                  <a:gd name="T60" fmla="*/ 4 w 9"/>
                  <a:gd name="T61" fmla="*/ 9 h 15"/>
                  <a:gd name="T62" fmla="*/ 3 w 9"/>
                  <a:gd name="T63" fmla="*/ 8 h 15"/>
                  <a:gd name="T64" fmla="*/ 2 w 9"/>
                  <a:gd name="T65" fmla="*/ 7 h 15"/>
                  <a:gd name="T66" fmla="*/ 0 w 9"/>
                  <a:gd name="T67" fmla="*/ 6 h 15"/>
                  <a:gd name="T68" fmla="*/ 0 w 9"/>
                  <a:gd name="T69" fmla="*/ 5 h 15"/>
                  <a:gd name="T70" fmla="*/ 0 w 9"/>
                  <a:gd name="T71" fmla="*/ 4 h 15"/>
                  <a:gd name="T72" fmla="*/ 2 w 9"/>
                  <a:gd name="T73" fmla="*/ 3 h 15"/>
                  <a:gd name="T74" fmla="*/ 3 w 9"/>
                  <a:gd name="T75" fmla="*/ 2 h 15"/>
                  <a:gd name="T76" fmla="*/ 4 w 9"/>
                  <a:gd name="T77" fmla="*/ 2 h 15"/>
                  <a:gd name="T78" fmla="*/ 4 w 9"/>
                  <a:gd name="T79" fmla="*/ 1 h 15"/>
                  <a:gd name="T80" fmla="*/ 4 w 9"/>
                  <a:gd name="T81" fmla="*/ 0 h 15"/>
                  <a:gd name="T82" fmla="*/ 4 w 9"/>
                  <a:gd name="T83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9" h="15">
                    <a:moveTo>
                      <a:pt x="4" y="0"/>
                    </a:moveTo>
                    <a:lnTo>
                      <a:pt x="5" y="0"/>
                    </a:lnTo>
                    <a:lnTo>
                      <a:pt x="6" y="1"/>
                    </a:lnTo>
                    <a:lnTo>
                      <a:pt x="6" y="2"/>
                    </a:lnTo>
                    <a:lnTo>
                      <a:pt x="6" y="3"/>
                    </a:lnTo>
                    <a:lnTo>
                      <a:pt x="6" y="4"/>
                    </a:lnTo>
                    <a:lnTo>
                      <a:pt x="5" y="4"/>
                    </a:lnTo>
                    <a:lnTo>
                      <a:pt x="4" y="6"/>
                    </a:lnTo>
                    <a:lnTo>
                      <a:pt x="4" y="7"/>
                    </a:lnTo>
                    <a:lnTo>
                      <a:pt x="4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6" y="7"/>
                    </a:lnTo>
                    <a:lnTo>
                      <a:pt x="7" y="7"/>
                    </a:lnTo>
                    <a:lnTo>
                      <a:pt x="8" y="8"/>
                    </a:lnTo>
                    <a:lnTo>
                      <a:pt x="9" y="8"/>
                    </a:lnTo>
                    <a:lnTo>
                      <a:pt x="8" y="9"/>
                    </a:lnTo>
                    <a:lnTo>
                      <a:pt x="8" y="9"/>
                    </a:lnTo>
                    <a:lnTo>
                      <a:pt x="7" y="9"/>
                    </a:lnTo>
                    <a:lnTo>
                      <a:pt x="6" y="9"/>
                    </a:lnTo>
                    <a:lnTo>
                      <a:pt x="5" y="10"/>
                    </a:lnTo>
                    <a:lnTo>
                      <a:pt x="4" y="12"/>
                    </a:lnTo>
                    <a:lnTo>
                      <a:pt x="4" y="13"/>
                    </a:lnTo>
                    <a:lnTo>
                      <a:pt x="3" y="14"/>
                    </a:lnTo>
                    <a:lnTo>
                      <a:pt x="2" y="14"/>
                    </a:lnTo>
                    <a:lnTo>
                      <a:pt x="0" y="15"/>
                    </a:lnTo>
                    <a:lnTo>
                      <a:pt x="0" y="14"/>
                    </a:lnTo>
                    <a:lnTo>
                      <a:pt x="2" y="13"/>
                    </a:lnTo>
                    <a:lnTo>
                      <a:pt x="3" y="12"/>
                    </a:lnTo>
                    <a:lnTo>
                      <a:pt x="4" y="10"/>
                    </a:lnTo>
                    <a:lnTo>
                      <a:pt x="4" y="9"/>
                    </a:lnTo>
                    <a:lnTo>
                      <a:pt x="3" y="8"/>
                    </a:lnTo>
                    <a:lnTo>
                      <a:pt x="2" y="7"/>
                    </a:lnTo>
                    <a:lnTo>
                      <a:pt x="0" y="6"/>
                    </a:lnTo>
                    <a:lnTo>
                      <a:pt x="0" y="5"/>
                    </a:lnTo>
                    <a:lnTo>
                      <a:pt x="0" y="4"/>
                    </a:lnTo>
                    <a:lnTo>
                      <a:pt x="2" y="3"/>
                    </a:lnTo>
                    <a:lnTo>
                      <a:pt x="3" y="2"/>
                    </a:lnTo>
                    <a:lnTo>
                      <a:pt x="4" y="2"/>
                    </a:lnTo>
                    <a:lnTo>
                      <a:pt x="4" y="1"/>
                    </a:lnTo>
                    <a:lnTo>
                      <a:pt x="4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74180" tIns="37090" rIns="74180" bIns="3709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813" dirty="0">
                  <a:solidFill>
                    <a:srgbClr val="5F5F5F"/>
                  </a:solidFill>
                  <a:latin typeface="Arial"/>
                </a:endParaRPr>
              </a:p>
            </p:txBody>
          </p:sp>
          <p:sp>
            <p:nvSpPr>
              <p:cNvPr id="115" name="Freeform 479"/>
              <p:cNvSpPr>
                <a:spLocks/>
              </p:cNvSpPr>
              <p:nvPr/>
            </p:nvSpPr>
            <p:spPr bwMode="auto">
              <a:xfrm>
                <a:off x="4863519" y="3848165"/>
                <a:ext cx="6296" cy="4810"/>
              </a:xfrm>
              <a:custGeom>
                <a:avLst/>
                <a:gdLst>
                  <a:gd name="T0" fmla="*/ 0 w 4"/>
                  <a:gd name="T1" fmla="*/ 0 h 3"/>
                  <a:gd name="T2" fmla="*/ 1 w 4"/>
                  <a:gd name="T3" fmla="*/ 0 h 3"/>
                  <a:gd name="T4" fmla="*/ 2 w 4"/>
                  <a:gd name="T5" fmla="*/ 1 h 3"/>
                  <a:gd name="T6" fmla="*/ 3 w 4"/>
                  <a:gd name="T7" fmla="*/ 2 h 3"/>
                  <a:gd name="T8" fmla="*/ 4 w 4"/>
                  <a:gd name="T9" fmla="*/ 3 h 3"/>
                  <a:gd name="T10" fmla="*/ 3 w 4"/>
                  <a:gd name="T11" fmla="*/ 3 h 3"/>
                  <a:gd name="T12" fmla="*/ 3 w 4"/>
                  <a:gd name="T13" fmla="*/ 3 h 3"/>
                  <a:gd name="T14" fmla="*/ 1 w 4"/>
                  <a:gd name="T15" fmla="*/ 3 h 3"/>
                  <a:gd name="T16" fmla="*/ 0 w 4"/>
                  <a:gd name="T17" fmla="*/ 3 h 3"/>
                  <a:gd name="T18" fmla="*/ 0 w 4"/>
                  <a:gd name="T19" fmla="*/ 2 h 3"/>
                  <a:gd name="T20" fmla="*/ 0 w 4"/>
                  <a:gd name="T21" fmla="*/ 1 h 3"/>
                  <a:gd name="T22" fmla="*/ 0 w 4"/>
                  <a:gd name="T23" fmla="*/ 0 h 3"/>
                  <a:gd name="T24" fmla="*/ 0 w 4"/>
                  <a:gd name="T2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" h="3">
                    <a:moveTo>
                      <a:pt x="0" y="0"/>
                    </a:moveTo>
                    <a:lnTo>
                      <a:pt x="1" y="0"/>
                    </a:lnTo>
                    <a:lnTo>
                      <a:pt x="2" y="1"/>
                    </a:lnTo>
                    <a:lnTo>
                      <a:pt x="3" y="2"/>
                    </a:lnTo>
                    <a:lnTo>
                      <a:pt x="4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1" y="3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74180" tIns="37090" rIns="74180" bIns="3709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813" dirty="0">
                  <a:solidFill>
                    <a:srgbClr val="5F5F5F"/>
                  </a:solidFill>
                  <a:latin typeface="Arial"/>
                </a:endParaRPr>
              </a:p>
            </p:txBody>
          </p:sp>
          <p:sp>
            <p:nvSpPr>
              <p:cNvPr id="116" name="Freeform 480"/>
              <p:cNvSpPr>
                <a:spLocks/>
              </p:cNvSpPr>
              <p:nvPr/>
            </p:nvSpPr>
            <p:spPr bwMode="auto">
              <a:xfrm>
                <a:off x="4869815" y="3844959"/>
                <a:ext cx="3148" cy="4810"/>
              </a:xfrm>
              <a:custGeom>
                <a:avLst/>
                <a:gdLst>
                  <a:gd name="T0" fmla="*/ 1 w 2"/>
                  <a:gd name="T1" fmla="*/ 0 h 3"/>
                  <a:gd name="T2" fmla="*/ 2 w 2"/>
                  <a:gd name="T3" fmla="*/ 0 h 3"/>
                  <a:gd name="T4" fmla="*/ 2 w 2"/>
                  <a:gd name="T5" fmla="*/ 1 h 3"/>
                  <a:gd name="T6" fmla="*/ 2 w 2"/>
                  <a:gd name="T7" fmla="*/ 2 h 3"/>
                  <a:gd name="T8" fmla="*/ 2 w 2"/>
                  <a:gd name="T9" fmla="*/ 2 h 3"/>
                  <a:gd name="T10" fmla="*/ 1 w 2"/>
                  <a:gd name="T11" fmla="*/ 3 h 3"/>
                  <a:gd name="T12" fmla="*/ 0 w 2"/>
                  <a:gd name="T13" fmla="*/ 2 h 3"/>
                  <a:gd name="T14" fmla="*/ 0 w 2"/>
                  <a:gd name="T15" fmla="*/ 2 h 3"/>
                  <a:gd name="T16" fmla="*/ 0 w 2"/>
                  <a:gd name="T17" fmla="*/ 1 h 3"/>
                  <a:gd name="T18" fmla="*/ 0 w 2"/>
                  <a:gd name="T19" fmla="*/ 0 h 3"/>
                  <a:gd name="T20" fmla="*/ 1 w 2"/>
                  <a:gd name="T2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" h="3">
                    <a:moveTo>
                      <a:pt x="1" y="0"/>
                    </a:moveTo>
                    <a:lnTo>
                      <a:pt x="2" y="0"/>
                    </a:lnTo>
                    <a:lnTo>
                      <a:pt x="2" y="1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74180" tIns="37090" rIns="74180" bIns="3709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813" dirty="0">
                  <a:solidFill>
                    <a:srgbClr val="5F5F5F"/>
                  </a:solidFill>
                  <a:latin typeface="Arial"/>
                </a:endParaRPr>
              </a:p>
            </p:txBody>
          </p:sp>
          <p:sp>
            <p:nvSpPr>
              <p:cNvPr id="117" name="Freeform 481"/>
              <p:cNvSpPr>
                <a:spLocks/>
              </p:cNvSpPr>
              <p:nvPr/>
            </p:nvSpPr>
            <p:spPr bwMode="auto">
              <a:xfrm>
                <a:off x="4861946" y="3852973"/>
                <a:ext cx="12591" cy="11222"/>
              </a:xfrm>
              <a:custGeom>
                <a:avLst/>
                <a:gdLst>
                  <a:gd name="T0" fmla="*/ 6 w 8"/>
                  <a:gd name="T1" fmla="*/ 0 h 7"/>
                  <a:gd name="T2" fmla="*/ 6 w 8"/>
                  <a:gd name="T3" fmla="*/ 1 h 7"/>
                  <a:gd name="T4" fmla="*/ 7 w 8"/>
                  <a:gd name="T5" fmla="*/ 1 h 7"/>
                  <a:gd name="T6" fmla="*/ 8 w 8"/>
                  <a:gd name="T7" fmla="*/ 2 h 7"/>
                  <a:gd name="T8" fmla="*/ 8 w 8"/>
                  <a:gd name="T9" fmla="*/ 3 h 7"/>
                  <a:gd name="T10" fmla="*/ 8 w 8"/>
                  <a:gd name="T11" fmla="*/ 4 h 7"/>
                  <a:gd name="T12" fmla="*/ 7 w 8"/>
                  <a:gd name="T13" fmla="*/ 7 h 7"/>
                  <a:gd name="T14" fmla="*/ 6 w 8"/>
                  <a:gd name="T15" fmla="*/ 7 h 7"/>
                  <a:gd name="T16" fmla="*/ 5 w 8"/>
                  <a:gd name="T17" fmla="*/ 7 h 7"/>
                  <a:gd name="T18" fmla="*/ 4 w 8"/>
                  <a:gd name="T19" fmla="*/ 7 h 7"/>
                  <a:gd name="T20" fmla="*/ 4 w 8"/>
                  <a:gd name="T21" fmla="*/ 5 h 7"/>
                  <a:gd name="T22" fmla="*/ 3 w 8"/>
                  <a:gd name="T23" fmla="*/ 4 h 7"/>
                  <a:gd name="T24" fmla="*/ 2 w 8"/>
                  <a:gd name="T25" fmla="*/ 4 h 7"/>
                  <a:gd name="T26" fmla="*/ 1 w 8"/>
                  <a:gd name="T27" fmla="*/ 4 h 7"/>
                  <a:gd name="T28" fmla="*/ 0 w 8"/>
                  <a:gd name="T29" fmla="*/ 4 h 7"/>
                  <a:gd name="T30" fmla="*/ 0 w 8"/>
                  <a:gd name="T31" fmla="*/ 3 h 7"/>
                  <a:gd name="T32" fmla="*/ 1 w 8"/>
                  <a:gd name="T33" fmla="*/ 2 h 7"/>
                  <a:gd name="T34" fmla="*/ 2 w 8"/>
                  <a:gd name="T35" fmla="*/ 2 h 7"/>
                  <a:gd name="T36" fmla="*/ 3 w 8"/>
                  <a:gd name="T37" fmla="*/ 2 h 7"/>
                  <a:gd name="T38" fmla="*/ 4 w 8"/>
                  <a:gd name="T39" fmla="*/ 2 h 7"/>
                  <a:gd name="T40" fmla="*/ 4 w 8"/>
                  <a:gd name="T41" fmla="*/ 2 h 7"/>
                  <a:gd name="T42" fmla="*/ 5 w 8"/>
                  <a:gd name="T43" fmla="*/ 2 h 7"/>
                  <a:gd name="T44" fmla="*/ 6 w 8"/>
                  <a:gd name="T4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8" h="7">
                    <a:moveTo>
                      <a:pt x="6" y="0"/>
                    </a:moveTo>
                    <a:lnTo>
                      <a:pt x="6" y="1"/>
                    </a:lnTo>
                    <a:lnTo>
                      <a:pt x="7" y="1"/>
                    </a:lnTo>
                    <a:lnTo>
                      <a:pt x="8" y="2"/>
                    </a:lnTo>
                    <a:lnTo>
                      <a:pt x="8" y="3"/>
                    </a:lnTo>
                    <a:lnTo>
                      <a:pt x="8" y="4"/>
                    </a:lnTo>
                    <a:lnTo>
                      <a:pt x="7" y="7"/>
                    </a:lnTo>
                    <a:lnTo>
                      <a:pt x="6" y="7"/>
                    </a:lnTo>
                    <a:lnTo>
                      <a:pt x="5" y="7"/>
                    </a:lnTo>
                    <a:lnTo>
                      <a:pt x="4" y="7"/>
                    </a:lnTo>
                    <a:lnTo>
                      <a:pt x="4" y="5"/>
                    </a:lnTo>
                    <a:lnTo>
                      <a:pt x="3" y="4"/>
                    </a:lnTo>
                    <a:lnTo>
                      <a:pt x="2" y="4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1" y="2"/>
                    </a:lnTo>
                    <a:lnTo>
                      <a:pt x="2" y="2"/>
                    </a:lnTo>
                    <a:lnTo>
                      <a:pt x="3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5" y="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74180" tIns="37090" rIns="74180" bIns="3709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813" dirty="0">
                  <a:solidFill>
                    <a:srgbClr val="5F5F5F"/>
                  </a:solidFill>
                  <a:latin typeface="Arial"/>
                </a:endParaRPr>
              </a:p>
            </p:txBody>
          </p:sp>
          <p:sp>
            <p:nvSpPr>
              <p:cNvPr id="118" name="Freeform 482"/>
              <p:cNvSpPr>
                <a:spLocks/>
              </p:cNvSpPr>
              <p:nvPr/>
            </p:nvSpPr>
            <p:spPr bwMode="auto">
              <a:xfrm>
                <a:off x="4885554" y="3883432"/>
                <a:ext cx="50365" cy="33665"/>
              </a:xfrm>
              <a:custGeom>
                <a:avLst/>
                <a:gdLst>
                  <a:gd name="T0" fmla="*/ 3 w 32"/>
                  <a:gd name="T1" fmla="*/ 0 h 21"/>
                  <a:gd name="T2" fmla="*/ 4 w 32"/>
                  <a:gd name="T3" fmla="*/ 2 h 21"/>
                  <a:gd name="T4" fmla="*/ 7 w 32"/>
                  <a:gd name="T5" fmla="*/ 2 h 21"/>
                  <a:gd name="T6" fmla="*/ 9 w 32"/>
                  <a:gd name="T7" fmla="*/ 3 h 21"/>
                  <a:gd name="T8" fmla="*/ 10 w 32"/>
                  <a:gd name="T9" fmla="*/ 2 h 21"/>
                  <a:gd name="T10" fmla="*/ 14 w 32"/>
                  <a:gd name="T11" fmla="*/ 3 h 21"/>
                  <a:gd name="T12" fmla="*/ 17 w 32"/>
                  <a:gd name="T13" fmla="*/ 4 h 21"/>
                  <a:gd name="T14" fmla="*/ 21 w 32"/>
                  <a:gd name="T15" fmla="*/ 6 h 21"/>
                  <a:gd name="T16" fmla="*/ 24 w 32"/>
                  <a:gd name="T17" fmla="*/ 8 h 21"/>
                  <a:gd name="T18" fmla="*/ 25 w 32"/>
                  <a:gd name="T19" fmla="*/ 10 h 21"/>
                  <a:gd name="T20" fmla="*/ 27 w 32"/>
                  <a:gd name="T21" fmla="*/ 11 h 21"/>
                  <a:gd name="T22" fmla="*/ 28 w 32"/>
                  <a:gd name="T23" fmla="*/ 14 h 21"/>
                  <a:gd name="T24" fmla="*/ 31 w 32"/>
                  <a:gd name="T25" fmla="*/ 16 h 21"/>
                  <a:gd name="T26" fmla="*/ 32 w 32"/>
                  <a:gd name="T27" fmla="*/ 18 h 21"/>
                  <a:gd name="T28" fmla="*/ 32 w 32"/>
                  <a:gd name="T29" fmla="*/ 20 h 21"/>
                  <a:gd name="T30" fmla="*/ 31 w 32"/>
                  <a:gd name="T31" fmla="*/ 20 h 21"/>
                  <a:gd name="T32" fmla="*/ 28 w 32"/>
                  <a:gd name="T33" fmla="*/ 19 h 21"/>
                  <a:gd name="T34" fmla="*/ 25 w 32"/>
                  <a:gd name="T35" fmla="*/ 16 h 21"/>
                  <a:gd name="T36" fmla="*/ 24 w 32"/>
                  <a:gd name="T37" fmla="*/ 15 h 21"/>
                  <a:gd name="T38" fmla="*/ 22 w 32"/>
                  <a:gd name="T39" fmla="*/ 16 h 21"/>
                  <a:gd name="T40" fmla="*/ 21 w 32"/>
                  <a:gd name="T41" fmla="*/ 18 h 21"/>
                  <a:gd name="T42" fmla="*/ 19 w 32"/>
                  <a:gd name="T43" fmla="*/ 19 h 21"/>
                  <a:gd name="T44" fmla="*/ 16 w 32"/>
                  <a:gd name="T45" fmla="*/ 18 h 21"/>
                  <a:gd name="T46" fmla="*/ 15 w 32"/>
                  <a:gd name="T47" fmla="*/ 16 h 21"/>
                  <a:gd name="T48" fmla="*/ 14 w 32"/>
                  <a:gd name="T49" fmla="*/ 16 h 21"/>
                  <a:gd name="T50" fmla="*/ 12 w 32"/>
                  <a:gd name="T51" fmla="*/ 16 h 21"/>
                  <a:gd name="T52" fmla="*/ 12 w 32"/>
                  <a:gd name="T53" fmla="*/ 15 h 21"/>
                  <a:gd name="T54" fmla="*/ 14 w 32"/>
                  <a:gd name="T55" fmla="*/ 14 h 21"/>
                  <a:gd name="T56" fmla="*/ 14 w 32"/>
                  <a:gd name="T57" fmla="*/ 13 h 21"/>
                  <a:gd name="T58" fmla="*/ 13 w 32"/>
                  <a:gd name="T59" fmla="*/ 11 h 21"/>
                  <a:gd name="T60" fmla="*/ 11 w 32"/>
                  <a:gd name="T61" fmla="*/ 9 h 21"/>
                  <a:gd name="T62" fmla="*/ 8 w 32"/>
                  <a:gd name="T63" fmla="*/ 8 h 21"/>
                  <a:gd name="T64" fmla="*/ 7 w 32"/>
                  <a:gd name="T65" fmla="*/ 8 h 21"/>
                  <a:gd name="T66" fmla="*/ 5 w 32"/>
                  <a:gd name="T67" fmla="*/ 7 h 21"/>
                  <a:gd name="T68" fmla="*/ 3 w 32"/>
                  <a:gd name="T69" fmla="*/ 7 h 21"/>
                  <a:gd name="T70" fmla="*/ 2 w 32"/>
                  <a:gd name="T71" fmla="*/ 7 h 21"/>
                  <a:gd name="T72" fmla="*/ 3 w 32"/>
                  <a:gd name="T73" fmla="*/ 4 h 21"/>
                  <a:gd name="T74" fmla="*/ 3 w 32"/>
                  <a:gd name="T75" fmla="*/ 3 h 21"/>
                  <a:gd name="T76" fmla="*/ 0 w 32"/>
                  <a:gd name="T77" fmla="*/ 3 h 21"/>
                  <a:gd name="T78" fmla="*/ 0 w 32"/>
                  <a:gd name="T79" fmla="*/ 2 h 21"/>
                  <a:gd name="T80" fmla="*/ 2 w 32"/>
                  <a:gd name="T81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2" h="21">
                    <a:moveTo>
                      <a:pt x="2" y="0"/>
                    </a:moveTo>
                    <a:lnTo>
                      <a:pt x="3" y="0"/>
                    </a:lnTo>
                    <a:lnTo>
                      <a:pt x="3" y="1"/>
                    </a:lnTo>
                    <a:lnTo>
                      <a:pt x="4" y="2"/>
                    </a:lnTo>
                    <a:lnTo>
                      <a:pt x="5" y="2"/>
                    </a:lnTo>
                    <a:lnTo>
                      <a:pt x="7" y="2"/>
                    </a:lnTo>
                    <a:lnTo>
                      <a:pt x="8" y="3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10" y="2"/>
                    </a:lnTo>
                    <a:lnTo>
                      <a:pt x="11" y="2"/>
                    </a:lnTo>
                    <a:lnTo>
                      <a:pt x="14" y="3"/>
                    </a:lnTo>
                    <a:lnTo>
                      <a:pt x="16" y="3"/>
                    </a:lnTo>
                    <a:lnTo>
                      <a:pt x="17" y="4"/>
                    </a:lnTo>
                    <a:lnTo>
                      <a:pt x="20" y="5"/>
                    </a:lnTo>
                    <a:lnTo>
                      <a:pt x="21" y="6"/>
                    </a:lnTo>
                    <a:lnTo>
                      <a:pt x="23" y="7"/>
                    </a:lnTo>
                    <a:lnTo>
                      <a:pt x="24" y="8"/>
                    </a:lnTo>
                    <a:lnTo>
                      <a:pt x="24" y="9"/>
                    </a:lnTo>
                    <a:lnTo>
                      <a:pt x="25" y="10"/>
                    </a:lnTo>
                    <a:lnTo>
                      <a:pt x="26" y="10"/>
                    </a:lnTo>
                    <a:lnTo>
                      <a:pt x="27" y="11"/>
                    </a:lnTo>
                    <a:lnTo>
                      <a:pt x="27" y="13"/>
                    </a:lnTo>
                    <a:lnTo>
                      <a:pt x="28" y="14"/>
                    </a:lnTo>
                    <a:lnTo>
                      <a:pt x="29" y="16"/>
                    </a:lnTo>
                    <a:lnTo>
                      <a:pt x="31" y="16"/>
                    </a:lnTo>
                    <a:lnTo>
                      <a:pt x="31" y="17"/>
                    </a:lnTo>
                    <a:lnTo>
                      <a:pt x="32" y="18"/>
                    </a:lnTo>
                    <a:lnTo>
                      <a:pt x="32" y="19"/>
                    </a:lnTo>
                    <a:lnTo>
                      <a:pt x="32" y="20"/>
                    </a:lnTo>
                    <a:lnTo>
                      <a:pt x="32" y="21"/>
                    </a:lnTo>
                    <a:lnTo>
                      <a:pt x="31" y="20"/>
                    </a:lnTo>
                    <a:lnTo>
                      <a:pt x="29" y="20"/>
                    </a:lnTo>
                    <a:lnTo>
                      <a:pt x="28" y="19"/>
                    </a:lnTo>
                    <a:lnTo>
                      <a:pt x="26" y="18"/>
                    </a:lnTo>
                    <a:lnTo>
                      <a:pt x="25" y="16"/>
                    </a:lnTo>
                    <a:lnTo>
                      <a:pt x="25" y="15"/>
                    </a:lnTo>
                    <a:lnTo>
                      <a:pt x="24" y="15"/>
                    </a:lnTo>
                    <a:lnTo>
                      <a:pt x="23" y="15"/>
                    </a:lnTo>
                    <a:lnTo>
                      <a:pt x="22" y="16"/>
                    </a:lnTo>
                    <a:lnTo>
                      <a:pt x="21" y="16"/>
                    </a:lnTo>
                    <a:lnTo>
                      <a:pt x="21" y="18"/>
                    </a:lnTo>
                    <a:lnTo>
                      <a:pt x="20" y="19"/>
                    </a:lnTo>
                    <a:lnTo>
                      <a:pt x="19" y="19"/>
                    </a:lnTo>
                    <a:lnTo>
                      <a:pt x="17" y="19"/>
                    </a:lnTo>
                    <a:lnTo>
                      <a:pt x="16" y="18"/>
                    </a:lnTo>
                    <a:lnTo>
                      <a:pt x="16" y="17"/>
                    </a:lnTo>
                    <a:lnTo>
                      <a:pt x="15" y="16"/>
                    </a:lnTo>
                    <a:lnTo>
                      <a:pt x="15" y="16"/>
                    </a:lnTo>
                    <a:lnTo>
                      <a:pt x="14" y="16"/>
                    </a:lnTo>
                    <a:lnTo>
                      <a:pt x="13" y="16"/>
                    </a:lnTo>
                    <a:lnTo>
                      <a:pt x="12" y="16"/>
                    </a:lnTo>
                    <a:lnTo>
                      <a:pt x="12" y="16"/>
                    </a:lnTo>
                    <a:lnTo>
                      <a:pt x="12" y="15"/>
                    </a:lnTo>
                    <a:lnTo>
                      <a:pt x="13" y="15"/>
                    </a:lnTo>
                    <a:lnTo>
                      <a:pt x="14" y="14"/>
                    </a:lnTo>
                    <a:lnTo>
                      <a:pt x="14" y="14"/>
                    </a:lnTo>
                    <a:lnTo>
                      <a:pt x="14" y="13"/>
                    </a:lnTo>
                    <a:lnTo>
                      <a:pt x="13" y="11"/>
                    </a:lnTo>
                    <a:lnTo>
                      <a:pt x="13" y="11"/>
                    </a:lnTo>
                    <a:lnTo>
                      <a:pt x="12" y="10"/>
                    </a:lnTo>
                    <a:lnTo>
                      <a:pt x="11" y="9"/>
                    </a:lnTo>
                    <a:lnTo>
                      <a:pt x="9" y="9"/>
                    </a:lnTo>
                    <a:lnTo>
                      <a:pt x="8" y="8"/>
                    </a:lnTo>
                    <a:lnTo>
                      <a:pt x="7" y="8"/>
                    </a:lnTo>
                    <a:lnTo>
                      <a:pt x="7" y="8"/>
                    </a:lnTo>
                    <a:lnTo>
                      <a:pt x="7" y="7"/>
                    </a:lnTo>
                    <a:lnTo>
                      <a:pt x="5" y="7"/>
                    </a:lnTo>
                    <a:lnTo>
                      <a:pt x="4" y="7"/>
                    </a:lnTo>
                    <a:lnTo>
                      <a:pt x="3" y="7"/>
                    </a:lnTo>
                    <a:lnTo>
                      <a:pt x="3" y="7"/>
                    </a:lnTo>
                    <a:lnTo>
                      <a:pt x="2" y="7"/>
                    </a:lnTo>
                    <a:lnTo>
                      <a:pt x="3" y="6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3" y="3"/>
                    </a:lnTo>
                    <a:lnTo>
                      <a:pt x="1" y="3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1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74180" tIns="37090" rIns="74180" bIns="3709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813" dirty="0">
                  <a:solidFill>
                    <a:srgbClr val="5F5F5F"/>
                  </a:solidFill>
                  <a:latin typeface="Arial"/>
                </a:endParaRPr>
              </a:p>
            </p:txBody>
          </p:sp>
        </p:grpSp>
        <p:sp>
          <p:nvSpPr>
            <p:cNvPr id="127" name="Freeform 162"/>
            <p:cNvSpPr>
              <a:spLocks/>
            </p:cNvSpPr>
            <p:nvPr/>
          </p:nvSpPr>
          <p:spPr bwMode="auto">
            <a:xfrm rot="18000000">
              <a:off x="2764131" y="4707052"/>
              <a:ext cx="2810139" cy="1906073"/>
            </a:xfrm>
            <a:custGeom>
              <a:avLst/>
              <a:gdLst>
                <a:gd name="T0" fmla="*/ 356 w 931"/>
                <a:gd name="T1" fmla="*/ 4 h 620"/>
                <a:gd name="T2" fmla="*/ 441 w 931"/>
                <a:gd name="T3" fmla="*/ 30 h 620"/>
                <a:gd name="T4" fmla="*/ 513 w 931"/>
                <a:gd name="T5" fmla="*/ 77 h 620"/>
                <a:gd name="T6" fmla="*/ 569 w 931"/>
                <a:gd name="T7" fmla="*/ 142 h 620"/>
                <a:gd name="T8" fmla="*/ 607 w 931"/>
                <a:gd name="T9" fmla="*/ 221 h 620"/>
                <a:gd name="T10" fmla="*/ 620 w 931"/>
                <a:gd name="T11" fmla="*/ 310 h 620"/>
                <a:gd name="T12" fmla="*/ 831 w 931"/>
                <a:gd name="T13" fmla="*/ 362 h 620"/>
                <a:gd name="T14" fmla="*/ 858 w 931"/>
                <a:gd name="T15" fmla="*/ 267 h 620"/>
                <a:gd name="T16" fmla="*/ 907 w 931"/>
                <a:gd name="T17" fmla="*/ 182 h 620"/>
                <a:gd name="T18" fmla="*/ 905 w 931"/>
                <a:gd name="T19" fmla="*/ 242 h 620"/>
                <a:gd name="T20" fmla="*/ 868 w 931"/>
                <a:gd name="T21" fmla="*/ 333 h 620"/>
                <a:gd name="T22" fmla="*/ 856 w 931"/>
                <a:gd name="T23" fmla="*/ 431 h 620"/>
                <a:gd name="T24" fmla="*/ 869 w 931"/>
                <a:gd name="T25" fmla="*/ 532 h 620"/>
                <a:gd name="T26" fmla="*/ 857 w 931"/>
                <a:gd name="T27" fmla="*/ 593 h 620"/>
                <a:gd name="T28" fmla="*/ 833 w 931"/>
                <a:gd name="T29" fmla="*/ 514 h 620"/>
                <a:gd name="T30" fmla="*/ 826 w 931"/>
                <a:gd name="T31" fmla="*/ 431 h 620"/>
                <a:gd name="T32" fmla="*/ 614 w 931"/>
                <a:gd name="T33" fmla="*/ 364 h 620"/>
                <a:gd name="T34" fmla="*/ 587 w 931"/>
                <a:gd name="T35" fmla="*/ 446 h 620"/>
                <a:gd name="T36" fmla="*/ 540 w 931"/>
                <a:gd name="T37" fmla="*/ 517 h 620"/>
                <a:gd name="T38" fmla="*/ 476 w 931"/>
                <a:gd name="T39" fmla="*/ 572 h 620"/>
                <a:gd name="T40" fmla="*/ 397 w 931"/>
                <a:gd name="T41" fmla="*/ 607 h 620"/>
                <a:gd name="T42" fmla="*/ 310 w 931"/>
                <a:gd name="T43" fmla="*/ 620 h 620"/>
                <a:gd name="T44" fmla="*/ 221 w 931"/>
                <a:gd name="T45" fmla="*/ 607 h 620"/>
                <a:gd name="T46" fmla="*/ 142 w 931"/>
                <a:gd name="T47" fmla="*/ 569 h 620"/>
                <a:gd name="T48" fmla="*/ 77 w 931"/>
                <a:gd name="T49" fmla="*/ 513 h 620"/>
                <a:gd name="T50" fmla="*/ 30 w 931"/>
                <a:gd name="T51" fmla="*/ 441 h 620"/>
                <a:gd name="T52" fmla="*/ 5 w 931"/>
                <a:gd name="T53" fmla="*/ 356 h 620"/>
                <a:gd name="T54" fmla="*/ 5 w 931"/>
                <a:gd name="T55" fmla="*/ 264 h 620"/>
                <a:gd name="T56" fmla="*/ 30 w 931"/>
                <a:gd name="T57" fmla="*/ 179 h 620"/>
                <a:gd name="T58" fmla="*/ 77 w 931"/>
                <a:gd name="T59" fmla="*/ 107 h 620"/>
                <a:gd name="T60" fmla="*/ 142 w 931"/>
                <a:gd name="T61" fmla="*/ 50 h 620"/>
                <a:gd name="T62" fmla="*/ 221 w 931"/>
                <a:gd name="T63" fmla="*/ 13 h 620"/>
                <a:gd name="T64" fmla="*/ 310 w 931"/>
                <a:gd name="T65" fmla="*/ 0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31" h="620">
                  <a:moveTo>
                    <a:pt x="310" y="0"/>
                  </a:moveTo>
                  <a:lnTo>
                    <a:pt x="356" y="4"/>
                  </a:lnTo>
                  <a:lnTo>
                    <a:pt x="399" y="13"/>
                  </a:lnTo>
                  <a:lnTo>
                    <a:pt x="441" y="30"/>
                  </a:lnTo>
                  <a:lnTo>
                    <a:pt x="478" y="50"/>
                  </a:lnTo>
                  <a:lnTo>
                    <a:pt x="513" y="77"/>
                  </a:lnTo>
                  <a:lnTo>
                    <a:pt x="543" y="107"/>
                  </a:lnTo>
                  <a:lnTo>
                    <a:pt x="569" y="142"/>
                  </a:lnTo>
                  <a:lnTo>
                    <a:pt x="590" y="179"/>
                  </a:lnTo>
                  <a:lnTo>
                    <a:pt x="607" y="221"/>
                  </a:lnTo>
                  <a:lnTo>
                    <a:pt x="616" y="264"/>
                  </a:lnTo>
                  <a:lnTo>
                    <a:pt x="620" y="310"/>
                  </a:lnTo>
                  <a:lnTo>
                    <a:pt x="619" y="334"/>
                  </a:lnTo>
                  <a:lnTo>
                    <a:pt x="831" y="362"/>
                  </a:lnTo>
                  <a:lnTo>
                    <a:pt x="842" y="314"/>
                  </a:lnTo>
                  <a:lnTo>
                    <a:pt x="858" y="267"/>
                  </a:lnTo>
                  <a:lnTo>
                    <a:pt x="880" y="224"/>
                  </a:lnTo>
                  <a:lnTo>
                    <a:pt x="907" y="182"/>
                  </a:lnTo>
                  <a:lnTo>
                    <a:pt x="931" y="200"/>
                  </a:lnTo>
                  <a:lnTo>
                    <a:pt x="905" y="242"/>
                  </a:lnTo>
                  <a:lnTo>
                    <a:pt x="883" y="286"/>
                  </a:lnTo>
                  <a:lnTo>
                    <a:pt x="868" y="333"/>
                  </a:lnTo>
                  <a:lnTo>
                    <a:pt x="859" y="381"/>
                  </a:lnTo>
                  <a:lnTo>
                    <a:pt x="856" y="431"/>
                  </a:lnTo>
                  <a:lnTo>
                    <a:pt x="859" y="482"/>
                  </a:lnTo>
                  <a:lnTo>
                    <a:pt x="869" y="532"/>
                  </a:lnTo>
                  <a:lnTo>
                    <a:pt x="886" y="581"/>
                  </a:lnTo>
                  <a:lnTo>
                    <a:pt x="857" y="593"/>
                  </a:lnTo>
                  <a:lnTo>
                    <a:pt x="843" y="554"/>
                  </a:lnTo>
                  <a:lnTo>
                    <a:pt x="833" y="514"/>
                  </a:lnTo>
                  <a:lnTo>
                    <a:pt x="827" y="472"/>
                  </a:lnTo>
                  <a:lnTo>
                    <a:pt x="826" y="431"/>
                  </a:lnTo>
                  <a:lnTo>
                    <a:pt x="827" y="393"/>
                  </a:lnTo>
                  <a:lnTo>
                    <a:pt x="614" y="364"/>
                  </a:lnTo>
                  <a:lnTo>
                    <a:pt x="603" y="407"/>
                  </a:lnTo>
                  <a:lnTo>
                    <a:pt x="587" y="446"/>
                  </a:lnTo>
                  <a:lnTo>
                    <a:pt x="566" y="483"/>
                  </a:lnTo>
                  <a:lnTo>
                    <a:pt x="540" y="517"/>
                  </a:lnTo>
                  <a:lnTo>
                    <a:pt x="510" y="547"/>
                  </a:lnTo>
                  <a:lnTo>
                    <a:pt x="476" y="572"/>
                  </a:lnTo>
                  <a:lnTo>
                    <a:pt x="438" y="591"/>
                  </a:lnTo>
                  <a:lnTo>
                    <a:pt x="397" y="607"/>
                  </a:lnTo>
                  <a:lnTo>
                    <a:pt x="355" y="616"/>
                  </a:lnTo>
                  <a:lnTo>
                    <a:pt x="310" y="620"/>
                  </a:lnTo>
                  <a:lnTo>
                    <a:pt x="264" y="615"/>
                  </a:lnTo>
                  <a:lnTo>
                    <a:pt x="221" y="607"/>
                  </a:lnTo>
                  <a:lnTo>
                    <a:pt x="180" y="590"/>
                  </a:lnTo>
                  <a:lnTo>
                    <a:pt x="142" y="569"/>
                  </a:lnTo>
                  <a:lnTo>
                    <a:pt x="107" y="543"/>
                  </a:lnTo>
                  <a:lnTo>
                    <a:pt x="77" y="513"/>
                  </a:lnTo>
                  <a:lnTo>
                    <a:pt x="50" y="478"/>
                  </a:lnTo>
                  <a:lnTo>
                    <a:pt x="30" y="441"/>
                  </a:lnTo>
                  <a:lnTo>
                    <a:pt x="13" y="399"/>
                  </a:lnTo>
                  <a:lnTo>
                    <a:pt x="5" y="356"/>
                  </a:lnTo>
                  <a:lnTo>
                    <a:pt x="0" y="310"/>
                  </a:lnTo>
                  <a:lnTo>
                    <a:pt x="5" y="264"/>
                  </a:lnTo>
                  <a:lnTo>
                    <a:pt x="13" y="221"/>
                  </a:lnTo>
                  <a:lnTo>
                    <a:pt x="30" y="179"/>
                  </a:lnTo>
                  <a:lnTo>
                    <a:pt x="50" y="142"/>
                  </a:lnTo>
                  <a:lnTo>
                    <a:pt x="77" y="107"/>
                  </a:lnTo>
                  <a:lnTo>
                    <a:pt x="107" y="77"/>
                  </a:lnTo>
                  <a:lnTo>
                    <a:pt x="142" y="50"/>
                  </a:lnTo>
                  <a:lnTo>
                    <a:pt x="180" y="30"/>
                  </a:lnTo>
                  <a:lnTo>
                    <a:pt x="221" y="13"/>
                  </a:lnTo>
                  <a:lnTo>
                    <a:pt x="264" y="4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chemeClr val="accent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74180" tIns="37090" rIns="74180" bIns="3709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813" dirty="0">
                <a:solidFill>
                  <a:srgbClr val="5F5F5F"/>
                </a:solidFill>
                <a:latin typeface="Arial"/>
              </a:endParaRPr>
            </a:p>
          </p:txBody>
        </p:sp>
        <p:sp>
          <p:nvSpPr>
            <p:cNvPr id="128" name="Freeform 162"/>
            <p:cNvSpPr>
              <a:spLocks/>
            </p:cNvSpPr>
            <p:nvPr/>
          </p:nvSpPr>
          <p:spPr bwMode="auto">
            <a:xfrm rot="7200000">
              <a:off x="5689534" y="1020587"/>
              <a:ext cx="2810139" cy="1906073"/>
            </a:xfrm>
            <a:custGeom>
              <a:avLst/>
              <a:gdLst>
                <a:gd name="T0" fmla="*/ 356 w 931"/>
                <a:gd name="T1" fmla="*/ 4 h 620"/>
                <a:gd name="T2" fmla="*/ 441 w 931"/>
                <a:gd name="T3" fmla="*/ 30 h 620"/>
                <a:gd name="T4" fmla="*/ 513 w 931"/>
                <a:gd name="T5" fmla="*/ 77 h 620"/>
                <a:gd name="T6" fmla="*/ 569 w 931"/>
                <a:gd name="T7" fmla="*/ 142 h 620"/>
                <a:gd name="T8" fmla="*/ 607 w 931"/>
                <a:gd name="T9" fmla="*/ 221 h 620"/>
                <a:gd name="T10" fmla="*/ 620 w 931"/>
                <a:gd name="T11" fmla="*/ 310 h 620"/>
                <a:gd name="T12" fmla="*/ 831 w 931"/>
                <a:gd name="T13" fmla="*/ 362 h 620"/>
                <a:gd name="T14" fmla="*/ 858 w 931"/>
                <a:gd name="T15" fmla="*/ 267 h 620"/>
                <a:gd name="T16" fmla="*/ 907 w 931"/>
                <a:gd name="T17" fmla="*/ 182 h 620"/>
                <a:gd name="T18" fmla="*/ 905 w 931"/>
                <a:gd name="T19" fmla="*/ 242 h 620"/>
                <a:gd name="T20" fmla="*/ 868 w 931"/>
                <a:gd name="T21" fmla="*/ 333 h 620"/>
                <a:gd name="T22" fmla="*/ 856 w 931"/>
                <a:gd name="T23" fmla="*/ 431 h 620"/>
                <a:gd name="T24" fmla="*/ 869 w 931"/>
                <a:gd name="T25" fmla="*/ 532 h 620"/>
                <a:gd name="T26" fmla="*/ 857 w 931"/>
                <a:gd name="T27" fmla="*/ 593 h 620"/>
                <a:gd name="T28" fmla="*/ 833 w 931"/>
                <a:gd name="T29" fmla="*/ 514 h 620"/>
                <a:gd name="T30" fmla="*/ 826 w 931"/>
                <a:gd name="T31" fmla="*/ 431 h 620"/>
                <a:gd name="T32" fmla="*/ 614 w 931"/>
                <a:gd name="T33" fmla="*/ 364 h 620"/>
                <a:gd name="T34" fmla="*/ 587 w 931"/>
                <a:gd name="T35" fmla="*/ 446 h 620"/>
                <a:gd name="T36" fmla="*/ 540 w 931"/>
                <a:gd name="T37" fmla="*/ 517 h 620"/>
                <a:gd name="T38" fmla="*/ 476 w 931"/>
                <a:gd name="T39" fmla="*/ 572 h 620"/>
                <a:gd name="T40" fmla="*/ 397 w 931"/>
                <a:gd name="T41" fmla="*/ 607 h 620"/>
                <a:gd name="T42" fmla="*/ 310 w 931"/>
                <a:gd name="T43" fmla="*/ 620 h 620"/>
                <a:gd name="T44" fmla="*/ 221 w 931"/>
                <a:gd name="T45" fmla="*/ 607 h 620"/>
                <a:gd name="T46" fmla="*/ 142 w 931"/>
                <a:gd name="T47" fmla="*/ 569 h 620"/>
                <a:gd name="T48" fmla="*/ 77 w 931"/>
                <a:gd name="T49" fmla="*/ 513 h 620"/>
                <a:gd name="T50" fmla="*/ 30 w 931"/>
                <a:gd name="T51" fmla="*/ 441 h 620"/>
                <a:gd name="T52" fmla="*/ 5 w 931"/>
                <a:gd name="T53" fmla="*/ 356 h 620"/>
                <a:gd name="T54" fmla="*/ 5 w 931"/>
                <a:gd name="T55" fmla="*/ 264 h 620"/>
                <a:gd name="T56" fmla="*/ 30 w 931"/>
                <a:gd name="T57" fmla="*/ 179 h 620"/>
                <a:gd name="T58" fmla="*/ 77 w 931"/>
                <a:gd name="T59" fmla="*/ 107 h 620"/>
                <a:gd name="T60" fmla="*/ 142 w 931"/>
                <a:gd name="T61" fmla="*/ 50 h 620"/>
                <a:gd name="T62" fmla="*/ 221 w 931"/>
                <a:gd name="T63" fmla="*/ 13 h 620"/>
                <a:gd name="T64" fmla="*/ 310 w 931"/>
                <a:gd name="T65" fmla="*/ 0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31" h="620">
                  <a:moveTo>
                    <a:pt x="310" y="0"/>
                  </a:moveTo>
                  <a:lnTo>
                    <a:pt x="356" y="4"/>
                  </a:lnTo>
                  <a:lnTo>
                    <a:pt x="399" y="13"/>
                  </a:lnTo>
                  <a:lnTo>
                    <a:pt x="441" y="30"/>
                  </a:lnTo>
                  <a:lnTo>
                    <a:pt x="478" y="50"/>
                  </a:lnTo>
                  <a:lnTo>
                    <a:pt x="513" y="77"/>
                  </a:lnTo>
                  <a:lnTo>
                    <a:pt x="543" y="107"/>
                  </a:lnTo>
                  <a:lnTo>
                    <a:pt x="569" y="142"/>
                  </a:lnTo>
                  <a:lnTo>
                    <a:pt x="590" y="179"/>
                  </a:lnTo>
                  <a:lnTo>
                    <a:pt x="607" y="221"/>
                  </a:lnTo>
                  <a:lnTo>
                    <a:pt x="616" y="264"/>
                  </a:lnTo>
                  <a:lnTo>
                    <a:pt x="620" y="310"/>
                  </a:lnTo>
                  <a:lnTo>
                    <a:pt x="619" y="334"/>
                  </a:lnTo>
                  <a:lnTo>
                    <a:pt x="831" y="362"/>
                  </a:lnTo>
                  <a:lnTo>
                    <a:pt x="842" y="314"/>
                  </a:lnTo>
                  <a:lnTo>
                    <a:pt x="858" y="267"/>
                  </a:lnTo>
                  <a:lnTo>
                    <a:pt x="880" y="224"/>
                  </a:lnTo>
                  <a:lnTo>
                    <a:pt x="907" y="182"/>
                  </a:lnTo>
                  <a:lnTo>
                    <a:pt x="931" y="200"/>
                  </a:lnTo>
                  <a:lnTo>
                    <a:pt x="905" y="242"/>
                  </a:lnTo>
                  <a:lnTo>
                    <a:pt x="883" y="286"/>
                  </a:lnTo>
                  <a:lnTo>
                    <a:pt x="868" y="333"/>
                  </a:lnTo>
                  <a:lnTo>
                    <a:pt x="859" y="381"/>
                  </a:lnTo>
                  <a:lnTo>
                    <a:pt x="856" y="431"/>
                  </a:lnTo>
                  <a:lnTo>
                    <a:pt x="859" y="482"/>
                  </a:lnTo>
                  <a:lnTo>
                    <a:pt x="869" y="532"/>
                  </a:lnTo>
                  <a:lnTo>
                    <a:pt x="886" y="581"/>
                  </a:lnTo>
                  <a:lnTo>
                    <a:pt x="857" y="593"/>
                  </a:lnTo>
                  <a:lnTo>
                    <a:pt x="843" y="554"/>
                  </a:lnTo>
                  <a:lnTo>
                    <a:pt x="833" y="514"/>
                  </a:lnTo>
                  <a:lnTo>
                    <a:pt x="827" y="472"/>
                  </a:lnTo>
                  <a:lnTo>
                    <a:pt x="826" y="431"/>
                  </a:lnTo>
                  <a:lnTo>
                    <a:pt x="827" y="393"/>
                  </a:lnTo>
                  <a:lnTo>
                    <a:pt x="614" y="364"/>
                  </a:lnTo>
                  <a:lnTo>
                    <a:pt x="603" y="407"/>
                  </a:lnTo>
                  <a:lnTo>
                    <a:pt x="587" y="446"/>
                  </a:lnTo>
                  <a:lnTo>
                    <a:pt x="566" y="483"/>
                  </a:lnTo>
                  <a:lnTo>
                    <a:pt x="540" y="517"/>
                  </a:lnTo>
                  <a:lnTo>
                    <a:pt x="510" y="547"/>
                  </a:lnTo>
                  <a:lnTo>
                    <a:pt x="476" y="572"/>
                  </a:lnTo>
                  <a:lnTo>
                    <a:pt x="438" y="591"/>
                  </a:lnTo>
                  <a:lnTo>
                    <a:pt x="397" y="607"/>
                  </a:lnTo>
                  <a:lnTo>
                    <a:pt x="355" y="616"/>
                  </a:lnTo>
                  <a:lnTo>
                    <a:pt x="310" y="620"/>
                  </a:lnTo>
                  <a:lnTo>
                    <a:pt x="264" y="615"/>
                  </a:lnTo>
                  <a:lnTo>
                    <a:pt x="221" y="607"/>
                  </a:lnTo>
                  <a:lnTo>
                    <a:pt x="180" y="590"/>
                  </a:lnTo>
                  <a:lnTo>
                    <a:pt x="142" y="569"/>
                  </a:lnTo>
                  <a:lnTo>
                    <a:pt x="107" y="543"/>
                  </a:lnTo>
                  <a:lnTo>
                    <a:pt x="77" y="513"/>
                  </a:lnTo>
                  <a:lnTo>
                    <a:pt x="50" y="478"/>
                  </a:lnTo>
                  <a:lnTo>
                    <a:pt x="30" y="441"/>
                  </a:lnTo>
                  <a:lnTo>
                    <a:pt x="13" y="399"/>
                  </a:lnTo>
                  <a:lnTo>
                    <a:pt x="5" y="356"/>
                  </a:lnTo>
                  <a:lnTo>
                    <a:pt x="0" y="310"/>
                  </a:lnTo>
                  <a:lnTo>
                    <a:pt x="5" y="264"/>
                  </a:lnTo>
                  <a:lnTo>
                    <a:pt x="13" y="221"/>
                  </a:lnTo>
                  <a:lnTo>
                    <a:pt x="30" y="179"/>
                  </a:lnTo>
                  <a:lnTo>
                    <a:pt x="50" y="142"/>
                  </a:lnTo>
                  <a:lnTo>
                    <a:pt x="77" y="107"/>
                  </a:lnTo>
                  <a:lnTo>
                    <a:pt x="107" y="77"/>
                  </a:lnTo>
                  <a:lnTo>
                    <a:pt x="142" y="50"/>
                  </a:lnTo>
                  <a:lnTo>
                    <a:pt x="180" y="30"/>
                  </a:lnTo>
                  <a:lnTo>
                    <a:pt x="221" y="13"/>
                  </a:lnTo>
                  <a:lnTo>
                    <a:pt x="264" y="4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74180" tIns="37090" rIns="74180" bIns="3709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813" dirty="0">
                <a:solidFill>
                  <a:srgbClr val="5F5F5F"/>
                </a:solidFill>
                <a:latin typeface="Arial"/>
              </a:endParaRPr>
            </a:p>
          </p:txBody>
        </p:sp>
        <p:sp>
          <p:nvSpPr>
            <p:cNvPr id="129" name="Freeform 162"/>
            <p:cNvSpPr>
              <a:spLocks/>
            </p:cNvSpPr>
            <p:nvPr/>
          </p:nvSpPr>
          <p:spPr bwMode="auto">
            <a:xfrm rot="12600000">
              <a:off x="6039481" y="4364851"/>
              <a:ext cx="2810139" cy="1906073"/>
            </a:xfrm>
            <a:custGeom>
              <a:avLst/>
              <a:gdLst>
                <a:gd name="T0" fmla="*/ 356 w 931"/>
                <a:gd name="T1" fmla="*/ 4 h 620"/>
                <a:gd name="T2" fmla="*/ 441 w 931"/>
                <a:gd name="T3" fmla="*/ 30 h 620"/>
                <a:gd name="T4" fmla="*/ 513 w 931"/>
                <a:gd name="T5" fmla="*/ 77 h 620"/>
                <a:gd name="T6" fmla="*/ 569 w 931"/>
                <a:gd name="T7" fmla="*/ 142 h 620"/>
                <a:gd name="T8" fmla="*/ 607 w 931"/>
                <a:gd name="T9" fmla="*/ 221 h 620"/>
                <a:gd name="T10" fmla="*/ 620 w 931"/>
                <a:gd name="T11" fmla="*/ 310 h 620"/>
                <a:gd name="T12" fmla="*/ 831 w 931"/>
                <a:gd name="T13" fmla="*/ 362 h 620"/>
                <a:gd name="T14" fmla="*/ 858 w 931"/>
                <a:gd name="T15" fmla="*/ 267 h 620"/>
                <a:gd name="T16" fmla="*/ 907 w 931"/>
                <a:gd name="T17" fmla="*/ 182 h 620"/>
                <a:gd name="T18" fmla="*/ 905 w 931"/>
                <a:gd name="T19" fmla="*/ 242 h 620"/>
                <a:gd name="T20" fmla="*/ 868 w 931"/>
                <a:gd name="T21" fmla="*/ 333 h 620"/>
                <a:gd name="T22" fmla="*/ 856 w 931"/>
                <a:gd name="T23" fmla="*/ 431 h 620"/>
                <a:gd name="T24" fmla="*/ 869 w 931"/>
                <a:gd name="T25" fmla="*/ 532 h 620"/>
                <a:gd name="T26" fmla="*/ 857 w 931"/>
                <a:gd name="T27" fmla="*/ 593 h 620"/>
                <a:gd name="T28" fmla="*/ 833 w 931"/>
                <a:gd name="T29" fmla="*/ 514 h 620"/>
                <a:gd name="T30" fmla="*/ 826 w 931"/>
                <a:gd name="T31" fmla="*/ 431 h 620"/>
                <a:gd name="T32" fmla="*/ 614 w 931"/>
                <a:gd name="T33" fmla="*/ 364 h 620"/>
                <a:gd name="T34" fmla="*/ 587 w 931"/>
                <a:gd name="T35" fmla="*/ 446 h 620"/>
                <a:gd name="T36" fmla="*/ 540 w 931"/>
                <a:gd name="T37" fmla="*/ 517 h 620"/>
                <a:gd name="T38" fmla="*/ 476 w 931"/>
                <a:gd name="T39" fmla="*/ 572 h 620"/>
                <a:gd name="T40" fmla="*/ 397 w 931"/>
                <a:gd name="T41" fmla="*/ 607 h 620"/>
                <a:gd name="T42" fmla="*/ 310 w 931"/>
                <a:gd name="T43" fmla="*/ 620 h 620"/>
                <a:gd name="T44" fmla="*/ 221 w 931"/>
                <a:gd name="T45" fmla="*/ 607 h 620"/>
                <a:gd name="T46" fmla="*/ 142 w 931"/>
                <a:gd name="T47" fmla="*/ 569 h 620"/>
                <a:gd name="T48" fmla="*/ 77 w 931"/>
                <a:gd name="T49" fmla="*/ 513 h 620"/>
                <a:gd name="T50" fmla="*/ 30 w 931"/>
                <a:gd name="T51" fmla="*/ 441 h 620"/>
                <a:gd name="T52" fmla="*/ 5 w 931"/>
                <a:gd name="T53" fmla="*/ 356 h 620"/>
                <a:gd name="T54" fmla="*/ 5 w 931"/>
                <a:gd name="T55" fmla="*/ 264 h 620"/>
                <a:gd name="T56" fmla="*/ 30 w 931"/>
                <a:gd name="T57" fmla="*/ 179 h 620"/>
                <a:gd name="T58" fmla="*/ 77 w 931"/>
                <a:gd name="T59" fmla="*/ 107 h 620"/>
                <a:gd name="T60" fmla="*/ 142 w 931"/>
                <a:gd name="T61" fmla="*/ 50 h 620"/>
                <a:gd name="T62" fmla="*/ 221 w 931"/>
                <a:gd name="T63" fmla="*/ 13 h 620"/>
                <a:gd name="T64" fmla="*/ 310 w 931"/>
                <a:gd name="T65" fmla="*/ 0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31" h="620">
                  <a:moveTo>
                    <a:pt x="310" y="0"/>
                  </a:moveTo>
                  <a:lnTo>
                    <a:pt x="356" y="4"/>
                  </a:lnTo>
                  <a:lnTo>
                    <a:pt x="399" y="13"/>
                  </a:lnTo>
                  <a:lnTo>
                    <a:pt x="441" y="30"/>
                  </a:lnTo>
                  <a:lnTo>
                    <a:pt x="478" y="50"/>
                  </a:lnTo>
                  <a:lnTo>
                    <a:pt x="513" y="77"/>
                  </a:lnTo>
                  <a:lnTo>
                    <a:pt x="543" y="107"/>
                  </a:lnTo>
                  <a:lnTo>
                    <a:pt x="569" y="142"/>
                  </a:lnTo>
                  <a:lnTo>
                    <a:pt x="590" y="179"/>
                  </a:lnTo>
                  <a:lnTo>
                    <a:pt x="607" y="221"/>
                  </a:lnTo>
                  <a:lnTo>
                    <a:pt x="616" y="264"/>
                  </a:lnTo>
                  <a:lnTo>
                    <a:pt x="620" y="310"/>
                  </a:lnTo>
                  <a:lnTo>
                    <a:pt x="619" y="334"/>
                  </a:lnTo>
                  <a:lnTo>
                    <a:pt x="831" y="362"/>
                  </a:lnTo>
                  <a:lnTo>
                    <a:pt x="842" y="314"/>
                  </a:lnTo>
                  <a:lnTo>
                    <a:pt x="858" y="267"/>
                  </a:lnTo>
                  <a:lnTo>
                    <a:pt x="880" y="224"/>
                  </a:lnTo>
                  <a:lnTo>
                    <a:pt x="907" y="182"/>
                  </a:lnTo>
                  <a:lnTo>
                    <a:pt x="931" y="200"/>
                  </a:lnTo>
                  <a:lnTo>
                    <a:pt x="905" y="242"/>
                  </a:lnTo>
                  <a:lnTo>
                    <a:pt x="883" y="286"/>
                  </a:lnTo>
                  <a:lnTo>
                    <a:pt x="868" y="333"/>
                  </a:lnTo>
                  <a:lnTo>
                    <a:pt x="859" y="381"/>
                  </a:lnTo>
                  <a:lnTo>
                    <a:pt x="856" y="431"/>
                  </a:lnTo>
                  <a:lnTo>
                    <a:pt x="859" y="482"/>
                  </a:lnTo>
                  <a:lnTo>
                    <a:pt x="869" y="532"/>
                  </a:lnTo>
                  <a:lnTo>
                    <a:pt x="886" y="581"/>
                  </a:lnTo>
                  <a:lnTo>
                    <a:pt x="857" y="593"/>
                  </a:lnTo>
                  <a:lnTo>
                    <a:pt x="843" y="554"/>
                  </a:lnTo>
                  <a:lnTo>
                    <a:pt x="833" y="514"/>
                  </a:lnTo>
                  <a:lnTo>
                    <a:pt x="827" y="472"/>
                  </a:lnTo>
                  <a:lnTo>
                    <a:pt x="826" y="431"/>
                  </a:lnTo>
                  <a:lnTo>
                    <a:pt x="827" y="393"/>
                  </a:lnTo>
                  <a:lnTo>
                    <a:pt x="614" y="364"/>
                  </a:lnTo>
                  <a:lnTo>
                    <a:pt x="603" y="407"/>
                  </a:lnTo>
                  <a:lnTo>
                    <a:pt x="587" y="446"/>
                  </a:lnTo>
                  <a:lnTo>
                    <a:pt x="566" y="483"/>
                  </a:lnTo>
                  <a:lnTo>
                    <a:pt x="540" y="517"/>
                  </a:lnTo>
                  <a:lnTo>
                    <a:pt x="510" y="547"/>
                  </a:lnTo>
                  <a:lnTo>
                    <a:pt x="476" y="572"/>
                  </a:lnTo>
                  <a:lnTo>
                    <a:pt x="438" y="591"/>
                  </a:lnTo>
                  <a:lnTo>
                    <a:pt x="397" y="607"/>
                  </a:lnTo>
                  <a:lnTo>
                    <a:pt x="355" y="616"/>
                  </a:lnTo>
                  <a:lnTo>
                    <a:pt x="310" y="620"/>
                  </a:lnTo>
                  <a:lnTo>
                    <a:pt x="264" y="615"/>
                  </a:lnTo>
                  <a:lnTo>
                    <a:pt x="221" y="607"/>
                  </a:lnTo>
                  <a:lnTo>
                    <a:pt x="180" y="590"/>
                  </a:lnTo>
                  <a:lnTo>
                    <a:pt x="142" y="569"/>
                  </a:lnTo>
                  <a:lnTo>
                    <a:pt x="107" y="543"/>
                  </a:lnTo>
                  <a:lnTo>
                    <a:pt x="77" y="513"/>
                  </a:lnTo>
                  <a:lnTo>
                    <a:pt x="50" y="478"/>
                  </a:lnTo>
                  <a:lnTo>
                    <a:pt x="30" y="441"/>
                  </a:lnTo>
                  <a:lnTo>
                    <a:pt x="13" y="399"/>
                  </a:lnTo>
                  <a:lnTo>
                    <a:pt x="5" y="356"/>
                  </a:lnTo>
                  <a:lnTo>
                    <a:pt x="0" y="310"/>
                  </a:lnTo>
                  <a:lnTo>
                    <a:pt x="5" y="264"/>
                  </a:lnTo>
                  <a:lnTo>
                    <a:pt x="13" y="221"/>
                  </a:lnTo>
                  <a:lnTo>
                    <a:pt x="30" y="179"/>
                  </a:lnTo>
                  <a:lnTo>
                    <a:pt x="50" y="142"/>
                  </a:lnTo>
                  <a:lnTo>
                    <a:pt x="77" y="107"/>
                  </a:lnTo>
                  <a:lnTo>
                    <a:pt x="107" y="77"/>
                  </a:lnTo>
                  <a:lnTo>
                    <a:pt x="142" y="50"/>
                  </a:lnTo>
                  <a:lnTo>
                    <a:pt x="180" y="30"/>
                  </a:lnTo>
                  <a:lnTo>
                    <a:pt x="221" y="13"/>
                  </a:lnTo>
                  <a:lnTo>
                    <a:pt x="264" y="4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74180" tIns="37090" rIns="74180" bIns="3709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813" dirty="0">
                <a:solidFill>
                  <a:srgbClr val="5F5F5F"/>
                </a:solidFill>
                <a:latin typeface="Arial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0111" y="4511291"/>
            <a:ext cx="1139968" cy="1162597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3375" y="4839662"/>
            <a:ext cx="1161472" cy="1184818"/>
          </a:xfrm>
          <a:prstGeom prst="rect">
            <a:avLst/>
          </a:prstGeom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</p:pic>
      <p:cxnSp>
        <p:nvCxnSpPr>
          <p:cNvPr id="119" name="Straight Connector 53">
            <a:extLst>
              <a:ext uri="{FF2B5EF4-FFF2-40B4-BE49-F238E27FC236}">
                <a16:creationId xmlns:a16="http://schemas.microsoft.com/office/drawing/2014/main" id="{049AEF43-E35A-4FF6-8A38-8FCC799D7727}"/>
              </a:ext>
            </a:extLst>
          </p:cNvPr>
          <p:cNvCxnSpPr>
            <a:cxnSpLocks/>
          </p:cNvCxnSpPr>
          <p:nvPr/>
        </p:nvCxnSpPr>
        <p:spPr>
          <a:xfrm flipH="1">
            <a:off x="2918136" y="2704131"/>
            <a:ext cx="990870" cy="0"/>
          </a:xfrm>
          <a:prstGeom prst="line">
            <a:avLst/>
          </a:prstGeom>
          <a:ln w="38100"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Connector 53">
            <a:extLst>
              <a:ext uri="{FF2B5EF4-FFF2-40B4-BE49-F238E27FC236}">
                <a16:creationId xmlns:a16="http://schemas.microsoft.com/office/drawing/2014/main" id="{9EFB2643-88CF-4309-81E7-52A9C989A109}"/>
              </a:ext>
            </a:extLst>
          </p:cNvPr>
          <p:cNvCxnSpPr>
            <a:cxnSpLocks/>
          </p:cNvCxnSpPr>
          <p:nvPr/>
        </p:nvCxnSpPr>
        <p:spPr>
          <a:xfrm flipH="1">
            <a:off x="7627645" y="2845090"/>
            <a:ext cx="990870" cy="0"/>
          </a:xfrm>
          <a:prstGeom prst="line">
            <a:avLst/>
          </a:prstGeom>
          <a:ln w="38100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" name="Rectangle 145">
            <a:extLst>
              <a:ext uri="{FF2B5EF4-FFF2-40B4-BE49-F238E27FC236}">
                <a16:creationId xmlns:a16="http://schemas.microsoft.com/office/drawing/2014/main" id="{BA9F39A8-DA50-4388-B5EC-061C952CF660}"/>
              </a:ext>
            </a:extLst>
          </p:cNvPr>
          <p:cNvSpPr/>
          <p:nvPr/>
        </p:nvSpPr>
        <p:spPr>
          <a:xfrm>
            <a:off x="8119242" y="4023360"/>
            <a:ext cx="2490438" cy="10002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500" b="1" dirty="0">
                <a:solidFill>
                  <a:srgbClr val="ADCE74"/>
                </a:solidFill>
                <a:latin typeface="Arial"/>
              </a:rPr>
              <a:t>Hematology</a:t>
            </a:r>
          </a:p>
          <a:p>
            <a:pPr>
              <a:defRPr/>
            </a:pPr>
            <a:endParaRPr lang="en-US" sz="1100" dirty="0">
              <a:solidFill>
                <a:srgbClr val="3A5B73"/>
              </a:solidFill>
              <a:latin typeface="Arial"/>
            </a:endParaRPr>
          </a:p>
          <a:p>
            <a:pPr>
              <a:defRPr/>
            </a:pPr>
            <a:r>
              <a:rPr lang="en-US" sz="1100" dirty="0">
                <a:solidFill>
                  <a:srgbClr val="3A5B73"/>
                </a:solidFill>
                <a:latin typeface="Arial"/>
              </a:rPr>
              <a:t>Proven and reliable ESR </a:t>
            </a:r>
            <a:r>
              <a:rPr lang="en-US" sz="1100" u="sng" dirty="0">
                <a:solidFill>
                  <a:srgbClr val="3A5B73"/>
                </a:solidFill>
                <a:latin typeface="Arial"/>
              </a:rPr>
              <a:t>and</a:t>
            </a:r>
            <a:r>
              <a:rPr lang="en-US" sz="1100" dirty="0">
                <a:solidFill>
                  <a:srgbClr val="3A5B73"/>
                </a:solidFill>
                <a:latin typeface="Arial"/>
              </a:rPr>
              <a:t> slide staining technology delivering superior results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CA29B39-FE24-44F9-A357-4FBF51850FDD}"/>
              </a:ext>
            </a:extLst>
          </p:cNvPr>
          <p:cNvSpPr/>
          <p:nvPr/>
        </p:nvSpPr>
        <p:spPr>
          <a:xfrm>
            <a:off x="1592983" y="1828801"/>
            <a:ext cx="239692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500" b="1" dirty="0">
                <a:solidFill>
                  <a:srgbClr val="7AB929"/>
                </a:solidFill>
              </a:rPr>
              <a:t>Molecular Diagnostics</a:t>
            </a:r>
            <a:endParaRPr lang="en-US" sz="1500" dirty="0">
              <a:solidFill>
                <a:srgbClr val="7AB929"/>
              </a:solidFill>
            </a:endParaRPr>
          </a:p>
          <a:p>
            <a:pPr algn="r">
              <a:defRPr/>
            </a:pPr>
            <a:endParaRPr lang="en-US" sz="1100" dirty="0">
              <a:solidFill>
                <a:srgbClr val="3A5B73"/>
              </a:solidFill>
              <a:latin typeface="Arial"/>
            </a:endParaRPr>
          </a:p>
          <a:p>
            <a:pPr algn="r">
              <a:defRPr/>
            </a:pPr>
            <a:r>
              <a:rPr lang="en-US" sz="1100" dirty="0">
                <a:solidFill>
                  <a:srgbClr val="3A5B73"/>
                </a:solidFill>
                <a:latin typeface="Arial"/>
              </a:rPr>
              <a:t>Consolidating molecular testing on a single, sample-to-result platform</a:t>
            </a:r>
            <a:endParaRPr lang="en-US" sz="1100" b="1" dirty="0">
              <a:solidFill>
                <a:srgbClr val="3A5B73"/>
              </a:solidFill>
              <a:latin typeface="Arial"/>
            </a:endParaRPr>
          </a:p>
        </p:txBody>
      </p:sp>
      <p:sp>
        <p:nvSpPr>
          <p:cNvPr id="149" name="Rectangle 148">
            <a:extLst>
              <a:ext uri="{FF2B5EF4-FFF2-40B4-BE49-F238E27FC236}">
                <a16:creationId xmlns:a16="http://schemas.microsoft.com/office/drawing/2014/main" id="{50E3FEDA-7E0C-48D7-BB9D-325AE179C228}"/>
              </a:ext>
            </a:extLst>
          </p:cNvPr>
          <p:cNvSpPr/>
          <p:nvPr/>
        </p:nvSpPr>
        <p:spPr>
          <a:xfrm>
            <a:off x="7810203" y="1632232"/>
            <a:ext cx="249043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500" b="1" dirty="0">
                <a:solidFill>
                  <a:srgbClr val="3A5B73"/>
                </a:solidFill>
                <a:latin typeface="Arial"/>
              </a:rPr>
              <a:t>Microbiology</a:t>
            </a:r>
          </a:p>
          <a:p>
            <a:pPr>
              <a:defRPr/>
            </a:pPr>
            <a:endParaRPr lang="en-US" sz="1100" dirty="0">
              <a:solidFill>
                <a:srgbClr val="3A5B73"/>
              </a:solidFill>
              <a:latin typeface="Arial"/>
            </a:endParaRPr>
          </a:p>
          <a:p>
            <a:pPr>
              <a:defRPr/>
            </a:pPr>
            <a:r>
              <a:rPr lang="en-US" sz="1100" dirty="0">
                <a:solidFill>
                  <a:srgbClr val="3A5B73"/>
                </a:solidFill>
                <a:latin typeface="Arial"/>
              </a:rPr>
              <a:t>Complete antimicrobial susceptibility testing of urogenital mycoplasma </a:t>
            </a:r>
            <a:r>
              <a:rPr lang="en-US" sz="1100" u="sng" dirty="0">
                <a:solidFill>
                  <a:srgbClr val="3A5B73"/>
                </a:solidFill>
                <a:latin typeface="Arial"/>
              </a:rPr>
              <a:t>and</a:t>
            </a:r>
            <a:r>
              <a:rPr lang="en-US" sz="1100" dirty="0">
                <a:solidFill>
                  <a:srgbClr val="3A5B73"/>
                </a:solidFill>
                <a:latin typeface="Arial"/>
              </a:rPr>
              <a:t> slide staining technology eliminating cross-contamination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9749" y="1811037"/>
            <a:ext cx="1165636" cy="1189479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2014" y="5175413"/>
            <a:ext cx="1255434" cy="690024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336951" y="1748539"/>
            <a:ext cx="466344" cy="466344"/>
            <a:chOff x="5260457" y="2558457"/>
            <a:chExt cx="594098" cy="592582"/>
          </a:xfrm>
        </p:grpSpPr>
        <p:sp>
          <p:nvSpPr>
            <p:cNvPr id="5" name="Oval 4"/>
            <p:cNvSpPr/>
            <p:nvPr/>
          </p:nvSpPr>
          <p:spPr>
            <a:xfrm>
              <a:off x="5260457" y="2558457"/>
              <a:ext cx="585217" cy="58521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1463" dirty="0">
                <a:solidFill>
                  <a:prstClr val="white"/>
                </a:solidFill>
                <a:latin typeface="Arial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69339" y="2565823"/>
              <a:ext cx="585216" cy="585216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2097950" y="4050340"/>
            <a:ext cx="466344" cy="466344"/>
            <a:chOff x="1556967" y="4372336"/>
            <a:chExt cx="504295" cy="504295"/>
          </a:xfrm>
        </p:grpSpPr>
        <p:sp>
          <p:nvSpPr>
            <p:cNvPr id="139" name="Oval 138"/>
            <p:cNvSpPr/>
            <p:nvPr/>
          </p:nvSpPr>
          <p:spPr>
            <a:xfrm>
              <a:off x="1556967" y="4372336"/>
              <a:ext cx="504295" cy="50429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1463" dirty="0">
                <a:solidFill>
                  <a:prstClr val="white"/>
                </a:solidFill>
                <a:latin typeface="Arial"/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70008" y="4382217"/>
              <a:ext cx="475484" cy="484531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9098280" y="1371600"/>
            <a:ext cx="466344" cy="466344"/>
            <a:chOff x="8778240" y="1645920"/>
            <a:chExt cx="493776" cy="493776"/>
          </a:xfrm>
        </p:grpSpPr>
        <p:sp>
          <p:nvSpPr>
            <p:cNvPr id="136" name="Oval 135"/>
            <p:cNvSpPr>
              <a:spLocks noChangeAspect="1"/>
            </p:cNvSpPr>
            <p:nvPr/>
          </p:nvSpPr>
          <p:spPr>
            <a:xfrm>
              <a:off x="8778240" y="1645920"/>
              <a:ext cx="493776" cy="49377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1463" dirty="0">
                <a:solidFill>
                  <a:prstClr val="white"/>
                </a:solidFill>
                <a:latin typeface="Arial"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8796528" y="1664208"/>
              <a:ext cx="457200" cy="457200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9374463" y="3918373"/>
            <a:ext cx="461417" cy="466368"/>
            <a:chOff x="8410322" y="3724545"/>
            <a:chExt cx="461417" cy="466368"/>
          </a:xfrm>
        </p:grpSpPr>
        <p:sp>
          <p:nvSpPr>
            <p:cNvPr id="138" name="Oval 137"/>
            <p:cNvSpPr/>
            <p:nvPr/>
          </p:nvSpPr>
          <p:spPr>
            <a:xfrm>
              <a:off x="8410322" y="3724545"/>
              <a:ext cx="457200" cy="4572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1463" dirty="0">
                <a:solidFill>
                  <a:prstClr val="white"/>
                </a:solidFill>
                <a:latin typeface="Arial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15246" y="3736559"/>
              <a:ext cx="456493" cy="454354"/>
            </a:xfrm>
            <a:prstGeom prst="rect">
              <a:avLst/>
            </a:prstGeom>
          </p:spPr>
        </p:pic>
      </p:grpSp>
      <p:pic>
        <p:nvPicPr>
          <p:cNvPr id="120" name="Google Shape;129;p25">
            <a:extLst>
              <a:ext uri="{FF2B5EF4-FFF2-40B4-BE49-F238E27FC236}">
                <a16:creationId xmlns:a16="http://schemas.microsoft.com/office/drawing/2014/main" id="{C7B7A51C-6C89-4D93-92F7-D9A7D65EA572}"/>
              </a:ext>
            </a:extLst>
          </p:cNvPr>
          <p:cNvPicPr preferRelativeResize="0"/>
          <p:nvPr/>
        </p:nvPicPr>
        <p:blipFill>
          <a:blip r:embed="rId1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8389" y="5428294"/>
            <a:ext cx="905871" cy="5666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8" name="Picture 6" descr="https://www.elitechgroup.com/wp-content/uploads/2019/01/SCREENING-mycofast-ATB-2018-final-300x214.jpeg">
            <a:extLst>
              <a:ext uri="{FF2B5EF4-FFF2-40B4-BE49-F238E27FC236}">
                <a16:creationId xmlns:a16="http://schemas.microsoft.com/office/drawing/2014/main" id="{E0F061F4-3FE2-4306-ABF9-3E06C6C4CE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32722" y="2860324"/>
            <a:ext cx="1557574" cy="1111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4158" y="2162372"/>
            <a:ext cx="1160472" cy="1172498"/>
          </a:xfrm>
          <a:prstGeom prst="rect">
            <a:avLst/>
          </a:prstGeom>
        </p:spPr>
      </p:pic>
      <p:pic>
        <p:nvPicPr>
          <p:cNvPr id="121" name="Picture 120" descr="A picture containing sky&#10;&#10;Description automatically generated">
            <a:extLst>
              <a:ext uri="{FF2B5EF4-FFF2-40B4-BE49-F238E27FC236}">
                <a16:creationId xmlns:a16="http://schemas.microsoft.com/office/drawing/2014/main" id="{D5867736-7147-47E4-80C1-05D99071F4D5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0094" y="5147783"/>
            <a:ext cx="1346587" cy="897724"/>
          </a:xfrm>
          <a:prstGeom prst="rect">
            <a:avLst/>
          </a:prstGeom>
        </p:spPr>
      </p:pic>
      <p:sp>
        <p:nvSpPr>
          <p:cNvPr id="15" name="Title 14">
            <a:extLst>
              <a:ext uri="{FF2B5EF4-FFF2-40B4-BE49-F238E27FC236}">
                <a16:creationId xmlns:a16="http://schemas.microsoft.com/office/drawing/2014/main" id="{2885B5B3-A3AF-7A06-4D1A-F0F8AC58B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478" y="353866"/>
            <a:ext cx="10122265" cy="443198"/>
          </a:xfrm>
        </p:spPr>
        <p:txBody>
          <a:bodyPr/>
          <a:lstStyle/>
          <a:p>
            <a:r>
              <a:rPr lang="en-US" sz="3200" dirty="0">
                <a:solidFill>
                  <a:srgbClr val="3A5B73"/>
                </a:solidFill>
                <a:latin typeface="Arial"/>
              </a:rPr>
              <a:t>ELITechGroup Global Product Portfolios</a:t>
            </a:r>
            <a:endParaRPr lang="en-US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0A2D0475-D4B0-D207-F1F0-A565F608FE1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Enabling better medical decisions</a:t>
            </a:r>
          </a:p>
        </p:txBody>
      </p:sp>
    </p:spTree>
    <p:extLst>
      <p:ext uri="{BB962C8B-B14F-4D97-AF65-F5344CB8AC3E}">
        <p14:creationId xmlns:p14="http://schemas.microsoft.com/office/powerpoint/2010/main" val="7071893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1A22A36-A3E0-45B3-83F7-E4EA13FB1D04}"/>
              </a:ext>
            </a:extLst>
          </p:cNvPr>
          <p:cNvSpPr/>
          <p:nvPr/>
        </p:nvSpPr>
        <p:spPr>
          <a:xfrm>
            <a:off x="10510092" y="6136395"/>
            <a:ext cx="1681908" cy="6647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96139D-3CF1-4A11-9594-02DBD389F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ELITechGroup Biomedical Systems 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03B352B-8FA5-4DC3-A2FF-0F9D00DA4E8E}"/>
              </a:ext>
            </a:extLst>
          </p:cNvPr>
          <p:cNvSpPr/>
          <p:nvPr/>
        </p:nvSpPr>
        <p:spPr>
          <a:xfrm>
            <a:off x="1093026" y="1183908"/>
            <a:ext cx="5206888" cy="2496071"/>
          </a:xfrm>
          <a:prstGeom prst="roundRect">
            <a:avLst>
              <a:gd name="adj" fmla="val 11963"/>
            </a:avLst>
          </a:prstGeom>
          <a:solidFill>
            <a:schemeClr val="bg1"/>
          </a:solidFill>
          <a:ln>
            <a:noFill/>
          </a:ln>
          <a:effectLst>
            <a:outerShdw blurRad="381000" dist="190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56C9EDF-4BD7-4A81-A82C-83BA34ED2D1A}"/>
              </a:ext>
            </a:extLst>
          </p:cNvPr>
          <p:cNvSpPr/>
          <p:nvPr/>
        </p:nvSpPr>
        <p:spPr>
          <a:xfrm>
            <a:off x="6381933" y="1183908"/>
            <a:ext cx="5206884" cy="2496071"/>
          </a:xfrm>
          <a:prstGeom prst="roundRect">
            <a:avLst>
              <a:gd name="adj" fmla="val 11963"/>
            </a:avLst>
          </a:prstGeom>
          <a:solidFill>
            <a:schemeClr val="bg1"/>
          </a:solidFill>
          <a:ln>
            <a:noFill/>
          </a:ln>
          <a:effectLst>
            <a:outerShdw blurRad="381000" dist="190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3011E2E-2E6E-41DB-B0C3-355CF3F8A5ED}"/>
              </a:ext>
            </a:extLst>
          </p:cNvPr>
          <p:cNvSpPr/>
          <p:nvPr/>
        </p:nvSpPr>
        <p:spPr>
          <a:xfrm>
            <a:off x="1093026" y="3755505"/>
            <a:ext cx="5206888" cy="2496071"/>
          </a:xfrm>
          <a:prstGeom prst="roundRect">
            <a:avLst>
              <a:gd name="adj" fmla="val 11963"/>
            </a:avLst>
          </a:prstGeom>
          <a:solidFill>
            <a:schemeClr val="bg1"/>
          </a:solidFill>
          <a:ln>
            <a:noFill/>
          </a:ln>
          <a:effectLst>
            <a:outerShdw blurRad="381000" dist="190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CF24030-7D30-4440-9A7A-CDBAF0B1B2F3}"/>
              </a:ext>
            </a:extLst>
          </p:cNvPr>
          <p:cNvSpPr/>
          <p:nvPr/>
        </p:nvSpPr>
        <p:spPr>
          <a:xfrm>
            <a:off x="6381933" y="3755505"/>
            <a:ext cx="5206884" cy="2496071"/>
          </a:xfrm>
          <a:prstGeom prst="roundRect">
            <a:avLst>
              <a:gd name="adj" fmla="val 11963"/>
            </a:avLst>
          </a:prstGeom>
          <a:solidFill>
            <a:schemeClr val="bg1"/>
          </a:solidFill>
          <a:ln>
            <a:noFill/>
          </a:ln>
          <a:effectLst>
            <a:outerShdw blurRad="381000" dist="190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3" name="Rectangle: Top Corners Rounded 12">
            <a:extLst>
              <a:ext uri="{FF2B5EF4-FFF2-40B4-BE49-F238E27FC236}">
                <a16:creationId xmlns:a16="http://schemas.microsoft.com/office/drawing/2014/main" id="{3CC93386-F189-45D4-9C1A-8182E29A45D8}"/>
              </a:ext>
            </a:extLst>
          </p:cNvPr>
          <p:cNvSpPr/>
          <p:nvPr/>
        </p:nvSpPr>
        <p:spPr>
          <a:xfrm>
            <a:off x="1093022" y="1191712"/>
            <a:ext cx="5206888" cy="671701"/>
          </a:xfrm>
          <a:prstGeom prst="round2Same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r>
              <a:rPr lang="en-IN" sz="1800" b="1" dirty="0">
                <a:solidFill>
                  <a:schemeClr val="bg1"/>
                </a:solidFill>
              </a:rPr>
              <a:t>Aerospray</a:t>
            </a:r>
            <a:r>
              <a:rPr lang="en-IN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® Stainers + Cytocentrifugation     + Digital Imaging </a:t>
            </a:r>
            <a:r>
              <a:rPr lang="en-IN" sz="1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(slide staining workflow solutions)</a:t>
            </a:r>
            <a:endParaRPr lang="en-IN" b="1" i="1" dirty="0">
              <a:solidFill>
                <a:schemeClr val="bg1"/>
              </a:solidFill>
            </a:endParaRPr>
          </a:p>
        </p:txBody>
      </p:sp>
      <p:sp>
        <p:nvSpPr>
          <p:cNvPr id="69" name="Rectangle: Top Corners Rounded 68">
            <a:extLst>
              <a:ext uri="{FF2B5EF4-FFF2-40B4-BE49-F238E27FC236}">
                <a16:creationId xmlns:a16="http://schemas.microsoft.com/office/drawing/2014/main" id="{F7764EDB-8372-4B6F-AB99-0BC60410077F}"/>
              </a:ext>
            </a:extLst>
          </p:cNvPr>
          <p:cNvSpPr/>
          <p:nvPr/>
        </p:nvSpPr>
        <p:spPr>
          <a:xfrm>
            <a:off x="1093022" y="3742442"/>
            <a:ext cx="5206888" cy="650665"/>
          </a:xfrm>
          <a:prstGeom prst="round2SameRect">
            <a:avLst/>
          </a:prstGeom>
          <a:gradFill>
            <a:gsLst>
              <a:gs pos="0">
                <a:srgbClr val="6FC4CB"/>
              </a:gs>
              <a:gs pos="100000">
                <a:srgbClr val="7C9EA9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r>
              <a:rPr lang="en-IN" sz="1800" b="1" dirty="0">
                <a:solidFill>
                  <a:schemeClr val="bg1"/>
                </a:solidFill>
              </a:rPr>
              <a:t>Osmometers</a:t>
            </a:r>
            <a:endParaRPr lang="en-IN" b="1" dirty="0">
              <a:solidFill>
                <a:schemeClr val="bg1"/>
              </a:solidFill>
            </a:endParaRPr>
          </a:p>
        </p:txBody>
      </p:sp>
      <p:sp>
        <p:nvSpPr>
          <p:cNvPr id="70" name="Rectangle: Top Corners Rounded 69">
            <a:extLst>
              <a:ext uri="{FF2B5EF4-FFF2-40B4-BE49-F238E27FC236}">
                <a16:creationId xmlns:a16="http://schemas.microsoft.com/office/drawing/2014/main" id="{5A6614D8-E7EE-401A-8C36-C7534F49F343}"/>
              </a:ext>
            </a:extLst>
          </p:cNvPr>
          <p:cNvSpPr/>
          <p:nvPr/>
        </p:nvSpPr>
        <p:spPr>
          <a:xfrm>
            <a:off x="6381930" y="3742443"/>
            <a:ext cx="5206888" cy="664796"/>
          </a:xfrm>
          <a:prstGeom prst="round2SameRect">
            <a:avLst/>
          </a:prstGeom>
          <a:gradFill>
            <a:gsLst>
              <a:gs pos="0">
                <a:srgbClr val="728B92"/>
              </a:gs>
              <a:gs pos="100000">
                <a:srgbClr val="5A843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r>
              <a:rPr lang="en-IN" sz="1800" b="1" dirty="0">
                <a:solidFill>
                  <a:schemeClr val="bg1"/>
                </a:solidFill>
              </a:rPr>
              <a:t>ESR</a:t>
            </a:r>
            <a:endParaRPr lang="en-IN" b="1" dirty="0">
              <a:solidFill>
                <a:schemeClr val="bg1"/>
              </a:solidFill>
            </a:endParaRPr>
          </a:p>
        </p:txBody>
      </p:sp>
      <p:sp>
        <p:nvSpPr>
          <p:cNvPr id="61" name="Rectangle: Top Corners Rounded 60">
            <a:extLst>
              <a:ext uri="{FF2B5EF4-FFF2-40B4-BE49-F238E27FC236}">
                <a16:creationId xmlns:a16="http://schemas.microsoft.com/office/drawing/2014/main" id="{A67925D4-5D55-4776-A720-7EC39C76463D}"/>
              </a:ext>
            </a:extLst>
          </p:cNvPr>
          <p:cNvSpPr/>
          <p:nvPr/>
        </p:nvSpPr>
        <p:spPr>
          <a:xfrm>
            <a:off x="6381930" y="1191713"/>
            <a:ext cx="5206888" cy="671700"/>
          </a:xfrm>
          <a:prstGeom prst="round2SameRect">
            <a:avLst/>
          </a:prstGeom>
          <a:gradFill>
            <a:gsLst>
              <a:gs pos="0">
                <a:srgbClr val="6CB8A5"/>
              </a:gs>
              <a:gs pos="100000">
                <a:srgbClr val="A1C17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r>
              <a:rPr lang="en-IN" b="1" dirty="0">
                <a:solidFill>
                  <a:schemeClr val="bg1"/>
                </a:solidFill>
              </a:rPr>
              <a:t>Sweat Test Systems</a:t>
            </a:r>
          </a:p>
        </p:txBody>
      </p:sp>
      <p:pic>
        <p:nvPicPr>
          <p:cNvPr id="17" name="Picture 16" descr="A picture containing indoor&#10;&#10;Description automatically generated">
            <a:extLst>
              <a:ext uri="{FF2B5EF4-FFF2-40B4-BE49-F238E27FC236}">
                <a16:creationId xmlns:a16="http://schemas.microsoft.com/office/drawing/2014/main" id="{B0E6726D-DBF5-4D6A-9AD3-DD8C52C61EE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5723" y="2195197"/>
            <a:ext cx="1936180" cy="1154336"/>
          </a:xfrm>
          <a:prstGeom prst="rect">
            <a:avLst/>
          </a:prstGeom>
        </p:spPr>
      </p:pic>
      <p:pic>
        <p:nvPicPr>
          <p:cNvPr id="25" name="Picture 24" descr="A picture containing text, monitor, black, electronics&#10;&#10;Description automatically generated">
            <a:extLst>
              <a:ext uri="{FF2B5EF4-FFF2-40B4-BE49-F238E27FC236}">
                <a16:creationId xmlns:a16="http://schemas.microsoft.com/office/drawing/2014/main" id="{FE123446-42F8-4492-B40D-6AC902F9D09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3793" y="2262386"/>
            <a:ext cx="1805800" cy="130923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D7AD573-15C7-406E-8C6A-0F2D153AD64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2366" y="4554793"/>
            <a:ext cx="1657190" cy="150011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225531E-BF86-48A0-A319-4A3BE84F292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25903" y="4762474"/>
            <a:ext cx="1562975" cy="12732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C5781F6-5B7F-4E54-9D03-AA132B42740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8875" y="2050682"/>
            <a:ext cx="2112061" cy="1314760"/>
          </a:xfrm>
          <a:prstGeom prst="rect">
            <a:avLst/>
          </a:prstGeom>
        </p:spPr>
      </p:pic>
      <p:pic>
        <p:nvPicPr>
          <p:cNvPr id="42" name="Picture 41" descr="A close-up of a watch&#10;&#10;Description automatically generated with low confidence">
            <a:extLst>
              <a:ext uri="{FF2B5EF4-FFF2-40B4-BE49-F238E27FC236}">
                <a16:creationId xmlns:a16="http://schemas.microsoft.com/office/drawing/2014/main" id="{452F0CD4-96E7-4C57-B16C-331A07E15AF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905" b="92048" l="4602" r="94237">
                        <a14:foregroundMark x1="24000" y1="73571" x2="14237" y2="61714"/>
                        <a14:foregroundMark x1="14237" y1="61714" x2="9763" y2="59905"/>
                        <a14:foregroundMark x1="22237" y1="81524" x2="9935" y2="58238"/>
                        <a14:foregroundMark x1="9935" y1="58238" x2="8860" y2="46000"/>
                        <a14:foregroundMark x1="8860" y1="46000" x2="18452" y2="23476"/>
                        <a14:foregroundMark x1="18452" y1="23476" x2="26495" y2="15286"/>
                        <a14:foregroundMark x1="26495" y1="15286" x2="82452" y2="27857"/>
                        <a14:foregroundMark x1="82452" y1="27857" x2="88129" y2="37286"/>
                        <a14:foregroundMark x1="88129" y1="37286" x2="91054" y2="47571"/>
                        <a14:foregroundMark x1="91054" y1="47571" x2="90925" y2="58667"/>
                        <a14:foregroundMark x1="90925" y1="58667" x2="88645" y2="67429"/>
                        <a14:foregroundMark x1="85935" y1="49952" x2="77935" y2="45476"/>
                        <a14:foregroundMark x1="77935" y1="45476" x2="62065" y2="28857"/>
                        <a14:foregroundMark x1="62065" y1="28857" x2="42882" y2="23762"/>
                        <a14:foregroundMark x1="42882" y1="23762" x2="32559" y2="27238"/>
                        <a14:foregroundMark x1="32559" y1="27238" x2="36172" y2="40429"/>
                        <a14:foregroundMark x1="36172" y1="40429" x2="26194" y2="48095"/>
                        <a14:foregroundMark x1="26194" y1="48095" x2="25333" y2="58190"/>
                        <a14:foregroundMark x1="25333" y1="58190" x2="22667" y2="60048"/>
                        <a14:foregroundMark x1="22667" y1="60048" x2="9333" y2="53190"/>
                        <a14:foregroundMark x1="9333" y1="53190" x2="19871" y2="50429"/>
                        <a14:foregroundMark x1="19871" y1="50429" x2="28645" y2="55143"/>
                        <a14:foregroundMark x1="28645" y1="55143" x2="23183" y2="42286"/>
                        <a14:foregroundMark x1="23183" y1="42286" x2="31742" y2="39476"/>
                        <a14:foregroundMark x1="31742" y1="39476" x2="23742" y2="31333"/>
                        <a14:foregroundMark x1="29591" y1="45905" x2="29032" y2="56905"/>
                        <a14:foregroundMark x1="29032" y1="56905" x2="26065" y2="60476"/>
                        <a14:foregroundMark x1="26065" y1="62429" x2="28645" y2="63667"/>
                        <a14:foregroundMark x1="4731" y1="76143" x2="9462" y2="61857"/>
                        <a14:foregroundMark x1="94237" y1="66524" x2="92602" y2="51905"/>
                        <a14:foregroundMark x1="54710" y1="92048" x2="54710" y2="92048"/>
                        <a14:foregroundMark x1="24430" y1="8905" x2="24430" y2="8905"/>
                        <a14:foregroundMark x1="28344" y1="8905" x2="28344" y2="89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4160" y="4834274"/>
            <a:ext cx="1304624" cy="11783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9585BAF-173F-444E-BD4F-06B850ED80C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690" b="95775" l="159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02335" y="4973753"/>
            <a:ext cx="1077258" cy="97271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41C63C0-E98A-4EE0-A418-497D58AA7AC6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4828" l="0" r="100000">
                        <a14:foregroundMark x1="69383" y1="26437" x2="69383" y2="26437"/>
                        <a14:foregroundMark x1="84938" y1="28736" x2="84938" y2="28736"/>
                        <a14:foregroundMark x1="82469" y1="18966" x2="82469" y2="18966"/>
                        <a14:foregroundMark x1="83704" y1="14080" x2="83704" y2="140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13371" y="4791748"/>
            <a:ext cx="1389292" cy="119064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DBF5988-B2A5-4800-B632-7F70ABC761BC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0677" y="1997275"/>
            <a:ext cx="1081616" cy="1489048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DEB4D41-27B1-484B-8187-EED3351CAA92}"/>
              </a:ext>
            </a:extLst>
          </p:cNvPr>
          <p:cNvGrpSpPr>
            <a:grpSpLocks/>
          </p:cNvGrpSpPr>
          <p:nvPr/>
        </p:nvGrpSpPr>
        <p:grpSpPr>
          <a:xfrm>
            <a:off x="4806483" y="2193943"/>
            <a:ext cx="3047595" cy="3047598"/>
            <a:chOff x="4806483" y="2193943"/>
            <a:chExt cx="3047595" cy="3047598"/>
          </a:xfrm>
        </p:grpSpPr>
        <p:sp>
          <p:nvSpPr>
            <p:cNvPr id="20" name="Freeform 5">
              <a:extLst>
                <a:ext uri="{FF2B5EF4-FFF2-40B4-BE49-F238E27FC236}">
                  <a16:creationId xmlns:a16="http://schemas.microsoft.com/office/drawing/2014/main" id="{02AB198F-575C-4667-AE71-872A55D061B1}"/>
                </a:ext>
              </a:extLst>
            </p:cNvPr>
            <p:cNvSpPr>
              <a:spLocks/>
            </p:cNvSpPr>
            <p:nvPr/>
          </p:nvSpPr>
          <p:spPr bwMode="auto">
            <a:xfrm>
              <a:off x="4806483" y="2193943"/>
              <a:ext cx="1444669" cy="1446120"/>
            </a:xfrm>
            <a:custGeom>
              <a:avLst/>
              <a:gdLst>
                <a:gd name="T0" fmla="*/ 852 w 899"/>
                <a:gd name="T1" fmla="*/ 1 h 900"/>
                <a:gd name="T2" fmla="*/ 0 w 899"/>
                <a:gd name="T3" fmla="*/ 855 h 900"/>
                <a:gd name="T4" fmla="*/ 0 w 899"/>
                <a:gd name="T5" fmla="*/ 857 h 900"/>
                <a:gd name="T6" fmla="*/ 36 w 899"/>
                <a:gd name="T7" fmla="*/ 900 h 900"/>
                <a:gd name="T8" fmla="*/ 899 w 899"/>
                <a:gd name="T9" fmla="*/ 900 h 900"/>
                <a:gd name="T10" fmla="*/ 899 w 899"/>
                <a:gd name="T11" fmla="*/ 43 h 900"/>
                <a:gd name="T12" fmla="*/ 852 w 899"/>
                <a:gd name="T13" fmla="*/ 1 h 9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99" h="900">
                  <a:moveTo>
                    <a:pt x="852" y="1"/>
                  </a:moveTo>
                  <a:cubicBezTo>
                    <a:pt x="401" y="46"/>
                    <a:pt x="43" y="405"/>
                    <a:pt x="0" y="855"/>
                  </a:cubicBezTo>
                  <a:cubicBezTo>
                    <a:pt x="0" y="856"/>
                    <a:pt x="0" y="857"/>
                    <a:pt x="0" y="857"/>
                  </a:cubicBezTo>
                  <a:cubicBezTo>
                    <a:pt x="0" y="889"/>
                    <a:pt x="21" y="898"/>
                    <a:pt x="36" y="900"/>
                  </a:cubicBezTo>
                  <a:cubicBezTo>
                    <a:pt x="899" y="900"/>
                    <a:pt x="899" y="900"/>
                    <a:pt x="899" y="900"/>
                  </a:cubicBezTo>
                  <a:cubicBezTo>
                    <a:pt x="899" y="43"/>
                    <a:pt x="899" y="43"/>
                    <a:pt x="899" y="43"/>
                  </a:cubicBezTo>
                  <a:cubicBezTo>
                    <a:pt x="898" y="1"/>
                    <a:pt x="860" y="0"/>
                    <a:pt x="852" y="1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>
              <a:outerShdw blurRad="381000" dist="1905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21" name="Freeform 6">
              <a:extLst>
                <a:ext uri="{FF2B5EF4-FFF2-40B4-BE49-F238E27FC236}">
                  <a16:creationId xmlns:a16="http://schemas.microsoft.com/office/drawing/2014/main" id="{F33F2F63-CFDF-44E6-BBE9-5C316B174380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7958" y="2193943"/>
              <a:ext cx="1446120" cy="1446120"/>
            </a:xfrm>
            <a:custGeom>
              <a:avLst/>
              <a:gdLst>
                <a:gd name="T0" fmla="*/ 48 w 900"/>
                <a:gd name="T1" fmla="*/ 1 h 900"/>
                <a:gd name="T2" fmla="*/ 900 w 900"/>
                <a:gd name="T3" fmla="*/ 855 h 900"/>
                <a:gd name="T4" fmla="*/ 899 w 900"/>
                <a:gd name="T5" fmla="*/ 857 h 900"/>
                <a:gd name="T6" fmla="*/ 863 w 900"/>
                <a:gd name="T7" fmla="*/ 900 h 900"/>
                <a:gd name="T8" fmla="*/ 0 w 900"/>
                <a:gd name="T9" fmla="*/ 900 h 900"/>
                <a:gd name="T10" fmla="*/ 0 w 900"/>
                <a:gd name="T11" fmla="*/ 43 h 900"/>
                <a:gd name="T12" fmla="*/ 48 w 900"/>
                <a:gd name="T13" fmla="*/ 1 h 9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0" h="900">
                  <a:moveTo>
                    <a:pt x="48" y="1"/>
                  </a:moveTo>
                  <a:cubicBezTo>
                    <a:pt x="498" y="46"/>
                    <a:pt x="856" y="405"/>
                    <a:pt x="900" y="855"/>
                  </a:cubicBezTo>
                  <a:cubicBezTo>
                    <a:pt x="899" y="856"/>
                    <a:pt x="899" y="857"/>
                    <a:pt x="899" y="857"/>
                  </a:cubicBezTo>
                  <a:cubicBezTo>
                    <a:pt x="899" y="889"/>
                    <a:pt x="878" y="898"/>
                    <a:pt x="863" y="900"/>
                  </a:cubicBezTo>
                  <a:cubicBezTo>
                    <a:pt x="0" y="900"/>
                    <a:pt x="0" y="900"/>
                    <a:pt x="0" y="900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1" y="1"/>
                    <a:pt x="40" y="0"/>
                    <a:pt x="48" y="1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4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>
              <a:outerShdw blurRad="381000" dist="1905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22" name="Freeform 7">
              <a:extLst>
                <a:ext uri="{FF2B5EF4-FFF2-40B4-BE49-F238E27FC236}">
                  <a16:creationId xmlns:a16="http://schemas.microsoft.com/office/drawing/2014/main" id="{4413CB36-F3CD-4475-8886-71DF2852029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7958" y="3796872"/>
              <a:ext cx="1446120" cy="1444669"/>
            </a:xfrm>
            <a:custGeom>
              <a:avLst/>
              <a:gdLst>
                <a:gd name="T0" fmla="*/ 48 w 900"/>
                <a:gd name="T1" fmla="*/ 899 h 899"/>
                <a:gd name="T2" fmla="*/ 900 w 900"/>
                <a:gd name="T3" fmla="*/ 44 h 899"/>
                <a:gd name="T4" fmla="*/ 899 w 900"/>
                <a:gd name="T5" fmla="*/ 43 h 899"/>
                <a:gd name="T6" fmla="*/ 863 w 900"/>
                <a:gd name="T7" fmla="*/ 0 h 899"/>
                <a:gd name="T8" fmla="*/ 0 w 900"/>
                <a:gd name="T9" fmla="*/ 0 h 899"/>
                <a:gd name="T10" fmla="*/ 0 w 900"/>
                <a:gd name="T11" fmla="*/ 857 h 899"/>
                <a:gd name="T12" fmla="*/ 48 w 900"/>
                <a:gd name="T13" fmla="*/ 899 h 8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0" h="899">
                  <a:moveTo>
                    <a:pt x="48" y="899"/>
                  </a:moveTo>
                  <a:cubicBezTo>
                    <a:pt x="498" y="854"/>
                    <a:pt x="856" y="495"/>
                    <a:pt x="900" y="44"/>
                  </a:cubicBezTo>
                  <a:cubicBezTo>
                    <a:pt x="899" y="44"/>
                    <a:pt x="899" y="43"/>
                    <a:pt x="899" y="43"/>
                  </a:cubicBezTo>
                  <a:cubicBezTo>
                    <a:pt x="899" y="11"/>
                    <a:pt x="878" y="2"/>
                    <a:pt x="86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57"/>
                    <a:pt x="0" y="857"/>
                    <a:pt x="0" y="857"/>
                  </a:cubicBezTo>
                  <a:cubicBezTo>
                    <a:pt x="1" y="899"/>
                    <a:pt x="40" y="899"/>
                    <a:pt x="48" y="899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chemeClr val="accent1"/>
                </a:gs>
                <a:gs pos="0">
                  <a:schemeClr val="accent5"/>
                </a:gs>
              </a:gsLst>
              <a:lin ang="18900000" scaled="1"/>
              <a:tileRect/>
            </a:gradFill>
            <a:ln w="9525">
              <a:noFill/>
              <a:round/>
              <a:headEnd/>
              <a:tailEnd/>
            </a:ln>
            <a:effectLst>
              <a:outerShdw blurRad="381000" dist="1905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23" name="Freeform 8">
              <a:extLst>
                <a:ext uri="{FF2B5EF4-FFF2-40B4-BE49-F238E27FC236}">
                  <a16:creationId xmlns:a16="http://schemas.microsoft.com/office/drawing/2014/main" id="{ECF79B7D-8997-495B-ADE8-37F068D0039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06483" y="3796872"/>
              <a:ext cx="1444669" cy="1444669"/>
            </a:xfrm>
            <a:custGeom>
              <a:avLst/>
              <a:gdLst>
                <a:gd name="T0" fmla="*/ 852 w 899"/>
                <a:gd name="T1" fmla="*/ 899 h 899"/>
                <a:gd name="T2" fmla="*/ 0 w 899"/>
                <a:gd name="T3" fmla="*/ 44 h 899"/>
                <a:gd name="T4" fmla="*/ 0 w 899"/>
                <a:gd name="T5" fmla="*/ 43 h 899"/>
                <a:gd name="T6" fmla="*/ 36 w 899"/>
                <a:gd name="T7" fmla="*/ 0 h 899"/>
                <a:gd name="T8" fmla="*/ 899 w 899"/>
                <a:gd name="T9" fmla="*/ 0 h 899"/>
                <a:gd name="T10" fmla="*/ 899 w 899"/>
                <a:gd name="T11" fmla="*/ 857 h 899"/>
                <a:gd name="T12" fmla="*/ 852 w 899"/>
                <a:gd name="T13" fmla="*/ 899 h 8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99" h="899">
                  <a:moveTo>
                    <a:pt x="852" y="899"/>
                  </a:moveTo>
                  <a:cubicBezTo>
                    <a:pt x="401" y="854"/>
                    <a:pt x="43" y="495"/>
                    <a:pt x="0" y="44"/>
                  </a:cubicBezTo>
                  <a:cubicBezTo>
                    <a:pt x="0" y="44"/>
                    <a:pt x="0" y="43"/>
                    <a:pt x="0" y="43"/>
                  </a:cubicBezTo>
                  <a:cubicBezTo>
                    <a:pt x="0" y="11"/>
                    <a:pt x="21" y="2"/>
                    <a:pt x="36" y="0"/>
                  </a:cubicBezTo>
                  <a:cubicBezTo>
                    <a:pt x="899" y="0"/>
                    <a:pt x="899" y="0"/>
                    <a:pt x="899" y="0"/>
                  </a:cubicBezTo>
                  <a:cubicBezTo>
                    <a:pt x="899" y="857"/>
                    <a:pt x="899" y="857"/>
                    <a:pt x="899" y="857"/>
                  </a:cubicBezTo>
                  <a:cubicBezTo>
                    <a:pt x="898" y="899"/>
                    <a:pt x="860" y="899"/>
                    <a:pt x="852" y="899"/>
                  </a:cubicBezTo>
                  <a:close/>
                </a:path>
              </a:pathLst>
            </a:custGeom>
            <a:gradFill>
              <a:gsLst>
                <a:gs pos="100000">
                  <a:schemeClr val="accent5"/>
                </a:gs>
                <a:gs pos="0">
                  <a:schemeClr val="accent6"/>
                </a:gs>
              </a:gsLst>
              <a:lin ang="13500000" scaled="1"/>
            </a:gradFill>
            <a:ln w="9525">
              <a:noFill/>
              <a:round/>
              <a:headEnd/>
              <a:tailEnd/>
            </a:ln>
            <a:effectLst>
              <a:outerShdw blurRad="381000" dist="1905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22C8C2B9-4FA6-4974-81FE-4957601DA84B}"/>
                </a:ext>
              </a:extLst>
            </p:cNvPr>
            <p:cNvSpPr>
              <a:spLocks/>
            </p:cNvSpPr>
            <p:nvPr/>
          </p:nvSpPr>
          <p:spPr>
            <a:xfrm>
              <a:off x="5213747" y="2601208"/>
              <a:ext cx="2233066" cy="2233066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381000" dist="190500" dir="2700000" algn="tl" rotWithShape="0">
                <a:prstClr val="black">
                  <a:alpha val="6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A577985B-22C9-4D52-9139-626FA0FAEBB8}"/>
                </a:ext>
              </a:extLst>
            </p:cNvPr>
            <p:cNvSpPr txBox="1">
              <a:spLocks/>
            </p:cNvSpPr>
            <p:nvPr/>
          </p:nvSpPr>
          <p:spPr>
            <a:xfrm>
              <a:off x="5485016" y="3082113"/>
              <a:ext cx="1651987" cy="132959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IN" sz="2400" b="1" dirty="0">
                  <a:solidFill>
                    <a:schemeClr val="accent2"/>
                  </a:solidFill>
                </a:rPr>
                <a:t>Biomedical Systems’</a:t>
              </a:r>
            </a:p>
            <a:p>
              <a:pPr algn="ctr">
                <a:lnSpc>
                  <a:spcPct val="90000"/>
                </a:lnSpc>
              </a:pPr>
              <a:r>
                <a:rPr lang="en-IN" sz="2400" b="1" dirty="0">
                  <a:solidFill>
                    <a:schemeClr val="accent2"/>
                  </a:solidFill>
                </a:rPr>
                <a:t>Product Portfolios</a:t>
              </a:r>
              <a:endParaRPr lang="en-IN" sz="4400" b="1" dirty="0">
                <a:solidFill>
                  <a:schemeClr val="accent2"/>
                </a:solidFill>
              </a:endParaRPr>
            </a:p>
          </p:txBody>
        </p:sp>
      </p:grp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602D2FF6-0232-4010-BB85-B09BC71F6DAB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2293" y="6136395"/>
            <a:ext cx="1196831" cy="61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1842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6D7AEDF7-4B2A-455B-A18C-67036B5B74CF}"/>
              </a:ext>
            </a:extLst>
          </p:cNvPr>
          <p:cNvSpPr txBox="1"/>
          <p:nvPr/>
        </p:nvSpPr>
        <p:spPr>
          <a:xfrm>
            <a:off x="119678" y="1417184"/>
            <a:ext cx="870718" cy="536040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l"/>
            <a:endParaRPr lang="en-US" dirty="0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6047841-D177-4880-BD5F-ED83296E492E}"/>
              </a:ext>
            </a:extLst>
          </p:cNvPr>
          <p:cNvCxnSpPr>
            <a:cxnSpLocks/>
          </p:cNvCxnSpPr>
          <p:nvPr/>
        </p:nvCxnSpPr>
        <p:spPr>
          <a:xfrm>
            <a:off x="10947234" y="2473558"/>
            <a:ext cx="0" cy="720749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id="{B4996D01-24A9-4699-A474-DC9A06871AD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80228" y="1786926"/>
            <a:ext cx="1826831" cy="1566908"/>
          </a:xfrm>
          <a:prstGeom prst="rect">
            <a:avLst/>
          </a:prstGeom>
        </p:spPr>
      </p:pic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E8012EAC-BDDE-4757-A5C1-C9F5FC08B186}"/>
              </a:ext>
            </a:extLst>
          </p:cNvPr>
          <p:cNvSpPr/>
          <p:nvPr/>
        </p:nvSpPr>
        <p:spPr>
          <a:xfrm>
            <a:off x="1030087" y="2293393"/>
            <a:ext cx="10131826" cy="2722104"/>
          </a:xfrm>
          <a:custGeom>
            <a:avLst/>
            <a:gdLst>
              <a:gd name="connsiteX0" fmla="*/ 0 w 7744408"/>
              <a:gd name="connsiteY0" fmla="*/ 2472612 h 2472612"/>
              <a:gd name="connsiteX1" fmla="*/ 1819469 w 7744408"/>
              <a:gd name="connsiteY1" fmla="*/ 774441 h 2472612"/>
              <a:gd name="connsiteX2" fmla="*/ 5047861 w 7744408"/>
              <a:gd name="connsiteY2" fmla="*/ 1819469 h 2472612"/>
              <a:gd name="connsiteX3" fmla="*/ 7744408 w 7744408"/>
              <a:gd name="connsiteY3" fmla="*/ 0 h 2472612"/>
              <a:gd name="connsiteX0" fmla="*/ 0 w 7744408"/>
              <a:gd name="connsiteY0" fmla="*/ 2472612 h 2472612"/>
              <a:gd name="connsiteX1" fmla="*/ 1841605 w 7744408"/>
              <a:gd name="connsiteY1" fmla="*/ 1017037 h 2472612"/>
              <a:gd name="connsiteX2" fmla="*/ 5047861 w 7744408"/>
              <a:gd name="connsiteY2" fmla="*/ 1819469 h 2472612"/>
              <a:gd name="connsiteX3" fmla="*/ 7744408 w 7744408"/>
              <a:gd name="connsiteY3" fmla="*/ 0 h 2472612"/>
              <a:gd name="connsiteX0" fmla="*/ 0 w 7552562"/>
              <a:gd name="connsiteY0" fmla="*/ 2565918 h 2565918"/>
              <a:gd name="connsiteX1" fmla="*/ 1841605 w 7552562"/>
              <a:gd name="connsiteY1" fmla="*/ 1110343 h 2565918"/>
              <a:gd name="connsiteX2" fmla="*/ 5047861 w 7552562"/>
              <a:gd name="connsiteY2" fmla="*/ 1912775 h 2565918"/>
              <a:gd name="connsiteX3" fmla="*/ 7552562 w 7552562"/>
              <a:gd name="connsiteY3" fmla="*/ 0 h 2565918"/>
              <a:gd name="connsiteX0" fmla="*/ 0 w 7552562"/>
              <a:gd name="connsiteY0" fmla="*/ 2565918 h 2565918"/>
              <a:gd name="connsiteX1" fmla="*/ 1841605 w 7552562"/>
              <a:gd name="connsiteY1" fmla="*/ 1110343 h 2565918"/>
              <a:gd name="connsiteX2" fmla="*/ 5047861 w 7552562"/>
              <a:gd name="connsiteY2" fmla="*/ 1912775 h 2565918"/>
              <a:gd name="connsiteX3" fmla="*/ 7552562 w 7552562"/>
              <a:gd name="connsiteY3" fmla="*/ 0 h 2565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52562" h="2565918">
                <a:moveTo>
                  <a:pt x="0" y="2565918"/>
                </a:moveTo>
                <a:cubicBezTo>
                  <a:pt x="489079" y="1771261"/>
                  <a:pt x="1000295" y="1219200"/>
                  <a:pt x="1841605" y="1110343"/>
                </a:cubicBezTo>
                <a:cubicBezTo>
                  <a:pt x="2682915" y="1001486"/>
                  <a:pt x="4096035" y="2097832"/>
                  <a:pt x="5047861" y="1912775"/>
                </a:cubicBezTo>
                <a:cubicBezTo>
                  <a:pt x="5999687" y="1727718"/>
                  <a:pt x="6860364" y="1041141"/>
                  <a:pt x="7552562" y="0"/>
                </a:cubicBezTo>
              </a:path>
            </a:pathLst>
          </a:custGeom>
          <a:noFill/>
          <a:ln w="76200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0" scaled="1"/>
              <a:tileRect/>
            </a:gradFill>
          </a:ln>
          <a:effectLst>
            <a:outerShdw blurRad="50800" dist="203200" dir="2700000" algn="tl" rotWithShape="0">
              <a:prstClr val="black">
                <a:alpha val="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73AB043-0C78-45FE-9240-BBF358CFC13F}"/>
              </a:ext>
            </a:extLst>
          </p:cNvPr>
          <p:cNvGrpSpPr/>
          <p:nvPr/>
        </p:nvGrpSpPr>
        <p:grpSpPr>
          <a:xfrm>
            <a:off x="788733" y="4774143"/>
            <a:ext cx="482708" cy="482708"/>
            <a:chOff x="2961988" y="3325174"/>
            <a:chExt cx="482708" cy="482708"/>
          </a:xfrm>
          <a:effectLst>
            <a:outerShdw blurRad="50800" dist="203200" dir="2700000" algn="tl" rotWithShape="0">
              <a:prstClr val="black">
                <a:alpha val="16000"/>
              </a:prstClr>
            </a:outerShdw>
          </a:effectLst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87EC6009-F834-4789-A9C6-2C0EE953F745}"/>
                </a:ext>
              </a:extLst>
            </p:cNvPr>
            <p:cNvSpPr/>
            <p:nvPr/>
          </p:nvSpPr>
          <p:spPr>
            <a:xfrm>
              <a:off x="2961988" y="3325174"/>
              <a:ext cx="482708" cy="482708"/>
            </a:xfrm>
            <a:prstGeom prst="ellipse">
              <a:avLst/>
            </a:prstGeom>
            <a:solidFill>
              <a:schemeClr val="accent1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33" name="Freeform 5">
              <a:extLst>
                <a:ext uri="{FF2B5EF4-FFF2-40B4-BE49-F238E27FC236}">
                  <a16:creationId xmlns:a16="http://schemas.microsoft.com/office/drawing/2014/main" id="{4AE08CF1-5BC2-43B3-BEE1-A0BDC1502C25}"/>
                </a:ext>
              </a:extLst>
            </p:cNvPr>
            <p:cNvSpPr>
              <a:spLocks/>
            </p:cNvSpPr>
            <p:nvPr/>
          </p:nvSpPr>
          <p:spPr bwMode="auto">
            <a:xfrm>
              <a:off x="3116907" y="3496636"/>
              <a:ext cx="172870" cy="139784"/>
            </a:xfrm>
            <a:custGeom>
              <a:avLst/>
              <a:gdLst>
                <a:gd name="T0" fmla="*/ 2384 w 8130"/>
                <a:gd name="T1" fmla="*/ 4874 h 6574"/>
                <a:gd name="T2" fmla="*/ 846 w 8130"/>
                <a:gd name="T3" fmla="*/ 3340 h 6574"/>
                <a:gd name="T4" fmla="*/ 0 w 8130"/>
                <a:gd name="T5" fmla="*/ 4183 h 6574"/>
                <a:gd name="T6" fmla="*/ 2029 w 8130"/>
                <a:gd name="T7" fmla="*/ 6206 h 6574"/>
                <a:gd name="T8" fmla="*/ 2032 w 8130"/>
                <a:gd name="T9" fmla="*/ 6204 h 6574"/>
                <a:gd name="T10" fmla="*/ 2403 w 8130"/>
                <a:gd name="T11" fmla="*/ 6574 h 6574"/>
                <a:gd name="T12" fmla="*/ 8130 w 8130"/>
                <a:gd name="T13" fmla="*/ 859 h 6574"/>
                <a:gd name="T14" fmla="*/ 7269 w 8130"/>
                <a:gd name="T15" fmla="*/ 0 h 6574"/>
                <a:gd name="T16" fmla="*/ 2384 w 8130"/>
                <a:gd name="T17" fmla="*/ 4874 h 6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130" h="6574">
                  <a:moveTo>
                    <a:pt x="2384" y="4874"/>
                  </a:moveTo>
                  <a:lnTo>
                    <a:pt x="846" y="3340"/>
                  </a:lnTo>
                  <a:lnTo>
                    <a:pt x="0" y="4183"/>
                  </a:lnTo>
                  <a:lnTo>
                    <a:pt x="2029" y="6206"/>
                  </a:lnTo>
                  <a:lnTo>
                    <a:pt x="2032" y="6204"/>
                  </a:lnTo>
                  <a:lnTo>
                    <a:pt x="2403" y="6574"/>
                  </a:lnTo>
                  <a:lnTo>
                    <a:pt x="8130" y="859"/>
                  </a:lnTo>
                  <a:lnTo>
                    <a:pt x="7269" y="0"/>
                  </a:lnTo>
                  <a:lnTo>
                    <a:pt x="2384" y="487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DD56A69-F0C1-443D-A136-7951211D1BC1}"/>
              </a:ext>
            </a:extLst>
          </p:cNvPr>
          <p:cNvGrpSpPr/>
          <p:nvPr/>
        </p:nvGrpSpPr>
        <p:grpSpPr>
          <a:xfrm>
            <a:off x="4377124" y="1676998"/>
            <a:ext cx="1936478" cy="2191876"/>
            <a:chOff x="4986631" y="1893901"/>
            <a:chExt cx="1936478" cy="2191876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013E4692-6578-4760-9607-38697DA38E9D}"/>
                </a:ext>
              </a:extLst>
            </p:cNvPr>
            <p:cNvGrpSpPr/>
            <p:nvPr/>
          </p:nvGrpSpPr>
          <p:grpSpPr>
            <a:xfrm>
              <a:off x="5103595" y="3603069"/>
              <a:ext cx="482708" cy="482708"/>
              <a:chOff x="2961988" y="3325174"/>
              <a:chExt cx="482708" cy="482708"/>
            </a:xfrm>
            <a:effectLst>
              <a:outerShdw blurRad="50800" dist="203200" dir="2700000" algn="tl" rotWithShape="0">
                <a:prstClr val="black">
                  <a:alpha val="16000"/>
                </a:prstClr>
              </a:outerShdw>
            </a:effectLst>
          </p:grpSpPr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FA1BC104-FBC1-4C37-9AC1-955AC6854AD4}"/>
                  </a:ext>
                </a:extLst>
              </p:cNvPr>
              <p:cNvSpPr/>
              <p:nvPr/>
            </p:nvSpPr>
            <p:spPr>
              <a:xfrm>
                <a:off x="2961988" y="3325174"/>
                <a:ext cx="482708" cy="482708"/>
              </a:xfrm>
              <a:prstGeom prst="ellipse">
                <a:avLst/>
              </a:prstGeom>
              <a:solidFill>
                <a:srgbClr val="669B62"/>
              </a:solidFill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  <p:sp>
            <p:nvSpPr>
              <p:cNvPr id="41" name="Freeform 5">
                <a:extLst>
                  <a:ext uri="{FF2B5EF4-FFF2-40B4-BE49-F238E27FC236}">
                    <a16:creationId xmlns:a16="http://schemas.microsoft.com/office/drawing/2014/main" id="{6EB16381-1871-4F06-9A06-C0491E6550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16907" y="3496636"/>
                <a:ext cx="172870" cy="139784"/>
              </a:xfrm>
              <a:custGeom>
                <a:avLst/>
                <a:gdLst>
                  <a:gd name="T0" fmla="*/ 2384 w 8130"/>
                  <a:gd name="T1" fmla="*/ 4874 h 6574"/>
                  <a:gd name="T2" fmla="*/ 846 w 8130"/>
                  <a:gd name="T3" fmla="*/ 3340 h 6574"/>
                  <a:gd name="T4" fmla="*/ 0 w 8130"/>
                  <a:gd name="T5" fmla="*/ 4183 h 6574"/>
                  <a:gd name="T6" fmla="*/ 2029 w 8130"/>
                  <a:gd name="T7" fmla="*/ 6206 h 6574"/>
                  <a:gd name="T8" fmla="*/ 2032 w 8130"/>
                  <a:gd name="T9" fmla="*/ 6204 h 6574"/>
                  <a:gd name="T10" fmla="*/ 2403 w 8130"/>
                  <a:gd name="T11" fmla="*/ 6574 h 6574"/>
                  <a:gd name="T12" fmla="*/ 8130 w 8130"/>
                  <a:gd name="T13" fmla="*/ 859 h 6574"/>
                  <a:gd name="T14" fmla="*/ 7269 w 8130"/>
                  <a:gd name="T15" fmla="*/ 0 h 6574"/>
                  <a:gd name="T16" fmla="*/ 2384 w 8130"/>
                  <a:gd name="T17" fmla="*/ 4874 h 65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130" h="6574">
                    <a:moveTo>
                      <a:pt x="2384" y="4874"/>
                    </a:moveTo>
                    <a:lnTo>
                      <a:pt x="846" y="3340"/>
                    </a:lnTo>
                    <a:lnTo>
                      <a:pt x="0" y="4183"/>
                    </a:lnTo>
                    <a:lnTo>
                      <a:pt x="2029" y="6206"/>
                    </a:lnTo>
                    <a:lnTo>
                      <a:pt x="2032" y="6204"/>
                    </a:lnTo>
                    <a:lnTo>
                      <a:pt x="2403" y="6574"/>
                    </a:lnTo>
                    <a:lnTo>
                      <a:pt x="8130" y="859"/>
                    </a:lnTo>
                    <a:lnTo>
                      <a:pt x="7269" y="0"/>
                    </a:lnTo>
                    <a:lnTo>
                      <a:pt x="2384" y="4874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dirty="0"/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12F307D7-4FF3-421F-A46A-65CB65373CA4}"/>
                </a:ext>
              </a:extLst>
            </p:cNvPr>
            <p:cNvGrpSpPr/>
            <p:nvPr/>
          </p:nvGrpSpPr>
          <p:grpSpPr>
            <a:xfrm>
              <a:off x="4986631" y="1893901"/>
              <a:ext cx="1936478" cy="877638"/>
              <a:chOff x="2231857" y="5678717"/>
              <a:chExt cx="2358882" cy="877638"/>
            </a:xfrm>
          </p:grpSpPr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94683542-6669-4754-90CB-FFE98C026267}"/>
                  </a:ext>
                </a:extLst>
              </p:cNvPr>
              <p:cNvSpPr txBox="1"/>
              <p:nvPr/>
            </p:nvSpPr>
            <p:spPr>
              <a:xfrm>
                <a:off x="2231857" y="6033135"/>
                <a:ext cx="2358882" cy="523220"/>
              </a:xfrm>
              <a:prstGeom prst="rect">
                <a:avLst/>
              </a:prstGeom>
              <a:noFill/>
            </p:spPr>
            <p:txBody>
              <a:bodyPr wrap="square" lIns="0" rIns="0" rtlCol="0" anchor="t">
                <a:spAutoFit/>
              </a:bodyPr>
              <a:lstStyle/>
              <a:p>
                <a:pPr>
                  <a:defRPr/>
                </a:pPr>
                <a:r>
                  <a:rPr lang="en-US" sz="1400" kern="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First Aerospray</a:t>
                </a:r>
                <a:r>
                  <a:rPr lang="en-US" sz="1400" kern="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Open Sans" panose="020B0606030504020204" pitchFamily="34" charset="0"/>
                    <a:cs typeface="Arial" panose="020B0604020202020204" pitchFamily="34" charset="0"/>
                  </a:rPr>
                  <a:t>® </a:t>
                </a:r>
              </a:p>
              <a:p>
                <a:pPr>
                  <a:defRPr/>
                </a:pPr>
                <a:r>
                  <a:rPr lang="en-US" sz="1400" kern="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AFB/TB Stainer</a:t>
                </a: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57F425A0-371E-44F4-8AB1-A67826ADDE95}"/>
                  </a:ext>
                </a:extLst>
              </p:cNvPr>
              <p:cNvSpPr txBox="1"/>
              <p:nvPr/>
            </p:nvSpPr>
            <p:spPr>
              <a:xfrm>
                <a:off x="2231857" y="5678717"/>
                <a:ext cx="2358882" cy="400110"/>
              </a:xfrm>
              <a:prstGeom prst="rect">
                <a:avLst/>
              </a:prstGeom>
              <a:noFill/>
            </p:spPr>
            <p:txBody>
              <a:bodyPr wrap="square" lIns="0" rIns="0" rtlCol="0" anchor="ctr">
                <a:spAutoFit/>
              </a:bodyPr>
              <a:lstStyle/>
              <a:p>
                <a:pPr>
                  <a:defRPr/>
                </a:pPr>
                <a:r>
                  <a:rPr lang="en-US" sz="2000" b="1" kern="0" dirty="0">
                    <a:solidFill>
                      <a:srgbClr val="669B62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1999</a:t>
                </a:r>
              </a:p>
            </p:txBody>
          </p:sp>
        </p:grp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FD718316-48E2-4542-AC94-286090DCF311}"/>
                </a:ext>
              </a:extLst>
            </p:cNvPr>
            <p:cNvCxnSpPr>
              <a:cxnSpLocks/>
            </p:cNvCxnSpPr>
            <p:nvPr/>
          </p:nvCxnSpPr>
          <p:spPr>
            <a:xfrm>
              <a:off x="5351676" y="2861923"/>
              <a:ext cx="0" cy="752273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066AE9ED-219F-48F4-87CA-018B16D2170F}"/>
              </a:ext>
            </a:extLst>
          </p:cNvPr>
          <p:cNvCxnSpPr>
            <a:cxnSpLocks/>
          </p:cNvCxnSpPr>
          <p:nvPr/>
        </p:nvCxnSpPr>
        <p:spPr>
          <a:xfrm>
            <a:off x="1030087" y="5292754"/>
            <a:ext cx="0" cy="129926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" name="Group 42">
            <a:extLst>
              <a:ext uri="{FF2B5EF4-FFF2-40B4-BE49-F238E27FC236}">
                <a16:creationId xmlns:a16="http://schemas.microsoft.com/office/drawing/2014/main" id="{82A059F8-52F0-472F-A0D6-68A323138581}"/>
              </a:ext>
            </a:extLst>
          </p:cNvPr>
          <p:cNvGrpSpPr/>
          <p:nvPr/>
        </p:nvGrpSpPr>
        <p:grpSpPr>
          <a:xfrm>
            <a:off x="3001857" y="3226837"/>
            <a:ext cx="2212945" cy="2540824"/>
            <a:chOff x="3477703" y="3228031"/>
            <a:chExt cx="2212945" cy="2540824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EB603FCF-EB00-4E2E-9FC1-7B35D967343E}"/>
                </a:ext>
              </a:extLst>
            </p:cNvPr>
            <p:cNvGrpSpPr/>
            <p:nvPr/>
          </p:nvGrpSpPr>
          <p:grpSpPr>
            <a:xfrm>
              <a:off x="3500472" y="4880468"/>
              <a:ext cx="2190176" cy="888387"/>
              <a:chOff x="1485899" y="5174267"/>
              <a:chExt cx="2358883" cy="888387"/>
            </a:xfrm>
          </p:grpSpPr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CF820ACF-0772-4A17-82D4-E3FA466D49AE}"/>
                  </a:ext>
                </a:extLst>
              </p:cNvPr>
              <p:cNvSpPr txBox="1"/>
              <p:nvPr/>
            </p:nvSpPr>
            <p:spPr>
              <a:xfrm>
                <a:off x="1485899" y="5539434"/>
                <a:ext cx="1940421" cy="523220"/>
              </a:xfrm>
              <a:prstGeom prst="rect">
                <a:avLst/>
              </a:prstGeom>
              <a:noFill/>
            </p:spPr>
            <p:txBody>
              <a:bodyPr wrap="square" lIns="0" rIns="0" rtlCol="0" anchor="t">
                <a:spAutoFit/>
              </a:bodyPr>
              <a:lstStyle/>
              <a:p>
                <a:pPr>
                  <a:defRPr/>
                </a:pPr>
                <a:r>
                  <a:rPr lang="en-US" sz="1400" kern="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Aerospray® Models 7120 and 7320</a:t>
                </a: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4C588798-B223-40A2-A763-DA6FEDD987F2}"/>
                  </a:ext>
                </a:extLst>
              </p:cNvPr>
              <p:cNvSpPr txBox="1"/>
              <p:nvPr/>
            </p:nvSpPr>
            <p:spPr>
              <a:xfrm>
                <a:off x="1485900" y="5174267"/>
                <a:ext cx="2358882" cy="400110"/>
              </a:xfrm>
              <a:prstGeom prst="rect">
                <a:avLst/>
              </a:prstGeom>
              <a:noFill/>
            </p:spPr>
            <p:txBody>
              <a:bodyPr wrap="square" lIns="0" rIns="0" rtlCol="0" anchor="ctr">
                <a:spAutoFit/>
              </a:bodyPr>
              <a:lstStyle/>
              <a:p>
                <a:pPr>
                  <a:defRPr/>
                </a:pPr>
                <a:r>
                  <a:rPr lang="en-US" sz="2000" b="1" kern="0" dirty="0">
                    <a:solidFill>
                      <a:schemeClr val="accent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1992</a:t>
                </a:r>
              </a:p>
            </p:txBody>
          </p:sp>
        </p:grp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0A7D68F6-DE6F-430E-A068-D2B9E7A5E3ED}"/>
                </a:ext>
              </a:extLst>
            </p:cNvPr>
            <p:cNvCxnSpPr>
              <a:cxnSpLocks/>
            </p:cNvCxnSpPr>
            <p:nvPr/>
          </p:nvCxnSpPr>
          <p:spPr>
            <a:xfrm>
              <a:off x="3689728" y="3706251"/>
              <a:ext cx="0" cy="1066753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68A67DC4-7E79-4EAE-B5B5-8BEEEC920621}"/>
                </a:ext>
              </a:extLst>
            </p:cNvPr>
            <p:cNvGrpSpPr/>
            <p:nvPr/>
          </p:nvGrpSpPr>
          <p:grpSpPr>
            <a:xfrm>
              <a:off x="3477703" y="3228031"/>
              <a:ext cx="482708" cy="482708"/>
              <a:chOff x="2961988" y="3325174"/>
              <a:chExt cx="482708" cy="482708"/>
            </a:xfrm>
            <a:effectLst>
              <a:outerShdw blurRad="50800" dist="203200" dir="2700000" algn="tl" rotWithShape="0">
                <a:prstClr val="black">
                  <a:alpha val="16000"/>
                </a:prstClr>
              </a:outerShdw>
            </a:effectLst>
          </p:grpSpPr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75619855-F203-4454-BE58-23EACD2F6F8E}"/>
                  </a:ext>
                </a:extLst>
              </p:cNvPr>
              <p:cNvSpPr/>
              <p:nvPr/>
            </p:nvSpPr>
            <p:spPr>
              <a:xfrm>
                <a:off x="2961988" y="3325174"/>
                <a:ext cx="482708" cy="482708"/>
              </a:xfrm>
              <a:prstGeom prst="ellipse">
                <a:avLst/>
              </a:prstGeom>
              <a:solidFill>
                <a:srgbClr val="72AD50"/>
              </a:solidFill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  <p:sp>
            <p:nvSpPr>
              <p:cNvPr id="48" name="Freeform 5">
                <a:extLst>
                  <a:ext uri="{FF2B5EF4-FFF2-40B4-BE49-F238E27FC236}">
                    <a16:creationId xmlns:a16="http://schemas.microsoft.com/office/drawing/2014/main" id="{9FACD97D-5D7E-4C03-8EC5-733D1B3B5A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16907" y="3496636"/>
                <a:ext cx="172870" cy="139784"/>
              </a:xfrm>
              <a:custGeom>
                <a:avLst/>
                <a:gdLst>
                  <a:gd name="T0" fmla="*/ 2384 w 8130"/>
                  <a:gd name="T1" fmla="*/ 4874 h 6574"/>
                  <a:gd name="T2" fmla="*/ 846 w 8130"/>
                  <a:gd name="T3" fmla="*/ 3340 h 6574"/>
                  <a:gd name="T4" fmla="*/ 0 w 8130"/>
                  <a:gd name="T5" fmla="*/ 4183 h 6574"/>
                  <a:gd name="T6" fmla="*/ 2029 w 8130"/>
                  <a:gd name="T7" fmla="*/ 6206 h 6574"/>
                  <a:gd name="T8" fmla="*/ 2032 w 8130"/>
                  <a:gd name="T9" fmla="*/ 6204 h 6574"/>
                  <a:gd name="T10" fmla="*/ 2403 w 8130"/>
                  <a:gd name="T11" fmla="*/ 6574 h 6574"/>
                  <a:gd name="T12" fmla="*/ 8130 w 8130"/>
                  <a:gd name="T13" fmla="*/ 859 h 6574"/>
                  <a:gd name="T14" fmla="*/ 7269 w 8130"/>
                  <a:gd name="T15" fmla="*/ 0 h 6574"/>
                  <a:gd name="T16" fmla="*/ 2384 w 8130"/>
                  <a:gd name="T17" fmla="*/ 4874 h 65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130" h="6574">
                    <a:moveTo>
                      <a:pt x="2384" y="4874"/>
                    </a:moveTo>
                    <a:lnTo>
                      <a:pt x="846" y="3340"/>
                    </a:lnTo>
                    <a:lnTo>
                      <a:pt x="0" y="4183"/>
                    </a:lnTo>
                    <a:lnTo>
                      <a:pt x="2029" y="6206"/>
                    </a:lnTo>
                    <a:lnTo>
                      <a:pt x="2032" y="6204"/>
                    </a:lnTo>
                    <a:lnTo>
                      <a:pt x="2403" y="6574"/>
                    </a:lnTo>
                    <a:lnTo>
                      <a:pt x="8130" y="859"/>
                    </a:lnTo>
                    <a:lnTo>
                      <a:pt x="7269" y="0"/>
                    </a:lnTo>
                    <a:lnTo>
                      <a:pt x="2384" y="4874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dirty="0"/>
              </a:p>
            </p:txBody>
          </p:sp>
        </p:grpSp>
      </p:grp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0CC5120E-F034-497A-A060-3941D57CE374}"/>
              </a:ext>
            </a:extLst>
          </p:cNvPr>
          <p:cNvCxnSpPr>
            <a:cxnSpLocks/>
          </p:cNvCxnSpPr>
          <p:nvPr/>
        </p:nvCxnSpPr>
        <p:spPr>
          <a:xfrm>
            <a:off x="5782443" y="4027664"/>
            <a:ext cx="0" cy="959812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Group 54">
            <a:extLst>
              <a:ext uri="{FF2B5EF4-FFF2-40B4-BE49-F238E27FC236}">
                <a16:creationId xmlns:a16="http://schemas.microsoft.com/office/drawing/2014/main" id="{98BE4EEE-0DC9-4295-AF57-352E54891DB4}"/>
              </a:ext>
            </a:extLst>
          </p:cNvPr>
          <p:cNvGrpSpPr/>
          <p:nvPr/>
        </p:nvGrpSpPr>
        <p:grpSpPr>
          <a:xfrm>
            <a:off x="5551155" y="3727040"/>
            <a:ext cx="482708" cy="482708"/>
            <a:chOff x="2961988" y="3325174"/>
            <a:chExt cx="482708" cy="482708"/>
          </a:xfrm>
          <a:effectLst>
            <a:outerShdw blurRad="50800" dist="203200" dir="2700000" algn="tl" rotWithShape="0">
              <a:prstClr val="black">
                <a:alpha val="16000"/>
              </a:prstClr>
            </a:outerShdw>
          </a:effectLst>
        </p:grpSpPr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9FE552A3-54C3-4472-9A36-7EC3230135A3}"/>
                </a:ext>
              </a:extLst>
            </p:cNvPr>
            <p:cNvSpPr/>
            <p:nvPr/>
          </p:nvSpPr>
          <p:spPr>
            <a:xfrm>
              <a:off x="2961988" y="3325174"/>
              <a:ext cx="482708" cy="482708"/>
            </a:xfrm>
            <a:prstGeom prst="ellipse">
              <a:avLst/>
            </a:prstGeom>
            <a:solidFill>
              <a:srgbClr val="53806E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57" name="Freeform 5">
              <a:extLst>
                <a:ext uri="{FF2B5EF4-FFF2-40B4-BE49-F238E27FC236}">
                  <a16:creationId xmlns:a16="http://schemas.microsoft.com/office/drawing/2014/main" id="{FCDA2784-CDC0-49BF-AD08-2208DB4483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116907" y="3496636"/>
              <a:ext cx="172870" cy="139784"/>
            </a:xfrm>
            <a:custGeom>
              <a:avLst/>
              <a:gdLst>
                <a:gd name="T0" fmla="*/ 2384 w 8130"/>
                <a:gd name="T1" fmla="*/ 4874 h 6574"/>
                <a:gd name="T2" fmla="*/ 846 w 8130"/>
                <a:gd name="T3" fmla="*/ 3340 h 6574"/>
                <a:gd name="T4" fmla="*/ 0 w 8130"/>
                <a:gd name="T5" fmla="*/ 4183 h 6574"/>
                <a:gd name="T6" fmla="*/ 2029 w 8130"/>
                <a:gd name="T7" fmla="*/ 6206 h 6574"/>
                <a:gd name="T8" fmla="*/ 2032 w 8130"/>
                <a:gd name="T9" fmla="*/ 6204 h 6574"/>
                <a:gd name="T10" fmla="*/ 2403 w 8130"/>
                <a:gd name="T11" fmla="*/ 6574 h 6574"/>
                <a:gd name="T12" fmla="*/ 8130 w 8130"/>
                <a:gd name="T13" fmla="*/ 859 h 6574"/>
                <a:gd name="T14" fmla="*/ 7269 w 8130"/>
                <a:gd name="T15" fmla="*/ 0 h 6574"/>
                <a:gd name="T16" fmla="*/ 2384 w 8130"/>
                <a:gd name="T17" fmla="*/ 4874 h 6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130" h="6574">
                  <a:moveTo>
                    <a:pt x="2384" y="4874"/>
                  </a:moveTo>
                  <a:lnTo>
                    <a:pt x="846" y="3340"/>
                  </a:lnTo>
                  <a:lnTo>
                    <a:pt x="0" y="4183"/>
                  </a:lnTo>
                  <a:lnTo>
                    <a:pt x="2029" y="6206"/>
                  </a:lnTo>
                  <a:lnTo>
                    <a:pt x="2032" y="6204"/>
                  </a:lnTo>
                  <a:lnTo>
                    <a:pt x="2403" y="6574"/>
                  </a:lnTo>
                  <a:lnTo>
                    <a:pt x="8130" y="859"/>
                  </a:lnTo>
                  <a:lnTo>
                    <a:pt x="7269" y="0"/>
                  </a:lnTo>
                  <a:lnTo>
                    <a:pt x="2384" y="487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2D7F5AC4-B92F-4641-A139-D696A6389BE2}"/>
              </a:ext>
            </a:extLst>
          </p:cNvPr>
          <p:cNvGrpSpPr/>
          <p:nvPr/>
        </p:nvGrpSpPr>
        <p:grpSpPr>
          <a:xfrm>
            <a:off x="5401033" y="5022570"/>
            <a:ext cx="1524961" cy="1060010"/>
            <a:chOff x="350918" y="5232990"/>
            <a:chExt cx="5214085" cy="1060010"/>
          </a:xfrm>
        </p:grpSpPr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C3049C3C-CF67-4C7E-8D27-89C037A375D1}"/>
                </a:ext>
              </a:extLst>
            </p:cNvPr>
            <p:cNvSpPr txBox="1"/>
            <p:nvPr/>
          </p:nvSpPr>
          <p:spPr>
            <a:xfrm>
              <a:off x="350918" y="5554336"/>
              <a:ext cx="5214085" cy="738664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>
                <a:defRPr/>
              </a:pPr>
              <a:r>
                <a:rPr lang="en-US" sz="14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First Aerospray</a:t>
              </a:r>
              <a:r>
                <a:rPr lang="en-US" sz="14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® </a:t>
              </a:r>
            </a:p>
            <a:p>
              <a:pPr>
                <a:defRPr/>
              </a:pPr>
              <a:r>
                <a:rPr lang="en-US" sz="14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Methanol-based Stainer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E671C382-9610-47FF-A6C3-B42472C5CD6C}"/>
                </a:ext>
              </a:extLst>
            </p:cNvPr>
            <p:cNvSpPr txBox="1"/>
            <p:nvPr/>
          </p:nvSpPr>
          <p:spPr>
            <a:xfrm>
              <a:off x="350920" y="5232990"/>
              <a:ext cx="3493862" cy="400110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/>
            <a:p>
              <a:pPr>
                <a:defRPr/>
              </a:pPr>
              <a:r>
                <a:rPr lang="en-US" sz="2000" b="1" kern="0" dirty="0">
                  <a:solidFill>
                    <a:srgbClr val="53806E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2003</a:t>
              </a:r>
            </a:p>
          </p:txBody>
        </p:sp>
      </p:grpSp>
      <p:pic>
        <p:nvPicPr>
          <p:cNvPr id="61" name="Picture 60">
            <a:extLst>
              <a:ext uri="{FF2B5EF4-FFF2-40B4-BE49-F238E27FC236}">
                <a16:creationId xmlns:a16="http://schemas.microsoft.com/office/drawing/2014/main" id="{EF4D6CC9-D27D-4116-B697-511F69BC41D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78588" y="4055175"/>
            <a:ext cx="2147999" cy="1342025"/>
          </a:xfrm>
          <a:prstGeom prst="rect">
            <a:avLst/>
          </a:prstGeom>
        </p:spPr>
      </p:pic>
      <p:pic>
        <p:nvPicPr>
          <p:cNvPr id="62" name="Picture 61" descr="A close up of electronics&#10;&#10;Description automatically generated">
            <a:extLst>
              <a:ext uri="{FF2B5EF4-FFF2-40B4-BE49-F238E27FC236}">
                <a16:creationId xmlns:a16="http://schemas.microsoft.com/office/drawing/2014/main" id="{65B91DC4-8832-4381-9937-3FED03F2113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224" y="3980493"/>
            <a:ext cx="968996" cy="550997"/>
          </a:xfrm>
          <a:prstGeom prst="rect">
            <a:avLst/>
          </a:prstGeom>
        </p:spPr>
      </p:pic>
      <p:pic>
        <p:nvPicPr>
          <p:cNvPr id="64" name="Picture 63" descr="A picture containing electronics, car, sitting&#10;&#10;Description automatically generated">
            <a:extLst>
              <a:ext uri="{FF2B5EF4-FFF2-40B4-BE49-F238E27FC236}">
                <a16:creationId xmlns:a16="http://schemas.microsoft.com/office/drawing/2014/main" id="{0CDDA329-8315-4FCE-9E86-3DDF89547E8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3957" y="4613776"/>
            <a:ext cx="1051191" cy="667833"/>
          </a:xfrm>
          <a:prstGeom prst="rect">
            <a:avLst/>
          </a:prstGeom>
        </p:spPr>
      </p:pic>
      <p:grpSp>
        <p:nvGrpSpPr>
          <p:cNvPr id="65" name="Group 64">
            <a:extLst>
              <a:ext uri="{FF2B5EF4-FFF2-40B4-BE49-F238E27FC236}">
                <a16:creationId xmlns:a16="http://schemas.microsoft.com/office/drawing/2014/main" id="{1799003A-C62F-4357-800A-DC35E3E12116}"/>
              </a:ext>
            </a:extLst>
          </p:cNvPr>
          <p:cNvGrpSpPr/>
          <p:nvPr/>
        </p:nvGrpSpPr>
        <p:grpSpPr>
          <a:xfrm>
            <a:off x="2883331" y="2400342"/>
            <a:ext cx="1597782" cy="793965"/>
            <a:chOff x="3334597" y="2264995"/>
            <a:chExt cx="2050009" cy="1018684"/>
          </a:xfrm>
        </p:grpSpPr>
        <p:pic>
          <p:nvPicPr>
            <p:cNvPr id="67" name="Picture 66" descr="A picture containing indoor, sitting, white&#10;&#10;Description automatically generated">
              <a:extLst>
                <a:ext uri="{FF2B5EF4-FFF2-40B4-BE49-F238E27FC236}">
                  <a16:creationId xmlns:a16="http://schemas.microsoft.com/office/drawing/2014/main" id="{D15C3A4E-009C-4BE7-ACC9-81CBF30B23B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35034">
              <a:off x="3334597" y="2264995"/>
              <a:ext cx="1297883" cy="721870"/>
            </a:xfrm>
            <a:prstGeom prst="rect">
              <a:avLst/>
            </a:prstGeom>
          </p:spPr>
        </p:pic>
        <p:pic>
          <p:nvPicPr>
            <p:cNvPr id="68" name="Picture 67" descr="A picture containing indoor, sitting, top, white&#10;&#10;Description automatically generated">
              <a:extLst>
                <a:ext uri="{FF2B5EF4-FFF2-40B4-BE49-F238E27FC236}">
                  <a16:creationId xmlns:a16="http://schemas.microsoft.com/office/drawing/2014/main" id="{609CF8E8-AC46-4009-BD91-8CB7ACE0506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02484" y="2479099"/>
              <a:ext cx="1482122" cy="804580"/>
            </a:xfrm>
            <a:prstGeom prst="rect">
              <a:avLst/>
            </a:prstGeom>
          </p:spPr>
        </p:pic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C938AE53-90C2-4F25-8CDB-E943C6E5BAE8}"/>
              </a:ext>
            </a:extLst>
          </p:cNvPr>
          <p:cNvGrpSpPr/>
          <p:nvPr/>
        </p:nvGrpSpPr>
        <p:grpSpPr>
          <a:xfrm>
            <a:off x="694447" y="5462111"/>
            <a:ext cx="2249092" cy="868124"/>
            <a:chOff x="557040" y="5462644"/>
            <a:chExt cx="2249092" cy="868124"/>
          </a:xfrm>
        </p:grpSpPr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4EC8E8FA-132C-48D5-83E2-075B72535DAD}"/>
                </a:ext>
              </a:extLst>
            </p:cNvPr>
            <p:cNvSpPr txBox="1"/>
            <p:nvPr/>
          </p:nvSpPr>
          <p:spPr>
            <a:xfrm>
              <a:off x="557040" y="5462644"/>
              <a:ext cx="7168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accent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1985</a:t>
              </a:r>
              <a:endParaRPr lang="en-IN" b="1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3966A7FD-6D45-44D0-BAA5-B78AA03AFB09}"/>
                </a:ext>
              </a:extLst>
            </p:cNvPr>
            <p:cNvSpPr txBox="1"/>
            <p:nvPr/>
          </p:nvSpPr>
          <p:spPr>
            <a:xfrm>
              <a:off x="666423" y="5807548"/>
              <a:ext cx="2139709" cy="523220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>
                <a:defRPr/>
              </a:pPr>
              <a:r>
                <a:rPr lang="en-US" sz="14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First Aerospray</a:t>
              </a:r>
              <a:r>
                <a:rPr lang="en-US" sz="14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® </a:t>
              </a:r>
              <a:r>
                <a:rPr lang="en-US" sz="14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H</a:t>
              </a:r>
              <a:r>
                <a:rPr lang="en-US" sz="14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ematology Stainer 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419AA873-5EBF-4537-81C0-051579E0D454}"/>
              </a:ext>
            </a:extLst>
          </p:cNvPr>
          <p:cNvGrpSpPr/>
          <p:nvPr/>
        </p:nvGrpSpPr>
        <p:grpSpPr>
          <a:xfrm>
            <a:off x="865224" y="1921350"/>
            <a:ext cx="2047269" cy="2386042"/>
            <a:chOff x="1260263" y="1689030"/>
            <a:chExt cx="2047269" cy="2386042"/>
          </a:xfrm>
        </p:grpSpPr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F84C6889-1C36-4648-B33D-F1F54B104CD4}"/>
                </a:ext>
              </a:extLst>
            </p:cNvPr>
            <p:cNvGrpSpPr/>
            <p:nvPr/>
          </p:nvGrpSpPr>
          <p:grpSpPr>
            <a:xfrm>
              <a:off x="2032483" y="3592364"/>
              <a:ext cx="482708" cy="482708"/>
              <a:chOff x="2961988" y="3325174"/>
              <a:chExt cx="482708" cy="482708"/>
            </a:xfrm>
            <a:effectLst>
              <a:outerShdw blurRad="50800" dist="203200" dir="2700000" algn="tl" rotWithShape="0">
                <a:prstClr val="black">
                  <a:alpha val="16000"/>
                </a:prstClr>
              </a:outerShdw>
            </a:effectLst>
          </p:grpSpPr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F8857265-9965-441B-B390-5715C3F17BC8}"/>
                  </a:ext>
                </a:extLst>
              </p:cNvPr>
              <p:cNvSpPr/>
              <p:nvPr/>
            </p:nvSpPr>
            <p:spPr>
              <a:xfrm>
                <a:off x="2961988" y="3325174"/>
                <a:ext cx="482708" cy="482708"/>
              </a:xfrm>
              <a:prstGeom prst="ellipse">
                <a:avLst/>
              </a:prstGeom>
              <a:solidFill>
                <a:srgbClr val="79B836"/>
              </a:solidFill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  <p:sp>
            <p:nvSpPr>
              <p:cNvPr id="79" name="Freeform 5">
                <a:extLst>
                  <a:ext uri="{FF2B5EF4-FFF2-40B4-BE49-F238E27FC236}">
                    <a16:creationId xmlns:a16="http://schemas.microsoft.com/office/drawing/2014/main" id="{AD4BD81B-2988-483E-B48F-5A19DB40B1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16907" y="3496636"/>
                <a:ext cx="172870" cy="139784"/>
              </a:xfrm>
              <a:custGeom>
                <a:avLst/>
                <a:gdLst>
                  <a:gd name="T0" fmla="*/ 2384 w 8130"/>
                  <a:gd name="T1" fmla="*/ 4874 h 6574"/>
                  <a:gd name="T2" fmla="*/ 846 w 8130"/>
                  <a:gd name="T3" fmla="*/ 3340 h 6574"/>
                  <a:gd name="T4" fmla="*/ 0 w 8130"/>
                  <a:gd name="T5" fmla="*/ 4183 h 6574"/>
                  <a:gd name="T6" fmla="*/ 2029 w 8130"/>
                  <a:gd name="T7" fmla="*/ 6206 h 6574"/>
                  <a:gd name="T8" fmla="*/ 2032 w 8130"/>
                  <a:gd name="T9" fmla="*/ 6204 h 6574"/>
                  <a:gd name="T10" fmla="*/ 2403 w 8130"/>
                  <a:gd name="T11" fmla="*/ 6574 h 6574"/>
                  <a:gd name="T12" fmla="*/ 8130 w 8130"/>
                  <a:gd name="T13" fmla="*/ 859 h 6574"/>
                  <a:gd name="T14" fmla="*/ 7269 w 8130"/>
                  <a:gd name="T15" fmla="*/ 0 h 6574"/>
                  <a:gd name="T16" fmla="*/ 2384 w 8130"/>
                  <a:gd name="T17" fmla="*/ 4874 h 65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130" h="6574">
                    <a:moveTo>
                      <a:pt x="2384" y="4874"/>
                    </a:moveTo>
                    <a:lnTo>
                      <a:pt x="846" y="3340"/>
                    </a:lnTo>
                    <a:lnTo>
                      <a:pt x="0" y="4183"/>
                    </a:lnTo>
                    <a:lnTo>
                      <a:pt x="2029" y="6206"/>
                    </a:lnTo>
                    <a:lnTo>
                      <a:pt x="2032" y="6204"/>
                    </a:lnTo>
                    <a:lnTo>
                      <a:pt x="2403" y="6574"/>
                    </a:lnTo>
                    <a:lnTo>
                      <a:pt x="8130" y="859"/>
                    </a:lnTo>
                    <a:lnTo>
                      <a:pt x="7269" y="0"/>
                    </a:lnTo>
                    <a:lnTo>
                      <a:pt x="2384" y="4874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dirty="0"/>
              </a:p>
            </p:txBody>
          </p:sp>
        </p:grp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1950F5CA-9B12-4157-B81D-787DF55E9F92}"/>
                </a:ext>
              </a:extLst>
            </p:cNvPr>
            <p:cNvCxnSpPr>
              <a:cxnSpLocks/>
            </p:cNvCxnSpPr>
            <p:nvPr/>
          </p:nvCxnSpPr>
          <p:spPr>
            <a:xfrm>
              <a:off x="2267975" y="2646502"/>
              <a:ext cx="0" cy="878402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8321B286-6A8F-4F2D-B7D0-DC1C9453FFA7}"/>
                </a:ext>
              </a:extLst>
            </p:cNvPr>
            <p:cNvGrpSpPr/>
            <p:nvPr/>
          </p:nvGrpSpPr>
          <p:grpSpPr>
            <a:xfrm>
              <a:off x="1260263" y="1689030"/>
              <a:ext cx="2047269" cy="853247"/>
              <a:chOff x="1263593" y="5232151"/>
              <a:chExt cx="2358882" cy="853247"/>
            </a:xfrm>
          </p:grpSpPr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6497D3AE-E80F-46EB-89DE-ECECAB4E9784}"/>
                  </a:ext>
                </a:extLst>
              </p:cNvPr>
              <p:cNvSpPr txBox="1"/>
              <p:nvPr/>
            </p:nvSpPr>
            <p:spPr>
              <a:xfrm>
                <a:off x="1263593" y="5562178"/>
                <a:ext cx="2358882" cy="523220"/>
              </a:xfrm>
              <a:prstGeom prst="rect">
                <a:avLst/>
              </a:prstGeom>
              <a:noFill/>
            </p:spPr>
            <p:txBody>
              <a:bodyPr wrap="square" lIns="0" rIns="0" rtlCol="0" anchor="t">
                <a:spAutoFit/>
              </a:bodyPr>
              <a:lstStyle/>
              <a:p>
                <a:pPr>
                  <a:defRPr/>
                </a:pPr>
                <a:r>
                  <a:rPr lang="en-US" sz="1400" kern="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First Aerospray</a:t>
                </a:r>
                <a:r>
                  <a:rPr lang="en-US" sz="1400" kern="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Open Sans" panose="020B0606030504020204" pitchFamily="34" charset="0"/>
                    <a:cs typeface="Arial" panose="020B0604020202020204" pitchFamily="34" charset="0"/>
                  </a:rPr>
                  <a:t>® </a:t>
                </a:r>
              </a:p>
              <a:p>
                <a:pPr>
                  <a:defRPr/>
                </a:pPr>
                <a:r>
                  <a:rPr lang="en-US" sz="1400" kern="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Arial" panose="020B0604020202020204" pitchFamily="34" charset="0"/>
                  </a:rPr>
                  <a:t>G</a:t>
                </a:r>
                <a:r>
                  <a:rPr lang="en-US" sz="1400" kern="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ram Stainer</a:t>
                </a:r>
              </a:p>
            </p:txBody>
          </p:sp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08B161A8-D5CA-4B04-B7E8-97483AD5BA93}"/>
                  </a:ext>
                </a:extLst>
              </p:cNvPr>
              <p:cNvSpPr txBox="1"/>
              <p:nvPr/>
            </p:nvSpPr>
            <p:spPr>
              <a:xfrm>
                <a:off x="1263593" y="5232151"/>
                <a:ext cx="2358882" cy="400110"/>
              </a:xfrm>
              <a:prstGeom prst="rect">
                <a:avLst/>
              </a:prstGeom>
              <a:noFill/>
            </p:spPr>
            <p:txBody>
              <a:bodyPr wrap="square" lIns="0" rIns="0" rtlCol="0" anchor="ctr">
                <a:spAutoFit/>
              </a:bodyPr>
              <a:lstStyle/>
              <a:p>
                <a:pPr>
                  <a:defRPr/>
                </a:pPr>
                <a:r>
                  <a:rPr lang="en-US" sz="2000" b="1" kern="0" dirty="0">
                    <a:solidFill>
                      <a:schemeClr val="accent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1986</a:t>
                </a:r>
              </a:p>
            </p:txBody>
          </p:sp>
        </p:grp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46E12687-3D05-40C3-B7D7-3794F297A9DD}"/>
              </a:ext>
            </a:extLst>
          </p:cNvPr>
          <p:cNvGrpSpPr/>
          <p:nvPr/>
        </p:nvGrpSpPr>
        <p:grpSpPr>
          <a:xfrm>
            <a:off x="9257825" y="3429000"/>
            <a:ext cx="2493933" cy="2656532"/>
            <a:chOff x="9644088" y="3130077"/>
            <a:chExt cx="2493933" cy="2656532"/>
          </a:xfrm>
        </p:grpSpPr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DA68DB39-EAB2-4BC2-B66D-D40FE2BC023A}"/>
                </a:ext>
              </a:extLst>
            </p:cNvPr>
            <p:cNvCxnSpPr>
              <a:cxnSpLocks/>
            </p:cNvCxnSpPr>
            <p:nvPr/>
          </p:nvCxnSpPr>
          <p:spPr>
            <a:xfrm>
              <a:off x="9885442" y="3603299"/>
              <a:ext cx="0" cy="123817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F8062842-7AAC-4663-A417-41909A539355}"/>
                </a:ext>
              </a:extLst>
            </p:cNvPr>
            <p:cNvGrpSpPr/>
            <p:nvPr/>
          </p:nvGrpSpPr>
          <p:grpSpPr>
            <a:xfrm>
              <a:off x="9644088" y="3130077"/>
              <a:ext cx="482708" cy="482708"/>
              <a:chOff x="2961988" y="3325174"/>
              <a:chExt cx="482708" cy="482708"/>
            </a:xfrm>
            <a:effectLst>
              <a:outerShdw blurRad="50800" dist="203200" dir="2700000" algn="tl" rotWithShape="0">
                <a:prstClr val="black">
                  <a:alpha val="16000"/>
                </a:prstClr>
              </a:outerShdw>
            </a:effectLst>
          </p:grpSpPr>
          <p:sp>
            <p:nvSpPr>
              <p:cNvPr id="86" name="Oval 85">
                <a:extLst>
                  <a:ext uri="{FF2B5EF4-FFF2-40B4-BE49-F238E27FC236}">
                    <a16:creationId xmlns:a16="http://schemas.microsoft.com/office/drawing/2014/main" id="{061BC0C3-0541-4C06-A1DB-59FAB282B233}"/>
                  </a:ext>
                </a:extLst>
              </p:cNvPr>
              <p:cNvSpPr/>
              <p:nvPr/>
            </p:nvSpPr>
            <p:spPr>
              <a:xfrm>
                <a:off x="2961988" y="3325174"/>
                <a:ext cx="482708" cy="482708"/>
              </a:xfrm>
              <a:prstGeom prst="ellipse">
                <a:avLst/>
              </a:prstGeom>
              <a:solidFill>
                <a:srgbClr val="487071"/>
              </a:solidFill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  <p:sp>
            <p:nvSpPr>
              <p:cNvPr id="87" name="Freeform 5">
                <a:extLst>
                  <a:ext uri="{FF2B5EF4-FFF2-40B4-BE49-F238E27FC236}">
                    <a16:creationId xmlns:a16="http://schemas.microsoft.com/office/drawing/2014/main" id="{0AE72B8A-5C02-4DD5-8F77-DA8972D4E6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16907" y="3496636"/>
                <a:ext cx="172870" cy="139784"/>
              </a:xfrm>
              <a:custGeom>
                <a:avLst/>
                <a:gdLst>
                  <a:gd name="T0" fmla="*/ 2384 w 8130"/>
                  <a:gd name="T1" fmla="*/ 4874 h 6574"/>
                  <a:gd name="T2" fmla="*/ 846 w 8130"/>
                  <a:gd name="T3" fmla="*/ 3340 h 6574"/>
                  <a:gd name="T4" fmla="*/ 0 w 8130"/>
                  <a:gd name="T5" fmla="*/ 4183 h 6574"/>
                  <a:gd name="T6" fmla="*/ 2029 w 8130"/>
                  <a:gd name="T7" fmla="*/ 6206 h 6574"/>
                  <a:gd name="T8" fmla="*/ 2032 w 8130"/>
                  <a:gd name="T9" fmla="*/ 6204 h 6574"/>
                  <a:gd name="T10" fmla="*/ 2403 w 8130"/>
                  <a:gd name="T11" fmla="*/ 6574 h 6574"/>
                  <a:gd name="T12" fmla="*/ 8130 w 8130"/>
                  <a:gd name="T13" fmla="*/ 859 h 6574"/>
                  <a:gd name="T14" fmla="*/ 7269 w 8130"/>
                  <a:gd name="T15" fmla="*/ 0 h 6574"/>
                  <a:gd name="T16" fmla="*/ 2384 w 8130"/>
                  <a:gd name="T17" fmla="*/ 4874 h 65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130" h="6574">
                    <a:moveTo>
                      <a:pt x="2384" y="4874"/>
                    </a:moveTo>
                    <a:lnTo>
                      <a:pt x="846" y="3340"/>
                    </a:lnTo>
                    <a:lnTo>
                      <a:pt x="0" y="4183"/>
                    </a:lnTo>
                    <a:lnTo>
                      <a:pt x="2029" y="6206"/>
                    </a:lnTo>
                    <a:lnTo>
                      <a:pt x="2032" y="6204"/>
                    </a:lnTo>
                    <a:lnTo>
                      <a:pt x="2403" y="6574"/>
                    </a:lnTo>
                    <a:lnTo>
                      <a:pt x="8130" y="859"/>
                    </a:lnTo>
                    <a:lnTo>
                      <a:pt x="7269" y="0"/>
                    </a:lnTo>
                    <a:lnTo>
                      <a:pt x="2384" y="4874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dirty="0"/>
              </a:p>
            </p:txBody>
          </p:sp>
        </p:grpSp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E861B91C-4786-4C15-902E-FA2CF56844F4}"/>
                </a:ext>
              </a:extLst>
            </p:cNvPr>
            <p:cNvGrpSpPr/>
            <p:nvPr/>
          </p:nvGrpSpPr>
          <p:grpSpPr>
            <a:xfrm>
              <a:off x="9779138" y="4898222"/>
              <a:ext cx="2358883" cy="888387"/>
              <a:chOff x="1485899" y="5174267"/>
              <a:chExt cx="2358883" cy="888387"/>
            </a:xfrm>
          </p:grpSpPr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963CAEBC-ACA3-48C9-A114-786CFE2E26CC}"/>
                  </a:ext>
                </a:extLst>
              </p:cNvPr>
              <p:cNvSpPr txBox="1"/>
              <p:nvPr/>
            </p:nvSpPr>
            <p:spPr>
              <a:xfrm>
                <a:off x="1485899" y="5539434"/>
                <a:ext cx="2345095" cy="523220"/>
              </a:xfrm>
              <a:prstGeom prst="rect">
                <a:avLst/>
              </a:prstGeom>
              <a:noFill/>
            </p:spPr>
            <p:txBody>
              <a:bodyPr wrap="square" lIns="0" rIns="0" rtlCol="0" anchor="t">
                <a:spAutoFit/>
              </a:bodyPr>
              <a:lstStyle/>
              <a:p>
                <a:pPr>
                  <a:defRPr/>
                </a:pPr>
                <a:r>
                  <a:rPr lang="en-US" sz="1400" kern="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Series 2 Aerospray</a:t>
                </a:r>
                <a:r>
                  <a:rPr lang="en-US" sz="1400" kern="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Open Sans" panose="020B0606030504020204" pitchFamily="34" charset="0"/>
                    <a:cs typeface="Arial" panose="020B0604020202020204" pitchFamily="34" charset="0"/>
                  </a:rPr>
                  <a:t>®</a:t>
                </a:r>
                <a:endParaRPr lang="en-US" sz="14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  <a:p>
                <a:pPr>
                  <a:defRPr/>
                </a:pPr>
                <a:r>
                  <a:rPr lang="en-US" sz="1400" kern="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Stainers</a:t>
                </a:r>
              </a:p>
            </p:txBody>
          </p:sp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C1BF1802-0C62-4B1A-AD1A-B64FF4FD65D1}"/>
                  </a:ext>
                </a:extLst>
              </p:cNvPr>
              <p:cNvSpPr txBox="1"/>
              <p:nvPr/>
            </p:nvSpPr>
            <p:spPr>
              <a:xfrm>
                <a:off x="1485900" y="5174267"/>
                <a:ext cx="2358882" cy="400110"/>
              </a:xfrm>
              <a:prstGeom prst="rect">
                <a:avLst/>
              </a:prstGeom>
              <a:noFill/>
            </p:spPr>
            <p:txBody>
              <a:bodyPr wrap="square" lIns="0" rIns="0" rtlCol="0" anchor="ctr">
                <a:spAutoFit/>
              </a:bodyPr>
              <a:lstStyle/>
              <a:p>
                <a:pPr>
                  <a:defRPr/>
                </a:pPr>
                <a:r>
                  <a:rPr lang="en-US" sz="2000" b="1" kern="0" dirty="0">
                    <a:solidFill>
                      <a:srgbClr val="49717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2014</a:t>
                </a:r>
              </a:p>
            </p:txBody>
          </p:sp>
        </p:grpSp>
      </p:grpSp>
      <p:pic>
        <p:nvPicPr>
          <p:cNvPr id="88" name="Picture 87" descr="A picture containing indoor, sitting, top, white&#10;&#10;Description automatically generated">
            <a:extLst>
              <a:ext uri="{FF2B5EF4-FFF2-40B4-BE49-F238E27FC236}">
                <a16:creationId xmlns:a16="http://schemas.microsoft.com/office/drawing/2014/main" id="{00E404BE-8C1F-44B8-8A08-94ADF13E1F4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4286" y="4061335"/>
            <a:ext cx="1451077" cy="811876"/>
          </a:xfrm>
          <a:prstGeom prst="rect">
            <a:avLst/>
          </a:prstGeom>
        </p:spPr>
      </p:pic>
      <p:pic>
        <p:nvPicPr>
          <p:cNvPr id="89" name="Picture 88" descr="A picture containing indoor, oven, white&#10;&#10;Description automatically generated">
            <a:extLst>
              <a:ext uri="{FF2B5EF4-FFF2-40B4-BE49-F238E27FC236}">
                <a16:creationId xmlns:a16="http://schemas.microsoft.com/office/drawing/2014/main" id="{62F3A451-2675-49BD-B1CA-312DBBFB6E8D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1045" y="2907717"/>
            <a:ext cx="1404909" cy="781397"/>
          </a:xfrm>
          <a:prstGeom prst="rect">
            <a:avLst/>
          </a:prstGeom>
        </p:spPr>
      </p:pic>
      <p:grpSp>
        <p:nvGrpSpPr>
          <p:cNvPr id="90" name="Group 89">
            <a:extLst>
              <a:ext uri="{FF2B5EF4-FFF2-40B4-BE49-F238E27FC236}">
                <a16:creationId xmlns:a16="http://schemas.microsoft.com/office/drawing/2014/main" id="{54FA73A5-EFF0-417A-8EDF-82A140ACCAB5}"/>
              </a:ext>
            </a:extLst>
          </p:cNvPr>
          <p:cNvGrpSpPr/>
          <p:nvPr/>
        </p:nvGrpSpPr>
        <p:grpSpPr>
          <a:xfrm>
            <a:off x="10724799" y="2162312"/>
            <a:ext cx="482708" cy="482708"/>
            <a:chOff x="2961988" y="3325174"/>
            <a:chExt cx="482708" cy="482708"/>
          </a:xfrm>
          <a:effectLst>
            <a:outerShdw blurRad="50800" dist="203200" dir="2700000" algn="tl" rotWithShape="0">
              <a:prstClr val="black">
                <a:alpha val="16000"/>
              </a:prstClr>
            </a:outerShdw>
          </a:effectLst>
        </p:grpSpPr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681221B2-01E4-4E93-9405-049EEDF5FCAE}"/>
                </a:ext>
              </a:extLst>
            </p:cNvPr>
            <p:cNvSpPr/>
            <p:nvPr/>
          </p:nvSpPr>
          <p:spPr>
            <a:xfrm>
              <a:off x="2961988" y="3325174"/>
              <a:ext cx="482708" cy="482708"/>
            </a:xfrm>
            <a:prstGeom prst="ellipse">
              <a:avLst/>
            </a:prstGeom>
            <a:solidFill>
              <a:schemeClr val="accent2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92" name="Freeform 5">
              <a:extLst>
                <a:ext uri="{FF2B5EF4-FFF2-40B4-BE49-F238E27FC236}">
                  <a16:creationId xmlns:a16="http://schemas.microsoft.com/office/drawing/2014/main" id="{457B002F-0419-48D4-AEDE-A3398BA01367}"/>
                </a:ext>
              </a:extLst>
            </p:cNvPr>
            <p:cNvSpPr>
              <a:spLocks/>
            </p:cNvSpPr>
            <p:nvPr/>
          </p:nvSpPr>
          <p:spPr bwMode="auto">
            <a:xfrm>
              <a:off x="3116907" y="3496636"/>
              <a:ext cx="172870" cy="139784"/>
            </a:xfrm>
            <a:custGeom>
              <a:avLst/>
              <a:gdLst>
                <a:gd name="T0" fmla="*/ 2384 w 8130"/>
                <a:gd name="T1" fmla="*/ 4874 h 6574"/>
                <a:gd name="T2" fmla="*/ 846 w 8130"/>
                <a:gd name="T3" fmla="*/ 3340 h 6574"/>
                <a:gd name="T4" fmla="*/ 0 w 8130"/>
                <a:gd name="T5" fmla="*/ 4183 h 6574"/>
                <a:gd name="T6" fmla="*/ 2029 w 8130"/>
                <a:gd name="T7" fmla="*/ 6206 h 6574"/>
                <a:gd name="T8" fmla="*/ 2032 w 8130"/>
                <a:gd name="T9" fmla="*/ 6204 h 6574"/>
                <a:gd name="T10" fmla="*/ 2403 w 8130"/>
                <a:gd name="T11" fmla="*/ 6574 h 6574"/>
                <a:gd name="T12" fmla="*/ 8130 w 8130"/>
                <a:gd name="T13" fmla="*/ 859 h 6574"/>
                <a:gd name="T14" fmla="*/ 7269 w 8130"/>
                <a:gd name="T15" fmla="*/ 0 h 6574"/>
                <a:gd name="T16" fmla="*/ 2384 w 8130"/>
                <a:gd name="T17" fmla="*/ 4874 h 6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130" h="6574">
                  <a:moveTo>
                    <a:pt x="2384" y="4874"/>
                  </a:moveTo>
                  <a:lnTo>
                    <a:pt x="846" y="3340"/>
                  </a:lnTo>
                  <a:lnTo>
                    <a:pt x="0" y="4183"/>
                  </a:lnTo>
                  <a:lnTo>
                    <a:pt x="2029" y="6206"/>
                  </a:lnTo>
                  <a:lnTo>
                    <a:pt x="2032" y="6204"/>
                  </a:lnTo>
                  <a:lnTo>
                    <a:pt x="2403" y="6574"/>
                  </a:lnTo>
                  <a:lnTo>
                    <a:pt x="8130" y="859"/>
                  </a:lnTo>
                  <a:lnTo>
                    <a:pt x="7269" y="0"/>
                  </a:lnTo>
                  <a:lnTo>
                    <a:pt x="2384" y="487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F48D2FD5-2DF4-4DE9-8A42-C9FA01AE4D54}"/>
              </a:ext>
            </a:extLst>
          </p:cNvPr>
          <p:cNvGrpSpPr/>
          <p:nvPr/>
        </p:nvGrpSpPr>
        <p:grpSpPr>
          <a:xfrm>
            <a:off x="6977649" y="2935910"/>
            <a:ext cx="2225577" cy="1565941"/>
            <a:chOff x="7553584" y="2800575"/>
            <a:chExt cx="2225577" cy="1565941"/>
          </a:xfrm>
        </p:grpSpPr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8955012A-555E-4741-B342-2AFE36B653A9}"/>
                </a:ext>
              </a:extLst>
            </p:cNvPr>
            <p:cNvCxnSpPr>
              <a:cxnSpLocks/>
            </p:cNvCxnSpPr>
            <p:nvPr/>
          </p:nvCxnSpPr>
          <p:spPr>
            <a:xfrm>
              <a:off x="8385440" y="3592364"/>
              <a:ext cx="0" cy="349601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78919425-F217-447C-A4D1-C12AFA9BBDAE}"/>
                </a:ext>
              </a:extLst>
            </p:cNvPr>
            <p:cNvGrpSpPr/>
            <p:nvPr/>
          </p:nvGrpSpPr>
          <p:grpSpPr>
            <a:xfrm>
              <a:off x="8144086" y="3883808"/>
              <a:ext cx="482708" cy="482708"/>
              <a:chOff x="2961988" y="3325174"/>
              <a:chExt cx="482708" cy="482708"/>
            </a:xfrm>
            <a:effectLst>
              <a:outerShdw blurRad="50800" dist="203200" dir="2700000" algn="tl" rotWithShape="0">
                <a:prstClr val="black">
                  <a:alpha val="16000"/>
                </a:prstClr>
              </a:outerShdw>
            </a:effectLst>
          </p:grpSpPr>
          <p:sp>
            <p:nvSpPr>
              <p:cNvPr id="99" name="Oval 98">
                <a:extLst>
                  <a:ext uri="{FF2B5EF4-FFF2-40B4-BE49-F238E27FC236}">
                    <a16:creationId xmlns:a16="http://schemas.microsoft.com/office/drawing/2014/main" id="{2E964F0E-956C-4D93-8A27-EDC2B5BA54B3}"/>
                  </a:ext>
                </a:extLst>
              </p:cNvPr>
              <p:cNvSpPr/>
              <p:nvPr/>
            </p:nvSpPr>
            <p:spPr>
              <a:xfrm>
                <a:off x="2961988" y="3325174"/>
                <a:ext cx="482708" cy="482708"/>
              </a:xfrm>
              <a:prstGeom prst="ellipse">
                <a:avLst/>
              </a:prstGeom>
              <a:solidFill>
                <a:srgbClr val="53806E"/>
              </a:solidFill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  <p:sp>
            <p:nvSpPr>
              <p:cNvPr id="100" name="Freeform 5">
                <a:extLst>
                  <a:ext uri="{FF2B5EF4-FFF2-40B4-BE49-F238E27FC236}">
                    <a16:creationId xmlns:a16="http://schemas.microsoft.com/office/drawing/2014/main" id="{59D747E1-4740-4ADF-8AA9-98526A52C1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16907" y="3496636"/>
                <a:ext cx="172870" cy="139784"/>
              </a:xfrm>
              <a:custGeom>
                <a:avLst/>
                <a:gdLst>
                  <a:gd name="T0" fmla="*/ 2384 w 8130"/>
                  <a:gd name="T1" fmla="*/ 4874 h 6574"/>
                  <a:gd name="T2" fmla="*/ 846 w 8130"/>
                  <a:gd name="T3" fmla="*/ 3340 h 6574"/>
                  <a:gd name="T4" fmla="*/ 0 w 8130"/>
                  <a:gd name="T5" fmla="*/ 4183 h 6574"/>
                  <a:gd name="T6" fmla="*/ 2029 w 8130"/>
                  <a:gd name="T7" fmla="*/ 6206 h 6574"/>
                  <a:gd name="T8" fmla="*/ 2032 w 8130"/>
                  <a:gd name="T9" fmla="*/ 6204 h 6574"/>
                  <a:gd name="T10" fmla="*/ 2403 w 8130"/>
                  <a:gd name="T11" fmla="*/ 6574 h 6574"/>
                  <a:gd name="T12" fmla="*/ 8130 w 8130"/>
                  <a:gd name="T13" fmla="*/ 859 h 6574"/>
                  <a:gd name="T14" fmla="*/ 7269 w 8130"/>
                  <a:gd name="T15" fmla="*/ 0 h 6574"/>
                  <a:gd name="T16" fmla="*/ 2384 w 8130"/>
                  <a:gd name="T17" fmla="*/ 4874 h 65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130" h="6574">
                    <a:moveTo>
                      <a:pt x="2384" y="4874"/>
                    </a:moveTo>
                    <a:lnTo>
                      <a:pt x="846" y="3340"/>
                    </a:lnTo>
                    <a:lnTo>
                      <a:pt x="0" y="4183"/>
                    </a:lnTo>
                    <a:lnTo>
                      <a:pt x="2029" y="6206"/>
                    </a:lnTo>
                    <a:lnTo>
                      <a:pt x="2032" y="6204"/>
                    </a:lnTo>
                    <a:lnTo>
                      <a:pt x="2403" y="6574"/>
                    </a:lnTo>
                    <a:lnTo>
                      <a:pt x="8130" y="859"/>
                    </a:lnTo>
                    <a:lnTo>
                      <a:pt x="7269" y="0"/>
                    </a:lnTo>
                    <a:lnTo>
                      <a:pt x="2384" y="4874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dirty="0"/>
              </a:p>
            </p:txBody>
          </p:sp>
        </p:grp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C2E83DA4-CE1A-490D-AF02-6FC0FACFC992}"/>
                </a:ext>
              </a:extLst>
            </p:cNvPr>
            <p:cNvGrpSpPr/>
            <p:nvPr/>
          </p:nvGrpSpPr>
          <p:grpSpPr>
            <a:xfrm>
              <a:off x="7553584" y="2800575"/>
              <a:ext cx="2225577" cy="844566"/>
              <a:chOff x="350918" y="5232990"/>
              <a:chExt cx="5214085" cy="844566"/>
            </a:xfrm>
          </p:grpSpPr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C617CC51-AA9A-4935-84CB-3D3362F39307}"/>
                  </a:ext>
                </a:extLst>
              </p:cNvPr>
              <p:cNvSpPr txBox="1"/>
              <p:nvPr/>
            </p:nvSpPr>
            <p:spPr>
              <a:xfrm>
                <a:off x="350918" y="5554336"/>
                <a:ext cx="5214085" cy="523220"/>
              </a:xfrm>
              <a:prstGeom prst="rect">
                <a:avLst/>
              </a:prstGeom>
              <a:noFill/>
            </p:spPr>
            <p:txBody>
              <a:bodyPr wrap="square" lIns="0" rIns="0" rtlCol="0" anchor="t">
                <a:spAutoFit/>
              </a:bodyPr>
              <a:lstStyle/>
              <a:p>
                <a:pPr>
                  <a:defRPr/>
                </a:pPr>
                <a:r>
                  <a:rPr lang="en-US" sz="1400" kern="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Series 1 Aerospray</a:t>
                </a:r>
                <a:r>
                  <a:rPr lang="en-US" sz="1400" kern="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Open Sans" panose="020B0606030504020204" pitchFamily="34" charset="0"/>
                    <a:cs typeface="Arial" panose="020B0604020202020204" pitchFamily="34" charset="0"/>
                  </a:rPr>
                  <a:t>®</a:t>
                </a:r>
                <a:endParaRPr lang="en-US" sz="14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  <a:p>
                <a:pPr>
                  <a:defRPr/>
                </a:pPr>
                <a:r>
                  <a:rPr lang="en-US" sz="1400" kern="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Stainers</a:t>
                </a:r>
              </a:p>
            </p:txBody>
          </p:sp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7F5F5144-0DE6-4A3E-B8DA-EE4A27220B25}"/>
                  </a:ext>
                </a:extLst>
              </p:cNvPr>
              <p:cNvSpPr txBox="1"/>
              <p:nvPr/>
            </p:nvSpPr>
            <p:spPr>
              <a:xfrm>
                <a:off x="350920" y="5232990"/>
                <a:ext cx="3493862" cy="400110"/>
              </a:xfrm>
              <a:prstGeom prst="rect">
                <a:avLst/>
              </a:prstGeom>
              <a:noFill/>
            </p:spPr>
            <p:txBody>
              <a:bodyPr wrap="square" lIns="0" rIns="0" rtlCol="0" anchor="ctr">
                <a:spAutoFit/>
              </a:bodyPr>
              <a:lstStyle/>
              <a:p>
                <a:pPr>
                  <a:defRPr/>
                </a:pPr>
                <a:r>
                  <a:rPr lang="en-US" sz="2000" b="1" kern="0" dirty="0">
                    <a:solidFill>
                      <a:srgbClr val="53806E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2010</a:t>
                </a:r>
              </a:p>
            </p:txBody>
          </p:sp>
        </p:grpSp>
      </p:grpSp>
      <p:pic>
        <p:nvPicPr>
          <p:cNvPr id="101" name="Picture 100" descr="A picture containing indoor, white, sitting, table&#10;&#10;Description automatically generated">
            <a:extLst>
              <a:ext uri="{FF2B5EF4-FFF2-40B4-BE49-F238E27FC236}">
                <a16:creationId xmlns:a16="http://schemas.microsoft.com/office/drawing/2014/main" id="{14E13666-7F56-44D8-B7C3-3042D21B64CC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0831" y="4546544"/>
            <a:ext cx="1588218" cy="1058812"/>
          </a:xfrm>
          <a:prstGeom prst="rect">
            <a:avLst/>
          </a:prstGeom>
        </p:spPr>
      </p:pic>
      <p:pic>
        <p:nvPicPr>
          <p:cNvPr id="102" name="Picture 101" descr="A picture containing indoor, white, sitting, cake&#10;&#10;Description automatically generated">
            <a:extLst>
              <a:ext uri="{FF2B5EF4-FFF2-40B4-BE49-F238E27FC236}">
                <a16:creationId xmlns:a16="http://schemas.microsoft.com/office/drawing/2014/main" id="{BAE5BAFC-116F-4006-B646-2923AAE575EB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953" y="4484599"/>
            <a:ext cx="1588218" cy="1058812"/>
          </a:xfrm>
          <a:prstGeom prst="rect">
            <a:avLst/>
          </a:prstGeom>
        </p:spPr>
      </p:pic>
      <p:pic>
        <p:nvPicPr>
          <p:cNvPr id="103" name="Picture 102" descr="A picture containing indoor, electronics, sitting, white&#10;&#10;Description automatically generated">
            <a:extLst>
              <a:ext uri="{FF2B5EF4-FFF2-40B4-BE49-F238E27FC236}">
                <a16:creationId xmlns:a16="http://schemas.microsoft.com/office/drawing/2014/main" id="{904B0684-5714-41A0-A4FB-E4516936F6B5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1552" y="5190214"/>
            <a:ext cx="1588218" cy="1058812"/>
          </a:xfrm>
          <a:prstGeom prst="rect">
            <a:avLst/>
          </a:prstGeom>
        </p:spPr>
      </p:pic>
      <p:pic>
        <p:nvPicPr>
          <p:cNvPr id="104" name="Picture 103" descr="A picture containing indoor, cake, sitting, white&#10;&#10;Description automatically generated">
            <a:extLst>
              <a:ext uri="{FF2B5EF4-FFF2-40B4-BE49-F238E27FC236}">
                <a16:creationId xmlns:a16="http://schemas.microsoft.com/office/drawing/2014/main" id="{E6A1FF91-C0B9-4900-9505-4B2EB60DCECB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5056" y="5259920"/>
            <a:ext cx="1588218" cy="1058812"/>
          </a:xfrm>
          <a:prstGeom prst="rect">
            <a:avLst/>
          </a:prstGeom>
        </p:spPr>
      </p:pic>
      <p:pic>
        <p:nvPicPr>
          <p:cNvPr id="105" name="Picture 104" descr="A circuit board&#10;&#10;Description automatically generated">
            <a:extLst>
              <a:ext uri="{FF2B5EF4-FFF2-40B4-BE49-F238E27FC236}">
                <a16:creationId xmlns:a16="http://schemas.microsoft.com/office/drawing/2014/main" id="{AFC81246-6156-413E-B29D-8880D9A6B100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437813">
            <a:off x="9122965" y="2282415"/>
            <a:ext cx="1335788" cy="827676"/>
          </a:xfrm>
          <a:prstGeom prst="rect">
            <a:avLst/>
          </a:prstGeom>
        </p:spPr>
      </p:pic>
      <p:pic>
        <p:nvPicPr>
          <p:cNvPr id="106" name="Picture 105" descr="A picture containing indoor, sitting, electronics, cake&#10;&#10;Description automatically generated">
            <a:extLst>
              <a:ext uri="{FF2B5EF4-FFF2-40B4-BE49-F238E27FC236}">
                <a16:creationId xmlns:a16="http://schemas.microsoft.com/office/drawing/2014/main" id="{68CB48D3-8778-4D51-84FF-401AE9D0621A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49150" y="1362097"/>
            <a:ext cx="1418893" cy="869221"/>
          </a:xfrm>
          <a:prstGeom prst="rect">
            <a:avLst/>
          </a:prstGeom>
        </p:spPr>
      </p:pic>
      <p:pic>
        <p:nvPicPr>
          <p:cNvPr id="107" name="Picture 106" descr="A picture containing cake, sitting, indoor, table&#10;&#10;Description automatically generated">
            <a:extLst>
              <a:ext uri="{FF2B5EF4-FFF2-40B4-BE49-F238E27FC236}">
                <a16:creationId xmlns:a16="http://schemas.microsoft.com/office/drawing/2014/main" id="{9467DBEA-A0F5-4958-9E2B-61ED8EC80698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73113" y="1497934"/>
            <a:ext cx="1460537" cy="803689"/>
          </a:xfrm>
          <a:prstGeom prst="rect">
            <a:avLst/>
          </a:prstGeom>
        </p:spPr>
      </p:pic>
      <p:grpSp>
        <p:nvGrpSpPr>
          <p:cNvPr id="108" name="Group 107">
            <a:extLst>
              <a:ext uri="{FF2B5EF4-FFF2-40B4-BE49-F238E27FC236}">
                <a16:creationId xmlns:a16="http://schemas.microsoft.com/office/drawing/2014/main" id="{A9DD9272-5515-48FF-A6E1-7945D8615B66}"/>
              </a:ext>
            </a:extLst>
          </p:cNvPr>
          <p:cNvGrpSpPr/>
          <p:nvPr/>
        </p:nvGrpSpPr>
        <p:grpSpPr>
          <a:xfrm>
            <a:off x="10543238" y="3251638"/>
            <a:ext cx="1766575" cy="859840"/>
            <a:chOff x="11421809" y="3188510"/>
            <a:chExt cx="2408057" cy="859840"/>
          </a:xfrm>
        </p:grpSpPr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CAB1FF54-AD00-4E8A-89A1-B73936DD246B}"/>
                </a:ext>
              </a:extLst>
            </p:cNvPr>
            <p:cNvSpPr txBox="1"/>
            <p:nvPr/>
          </p:nvSpPr>
          <p:spPr>
            <a:xfrm>
              <a:off x="11421809" y="3188510"/>
              <a:ext cx="9771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accent2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2020</a:t>
              </a:r>
              <a:endParaRPr lang="en-IN" b="1" dirty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602BFDCE-BF09-4029-98E8-FB7A23B2DA10}"/>
                </a:ext>
              </a:extLst>
            </p:cNvPr>
            <p:cNvSpPr txBox="1"/>
            <p:nvPr/>
          </p:nvSpPr>
          <p:spPr>
            <a:xfrm>
              <a:off x="11484772" y="3525130"/>
              <a:ext cx="2345094" cy="523220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>
                <a:defRPr/>
              </a:pPr>
              <a:r>
                <a:rPr lang="en-US" sz="14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Aerospray</a:t>
              </a:r>
              <a:r>
                <a:rPr lang="en-US" sz="14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®</a:t>
              </a:r>
              <a:r>
                <a:rPr lang="en-US" sz="14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Cytology Stainer </a:t>
              </a:r>
            </a:p>
          </p:txBody>
        </p:sp>
      </p:grpSp>
      <p:pic>
        <p:nvPicPr>
          <p:cNvPr id="1028" name="Picture 4" descr="Image result for patent">
            <a:extLst>
              <a:ext uri="{FF2B5EF4-FFF2-40B4-BE49-F238E27FC236}">
                <a16:creationId xmlns:a16="http://schemas.microsoft.com/office/drawing/2014/main" id="{EDC412A1-3303-4528-BB19-5598C245F4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8521" y="6123400"/>
            <a:ext cx="709778" cy="584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" name="TextBox 111">
            <a:extLst>
              <a:ext uri="{FF2B5EF4-FFF2-40B4-BE49-F238E27FC236}">
                <a16:creationId xmlns:a16="http://schemas.microsoft.com/office/drawing/2014/main" id="{AD2F2AFA-0642-48AE-BE66-15AD934564A3}"/>
              </a:ext>
            </a:extLst>
          </p:cNvPr>
          <p:cNvSpPr txBox="1"/>
          <p:nvPr/>
        </p:nvSpPr>
        <p:spPr>
          <a:xfrm>
            <a:off x="4108299" y="6423743"/>
            <a:ext cx="5147082" cy="307777"/>
          </a:xfrm>
          <a:prstGeom prst="rect">
            <a:avLst/>
          </a:prstGeom>
          <a:noFill/>
        </p:spPr>
        <p:txBody>
          <a:bodyPr wrap="square" lIns="0" rIns="0" rtlCol="0" anchor="t">
            <a:spAutoFit/>
          </a:bodyPr>
          <a:lstStyle/>
          <a:p>
            <a:pPr>
              <a:defRPr/>
            </a:pPr>
            <a:r>
              <a:rPr lang="en-US" sz="1400" i="1" kern="0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Nearly 30 patents over the lifespan of Aerospray</a:t>
            </a:r>
            <a:r>
              <a:rPr lang="en-US" sz="1400" i="1" kern="0" dirty="0">
                <a:solidFill>
                  <a:srgbClr val="C0000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®</a:t>
            </a:r>
            <a:r>
              <a:rPr lang="en-US" sz="1400" i="1" kern="0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C71700-3C19-4186-F4FD-E674A7D43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478" y="353866"/>
            <a:ext cx="9750760" cy="443198"/>
          </a:xfrm>
        </p:spPr>
        <p:txBody>
          <a:bodyPr/>
          <a:lstStyle/>
          <a:p>
            <a:r>
              <a:rPr lang="en-US" dirty="0"/>
              <a:t>Our reputation sets us apart from the competition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DB4868-935A-BF2F-9C1D-B710F73BDFA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37 years of staining expertise</a:t>
            </a:r>
          </a:p>
        </p:txBody>
      </p:sp>
    </p:spTree>
    <p:extLst>
      <p:ext uri="{BB962C8B-B14F-4D97-AF65-F5344CB8AC3E}">
        <p14:creationId xmlns:p14="http://schemas.microsoft.com/office/powerpoint/2010/main" val="40682726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oogle Shape;353;p27">
            <a:extLst>
              <a:ext uri="{FF2B5EF4-FFF2-40B4-BE49-F238E27FC236}">
                <a16:creationId xmlns:a16="http://schemas.microsoft.com/office/drawing/2014/main" id="{24833775-0245-4EDD-8E25-5D3060EC9887}"/>
              </a:ext>
            </a:extLst>
          </p:cNvPr>
          <p:cNvGrpSpPr/>
          <p:nvPr/>
        </p:nvGrpSpPr>
        <p:grpSpPr>
          <a:xfrm>
            <a:off x="6502132" y="661164"/>
            <a:ext cx="1539498" cy="109728"/>
            <a:chOff x="6432882" y="1014568"/>
            <a:chExt cx="1539498" cy="109728"/>
          </a:xfrm>
          <a:solidFill>
            <a:schemeClr val="tx1">
              <a:lumMod val="40000"/>
              <a:lumOff val="60000"/>
            </a:schemeClr>
          </a:solidFill>
        </p:grpSpPr>
        <p:cxnSp>
          <p:nvCxnSpPr>
            <p:cNvPr id="59" name="Google Shape;354;p27">
              <a:extLst>
                <a:ext uri="{FF2B5EF4-FFF2-40B4-BE49-F238E27FC236}">
                  <a16:creationId xmlns:a16="http://schemas.microsoft.com/office/drawing/2014/main" id="{920D97D6-DB3C-45C5-931D-8870E367A8AF}"/>
                </a:ext>
              </a:extLst>
            </p:cNvPr>
            <p:cNvCxnSpPr/>
            <p:nvPr/>
          </p:nvCxnSpPr>
          <p:spPr>
            <a:xfrm rot="10800000" flipH="1">
              <a:off x="6432882" y="1069432"/>
              <a:ext cx="1539498" cy="15498"/>
            </a:xfrm>
            <a:prstGeom prst="straightConnector1">
              <a:avLst/>
            </a:prstGeom>
            <a:grpFill/>
            <a:ln w="9525" cap="flat" cmpd="sng">
              <a:solidFill>
                <a:schemeClr val="tx1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60" name="Google Shape;355;p27">
              <a:extLst>
                <a:ext uri="{FF2B5EF4-FFF2-40B4-BE49-F238E27FC236}">
                  <a16:creationId xmlns:a16="http://schemas.microsoft.com/office/drawing/2014/main" id="{2E7BBC3A-4328-43A7-9F8A-648C7AAC5E89}"/>
                </a:ext>
              </a:extLst>
            </p:cNvPr>
            <p:cNvSpPr/>
            <p:nvPr/>
          </p:nvSpPr>
          <p:spPr>
            <a:xfrm>
              <a:off x="7862652" y="1014568"/>
              <a:ext cx="109728" cy="109728"/>
            </a:xfrm>
            <a:prstGeom prst="ellipse">
              <a:avLst/>
            </a:prstGeom>
            <a:grpFill/>
            <a:ln>
              <a:solidFill>
                <a:schemeClr val="tx1">
                  <a:lumMod val="20000"/>
                  <a:lumOff val="80000"/>
                </a:schemeClr>
              </a:solidFill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50" name="Google Shape;350;p27"/>
          <p:cNvSpPr txBox="1"/>
          <p:nvPr/>
        </p:nvSpPr>
        <p:spPr>
          <a:xfrm>
            <a:off x="22594" y="4919194"/>
            <a:ext cx="1132501" cy="128679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1" name="Google Shape;351;p27"/>
          <p:cNvSpPr txBox="1"/>
          <p:nvPr/>
        </p:nvSpPr>
        <p:spPr>
          <a:xfrm>
            <a:off x="12906" y="5497713"/>
            <a:ext cx="1132501" cy="128679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2" name="Google Shape;352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5729" y="-379195"/>
            <a:ext cx="669938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53" name="Google Shape;353;p27"/>
          <p:cNvGrpSpPr/>
          <p:nvPr/>
        </p:nvGrpSpPr>
        <p:grpSpPr>
          <a:xfrm>
            <a:off x="4566657" y="3271433"/>
            <a:ext cx="1539498" cy="109728"/>
            <a:chOff x="6432882" y="1014568"/>
            <a:chExt cx="1539498" cy="109728"/>
          </a:xfrm>
          <a:solidFill>
            <a:schemeClr val="tx1">
              <a:lumMod val="40000"/>
              <a:lumOff val="60000"/>
            </a:schemeClr>
          </a:solidFill>
        </p:grpSpPr>
        <p:cxnSp>
          <p:nvCxnSpPr>
            <p:cNvPr id="354" name="Google Shape;354;p27"/>
            <p:cNvCxnSpPr/>
            <p:nvPr/>
          </p:nvCxnSpPr>
          <p:spPr>
            <a:xfrm rot="10800000" flipH="1">
              <a:off x="6432882" y="1069432"/>
              <a:ext cx="1539498" cy="15498"/>
            </a:xfrm>
            <a:prstGeom prst="straightConnector1">
              <a:avLst/>
            </a:prstGeom>
            <a:grpFill/>
            <a:ln w="9525" cap="flat" cmpd="sng">
              <a:solidFill>
                <a:schemeClr val="tx1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355" name="Google Shape;355;p27"/>
            <p:cNvSpPr/>
            <p:nvPr/>
          </p:nvSpPr>
          <p:spPr>
            <a:xfrm>
              <a:off x="7862652" y="1014568"/>
              <a:ext cx="109728" cy="109728"/>
            </a:xfrm>
            <a:prstGeom prst="ellipse">
              <a:avLst/>
            </a:prstGeom>
            <a:grpFill/>
            <a:ln>
              <a:solidFill>
                <a:schemeClr val="tx1">
                  <a:lumMod val="20000"/>
                  <a:lumOff val="80000"/>
                </a:schemeClr>
              </a:solidFill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56" name="Google Shape;356;p27"/>
          <p:cNvGrpSpPr/>
          <p:nvPr/>
        </p:nvGrpSpPr>
        <p:grpSpPr>
          <a:xfrm>
            <a:off x="3561230" y="4593658"/>
            <a:ext cx="1567206" cy="109728"/>
            <a:chOff x="6432882" y="1014568"/>
            <a:chExt cx="1567206" cy="109728"/>
          </a:xfrm>
          <a:solidFill>
            <a:schemeClr val="tx1">
              <a:lumMod val="40000"/>
              <a:lumOff val="60000"/>
            </a:schemeClr>
          </a:solidFill>
        </p:grpSpPr>
        <p:cxnSp>
          <p:nvCxnSpPr>
            <p:cNvPr id="357" name="Google Shape;357;p27"/>
            <p:cNvCxnSpPr/>
            <p:nvPr/>
          </p:nvCxnSpPr>
          <p:spPr>
            <a:xfrm rot="10800000" flipH="1">
              <a:off x="6432882" y="1069432"/>
              <a:ext cx="1539498" cy="15498"/>
            </a:xfrm>
            <a:prstGeom prst="straightConnector1">
              <a:avLst/>
            </a:prstGeom>
            <a:grpFill/>
            <a:ln w="9525" cap="flat" cmpd="sng">
              <a:solidFill>
                <a:schemeClr val="tx1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358" name="Google Shape;358;p27"/>
            <p:cNvSpPr/>
            <p:nvPr/>
          </p:nvSpPr>
          <p:spPr>
            <a:xfrm>
              <a:off x="7890360" y="1014568"/>
              <a:ext cx="109728" cy="109728"/>
            </a:xfrm>
            <a:prstGeom prst="ellipse">
              <a:avLst/>
            </a:prstGeom>
            <a:grpFill/>
            <a:ln>
              <a:solidFill>
                <a:schemeClr val="tx1">
                  <a:lumMod val="20000"/>
                  <a:lumOff val="80000"/>
                </a:schemeClr>
              </a:solidFill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59" name="Google Shape;359;p27"/>
          <p:cNvGrpSpPr/>
          <p:nvPr/>
        </p:nvGrpSpPr>
        <p:grpSpPr>
          <a:xfrm>
            <a:off x="2501944" y="5882853"/>
            <a:ext cx="1539498" cy="109728"/>
            <a:chOff x="6432882" y="1014568"/>
            <a:chExt cx="1539498" cy="109728"/>
          </a:xfrm>
          <a:solidFill>
            <a:schemeClr val="tx1">
              <a:lumMod val="40000"/>
              <a:lumOff val="60000"/>
            </a:schemeClr>
          </a:solidFill>
        </p:grpSpPr>
        <p:cxnSp>
          <p:nvCxnSpPr>
            <p:cNvPr id="360" name="Google Shape;360;p27"/>
            <p:cNvCxnSpPr/>
            <p:nvPr/>
          </p:nvCxnSpPr>
          <p:spPr>
            <a:xfrm rot="10800000" flipH="1">
              <a:off x="6432882" y="1069432"/>
              <a:ext cx="1539498" cy="15498"/>
            </a:xfrm>
            <a:prstGeom prst="straightConnector1">
              <a:avLst/>
            </a:prstGeom>
            <a:grpFill/>
            <a:ln w="9525" cap="flat" cmpd="sng">
              <a:solidFill>
                <a:schemeClr val="tx1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361" name="Google Shape;361;p27"/>
            <p:cNvSpPr/>
            <p:nvPr/>
          </p:nvSpPr>
          <p:spPr>
            <a:xfrm>
              <a:off x="7862652" y="1014568"/>
              <a:ext cx="109728" cy="109728"/>
            </a:xfrm>
            <a:prstGeom prst="ellipse">
              <a:avLst/>
            </a:prstGeom>
            <a:grpFill/>
            <a:ln>
              <a:solidFill>
                <a:schemeClr val="tx1">
                  <a:lumMod val="20000"/>
                  <a:lumOff val="80000"/>
                </a:schemeClr>
              </a:solidFill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5" name="Google Shape;365;p27"/>
          <p:cNvGrpSpPr/>
          <p:nvPr/>
        </p:nvGrpSpPr>
        <p:grpSpPr>
          <a:xfrm>
            <a:off x="5747545" y="1968621"/>
            <a:ext cx="1539498" cy="109728"/>
            <a:chOff x="6432882" y="1014568"/>
            <a:chExt cx="1539498" cy="109728"/>
          </a:xfrm>
        </p:grpSpPr>
        <p:cxnSp>
          <p:nvCxnSpPr>
            <p:cNvPr id="366" name="Google Shape;366;p27"/>
            <p:cNvCxnSpPr/>
            <p:nvPr/>
          </p:nvCxnSpPr>
          <p:spPr>
            <a:xfrm rot="10800000" flipH="1">
              <a:off x="6432882" y="1069432"/>
              <a:ext cx="1539498" cy="15498"/>
            </a:xfrm>
            <a:prstGeom prst="straightConnector1">
              <a:avLst/>
            </a:prstGeom>
            <a:noFill/>
            <a:ln w="9525" cap="flat" cmpd="sng">
              <a:solidFill>
                <a:srgbClr val="77B724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367" name="Google Shape;367;p27"/>
            <p:cNvSpPr/>
            <p:nvPr/>
          </p:nvSpPr>
          <p:spPr>
            <a:xfrm>
              <a:off x="7862652" y="1014568"/>
              <a:ext cx="109728" cy="1097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68" name="Google Shape;368;p27"/>
          <p:cNvSpPr/>
          <p:nvPr/>
        </p:nvSpPr>
        <p:spPr>
          <a:xfrm>
            <a:off x="2399088" y="0"/>
            <a:ext cx="4532161" cy="6141465"/>
          </a:xfrm>
          <a:custGeom>
            <a:avLst/>
            <a:gdLst/>
            <a:ahLst/>
            <a:cxnLst/>
            <a:rect l="l" t="t" r="r" b="b"/>
            <a:pathLst>
              <a:path w="1475" h="1999" extrusionOk="0">
                <a:moveTo>
                  <a:pt x="1414" y="425"/>
                </a:moveTo>
                <a:cubicBezTo>
                  <a:pt x="91" y="1945"/>
                  <a:pt x="91" y="1945"/>
                  <a:pt x="91" y="1945"/>
                </a:cubicBezTo>
                <a:cubicBezTo>
                  <a:pt x="66" y="1973"/>
                  <a:pt x="34" y="1991"/>
                  <a:pt x="0" y="1999"/>
                </a:cubicBezTo>
                <a:cubicBezTo>
                  <a:pt x="1258" y="553"/>
                  <a:pt x="1258" y="553"/>
                  <a:pt x="1258" y="553"/>
                </a:cubicBezTo>
                <a:cubicBezTo>
                  <a:pt x="1319" y="483"/>
                  <a:pt x="1311" y="377"/>
                  <a:pt x="1241" y="316"/>
                </a:cubicBezTo>
                <a:cubicBezTo>
                  <a:pt x="878" y="0"/>
                  <a:pt x="878" y="0"/>
                  <a:pt x="878" y="0"/>
                </a:cubicBezTo>
                <a:cubicBezTo>
                  <a:pt x="1181" y="0"/>
                  <a:pt x="1181" y="0"/>
                  <a:pt x="1181" y="0"/>
                </a:cubicBezTo>
                <a:cubicBezTo>
                  <a:pt x="1397" y="188"/>
                  <a:pt x="1397" y="188"/>
                  <a:pt x="1397" y="188"/>
                </a:cubicBezTo>
                <a:cubicBezTo>
                  <a:pt x="1467" y="249"/>
                  <a:pt x="1475" y="355"/>
                  <a:pt x="1414" y="42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9" name="Google Shape;369;p27"/>
          <p:cNvSpPr/>
          <p:nvPr/>
        </p:nvSpPr>
        <p:spPr>
          <a:xfrm>
            <a:off x="1" y="3183913"/>
            <a:ext cx="2835285" cy="2582489"/>
          </a:xfrm>
          <a:custGeom>
            <a:avLst/>
            <a:gdLst/>
            <a:ahLst/>
            <a:cxnLst/>
            <a:rect l="l" t="t" r="r" b="b"/>
            <a:pathLst>
              <a:path w="923" h="841" extrusionOk="0">
                <a:moveTo>
                  <a:pt x="923" y="639"/>
                </a:moveTo>
                <a:cubicBezTo>
                  <a:pt x="814" y="764"/>
                  <a:pt x="814" y="764"/>
                  <a:pt x="814" y="764"/>
                </a:cubicBezTo>
                <a:cubicBezTo>
                  <a:pt x="753" y="834"/>
                  <a:pt x="647" y="841"/>
                  <a:pt x="577" y="780"/>
                </a:cubicBezTo>
                <a:cubicBezTo>
                  <a:pt x="0" y="283"/>
                  <a:pt x="0" y="283"/>
                  <a:pt x="0" y="283"/>
                </a:cubicBezTo>
                <a:cubicBezTo>
                  <a:pt x="0" y="0"/>
                  <a:pt x="0" y="0"/>
                  <a:pt x="0" y="0"/>
                </a:cubicBezTo>
                <a:cubicBezTo>
                  <a:pt x="705" y="623"/>
                  <a:pt x="705" y="623"/>
                  <a:pt x="705" y="623"/>
                </a:cubicBezTo>
                <a:cubicBezTo>
                  <a:pt x="767" y="678"/>
                  <a:pt x="856" y="682"/>
                  <a:pt x="923" y="639"/>
                </a:cubicBezTo>
                <a:close/>
              </a:path>
            </a:pathLst>
          </a:custGeom>
          <a:solidFill>
            <a:schemeClr val="accent1">
              <a:alpha val="4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0" name="Google Shape;370;p27"/>
          <p:cNvSpPr/>
          <p:nvPr/>
        </p:nvSpPr>
        <p:spPr>
          <a:xfrm>
            <a:off x="1" y="3914214"/>
            <a:ext cx="3978652" cy="2380913"/>
          </a:xfrm>
          <a:custGeom>
            <a:avLst/>
            <a:gdLst/>
            <a:ahLst/>
            <a:cxnLst/>
            <a:rect l="l" t="t" r="r" b="b"/>
            <a:pathLst>
              <a:path w="1295" h="775" extrusionOk="0">
                <a:moveTo>
                  <a:pt x="1288" y="30"/>
                </a:moveTo>
                <a:cubicBezTo>
                  <a:pt x="709" y="698"/>
                  <a:pt x="709" y="698"/>
                  <a:pt x="709" y="698"/>
                </a:cubicBezTo>
                <a:cubicBezTo>
                  <a:pt x="648" y="768"/>
                  <a:pt x="542" y="775"/>
                  <a:pt x="472" y="714"/>
                </a:cubicBezTo>
                <a:cubicBezTo>
                  <a:pt x="0" y="300"/>
                  <a:pt x="0" y="300"/>
                  <a:pt x="0" y="300"/>
                </a:cubicBezTo>
                <a:cubicBezTo>
                  <a:pt x="0" y="44"/>
                  <a:pt x="0" y="44"/>
                  <a:pt x="0" y="44"/>
                </a:cubicBezTo>
                <a:cubicBezTo>
                  <a:pt x="577" y="542"/>
                  <a:pt x="577" y="542"/>
                  <a:pt x="577" y="542"/>
                </a:cubicBezTo>
                <a:cubicBezTo>
                  <a:pt x="647" y="603"/>
                  <a:pt x="753" y="596"/>
                  <a:pt x="814" y="526"/>
                </a:cubicBezTo>
                <a:cubicBezTo>
                  <a:pt x="923" y="401"/>
                  <a:pt x="923" y="401"/>
                  <a:pt x="923" y="401"/>
                </a:cubicBezTo>
                <a:cubicBezTo>
                  <a:pt x="1263" y="8"/>
                  <a:pt x="1263" y="8"/>
                  <a:pt x="1263" y="8"/>
                </a:cubicBezTo>
                <a:cubicBezTo>
                  <a:pt x="1269" y="1"/>
                  <a:pt x="1279" y="0"/>
                  <a:pt x="1286" y="5"/>
                </a:cubicBezTo>
                <a:cubicBezTo>
                  <a:pt x="1294" y="11"/>
                  <a:pt x="1295" y="22"/>
                  <a:pt x="1288" y="3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1" name="Google Shape;371;p27"/>
          <p:cNvSpPr/>
          <p:nvPr/>
        </p:nvSpPr>
        <p:spPr>
          <a:xfrm>
            <a:off x="4046396" y="3210349"/>
            <a:ext cx="543595" cy="606381"/>
          </a:xfrm>
          <a:custGeom>
            <a:avLst/>
            <a:gdLst/>
            <a:ahLst/>
            <a:cxnLst/>
            <a:rect l="l" t="t" r="r" b="b"/>
            <a:pathLst>
              <a:path w="177" h="197" extrusionOk="0">
                <a:moveTo>
                  <a:pt x="168" y="5"/>
                </a:moveTo>
                <a:cubicBezTo>
                  <a:pt x="168" y="5"/>
                  <a:pt x="168" y="5"/>
                  <a:pt x="168" y="5"/>
                </a:cubicBezTo>
                <a:cubicBezTo>
                  <a:pt x="176" y="11"/>
                  <a:pt x="177" y="22"/>
                  <a:pt x="171" y="29"/>
                </a:cubicBezTo>
                <a:cubicBezTo>
                  <a:pt x="32" y="189"/>
                  <a:pt x="32" y="189"/>
                  <a:pt x="32" y="189"/>
                </a:cubicBezTo>
                <a:cubicBezTo>
                  <a:pt x="26" y="196"/>
                  <a:pt x="16" y="197"/>
                  <a:pt x="9" y="192"/>
                </a:cubicBezTo>
                <a:cubicBezTo>
                  <a:pt x="9" y="192"/>
                  <a:pt x="9" y="192"/>
                  <a:pt x="9" y="192"/>
                </a:cubicBezTo>
                <a:cubicBezTo>
                  <a:pt x="1" y="186"/>
                  <a:pt x="0" y="175"/>
                  <a:pt x="7" y="168"/>
                </a:cubicBezTo>
                <a:cubicBezTo>
                  <a:pt x="145" y="8"/>
                  <a:pt x="145" y="8"/>
                  <a:pt x="145" y="8"/>
                </a:cubicBezTo>
                <a:cubicBezTo>
                  <a:pt x="151" y="1"/>
                  <a:pt x="161" y="0"/>
                  <a:pt x="168" y="5"/>
                </a:cubicBezTo>
                <a:close/>
              </a:path>
            </a:pathLst>
          </a:custGeom>
          <a:gradFill>
            <a:gsLst>
              <a:gs pos="0">
                <a:srgbClr val="04BEFE">
                  <a:alpha val="51372"/>
                </a:srgbClr>
              </a:gs>
              <a:gs pos="100000">
                <a:srgbClr val="4498EC">
                  <a:alpha val="0"/>
                </a:srgbClr>
              </a:gs>
            </a:gsLst>
            <a:lin ang="27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2" name="Google Shape;372;p27"/>
          <p:cNvSpPr/>
          <p:nvPr/>
        </p:nvSpPr>
        <p:spPr>
          <a:xfrm>
            <a:off x="4795077" y="2692398"/>
            <a:ext cx="269320" cy="290798"/>
          </a:xfrm>
          <a:custGeom>
            <a:avLst/>
            <a:gdLst/>
            <a:ahLst/>
            <a:cxnLst/>
            <a:rect l="l" t="t" r="r" b="b"/>
            <a:pathLst>
              <a:path w="88" h="95" extrusionOk="0">
                <a:moveTo>
                  <a:pt x="82" y="30"/>
                </a:moveTo>
                <a:cubicBezTo>
                  <a:pt x="32" y="87"/>
                  <a:pt x="32" y="87"/>
                  <a:pt x="32" y="87"/>
                </a:cubicBezTo>
                <a:cubicBezTo>
                  <a:pt x="26" y="94"/>
                  <a:pt x="16" y="95"/>
                  <a:pt x="9" y="90"/>
                </a:cubicBezTo>
                <a:cubicBezTo>
                  <a:pt x="9" y="90"/>
                  <a:pt x="9" y="90"/>
                  <a:pt x="9" y="90"/>
                </a:cubicBezTo>
                <a:cubicBezTo>
                  <a:pt x="1" y="84"/>
                  <a:pt x="0" y="73"/>
                  <a:pt x="7" y="65"/>
                </a:cubicBezTo>
                <a:cubicBezTo>
                  <a:pt x="56" y="8"/>
                  <a:pt x="56" y="8"/>
                  <a:pt x="56" y="8"/>
                </a:cubicBezTo>
                <a:cubicBezTo>
                  <a:pt x="62" y="1"/>
                  <a:pt x="72" y="0"/>
                  <a:pt x="79" y="6"/>
                </a:cubicBezTo>
                <a:cubicBezTo>
                  <a:pt x="79" y="6"/>
                  <a:pt x="79" y="6"/>
                  <a:pt x="79" y="6"/>
                </a:cubicBezTo>
                <a:cubicBezTo>
                  <a:pt x="87" y="12"/>
                  <a:pt x="88" y="23"/>
                  <a:pt x="82" y="3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3" name="Google Shape;373;p27"/>
          <p:cNvSpPr/>
          <p:nvPr/>
        </p:nvSpPr>
        <p:spPr>
          <a:xfrm>
            <a:off x="1319226" y="810381"/>
            <a:ext cx="3326591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Aerospray®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Staining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4" name="Google Shape;374;p27"/>
          <p:cNvSpPr/>
          <p:nvPr/>
        </p:nvSpPr>
        <p:spPr>
          <a:xfrm>
            <a:off x="687117" y="408517"/>
            <a:ext cx="935956" cy="1559266"/>
          </a:xfrm>
          <a:custGeom>
            <a:avLst/>
            <a:gdLst/>
            <a:ahLst/>
            <a:cxnLst/>
            <a:rect l="l" t="t" r="r" b="b"/>
            <a:pathLst>
              <a:path w="515" h="755" extrusionOk="0">
                <a:moveTo>
                  <a:pt x="189" y="755"/>
                </a:moveTo>
                <a:lnTo>
                  <a:pt x="0" y="755"/>
                </a:lnTo>
                <a:lnTo>
                  <a:pt x="0" y="0"/>
                </a:lnTo>
                <a:lnTo>
                  <a:pt x="515" y="0"/>
                </a:lnTo>
                <a:lnTo>
                  <a:pt x="515" y="234"/>
                </a:lnTo>
                <a:lnTo>
                  <a:pt x="457" y="234"/>
                </a:lnTo>
                <a:lnTo>
                  <a:pt x="457" y="58"/>
                </a:lnTo>
                <a:lnTo>
                  <a:pt x="57" y="58"/>
                </a:lnTo>
                <a:lnTo>
                  <a:pt x="57" y="697"/>
                </a:lnTo>
                <a:lnTo>
                  <a:pt x="189" y="697"/>
                </a:lnTo>
                <a:lnTo>
                  <a:pt x="189" y="75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5" name="Google Shape;375;p27"/>
          <p:cNvSpPr/>
          <p:nvPr/>
        </p:nvSpPr>
        <p:spPr>
          <a:xfrm>
            <a:off x="5095932" y="4466580"/>
            <a:ext cx="492443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TB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44546A">
                  <a:lumMod val="40000"/>
                  <a:lumOff val="60000"/>
                </a:srgbClr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6" name="Google Shape;376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82637" y="1749054"/>
            <a:ext cx="1651056" cy="9074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Google Shape;377;p27"/>
          <p:cNvPicPr preferRelativeResize="0"/>
          <p:nvPr/>
        </p:nvPicPr>
        <p:blipFill rotWithShape="1">
          <a:blip r:embed="rId5" cstate="print">
            <a:lum bright="70000" contrast="-70000"/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69488" y="335136"/>
            <a:ext cx="2030304" cy="11685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27"/>
          <p:cNvPicPr preferRelativeResize="0"/>
          <p:nvPr/>
        </p:nvPicPr>
        <p:blipFill rotWithShape="1">
          <a:blip r:embed="rId6" cstate="print">
            <a:alphaModFix/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21149" y="2884321"/>
            <a:ext cx="2108182" cy="13121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27"/>
          <p:cNvPicPr preferRelativeResize="0"/>
          <p:nvPr/>
        </p:nvPicPr>
        <p:blipFill rotWithShape="1">
          <a:blip r:embed="rId7" cstate="print">
            <a:lum bright="70000" contrast="-70000"/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98008" y="4203672"/>
            <a:ext cx="2085297" cy="1234331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Google Shape;380;p27"/>
          <p:cNvSpPr/>
          <p:nvPr/>
        </p:nvSpPr>
        <p:spPr>
          <a:xfrm>
            <a:off x="7246650" y="1841543"/>
            <a:ext cx="195438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3A5B73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Hematology Pro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1" name="Google Shape;381;p27"/>
          <p:cNvSpPr/>
          <p:nvPr/>
        </p:nvSpPr>
        <p:spPr>
          <a:xfrm>
            <a:off x="6061898" y="3144355"/>
            <a:ext cx="845103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Gram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44546A">
                  <a:lumMod val="40000"/>
                  <a:lumOff val="60000"/>
                </a:srgbClr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2" name="Google Shape;382;p27"/>
          <p:cNvSpPr/>
          <p:nvPr/>
        </p:nvSpPr>
        <p:spPr>
          <a:xfrm>
            <a:off x="8065514" y="561328"/>
            <a:ext cx="2015039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sz="1400" b="1" kern="0" dirty="0">
                <a:solidFill>
                  <a:srgbClr val="44546A">
                    <a:lumMod val="40000"/>
                    <a:lumOff val="60000"/>
                  </a:srgbClr>
                </a:solidFill>
                <a:latin typeface="Arial"/>
                <a:cs typeface="Arial"/>
                <a:sym typeface="Arial"/>
              </a:rPr>
              <a:t>Hematology Stat</a:t>
            </a:r>
            <a:endParaRPr sz="1400" b="1" kern="0" dirty="0">
              <a:solidFill>
                <a:srgbClr val="44546A">
                  <a:lumMod val="40000"/>
                  <a:lumOff val="60000"/>
                </a:srgb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83" name="Google Shape;383;p27"/>
          <p:cNvSpPr/>
          <p:nvPr/>
        </p:nvSpPr>
        <p:spPr>
          <a:xfrm>
            <a:off x="4008962" y="5746746"/>
            <a:ext cx="998991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Cytology 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44546A">
                  <a:lumMod val="40000"/>
                  <a:lumOff val="60000"/>
                </a:srgbClr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4" name="Google Shape;384;p27"/>
          <p:cNvPicPr preferRelativeResize="0"/>
          <p:nvPr/>
        </p:nvPicPr>
        <p:blipFill rotWithShape="1">
          <a:blip r:embed="rId8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97332" y="2702128"/>
            <a:ext cx="1816456" cy="14491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pic>
      <p:sp>
        <p:nvSpPr>
          <p:cNvPr id="385" name="Google Shape;385;p27"/>
          <p:cNvSpPr/>
          <p:nvPr/>
        </p:nvSpPr>
        <p:spPr>
          <a:xfrm>
            <a:off x="10026240" y="2680473"/>
            <a:ext cx="198964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3A5B73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CytoPro® Rotor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3A5B73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6" name="Google Shape;386;p27"/>
          <p:cNvSpPr/>
          <p:nvPr/>
        </p:nvSpPr>
        <p:spPr>
          <a:xfrm>
            <a:off x="8379355" y="4949230"/>
            <a:ext cx="156004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3A5B73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Aerospray®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3A5B73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Reagents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7" name="Google Shape;387;p27"/>
          <p:cNvPicPr preferRelativeResize="0"/>
          <p:nvPr/>
        </p:nvPicPr>
        <p:blipFill rotWithShape="1">
          <a:blip r:embed="rId9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9546" y="5024573"/>
            <a:ext cx="1327047" cy="971715"/>
          </a:xfrm>
          <a:prstGeom prst="rect">
            <a:avLst/>
          </a:prstGeom>
          <a:noFill/>
          <a:ln>
            <a:noFill/>
          </a:ln>
        </p:spPr>
      </p:pic>
      <p:sp>
        <p:nvSpPr>
          <p:cNvPr id="388" name="Google Shape;388;p27"/>
          <p:cNvSpPr txBox="1"/>
          <p:nvPr/>
        </p:nvSpPr>
        <p:spPr>
          <a:xfrm>
            <a:off x="8175242" y="879299"/>
            <a:ext cx="2344551" cy="907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tabLst/>
              <a:defRPr/>
            </a:pPr>
            <a:r>
              <a:rPr lang="en-US" sz="1000" kern="0" dirty="0">
                <a:ln>
                  <a:solidFill>
                    <a:srgbClr val="5F5F5F">
                      <a:lumMod val="20000"/>
                      <a:lumOff val="80000"/>
                    </a:srgbClr>
                  </a:solidFill>
                </a:ln>
                <a:solidFill>
                  <a:srgbClr val="222A35"/>
                </a:solidFill>
                <a:latin typeface="Arial"/>
                <a:cs typeface="Arial"/>
                <a:sym typeface="Arial"/>
              </a:rPr>
              <a:t>Automates the staining of blood smears and bone marrow samples to facilitate enhanced clarity and debris free slides using thiazine and eosin aqueous based staining techniques.</a:t>
            </a:r>
            <a:endParaRPr sz="1000" kern="0" dirty="0">
              <a:ln>
                <a:solidFill>
                  <a:srgbClr val="5F5F5F">
                    <a:lumMod val="20000"/>
                    <a:lumOff val="80000"/>
                  </a:srgbClr>
                </a:solidFill>
              </a:ln>
              <a:solidFill>
                <a:srgbClr val="222A35"/>
              </a:solidFill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tabLst/>
              <a:defRPr/>
            </a:pPr>
            <a:endParaRPr kumimoji="0" sz="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9" name="Google Shape;389;p27"/>
          <p:cNvSpPr txBox="1"/>
          <p:nvPr/>
        </p:nvSpPr>
        <p:spPr>
          <a:xfrm>
            <a:off x="7355322" y="2164818"/>
            <a:ext cx="2378868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Automates the staining of blood and other body fluids to facilitate enhanced clarity using a rapid stain mode, a longer Wright-Giemsa mode, a May Grünwald Giemsa (MGG) mode or custom settings.</a:t>
            </a:r>
            <a:endParaRPr kumimoji="0" sz="900" b="0" i="0" u="none" strike="noStrike" kern="0" cap="none" spc="0" normalizeH="0" baseline="0" noProof="0" dirty="0">
              <a:ln>
                <a:noFill/>
              </a:ln>
              <a:solidFill>
                <a:srgbClr val="222A35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0" name="Google Shape;390;p27"/>
          <p:cNvSpPr txBox="1"/>
          <p:nvPr/>
        </p:nvSpPr>
        <p:spPr>
          <a:xfrm>
            <a:off x="6203197" y="3459881"/>
            <a:ext cx="2452406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solidFill>
                    <a:srgbClr val="5F5F5F">
                      <a:lumMod val="20000"/>
                      <a:lumOff val="80000"/>
                    </a:srgbClr>
                  </a:solidFill>
                </a:ln>
                <a:solidFill>
                  <a:srgbClr val="222A35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Automates the staining of pure strain isolate smears and human specimens with microorganisms to facilitate enhanced clarity and debris free slides using the Gram differentiation method.</a:t>
            </a:r>
            <a:endParaRPr kumimoji="0" sz="900" b="0" i="0" u="none" strike="noStrike" kern="0" cap="none" spc="0" normalizeH="0" baseline="0" noProof="0" dirty="0">
              <a:ln>
                <a:solidFill>
                  <a:srgbClr val="5F5F5F">
                    <a:lumMod val="20000"/>
                    <a:lumOff val="80000"/>
                  </a:srgbClr>
                </a:solidFill>
              </a:ln>
              <a:solidFill>
                <a:srgbClr val="222A35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1" name="Google Shape;391;p27"/>
          <p:cNvSpPr txBox="1"/>
          <p:nvPr/>
        </p:nvSpPr>
        <p:spPr>
          <a:xfrm>
            <a:off x="9960350" y="3994432"/>
            <a:ext cx="2055537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Automates the cytocentrifugation of cell suspensions to facilitate the sedimentation of cells onto a slide using patented chamber designs and pad absorption method.</a:t>
            </a:r>
            <a:endParaRPr kumimoji="0" sz="900" b="0" i="0" u="none" strike="noStrike" kern="0" cap="none" spc="0" normalizeH="0" baseline="0" noProof="0" dirty="0">
              <a:ln>
                <a:noFill/>
              </a:ln>
              <a:solidFill>
                <a:srgbClr val="222A35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27"/>
          <p:cNvSpPr txBox="1"/>
          <p:nvPr/>
        </p:nvSpPr>
        <p:spPr>
          <a:xfrm>
            <a:off x="5203694" y="4781825"/>
            <a:ext cx="2305003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solidFill>
                    <a:srgbClr val="5F5F5F">
                      <a:lumMod val="20000"/>
                      <a:lumOff val="80000"/>
                    </a:srgbClr>
                  </a:solidFill>
                </a:ln>
                <a:solidFill>
                  <a:srgbClr val="222A35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Automates the staining of body fluid specimens to facilitate the detection of acid-fast bacilli including mycobacterium tuberculosis using either fluorescence or carbol fuchsin staining.</a:t>
            </a:r>
            <a:endParaRPr kumimoji="0" sz="900" b="0" i="0" u="none" strike="noStrike" kern="0" cap="none" spc="0" normalizeH="0" baseline="0" noProof="0" dirty="0">
              <a:ln>
                <a:solidFill>
                  <a:srgbClr val="5F5F5F">
                    <a:lumMod val="20000"/>
                    <a:lumOff val="80000"/>
                  </a:srgbClr>
                </a:solidFill>
              </a:ln>
              <a:solidFill>
                <a:srgbClr val="222A35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3" name="Google Shape;393;p27"/>
          <p:cNvSpPr txBox="1"/>
          <p:nvPr/>
        </p:nvSpPr>
        <p:spPr>
          <a:xfrm>
            <a:off x="4119318" y="6065487"/>
            <a:ext cx="2472430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solidFill>
                    <a:srgbClr val="5F5F5F">
                      <a:lumMod val="20000"/>
                      <a:lumOff val="80000"/>
                    </a:srgbClr>
                  </a:solidFill>
                </a:ln>
                <a:solidFill>
                  <a:srgbClr val="222A35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Automates the staining of cytology specimens to facilitate the examination of an array of cell differentiations utilizing Papanicolaou staining techniques.</a:t>
            </a:r>
            <a:endParaRPr kumimoji="0" sz="900" b="0" i="0" u="none" strike="noStrike" kern="0" cap="none" spc="0" normalizeH="0" baseline="0" noProof="0" dirty="0">
              <a:ln>
                <a:solidFill>
                  <a:srgbClr val="5F5F5F">
                    <a:lumMod val="20000"/>
                    <a:lumOff val="80000"/>
                  </a:srgbClr>
                </a:solidFill>
              </a:ln>
              <a:solidFill>
                <a:srgbClr val="222A35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4" name="Google Shape;394;p27"/>
          <p:cNvSpPr txBox="1"/>
          <p:nvPr/>
        </p:nvSpPr>
        <p:spPr>
          <a:xfrm>
            <a:off x="8483899" y="5583241"/>
            <a:ext cx="123564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Intended for use exclusively with Aerospray® Stainers.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95" name="Google Shape;395;p27"/>
          <p:cNvGrpSpPr/>
          <p:nvPr/>
        </p:nvGrpSpPr>
        <p:grpSpPr>
          <a:xfrm>
            <a:off x="2282085" y="340597"/>
            <a:ext cx="571445" cy="590051"/>
            <a:chOff x="655782" y="281440"/>
            <a:chExt cx="1193723" cy="1188132"/>
          </a:xfrm>
        </p:grpSpPr>
        <p:sp>
          <p:nvSpPr>
            <p:cNvPr id="396" name="Google Shape;396;p27"/>
            <p:cNvSpPr/>
            <p:nvPr/>
          </p:nvSpPr>
          <p:spPr>
            <a:xfrm>
              <a:off x="665018" y="304800"/>
              <a:ext cx="1141413" cy="1141413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97" name="Google Shape;397;p27"/>
            <p:cNvPicPr preferRelativeResize="0"/>
            <p:nvPr/>
          </p:nvPicPr>
          <p:blipFill rotWithShape="1">
            <a:blip r:embed="rId10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55782" y="281440"/>
              <a:ext cx="1193723" cy="118813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98" name="Google Shape;398;p27"/>
          <p:cNvGrpSpPr/>
          <p:nvPr/>
        </p:nvGrpSpPr>
        <p:grpSpPr>
          <a:xfrm>
            <a:off x="1696758" y="358551"/>
            <a:ext cx="569425" cy="577793"/>
            <a:chOff x="291294" y="180357"/>
            <a:chExt cx="1141413" cy="1141413"/>
          </a:xfrm>
        </p:grpSpPr>
        <p:sp>
          <p:nvSpPr>
            <p:cNvPr id="399" name="Google Shape;399;p27"/>
            <p:cNvSpPr/>
            <p:nvPr/>
          </p:nvSpPr>
          <p:spPr>
            <a:xfrm>
              <a:off x="291294" y="180357"/>
              <a:ext cx="1141413" cy="114141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7AB929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00" name="Google Shape;400;p27"/>
            <p:cNvPicPr preferRelativeResize="0"/>
            <p:nvPr/>
          </p:nvPicPr>
          <p:blipFill rotWithShape="1">
            <a:blip r:embed="rId11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79225" y="260604"/>
              <a:ext cx="980918" cy="980918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401" name="Google Shape;401;p27"/>
          <p:cNvCxnSpPr/>
          <p:nvPr/>
        </p:nvCxnSpPr>
        <p:spPr>
          <a:xfrm rot="10800000" flipH="1">
            <a:off x="7038363" y="1365506"/>
            <a:ext cx="3758268" cy="5315116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02" name="Google Shape;402;p27"/>
          <p:cNvSpPr txBox="1"/>
          <p:nvPr/>
        </p:nvSpPr>
        <p:spPr>
          <a:xfrm>
            <a:off x="9896977" y="6036712"/>
            <a:ext cx="1799308" cy="169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100" b="0" i="1" u="none" strike="noStrike" kern="0" cap="none" spc="0" normalizeH="0" baseline="0" noProof="0" dirty="0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* </a:t>
            </a:r>
            <a:r>
              <a:rPr kumimoji="0" lang="en-US" sz="1050" b="0" i="1" u="none" strike="noStrike" kern="0" cap="none" spc="0" normalizeH="0" baseline="0" noProof="0" dirty="0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18-month shelf life</a:t>
            </a:r>
            <a:endParaRPr kumimoji="0" sz="1100" b="0" i="1" u="none" strike="noStrike" kern="0" cap="none" spc="0" normalizeH="0" baseline="0" noProof="0" dirty="0">
              <a:ln>
                <a:noFill/>
              </a:ln>
              <a:solidFill>
                <a:srgbClr val="222A35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3" name="Google Shape;403;p27"/>
          <p:cNvPicPr preferRelativeResize="0"/>
          <p:nvPr/>
        </p:nvPicPr>
        <p:blipFill rotWithShape="1">
          <a:blip r:embed="rId12" cstate="print">
            <a:lum bright="70000" contrast="-70000"/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05745" y="5595795"/>
            <a:ext cx="1854369" cy="1051478"/>
          </a:xfrm>
          <a:prstGeom prst="rect">
            <a:avLst/>
          </a:prstGeom>
          <a:noFill/>
          <a:ln>
            <a:noFill/>
          </a:ln>
        </p:spPr>
      </p:pic>
      <p:sp>
        <p:nvSpPr>
          <p:cNvPr id="404" name="Google Shape;404;p27"/>
          <p:cNvSpPr/>
          <p:nvPr/>
        </p:nvSpPr>
        <p:spPr>
          <a:xfrm>
            <a:off x="8808005" y="1849380"/>
            <a:ext cx="802049" cy="236806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44161958"/>
      </p:ext>
    </p:extLst>
  </p:cSld>
  <p:clrMapOvr>
    <a:masterClrMapping/>
  </p:clrMapOvr>
  <p:transition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PPRESENTATIONGUID" val="371f582b-7918-4958-bc1a-fed66dcf7d32"/>
  <p:tag name="WASPOLLED" val="BD9FF636A0D94697B7931413FACF0842"/>
  <p:tag name="TPVERSION" val="8"/>
  <p:tag name="TPFULLVERSION" val="8.6.3.13"/>
  <p:tag name="PPTVERSION" val="16"/>
  <p:tag name="TPOS" val="2"/>
  <p:tag name="TPLASTSAVEVERSION" val="6.4 PC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TitleOnly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TitleOnly"/>
</p:tagLst>
</file>

<file path=ppt/theme/theme1.xml><?xml version="1.0" encoding="utf-8"?>
<a:theme xmlns:a="http://schemas.openxmlformats.org/drawingml/2006/main" name="ELITechGroup">
  <a:themeElements>
    <a:clrScheme name="Custom 1">
      <a:dk1>
        <a:srgbClr val="5F5F5F"/>
      </a:dk1>
      <a:lt1>
        <a:sysClr val="window" lastClr="FFFFFF"/>
      </a:lt1>
      <a:dk2>
        <a:srgbClr val="44546A"/>
      </a:dk2>
      <a:lt2>
        <a:srgbClr val="E7E6E6"/>
      </a:lt2>
      <a:accent1>
        <a:srgbClr val="7AB929"/>
      </a:accent1>
      <a:accent2>
        <a:srgbClr val="3A5B73"/>
      </a:accent2>
      <a:accent3>
        <a:srgbClr val="4FAEA7"/>
      </a:accent3>
      <a:accent4>
        <a:srgbClr val="ADCE74"/>
      </a:accent4>
      <a:accent5>
        <a:srgbClr val="829AA8"/>
      </a:accent5>
      <a:accent6>
        <a:srgbClr val="6CC4CB"/>
      </a:accent6>
      <a:hlink>
        <a:srgbClr val="0563C1"/>
      </a:hlink>
      <a:folHlink>
        <a:srgbClr val="954F72"/>
      </a:folHlink>
    </a:clrScheme>
    <a:fontScheme name="ELITechGroup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marL="270000" indent="-270000" algn="l">
          <a:spcBef>
            <a:spcPts val="300"/>
          </a:spcBef>
          <a:spcAft>
            <a:spcPts val="600"/>
          </a:spcAft>
          <a:buClr>
            <a:schemeClr val="accent1"/>
          </a:buClr>
          <a:buFont typeface="Wingdings 2" panose="05020102010507070707" pitchFamily="18" charset="2"/>
          <a:buChar char=""/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ELITechGroup" id="{6D989665-196C-45DF-80A0-F035CC4381FB}" vid="{8FB51DEC-7B11-49E7-872D-0D36D363856B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23468</TotalTime>
  <Words>3481</Words>
  <Application>Microsoft Office PowerPoint</Application>
  <PresentationFormat>Widescreen</PresentationFormat>
  <Paragraphs>713</Paragraphs>
  <Slides>52</Slides>
  <Notes>30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52</vt:i4>
      </vt:variant>
    </vt:vector>
  </HeadingPairs>
  <TitlesOfParts>
    <vt:vector size="62" baseType="lpstr">
      <vt:lpstr>Arial</vt:lpstr>
      <vt:lpstr>Calibri</vt:lpstr>
      <vt:lpstr>Calibri Light</vt:lpstr>
      <vt:lpstr>Noto Sans Symbols</vt:lpstr>
      <vt:lpstr>Open Sans</vt:lpstr>
      <vt:lpstr>Roboto</vt:lpstr>
      <vt:lpstr>Segoe UI</vt:lpstr>
      <vt:lpstr>Wingdings</vt:lpstr>
      <vt:lpstr>ELITechGroup</vt:lpstr>
      <vt:lpstr>Custom Design</vt:lpstr>
      <vt:lpstr>Aerospray® Hematology Pro Slide Stainer/Cytocentrifuge</vt:lpstr>
      <vt:lpstr>Contents</vt:lpstr>
      <vt:lpstr>About ELITechGroup Biomedical Systems</vt:lpstr>
      <vt:lpstr>Our Commitment:</vt:lpstr>
      <vt:lpstr>We are a Market Leader</vt:lpstr>
      <vt:lpstr>ELITechGroup Global Product Portfolios</vt:lpstr>
      <vt:lpstr>ELITechGroup Biomedical Systems </vt:lpstr>
      <vt:lpstr>Our reputation sets us apart from the competition</vt:lpstr>
      <vt:lpstr>PowerPoint Presentation</vt:lpstr>
      <vt:lpstr>United States Customer Map</vt:lpstr>
      <vt:lpstr>Staining Methods</vt:lpstr>
      <vt:lpstr>Option 1: Manual Staining</vt:lpstr>
      <vt:lpstr>Option 1: Manual Staining</vt:lpstr>
      <vt:lpstr>Option 1: Manual Staining</vt:lpstr>
      <vt:lpstr>Option 2: Hematek® </vt:lpstr>
      <vt:lpstr>Option 2: Hematek®</vt:lpstr>
      <vt:lpstr>Option 2: Hematek®</vt:lpstr>
      <vt:lpstr>Option 2: Hematek®</vt:lpstr>
      <vt:lpstr>Option 2: Hematek®</vt:lpstr>
      <vt:lpstr>Maintenance Comparison </vt:lpstr>
      <vt:lpstr>Option 2: Hematek®</vt:lpstr>
      <vt:lpstr>Option 2: Hematek®</vt:lpstr>
      <vt:lpstr>Option 3: Midas® </vt:lpstr>
      <vt:lpstr>Option 3: Midas® </vt:lpstr>
      <vt:lpstr>Option 3: Midas® </vt:lpstr>
      <vt:lpstr>Option 3: Midas® </vt:lpstr>
      <vt:lpstr>Option 3: Midas®</vt:lpstr>
      <vt:lpstr>Maintenance Comparison </vt:lpstr>
      <vt:lpstr>Option 3: Midas®</vt:lpstr>
      <vt:lpstr>Option 3: Midas®</vt:lpstr>
      <vt:lpstr>Option 4: Sysmex Instruments</vt:lpstr>
      <vt:lpstr>Option 4: Sysmex Instruments</vt:lpstr>
      <vt:lpstr>Option 4: Sysmex Instruments</vt:lpstr>
      <vt:lpstr>Option 4: Sysmex Instruments</vt:lpstr>
      <vt:lpstr>Option 4: Sysmex Instruments</vt:lpstr>
      <vt:lpstr>Option 4: Sysmex Instruments</vt:lpstr>
      <vt:lpstr>Option 4: Sysmex Instruments</vt:lpstr>
      <vt:lpstr>Enhancing your staining workflow with: Aerospray® Hematology Pro  Slide Stainer/Cytocentrifuge</vt:lpstr>
      <vt:lpstr>Aerospray® Hematology Pro Slide Stainer/Cytocentrifuge</vt:lpstr>
      <vt:lpstr>Built-in Cytocentrifugation</vt:lpstr>
      <vt:lpstr>Programming Capabilities Designed for Preferences</vt:lpstr>
      <vt:lpstr>Programming Capabilities Designed for Preferences</vt:lpstr>
      <vt:lpstr>Side-By-Side Maintenance Comparison</vt:lpstr>
      <vt:lpstr>PowerPoint Presentation</vt:lpstr>
      <vt:lpstr>PowerPoint Presentation</vt:lpstr>
      <vt:lpstr>ATTENTION SALES REPRESENTATIVES:</vt:lpstr>
      <vt:lpstr>Icon Bank for Templates</vt:lpstr>
      <vt:lpstr>Aerospray® Pro is Your Ideal Solution</vt:lpstr>
      <vt:lpstr>Aerospray® Pro is Your Ideal Solution</vt:lpstr>
      <vt:lpstr>Aerospray® Pro is Your Ideal Solution</vt:lpstr>
      <vt:lpstr>Aerospray® Pro References</vt:lpstr>
      <vt:lpstr>Aerospray® Hematology Pro Slide Stainer/Cytocentrifuge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the presentation</dc:title>
  <dc:creator>Amanda Warren</dc:creator>
  <cp:lastModifiedBy>Darrin Nielson</cp:lastModifiedBy>
  <cp:revision>848</cp:revision>
  <cp:lastPrinted>2022-05-16T18:29:55Z</cp:lastPrinted>
  <dcterms:created xsi:type="dcterms:W3CDTF">2019-10-09T14:07:51Z</dcterms:created>
  <dcterms:modified xsi:type="dcterms:W3CDTF">2022-10-12T21:58:09Z</dcterms:modified>
</cp:coreProperties>
</file>