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  <p:sldMasterId id="2147483715" r:id="rId2"/>
  </p:sldMasterIdLst>
  <p:notesMasterIdLst>
    <p:notesMasterId r:id="rId39"/>
  </p:notesMasterIdLst>
  <p:handoutMasterIdLst>
    <p:handoutMasterId r:id="rId40"/>
  </p:handoutMasterIdLst>
  <p:sldIdLst>
    <p:sldId id="1452" r:id="rId3"/>
    <p:sldId id="1716" r:id="rId4"/>
    <p:sldId id="1700" r:id="rId5"/>
    <p:sldId id="733" r:id="rId6"/>
    <p:sldId id="694" r:id="rId7"/>
    <p:sldId id="716" r:id="rId8"/>
    <p:sldId id="1788" r:id="rId9"/>
    <p:sldId id="1361" r:id="rId10"/>
    <p:sldId id="361" r:id="rId11"/>
    <p:sldId id="1803" r:id="rId12"/>
    <p:sldId id="1814" r:id="rId13"/>
    <p:sldId id="1815" r:id="rId14"/>
    <p:sldId id="1844" r:id="rId15"/>
    <p:sldId id="1898" r:id="rId16"/>
    <p:sldId id="1899" r:id="rId17"/>
    <p:sldId id="1900" r:id="rId18"/>
    <p:sldId id="1825" r:id="rId19"/>
    <p:sldId id="1897" r:id="rId20"/>
    <p:sldId id="1904" r:id="rId21"/>
    <p:sldId id="1905" r:id="rId22"/>
    <p:sldId id="1851" r:id="rId23"/>
    <p:sldId id="1819" r:id="rId24"/>
    <p:sldId id="1619" r:id="rId25"/>
    <p:sldId id="1857" r:id="rId26"/>
    <p:sldId id="1858" r:id="rId27"/>
    <p:sldId id="1906" r:id="rId28"/>
    <p:sldId id="1859" r:id="rId29"/>
    <p:sldId id="1860" r:id="rId30"/>
    <p:sldId id="1872" r:id="rId31"/>
    <p:sldId id="277" r:id="rId32"/>
    <p:sldId id="276" r:id="rId33"/>
    <p:sldId id="1862" r:id="rId34"/>
    <p:sldId id="280" r:id="rId35"/>
    <p:sldId id="284" r:id="rId36"/>
    <p:sldId id="287" r:id="rId37"/>
    <p:sldId id="1802" r:id="rId38"/>
  </p:sldIdLst>
  <p:sldSz cx="12192000" cy="6858000"/>
  <p:notesSz cx="7010400" cy="9296400"/>
  <p:custDataLst>
    <p:tags r:id="rId41"/>
  </p:custDataLst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rin ELITech" initials="DE" lastIdx="6" clrIdx="0">
    <p:extLst>
      <p:ext uri="{19B8F6BF-5375-455C-9EA6-DF929625EA0E}">
        <p15:presenceInfo xmlns:p15="http://schemas.microsoft.com/office/powerpoint/2012/main" userId="9e70b8ce71873091" providerId="Windows Live"/>
      </p:ext>
    </p:extLst>
  </p:cmAuthor>
  <p:cmAuthor id="2" name="Drew Reeve" initials="DR" lastIdx="0" clrIdx="1">
    <p:extLst>
      <p:ext uri="{19B8F6BF-5375-455C-9EA6-DF929625EA0E}">
        <p15:presenceInfo xmlns:p15="http://schemas.microsoft.com/office/powerpoint/2012/main" userId="S-1-5-21-2973203160-2747341831-579905373-16137" providerId="AD"/>
      </p:ext>
    </p:extLst>
  </p:cmAuthor>
  <p:cmAuthor id="3" name="Challis Gill" initials="CG" lastIdx="16" clrIdx="2">
    <p:extLst>
      <p:ext uri="{19B8F6BF-5375-455C-9EA6-DF929625EA0E}">
        <p15:presenceInfo xmlns:p15="http://schemas.microsoft.com/office/powerpoint/2012/main" userId="S-1-5-21-2973203160-2747341831-579905373-16261" providerId="AD"/>
      </p:ext>
    </p:extLst>
  </p:cmAuthor>
  <p:cmAuthor id="4" name="Darrin Nielson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E22"/>
    <a:srgbClr val="B48900"/>
    <a:srgbClr val="FFCC00"/>
    <a:srgbClr val="4FAEA7"/>
    <a:srgbClr val="7AB929"/>
    <a:srgbClr val="ADCE74"/>
    <a:srgbClr val="5F794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1487" autoAdjust="0"/>
  </p:normalViewPr>
  <p:slideViewPr>
    <p:cSldViewPr snapToGrid="0">
      <p:cViewPr varScale="1">
        <p:scale>
          <a:sx n="104" d="100"/>
          <a:sy n="104" d="100"/>
        </p:scale>
        <p:origin x="864" y="144"/>
      </p:cViewPr>
      <p:guideLst>
        <p:guide orient="horz" pos="2376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246F3-A36F-413C-8CF1-8EBA5D1A848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AA07EC8-97F4-49D5-B8C1-D42749E8246A}">
      <dgm:prSet custT="1"/>
      <dgm:spPr/>
      <dgm:t>
        <a:bodyPr/>
        <a:lstStyle/>
        <a:p>
          <a:pPr algn="ctr"/>
          <a:r>
            <a:rPr lang="en-US" sz="2800" dirty="0">
              <a:solidFill>
                <a:schemeClr val="bg1"/>
              </a:solidFill>
            </a:rPr>
            <a:t>Turn around time for a batch of slides can </a:t>
          </a:r>
          <a:br>
            <a:rPr lang="en-US" sz="2800" dirty="0">
              <a:solidFill>
                <a:schemeClr val="bg1"/>
              </a:solidFill>
            </a:rPr>
          </a:br>
          <a:r>
            <a:rPr lang="en-US" sz="2800" dirty="0">
              <a:solidFill>
                <a:schemeClr val="bg1"/>
              </a:solidFill>
            </a:rPr>
            <a:t>be longer. </a:t>
          </a:r>
        </a:p>
      </dgm:t>
    </dgm:pt>
    <dgm:pt modelId="{5B120F9E-1019-4BBD-8D19-5A6D7396A95E}" type="parTrans" cxnId="{1B78C6DA-26C0-485C-A695-B224E2CE08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78B516-44FF-48F5-A41B-F708A1058D70}" type="sibTrans" cxnId="{1B78C6DA-26C0-485C-A695-B224E2CE08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340805-AAF8-400D-9CAD-F6E3234F02E6}">
      <dgm:prSet custT="1"/>
      <dgm:spPr/>
      <dgm:t>
        <a:bodyPr/>
        <a:lstStyle/>
        <a:p>
          <a:pPr algn="ctr"/>
          <a:r>
            <a:rPr lang="en-US" sz="27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Limitations in protocols cause delays between tissue staining and cytology samples. </a:t>
          </a:r>
        </a:p>
      </dgm:t>
    </dgm:pt>
    <dgm:pt modelId="{8A7EBFA6-BE5B-4506-AF7E-D654F1DC4588}" type="parTrans" cxnId="{D65C689A-CAB9-4108-9591-F6B97B02A73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AB3FD7A-631B-40D9-899E-6B2D87E9853D}" type="sibTrans" cxnId="{D65C689A-CAB9-4108-9591-F6B97B02A73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5D140B4-267A-4F44-851C-F637FBE862C7}" type="pres">
      <dgm:prSet presAssocID="{2F7246F3-A36F-413C-8CF1-8EBA5D1A8481}" presName="linear" presStyleCnt="0">
        <dgm:presLayoutVars>
          <dgm:animLvl val="lvl"/>
          <dgm:resizeHandles val="exact"/>
        </dgm:presLayoutVars>
      </dgm:prSet>
      <dgm:spPr/>
    </dgm:pt>
    <dgm:pt modelId="{1BE023B7-0351-4128-8538-E953632C5923}" type="pres">
      <dgm:prSet presAssocID="{BAA07EC8-97F4-49D5-B8C1-D42749E8246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B380B02-810C-4EB8-BD3D-14912DFB8B24}" type="pres">
      <dgm:prSet presAssocID="{8A78B516-44FF-48F5-A41B-F708A1058D70}" presName="spacer" presStyleCnt="0"/>
      <dgm:spPr/>
    </dgm:pt>
    <dgm:pt modelId="{2AFA9466-5AA4-4818-A3B0-833B0BFDDCCE}" type="pres">
      <dgm:prSet presAssocID="{AE340805-AAF8-400D-9CAD-F6E3234F02E6}" presName="parentText" presStyleLbl="node1" presStyleIdx="1" presStyleCnt="2" custLinFactNeighborX="-1427" custLinFactNeighborY="23753">
        <dgm:presLayoutVars>
          <dgm:chMax val="0"/>
          <dgm:bulletEnabled val="1"/>
        </dgm:presLayoutVars>
      </dgm:prSet>
      <dgm:spPr/>
    </dgm:pt>
  </dgm:ptLst>
  <dgm:cxnLst>
    <dgm:cxn modelId="{23306728-DBFE-4BC2-8CE0-F931D4D574ED}" type="presOf" srcId="{2F7246F3-A36F-413C-8CF1-8EBA5D1A8481}" destId="{35D140B4-267A-4F44-851C-F637FBE862C7}" srcOrd="0" destOrd="0" presId="urn:microsoft.com/office/officeart/2005/8/layout/vList2"/>
    <dgm:cxn modelId="{816A2135-7405-4ED1-95B0-EEA983DA2100}" type="presOf" srcId="{AE340805-AAF8-400D-9CAD-F6E3234F02E6}" destId="{2AFA9466-5AA4-4818-A3B0-833B0BFDDCCE}" srcOrd="0" destOrd="0" presId="urn:microsoft.com/office/officeart/2005/8/layout/vList2"/>
    <dgm:cxn modelId="{ECBC896E-A3E1-4880-9B2D-2C7AC5C856C0}" type="presOf" srcId="{BAA07EC8-97F4-49D5-B8C1-D42749E8246A}" destId="{1BE023B7-0351-4128-8538-E953632C5923}" srcOrd="0" destOrd="0" presId="urn:microsoft.com/office/officeart/2005/8/layout/vList2"/>
    <dgm:cxn modelId="{D65C689A-CAB9-4108-9591-F6B97B02A738}" srcId="{2F7246F3-A36F-413C-8CF1-8EBA5D1A8481}" destId="{AE340805-AAF8-400D-9CAD-F6E3234F02E6}" srcOrd="1" destOrd="0" parTransId="{8A7EBFA6-BE5B-4506-AF7E-D654F1DC4588}" sibTransId="{AAB3FD7A-631B-40D9-899E-6B2D87E9853D}"/>
    <dgm:cxn modelId="{1B78C6DA-26C0-485C-A695-B224E2CE080F}" srcId="{2F7246F3-A36F-413C-8CF1-8EBA5D1A8481}" destId="{BAA07EC8-97F4-49D5-B8C1-D42749E8246A}" srcOrd="0" destOrd="0" parTransId="{5B120F9E-1019-4BBD-8D19-5A6D7396A95E}" sibTransId="{8A78B516-44FF-48F5-A41B-F708A1058D70}"/>
    <dgm:cxn modelId="{26494715-408F-4147-BE88-CD7D6CA576C3}" type="presParOf" srcId="{35D140B4-267A-4F44-851C-F637FBE862C7}" destId="{1BE023B7-0351-4128-8538-E953632C5923}" srcOrd="0" destOrd="0" presId="urn:microsoft.com/office/officeart/2005/8/layout/vList2"/>
    <dgm:cxn modelId="{A46EDDB8-D81B-467A-8587-CB6E2C69C07E}" type="presParOf" srcId="{35D140B4-267A-4F44-851C-F637FBE862C7}" destId="{FB380B02-810C-4EB8-BD3D-14912DFB8B24}" srcOrd="1" destOrd="0" presId="urn:microsoft.com/office/officeart/2005/8/layout/vList2"/>
    <dgm:cxn modelId="{A3D02EFA-E939-49A4-9265-6E7E5EDAED55}" type="presParOf" srcId="{35D140B4-267A-4F44-851C-F637FBE862C7}" destId="{2AFA9466-5AA4-4818-A3B0-833B0BFDDCC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023B7-0351-4128-8538-E953632C5923}">
      <dsp:nvSpPr>
        <dsp:cNvPr id="0" name=""/>
        <dsp:cNvSpPr/>
      </dsp:nvSpPr>
      <dsp:spPr>
        <a:xfrm>
          <a:off x="0" y="366279"/>
          <a:ext cx="4377716" cy="1807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Turn around time for a batch of slides can </a:t>
          </a:r>
          <a:br>
            <a:rPr lang="en-US" sz="2800" kern="1200" dirty="0">
              <a:solidFill>
                <a:schemeClr val="bg1"/>
              </a:solidFill>
            </a:rPr>
          </a:br>
          <a:r>
            <a:rPr lang="en-US" sz="2800" kern="1200" dirty="0">
              <a:solidFill>
                <a:schemeClr val="bg1"/>
              </a:solidFill>
            </a:rPr>
            <a:t>be longer. </a:t>
          </a:r>
        </a:p>
      </dsp:txBody>
      <dsp:txXfrm>
        <a:off x="88229" y="454508"/>
        <a:ext cx="4201258" cy="1630917"/>
      </dsp:txXfrm>
    </dsp:sp>
    <dsp:sp modelId="{2AFA9466-5AA4-4818-A3B0-833B0BFDDCCE}">
      <dsp:nvSpPr>
        <dsp:cNvPr id="0" name=""/>
        <dsp:cNvSpPr/>
      </dsp:nvSpPr>
      <dsp:spPr>
        <a:xfrm>
          <a:off x="0" y="2405320"/>
          <a:ext cx="4377716" cy="1807375"/>
        </a:xfrm>
        <a:prstGeom prst="roundRect">
          <a:avLst/>
        </a:prstGeom>
        <a:solidFill>
          <a:schemeClr val="accent2">
            <a:hueOff val="-1780934"/>
            <a:satOff val="4600"/>
            <a:lumOff val="1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Limitations in protocols cause delays between tissue staining and cytology samples. </a:t>
          </a:r>
        </a:p>
      </dsp:txBody>
      <dsp:txXfrm>
        <a:off x="88229" y="2493549"/>
        <a:ext cx="4201258" cy="1630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079CE6-A97F-4B42-892C-F0410C559B16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31F63A-D693-4C31-B480-707484E63E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56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866924-9C73-45AD-A90B-38DD3BE3533A}" type="datetimeFigureOut">
              <a:rPr lang="en-GB" smtClean="0"/>
              <a:t>20/12/2022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BCBF23-0F7B-4A1B-928A-99A3A2F0C02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02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77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Weekly Time = weekly time + (average monthly time / 4) + (average yearly time / 52)</a:t>
            </a:r>
          </a:p>
          <a:p>
            <a:r>
              <a:rPr lang="en-US" dirty="0"/>
              <a:t>Aerospray = 2 + ((5+10)/2)/4 + ((20+30)/2)/52 = 4.355769</a:t>
            </a:r>
          </a:p>
          <a:p>
            <a:r>
              <a:rPr lang="en-US" dirty="0"/>
              <a:t>Leica- Alphonse noted at least an hour. No times are given in the manual, estimates have been put into the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81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Weekly Time = weekly time + (average monthly time / 4) + (average yearly time / 52)</a:t>
            </a:r>
          </a:p>
          <a:p>
            <a:r>
              <a:rPr lang="en-US" dirty="0"/>
              <a:t>Aerospray = 2 + ((5+10)/2)/4 + ((20+30)/2)/52 = 4.355769</a:t>
            </a:r>
          </a:p>
          <a:p>
            <a:r>
              <a:rPr lang="en-US" dirty="0"/>
              <a:t>Leica- Alphonse noted at least an hour. No times are given in the manual, estimates have been put into the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BF23-0F7B-4A1B-928A-99A3A2F0C0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06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Weekly Time = weekly time + (average monthly time / 4) + (average yearly time / 52)</a:t>
            </a:r>
          </a:p>
          <a:p>
            <a:r>
              <a:rPr lang="en-US" dirty="0"/>
              <a:t>Aerospray = 2 + ((5+10)/2)/4 + ((20+30)/2)/52 = 4.355769</a:t>
            </a:r>
          </a:p>
          <a:p>
            <a:r>
              <a:rPr lang="en-US" dirty="0"/>
              <a:t>Leica- Alphonse noted at least an hour. No times are given in the manual, estimates have been put into the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BF23-0F7B-4A1B-928A-99A3A2F0C0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066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3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826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68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361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48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3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Can the company segments section be combined with the next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49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Our Story/Positioning</a:t>
            </a:r>
            <a:br>
              <a:rPr lang="en-US" dirty="0"/>
            </a:br>
            <a:r>
              <a:rPr lang="en-US" dirty="0"/>
              <a:t>We are </a:t>
            </a:r>
            <a:r>
              <a:rPr lang="en-US" u="sng" dirty="0"/>
              <a:t>a major contributor in advancing diagnostics</a:t>
            </a:r>
            <a:r>
              <a:rPr lang="en-US" dirty="0"/>
              <a:t> for IVD laboratories</a:t>
            </a:r>
          </a:p>
          <a:p>
            <a:r>
              <a:rPr lang="en-US" dirty="0"/>
              <a:t>Serving FOUR Markets with in-house Scientific Leadership and a fully controlled Value Chain:</a:t>
            </a:r>
          </a:p>
          <a:p>
            <a:pPr lvl="1"/>
            <a:r>
              <a:rPr lang="en-US" dirty="0"/>
              <a:t>1. Molecular Diagnostics</a:t>
            </a:r>
          </a:p>
          <a:p>
            <a:pPr lvl="1"/>
            <a:r>
              <a:rPr lang="en-US" dirty="0"/>
              <a:t>2. Clinical Chemistry</a:t>
            </a:r>
          </a:p>
          <a:p>
            <a:pPr lvl="1"/>
            <a:r>
              <a:rPr lang="en-US" dirty="0"/>
              <a:t>3. Microbiology</a:t>
            </a:r>
          </a:p>
          <a:p>
            <a:pPr lvl="1"/>
            <a:r>
              <a:rPr lang="en-US" dirty="0"/>
              <a:t>4. Hematology</a:t>
            </a:r>
          </a:p>
          <a:p>
            <a:pPr lvl="1"/>
            <a:endParaRPr lang="en-US" dirty="0"/>
          </a:p>
          <a:p>
            <a:r>
              <a:rPr lang="en-US" dirty="0"/>
              <a:t>Our </a:t>
            </a:r>
            <a:r>
              <a:rPr lang="en-US" u="sng" dirty="0"/>
              <a:t>product portfolio</a:t>
            </a:r>
            <a:r>
              <a:rPr lang="en-US" dirty="0"/>
              <a:t> streamlines workflow to empower laboratories to do more with less - faster and more accurately.</a:t>
            </a:r>
          </a:p>
          <a:p>
            <a:pPr marL="465887" lvl="1"/>
            <a:endParaRPr lang="en-US" dirty="0"/>
          </a:p>
          <a:p>
            <a:r>
              <a:rPr lang="en-US" dirty="0"/>
              <a:t>IVD Industry </a:t>
            </a:r>
            <a:r>
              <a:rPr lang="en-US" u="sng" dirty="0"/>
              <a:t>Market Drivers</a:t>
            </a:r>
            <a:r>
              <a:rPr lang="en-US" dirty="0"/>
              <a:t> for our products:</a:t>
            </a:r>
            <a:br>
              <a:rPr lang="en-US" dirty="0"/>
            </a:br>
            <a:endParaRPr lang="en-US" dirty="0"/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Growing demand for IVD testing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Shortage of lab technicians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The need to reduce complexity and hands-on time for results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Consolidation of single-to-result platform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Compromised results</a:t>
            </a:r>
          </a:p>
          <a:p>
            <a:pPr marL="640594" lvl="1" indent="-174708">
              <a:buFont typeface="Wingdings" panose="05000000000000000000" pitchFamily="2" charset="2"/>
              <a:buChar char="ü"/>
            </a:pPr>
            <a:r>
              <a:rPr lang="en-US" dirty="0"/>
              <a:t>Chaotic laboratory work flow</a:t>
            </a:r>
          </a:p>
          <a:p>
            <a:pPr lvl="2"/>
            <a:r>
              <a:rPr lang="en-US" dirty="0"/>
              <a:t>*Grand View Research and Research And Markets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CBF23-0F7B-4A1B-928A-99A3A2F0C0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239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Aerospray</a:t>
            </a:r>
          </a:p>
          <a:p>
            <a:r>
              <a:rPr lang="en-US" dirty="0"/>
              <a:t>Clinical, Cosmetics, Vet, Pharma</a:t>
            </a:r>
          </a:p>
          <a:p>
            <a:endParaRPr lang="en-US" dirty="0"/>
          </a:p>
          <a:p>
            <a:r>
              <a:rPr lang="en-US" dirty="0"/>
              <a:t>Sweat Test</a:t>
            </a:r>
          </a:p>
          <a:p>
            <a:r>
              <a:rPr lang="en-US" dirty="0"/>
              <a:t>Clinical, F&amp;B, Sports Hydration</a:t>
            </a:r>
          </a:p>
          <a:p>
            <a:endParaRPr lang="en-US" dirty="0"/>
          </a:p>
          <a:p>
            <a:r>
              <a:rPr lang="en-US" dirty="0"/>
              <a:t>ESR</a:t>
            </a:r>
          </a:p>
          <a:p>
            <a:r>
              <a:rPr lang="en-US" dirty="0"/>
              <a:t>Clinical</a:t>
            </a:r>
          </a:p>
          <a:p>
            <a:endParaRPr lang="en-US" dirty="0"/>
          </a:p>
          <a:p>
            <a:r>
              <a:rPr lang="en-US" dirty="0"/>
              <a:t>Osmometers</a:t>
            </a:r>
          </a:p>
          <a:p>
            <a:r>
              <a:rPr lang="en-US" dirty="0"/>
              <a:t>Clinical</a:t>
            </a:r>
          </a:p>
          <a:p>
            <a:r>
              <a:rPr lang="en-US" dirty="0"/>
              <a:t>Pharma Biotech</a:t>
            </a:r>
          </a:p>
          <a:p>
            <a:r>
              <a:rPr lang="en-US" dirty="0"/>
              <a:t>F&amp;B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42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864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8" name="Google Shape;348;p2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04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risk of cross-over?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352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BF23-0F7B-4A1B-928A-99A3A2F0C022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76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4EBA2-A513-4190-84DE-8DB4A7C582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3608453"/>
            <a:ext cx="6924710" cy="1107996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C2495-73F8-4D4F-90A4-3A47CFF60F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2000" y="5514355"/>
            <a:ext cx="10605600" cy="369332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Event – Location – Date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F8766-35C4-4FCD-B816-AB80F4C6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0889" y="6414829"/>
            <a:ext cx="3349103" cy="184666"/>
          </a:xfrm>
          <a:prstGeom prst="rect">
            <a:avLst/>
          </a:prstGeom>
        </p:spPr>
        <p:txBody>
          <a:bodyPr/>
          <a:lstStyle/>
          <a:p>
            <a:pPr algn="r"/>
            <a:fld id="{8CE4E9A4-90B9-40EF-AB8F-3EBFCF9241F1}" type="datetime4">
              <a:rPr lang="en-US" smtClean="0"/>
              <a:pPr algn="r"/>
              <a:t>December 20, 2022</a:t>
            </a:fld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115538-9EBB-4E33-B890-14368A58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9A2064-C10F-4994-9088-CBA555F75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88000"/>
            <a:ext cx="2520000" cy="660192"/>
          </a:xfrm>
          <a:prstGeom prst="rect">
            <a:avLst/>
          </a:prstGeom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22F723E4-2072-408E-A728-6A99498D2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1" t="14879" r="16493" b="15459"/>
          <a:stretch/>
        </p:blipFill>
        <p:spPr>
          <a:xfrm>
            <a:off x="6795746" y="287999"/>
            <a:ext cx="5107261" cy="4441901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6021B97-C135-4248-AF96-B27F10008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5889594"/>
            <a:ext cx="10605600" cy="370800"/>
          </a:xfrm>
        </p:spPr>
        <p:txBody>
          <a:bodyPr/>
          <a:lstStyle>
            <a:lvl1pPr>
              <a:buNone/>
              <a:defRPr b="0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270000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F354AF-D243-46FD-949B-334ED0C9E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88000"/>
            <a:ext cx="2520000" cy="660192"/>
          </a:xfrm>
          <a:prstGeom prst="rect">
            <a:avLst/>
          </a:prstGeom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735FE70B-F245-42AE-A2F3-4300CD450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1" t="14879" r="16493" b="15459"/>
          <a:stretch/>
        </p:blipFill>
        <p:spPr>
          <a:xfrm>
            <a:off x="6795746" y="287999"/>
            <a:ext cx="5107261" cy="44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2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1_Title and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ca19244fd_1_367"/>
          <p:cNvSpPr txBox="1">
            <a:spLocks noGrp="1"/>
          </p:cNvSpPr>
          <p:nvPr>
            <p:ph type="title"/>
          </p:nvPr>
        </p:nvSpPr>
        <p:spPr>
          <a:xfrm>
            <a:off x="1056000" y="353866"/>
            <a:ext cx="84912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fca19244fd_1_367"/>
          <p:cNvSpPr txBox="1">
            <a:spLocks noGrp="1"/>
          </p:cNvSpPr>
          <p:nvPr>
            <p:ph type="body" idx="1"/>
          </p:nvPr>
        </p:nvSpPr>
        <p:spPr>
          <a:xfrm>
            <a:off x="1056000" y="1501953"/>
            <a:ext cx="10075200" cy="46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◆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◆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​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​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◆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◆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68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12/20/2022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42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d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19CCD7-AB85-4AD6-9151-9EE71B428A6C}"/>
              </a:ext>
            </a:extLst>
          </p:cNvPr>
          <p:cNvSpPr>
            <a:spLocks/>
          </p:cNvSpPr>
          <p:nvPr userDrawn="1"/>
        </p:nvSpPr>
        <p:spPr bwMode="auto">
          <a:xfrm>
            <a:off x="0" y="-3938"/>
            <a:ext cx="12191999" cy="6862478"/>
          </a:xfrm>
          <a:custGeom>
            <a:avLst/>
            <a:gdLst>
              <a:gd name="connsiteX0" fmla="*/ 9767862 w 12188824"/>
              <a:gd name="connsiteY0" fmla="*/ 3591325 h 6862478"/>
              <a:gd name="connsiteX1" fmla="*/ 9899546 w 12188824"/>
              <a:gd name="connsiteY1" fmla="*/ 3644748 h 6862478"/>
              <a:gd name="connsiteX2" fmla="*/ 9899546 w 12188824"/>
              <a:gd name="connsiteY2" fmla="*/ 3911859 h 6862478"/>
              <a:gd name="connsiteX3" fmla="*/ 9897839 w 12188824"/>
              <a:gd name="connsiteY3" fmla="*/ 3912978 h 6862478"/>
              <a:gd name="connsiteX4" fmla="*/ 9899211 w 12188824"/>
              <a:gd name="connsiteY4" fmla="*/ 3914350 h 6862478"/>
              <a:gd name="connsiteX5" fmla="*/ 6947176 w 12188824"/>
              <a:gd name="connsiteY5" fmla="*/ 6861937 h 6862478"/>
              <a:gd name="connsiteX6" fmla="*/ 6414587 w 12188824"/>
              <a:gd name="connsiteY6" fmla="*/ 6861937 h 6862478"/>
              <a:gd name="connsiteX7" fmla="*/ 9630137 w 12188824"/>
              <a:gd name="connsiteY7" fmla="*/ 3645275 h 6862478"/>
              <a:gd name="connsiteX8" fmla="*/ 9630905 w 12188824"/>
              <a:gd name="connsiteY8" fmla="*/ 3646043 h 6862478"/>
              <a:gd name="connsiteX9" fmla="*/ 9631715 w 12188824"/>
              <a:gd name="connsiteY9" fmla="*/ 3644748 h 6862478"/>
              <a:gd name="connsiteX10" fmla="*/ 9767862 w 12188824"/>
              <a:gd name="connsiteY10" fmla="*/ 3591325 h 6862478"/>
              <a:gd name="connsiteX11" fmla="*/ 4757494 w 12188824"/>
              <a:gd name="connsiteY11" fmla="*/ 1042910 h 6862478"/>
              <a:gd name="connsiteX12" fmla="*/ 5529879 w 12188824"/>
              <a:gd name="connsiteY12" fmla="*/ 1359067 h 6862478"/>
              <a:gd name="connsiteX13" fmla="*/ 5529879 w 12188824"/>
              <a:gd name="connsiteY13" fmla="*/ 2896807 h 6862478"/>
              <a:gd name="connsiteX14" fmla="*/ 5529674 w 12188824"/>
              <a:gd name="connsiteY14" fmla="*/ 2896992 h 6862478"/>
              <a:gd name="connsiteX15" fmla="*/ 5529736 w 12188824"/>
              <a:gd name="connsiteY15" fmla="*/ 2897055 h 6862478"/>
              <a:gd name="connsiteX16" fmla="*/ 1564312 w 12188824"/>
              <a:gd name="connsiteY16" fmla="*/ 6862478 h 6862478"/>
              <a:gd name="connsiteX17" fmla="*/ 0 w 12188824"/>
              <a:gd name="connsiteY17" fmla="*/ 6862478 h 6862478"/>
              <a:gd name="connsiteX18" fmla="*/ 0 w 12188824"/>
              <a:gd name="connsiteY18" fmla="*/ 5342325 h 6862478"/>
              <a:gd name="connsiteX19" fmla="*/ 3988160 w 12188824"/>
              <a:gd name="connsiteY19" fmla="*/ 1360788 h 6862478"/>
              <a:gd name="connsiteX20" fmla="*/ 3989570 w 12188824"/>
              <a:gd name="connsiteY20" fmla="*/ 1359067 h 6862478"/>
              <a:gd name="connsiteX21" fmla="*/ 4757494 w 12188824"/>
              <a:gd name="connsiteY21" fmla="*/ 1042910 h 6862478"/>
              <a:gd name="connsiteX22" fmla="*/ 3710411 w 12188824"/>
              <a:gd name="connsiteY22" fmla="*/ 0 h 6862478"/>
              <a:gd name="connsiteX23" fmla="*/ 4245830 w 12188824"/>
              <a:gd name="connsiteY23" fmla="*/ 0 h 6862478"/>
              <a:gd name="connsiteX24" fmla="*/ 588411 w 12188824"/>
              <a:gd name="connsiteY24" fmla="*/ 3645275 h 6862478"/>
              <a:gd name="connsiteX25" fmla="*/ 588200 w 12188824"/>
              <a:gd name="connsiteY25" fmla="*/ 3645059 h 6862478"/>
              <a:gd name="connsiteX26" fmla="*/ 527740 w 12188824"/>
              <a:gd name="connsiteY26" fmla="*/ 3684767 h 6862478"/>
              <a:gd name="connsiteX27" fmla="*/ 326868 w 12188824"/>
              <a:gd name="connsiteY27" fmla="*/ 3644701 h 6862478"/>
              <a:gd name="connsiteX28" fmla="*/ 326868 w 12188824"/>
              <a:gd name="connsiteY28" fmla="*/ 3377590 h 6862478"/>
              <a:gd name="connsiteX29" fmla="*/ 331357 w 12188824"/>
              <a:gd name="connsiteY29" fmla="*/ 3374641 h 6862478"/>
              <a:gd name="connsiteX30" fmla="*/ 9362881 w 12188824"/>
              <a:gd name="connsiteY30" fmla="*/ 0 h 6862478"/>
              <a:gd name="connsiteX31" fmla="*/ 11962512 w 12188824"/>
              <a:gd name="connsiteY31" fmla="*/ 0 h 6862478"/>
              <a:gd name="connsiteX32" fmla="*/ 11962512 w 12188824"/>
              <a:gd name="connsiteY32" fmla="*/ 0 h 6862478"/>
              <a:gd name="connsiteX33" fmla="*/ 12188824 w 12188824"/>
              <a:gd name="connsiteY33" fmla="*/ 0 h 6862478"/>
              <a:gd name="connsiteX34" fmla="*/ 12188824 w 12188824"/>
              <a:gd name="connsiteY34" fmla="*/ 279302 h 6862478"/>
              <a:gd name="connsiteX35" fmla="*/ 9215738 w 12188824"/>
              <a:gd name="connsiteY35" fmla="*/ 3246880 h 6862478"/>
              <a:gd name="connsiteX36" fmla="*/ 9210177 w 12188824"/>
              <a:gd name="connsiteY36" fmla="*/ 3253408 h 6862478"/>
              <a:gd name="connsiteX37" fmla="*/ 8764072 w 12188824"/>
              <a:gd name="connsiteY37" fmla="*/ 3253408 h 6862478"/>
              <a:gd name="connsiteX38" fmla="*/ 8737355 w 12188824"/>
              <a:gd name="connsiteY38" fmla="*/ 3220478 h 6862478"/>
              <a:gd name="connsiteX39" fmla="*/ 5093641 w 12188824"/>
              <a:gd name="connsiteY39" fmla="*/ 6858904 h 6862478"/>
              <a:gd name="connsiteX40" fmla="*/ 2494012 w 12188824"/>
              <a:gd name="connsiteY40" fmla="*/ 6858904 h 686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6F62FE-A218-4FF4-BF4B-A352B043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EF826-198D-4368-A76F-9E1DBEF4FFBE}"/>
              </a:ext>
            </a:extLst>
          </p:cNvPr>
          <p:cNvSpPr/>
          <p:nvPr userDrawn="1"/>
        </p:nvSpPr>
        <p:spPr>
          <a:xfrm>
            <a:off x="0" y="267420"/>
            <a:ext cx="333859" cy="733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FC7F0-CE29-402B-AD65-76FC39572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760" y="970942"/>
            <a:ext cx="10972482" cy="412651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/>
            </a:lvl2pPr>
            <a:lvl3pPr marL="1218986" indent="0">
              <a:buFontTx/>
              <a:buNone/>
              <a:defRPr/>
            </a:lvl3pPr>
            <a:lvl4pPr marL="1828480" indent="0">
              <a:buFontTx/>
              <a:buNone/>
              <a:defRPr/>
            </a:lvl4pPr>
            <a:lvl5pPr marL="2437973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57E366-AA36-4EA9-A94C-3FF4A02D967C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598468" y="1701356"/>
            <a:ext cx="2484203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437DC947-2998-43CA-B59E-37442782D446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3429850" y="1701356"/>
            <a:ext cx="2485635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1900B230-BD75-4B1F-90C4-CE41EBE6D3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1516" y="1701356"/>
            <a:ext cx="2511442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6EA71213-0238-4B27-92EB-BD1C4F27B11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64475" y="1701356"/>
            <a:ext cx="2511442" cy="187166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090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29DF42F-F285-4EA1-8AFB-946D80DE0F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3608453"/>
            <a:ext cx="6924710" cy="1107996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111699-FBEE-4E8F-9DB1-C642D849B5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88000"/>
            <a:ext cx="2520000" cy="660192"/>
          </a:xfrm>
          <a:prstGeom prst="rect">
            <a:avLst/>
          </a:prstGeom>
        </p:spPr>
      </p:pic>
      <p:pic>
        <p:nvPicPr>
          <p:cNvPr id="15" name="Image 4">
            <a:extLst>
              <a:ext uri="{FF2B5EF4-FFF2-40B4-BE49-F238E27FC236}">
                <a16:creationId xmlns:a16="http://schemas.microsoft.com/office/drawing/2014/main" id="{3077EBE0-7F3D-4BEC-A0DB-17E5163C3C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7" t="15924" r="30271" b="6415"/>
          <a:stretch/>
        </p:blipFill>
        <p:spPr>
          <a:xfrm>
            <a:off x="6895886" y="287997"/>
            <a:ext cx="5007121" cy="508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672BDC-C985-48AD-B4F3-CF7C57A9E2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3" y="288000"/>
            <a:ext cx="2520000" cy="660192"/>
          </a:xfrm>
          <a:prstGeom prst="rect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62A91A22-A325-4167-B083-B9810C453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7" t="15924" r="30271" b="6415"/>
          <a:stretch/>
        </p:blipFill>
        <p:spPr>
          <a:xfrm>
            <a:off x="6895886" y="287997"/>
            <a:ext cx="5007121" cy="50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385E1-EC78-47D9-957E-717A42599BC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60257E-5AAF-41A0-9D1B-C9C4ADEF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ADB3DE1-2B4B-42BA-A249-275741272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BF22837-9165-4D6E-8BA2-1E89C60D3F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i="1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2700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24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713ACD-BE12-4C97-A5D8-0FD04EED55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33264" y="1502604"/>
            <a:ext cx="3924000" cy="46659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19139D6-81BC-40C8-AC5B-98BBFB85B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478" y="353866"/>
            <a:ext cx="9418411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17B8C9B-720C-4B35-B4FF-04A411E36D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i="1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2700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048CC2-F257-4558-8161-50EE5265F6E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53264" y="1502604"/>
            <a:ext cx="3924000" cy="4665950"/>
          </a:xfrm>
        </p:spPr>
        <p:txBody>
          <a:bodyPr/>
          <a:lstStyle>
            <a:lvl1pPr>
              <a:defRPr/>
            </a:lvl1pPr>
            <a:lvl5pPr>
              <a:defRPr/>
            </a:lvl5pPr>
            <a:lvl9pPr>
              <a:defRPr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E338D32-D911-42C5-B208-A374D27E22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477" y="1502604"/>
            <a:ext cx="1962000" cy="4665950"/>
          </a:xfrm>
        </p:spPr>
        <p:txBody>
          <a:bodyPr>
            <a:noAutofit/>
          </a:bodyPr>
          <a:lstStyle>
            <a:lvl1pPr algn="r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 marL="0" indent="0">
              <a:buNone/>
              <a:defRPr sz="1800"/>
            </a:lvl4pPr>
            <a:lvl5pPr marL="270000" indent="0">
              <a:buNone/>
              <a:defRPr sz="1800"/>
            </a:lvl5pPr>
          </a:lstStyle>
          <a:p>
            <a:pPr lvl="0"/>
            <a:r>
              <a:rPr lang="en-US" dirty="0"/>
              <a:t>Content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34870D-A4DA-43B9-B1A0-E00DB6DB31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347904"/>
            <a:ext cx="1260000" cy="330096"/>
          </a:xfrm>
          <a:prstGeom prst="rect">
            <a:avLst/>
          </a:prstGeom>
        </p:spPr>
      </p:pic>
      <p:pic>
        <p:nvPicPr>
          <p:cNvPr id="20" name="Image 7">
            <a:extLst>
              <a:ext uri="{FF2B5EF4-FFF2-40B4-BE49-F238E27FC236}">
                <a16:creationId xmlns:a16="http://schemas.microsoft.com/office/drawing/2014/main" id="{FF064172-9BB1-46F3-A627-E70E7BE5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8315" r="36250" b="14076"/>
          <a:stretch/>
        </p:blipFill>
        <p:spPr>
          <a:xfrm>
            <a:off x="10562528" y="-1"/>
            <a:ext cx="1629472" cy="11239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628D3D-4032-4B8C-9A15-C9C803FE5BB7}"/>
              </a:ext>
            </a:extLst>
          </p:cNvPr>
          <p:cNvGrpSpPr/>
          <p:nvPr/>
        </p:nvGrpSpPr>
        <p:grpSpPr>
          <a:xfrm>
            <a:off x="2682131" y="1489834"/>
            <a:ext cx="792979" cy="5188166"/>
            <a:chOff x="2682131" y="1489834"/>
            <a:chExt cx="792979" cy="51881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110CAB1-096C-4449-9C0A-69AE48074DB6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2934131" y="1489834"/>
              <a:ext cx="0" cy="4824392"/>
            </a:xfrm>
            <a:prstGeom prst="line">
              <a:avLst/>
            </a:prstGeom>
            <a:ln w="635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76F5D66-D681-4F09-8F0D-EFE4E6EFA419}"/>
                </a:ext>
              </a:extLst>
            </p:cNvPr>
            <p:cNvGrpSpPr/>
            <p:nvPr/>
          </p:nvGrpSpPr>
          <p:grpSpPr>
            <a:xfrm>
              <a:off x="2682131" y="6314226"/>
              <a:ext cx="792979" cy="363774"/>
              <a:chOff x="143500" y="6326345"/>
              <a:chExt cx="792979" cy="363774"/>
            </a:xfrm>
          </p:grpSpPr>
          <p:sp>
            <p:nvSpPr>
              <p:cNvPr id="23" name="Diamond 22">
                <a:extLst>
                  <a:ext uri="{FF2B5EF4-FFF2-40B4-BE49-F238E27FC236}">
                    <a16:creationId xmlns:a16="http://schemas.microsoft.com/office/drawing/2014/main" id="{EE8A5C95-8C25-4814-B963-5F4B6A20A8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479" y="6403514"/>
                <a:ext cx="288000" cy="207871"/>
              </a:xfrm>
              <a:prstGeom prst="diamond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Diamond 23">
                <a:extLst>
                  <a:ext uri="{FF2B5EF4-FFF2-40B4-BE49-F238E27FC236}">
                    <a16:creationId xmlns:a16="http://schemas.microsoft.com/office/drawing/2014/main" id="{000973C2-93CC-4402-A55A-769E27FF6F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500" y="6326345"/>
                <a:ext cx="504000" cy="363774"/>
              </a:xfrm>
              <a:prstGeom prst="diamond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988F5AC-2B82-4CE6-855D-761B4A50143E}"/>
                  </a:ext>
                </a:extLst>
              </p:cNvPr>
              <p:cNvSpPr/>
              <p:nvPr/>
            </p:nvSpPr>
            <p:spPr>
              <a:xfrm>
                <a:off x="608967" y="6467831"/>
                <a:ext cx="78046" cy="78662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740F9-1E6C-44BE-B230-A608822884F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57522E-FA2B-42A7-A33B-3524243A7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347904"/>
            <a:ext cx="1260000" cy="330096"/>
          </a:xfrm>
          <a:prstGeom prst="rect">
            <a:avLst/>
          </a:prstGeom>
        </p:spPr>
      </p:pic>
      <p:pic>
        <p:nvPicPr>
          <p:cNvPr id="27" name="Image 7">
            <a:extLst>
              <a:ext uri="{FF2B5EF4-FFF2-40B4-BE49-F238E27FC236}">
                <a16:creationId xmlns:a16="http://schemas.microsoft.com/office/drawing/2014/main" id="{83984D46-CA64-4993-AF08-5144DA9E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8315" r="36250" b="14076"/>
          <a:stretch/>
        </p:blipFill>
        <p:spPr>
          <a:xfrm>
            <a:off x="10562528" y="-1"/>
            <a:ext cx="1629472" cy="11239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EA74668-422B-492C-AC11-6A8CEB584712}"/>
              </a:ext>
            </a:extLst>
          </p:cNvPr>
          <p:cNvGrpSpPr/>
          <p:nvPr userDrawn="1"/>
        </p:nvGrpSpPr>
        <p:grpSpPr>
          <a:xfrm>
            <a:off x="2682131" y="1489834"/>
            <a:ext cx="792979" cy="5188166"/>
            <a:chOff x="2682131" y="1489834"/>
            <a:chExt cx="792979" cy="518816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2FEF45-2376-48D9-BE4F-E41D8299553A}"/>
                </a:ext>
              </a:extLst>
            </p:cNvPr>
            <p:cNvCxnSpPr>
              <a:cxnSpLocks/>
              <a:endCxn id="24" idx="0"/>
            </p:cNvCxnSpPr>
            <p:nvPr userDrawn="1"/>
          </p:nvCxnSpPr>
          <p:spPr>
            <a:xfrm>
              <a:off x="2934131" y="1489834"/>
              <a:ext cx="0" cy="4824392"/>
            </a:xfrm>
            <a:prstGeom prst="line">
              <a:avLst/>
            </a:prstGeom>
            <a:ln w="635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F0E74C2-20F2-498E-A2BA-004D9A58FA8E}"/>
                </a:ext>
              </a:extLst>
            </p:cNvPr>
            <p:cNvGrpSpPr/>
            <p:nvPr userDrawn="1"/>
          </p:nvGrpSpPr>
          <p:grpSpPr>
            <a:xfrm>
              <a:off x="2682131" y="6314226"/>
              <a:ext cx="792979" cy="363774"/>
              <a:chOff x="143500" y="6326345"/>
              <a:chExt cx="792979" cy="363774"/>
            </a:xfrm>
          </p:grpSpPr>
          <p:sp>
            <p:nvSpPr>
              <p:cNvPr id="31" name="Diamond 30">
                <a:extLst>
                  <a:ext uri="{FF2B5EF4-FFF2-40B4-BE49-F238E27FC236}">
                    <a16:creationId xmlns:a16="http://schemas.microsoft.com/office/drawing/2014/main" id="{31C01195-D414-489C-9B6B-57913013F9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648479" y="6403514"/>
                <a:ext cx="288000" cy="207871"/>
              </a:xfrm>
              <a:prstGeom prst="diamond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Diamond 31">
                <a:extLst>
                  <a:ext uri="{FF2B5EF4-FFF2-40B4-BE49-F238E27FC236}">
                    <a16:creationId xmlns:a16="http://schemas.microsoft.com/office/drawing/2014/main" id="{7021849C-41C6-48F0-80A5-8DCEFFA8AFD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43500" y="6326345"/>
                <a:ext cx="504000" cy="363774"/>
              </a:xfrm>
              <a:prstGeom prst="diamond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6205AF5-A899-44B4-AA1E-C0AAA7CD62AB}"/>
                  </a:ext>
                </a:extLst>
              </p:cNvPr>
              <p:cNvSpPr/>
              <p:nvPr userDrawn="1"/>
            </p:nvSpPr>
            <p:spPr>
              <a:xfrm>
                <a:off x="608967" y="6467831"/>
                <a:ext cx="78046" cy="78662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81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50/5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6D62-68CC-4A86-B9C7-30FB2CDB1C6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501200"/>
            <a:ext cx="51048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300F8-76CD-4A37-8395-321CC4483FD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2800" y="1501200"/>
            <a:ext cx="51048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2FCE83-FD7B-4195-9E21-F45ED32E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6BEEAC-C55C-4AE9-B4EF-84F4A2BD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271EF0-2A7A-4053-A78E-191F79AC6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GB" sz="2400" b="1" i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2700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02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30/7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6D62-68CC-4A86-B9C7-30FB2CDB1C6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501200"/>
            <a:ext cx="30636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300F8-76CD-4A37-8395-321CC4483FD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51600" y="1501200"/>
            <a:ext cx="71460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2FCE83-FD7B-4195-9E21-F45ED32E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6BEEAC-C55C-4AE9-B4EF-84F4A2BD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271EF0-2A7A-4053-A78E-191F79AC6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i="1" dirty="0">
                <a:solidFill>
                  <a:schemeClr val="accent3"/>
                </a:solidFill>
              </a:defRPr>
            </a:lvl1pPr>
          </a:lstStyle>
          <a:p>
            <a:pPr marL="270000" lvl="0" indent="-27000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6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70/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6D62-68CC-4A86-B9C7-30FB2CDB1C6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501200"/>
            <a:ext cx="71460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300F8-76CD-4A37-8395-321CC4483FD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34000" y="1501200"/>
            <a:ext cx="3063600" cy="466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2FCE83-FD7B-4195-9E21-F45ED32E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6BEEAC-C55C-4AE9-B4EF-84F4A2BD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271EF0-2A7A-4053-A78E-191F79AC6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lang="en-GB" i="1" dirty="0">
                <a:solidFill>
                  <a:schemeClr val="accent3"/>
                </a:solidFill>
              </a:defRPr>
            </a:lvl1pPr>
          </a:lstStyle>
          <a:p>
            <a:pPr marL="270000" lvl="0" indent="-27000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49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8126-0497-4282-AAC3-10718CB77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0A163C-13AD-4BF3-AA35-0D6AE309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B7CA0B6-3AE3-4284-8A56-C77286FB12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89" y="822290"/>
            <a:ext cx="9417600" cy="370800"/>
          </a:xfrm>
        </p:spPr>
        <p:txBody>
          <a:bodyPr vert="horz" lIns="0" tIns="0" rIns="0" bIns="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i="1" dirty="0">
                <a:solidFill>
                  <a:schemeClr val="accent3"/>
                </a:solidFill>
              </a:defRPr>
            </a:lvl1pPr>
          </a:lstStyle>
          <a:p>
            <a:pPr marL="270000" lvl="0" indent="-27000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97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85B46-89A2-4137-AA3B-32988C48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3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70DE72-ED50-4053-91BC-A23C355B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7C9C4-A409-4E4D-B928-5AB0F427B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479" y="1501953"/>
            <a:ext cx="10607036" cy="4665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131DE-2480-4C20-AB51-E01F175CA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6000" y="6415200"/>
            <a:ext cx="3600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D7C4B2C-5205-487F-B75D-B7F0E9852B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518AA7-99A3-4FA0-BDCD-54A94E159DE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347904"/>
            <a:ext cx="1260000" cy="330096"/>
          </a:xfrm>
          <a:prstGeom prst="rect">
            <a:avLst/>
          </a:prstGeom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6FF9D734-2BEE-4270-A1D6-206451EF4FD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8315" r="36250" b="14076"/>
          <a:stretch/>
        </p:blipFill>
        <p:spPr>
          <a:xfrm>
            <a:off x="10562528" y="-1"/>
            <a:ext cx="1629472" cy="112395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1076F0-EF7A-41EE-B094-1B591B42662D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395500" y="1501953"/>
            <a:ext cx="0" cy="4824392"/>
          </a:xfrm>
          <a:prstGeom prst="line">
            <a:avLst/>
          </a:prstGeom>
          <a:ln w="6350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6A24F6E-78AA-4A20-9477-645163647AE4}"/>
              </a:ext>
            </a:extLst>
          </p:cNvPr>
          <p:cNvGrpSpPr/>
          <p:nvPr/>
        </p:nvGrpSpPr>
        <p:grpSpPr>
          <a:xfrm>
            <a:off x="143500" y="6326345"/>
            <a:ext cx="792979" cy="363774"/>
            <a:chOff x="143500" y="6326345"/>
            <a:chExt cx="792979" cy="363774"/>
          </a:xfrm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46ADA1EA-2E52-46DE-A20B-A3CF18A0E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479" y="6403514"/>
              <a:ext cx="288000" cy="207871"/>
            </a:xfrm>
            <a:prstGeom prst="diamond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Diamond 37">
              <a:extLst>
                <a:ext uri="{FF2B5EF4-FFF2-40B4-BE49-F238E27FC236}">
                  <a16:creationId xmlns:a16="http://schemas.microsoft.com/office/drawing/2014/main" id="{BF95002C-AB1F-4650-BCA9-7C9D06B2C5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500" y="6326345"/>
              <a:ext cx="504000" cy="363774"/>
            </a:xfrm>
            <a:prstGeom prst="diamond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583E5B-BD41-4F17-969E-18C4811783F6}"/>
                </a:ext>
              </a:extLst>
            </p:cNvPr>
            <p:cNvSpPr/>
            <p:nvPr/>
          </p:nvSpPr>
          <p:spPr>
            <a:xfrm>
              <a:off x="608967" y="6467831"/>
              <a:ext cx="78046" cy="78662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E3B2535-A991-4C5A-8F82-DD5EEEC878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6347904"/>
            <a:ext cx="1260000" cy="330096"/>
          </a:xfrm>
          <a:prstGeom prst="rect">
            <a:avLst/>
          </a:prstGeom>
        </p:spPr>
      </p:pic>
      <p:pic>
        <p:nvPicPr>
          <p:cNvPr id="15" name="Image 7">
            <a:extLst>
              <a:ext uri="{FF2B5EF4-FFF2-40B4-BE49-F238E27FC236}">
                <a16:creationId xmlns:a16="http://schemas.microsoft.com/office/drawing/2014/main" id="{F52B1AA3-A8F0-4A0C-8787-AEB95BA0B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8315" r="36250" b="14076"/>
          <a:stretch/>
        </p:blipFill>
        <p:spPr>
          <a:xfrm>
            <a:off x="10562528" y="-1"/>
            <a:ext cx="1629472" cy="11239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E5FC20-6C2D-4344-856E-D8B512960F39}"/>
              </a:ext>
            </a:extLst>
          </p:cNvPr>
          <p:cNvCxnSpPr>
            <a:cxnSpLocks/>
            <a:endCxn id="38" idx="0"/>
          </p:cNvCxnSpPr>
          <p:nvPr userDrawn="1"/>
        </p:nvCxnSpPr>
        <p:spPr>
          <a:xfrm>
            <a:off x="395500" y="1501953"/>
            <a:ext cx="0" cy="4824392"/>
          </a:xfrm>
          <a:prstGeom prst="line">
            <a:avLst/>
          </a:prstGeom>
          <a:ln w="6350"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45D3AE-924F-4A36-9192-F05591187E5D}"/>
              </a:ext>
            </a:extLst>
          </p:cNvPr>
          <p:cNvGrpSpPr/>
          <p:nvPr userDrawn="1"/>
        </p:nvGrpSpPr>
        <p:grpSpPr>
          <a:xfrm>
            <a:off x="143500" y="6326345"/>
            <a:ext cx="792979" cy="363774"/>
            <a:chOff x="143500" y="6326345"/>
            <a:chExt cx="792979" cy="363774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816B9369-9D0E-432E-9C1D-783DC52D6EF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48479" y="6403514"/>
              <a:ext cx="288000" cy="207871"/>
            </a:xfrm>
            <a:prstGeom prst="diamond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AC001948-9B05-4535-A888-AC2C647BBCD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43500" y="6326345"/>
              <a:ext cx="504000" cy="363774"/>
            </a:xfrm>
            <a:prstGeom prst="diamond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8E5F948-0D62-4C1F-B3C7-9C696C0F1F6E}"/>
                </a:ext>
              </a:extLst>
            </p:cNvPr>
            <p:cNvSpPr/>
            <p:nvPr userDrawn="1"/>
          </p:nvSpPr>
          <p:spPr>
            <a:xfrm>
              <a:off x="608967" y="6467831"/>
              <a:ext cx="78046" cy="78662"/>
            </a:xfrm>
            <a:prstGeom prst="ellipse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745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716" r:id="rId10"/>
    <p:sldLayoutId id="2147483717" r:id="rId11"/>
    <p:sldLayoutId id="2147483718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25000"/>
        <a:buFont typeface="Arial" panose="020B0604020202020204" pitchFamily="34" charset="0"/>
        <a:buChar char="•"/>
        <a:defRPr sz="24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2"/>
        </a:buClr>
        <a:buSzPct val="125000"/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3"/>
        </a:buClr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25000"/>
        <a:buFont typeface="Arial" panose="020B0604020202020204" pitchFamily="34" charset="0"/>
        <a:buChar char="•"/>
        <a:defRPr lang="en-US" sz="1800" b="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2"/>
        </a:buClr>
        <a:buSzPct val="125000"/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25000"/>
        <a:buFont typeface="Arial" panose="020B0604020202020204" pitchFamily="34" charset="0"/>
        <a:buChar char="•"/>
        <a:tabLst>
          <a:tab pos="3228975" algn="l"/>
        </a:tabLst>
        <a:defRPr lang="en-US" sz="2400" b="1" kern="1200" dirty="0">
          <a:solidFill>
            <a:schemeClr val="accent2"/>
          </a:solidFill>
          <a:latin typeface="+mn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2"/>
        </a:buClr>
        <a:buSzPct val="125000"/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2"/>
        </a:buClr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52EFD-C4DC-9B3E-A2AE-93DEEC80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5C31A-1641-B654-5691-4F1440549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D008F-BA71-7F8F-27B0-23E528A07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6053-75DE-48CF-A5ED-F40A0ED80C43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4D081-4DCD-D55D-6012-810959113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2E781-3D30-F58F-52D8-4BDABBF86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55EC-912E-4BE7-80B9-820714C44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00010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8.wdp"/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microsoft.com/office/2007/relationships/hdphoto" Target="../media/hdphoto7.wdp"/><Relationship Id="rId5" Type="http://schemas.openxmlformats.org/officeDocument/2006/relationships/image" Target="../media/image58.jp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microsoft.com/office/2007/relationships/hdphoto" Target="../media/hdphoto6.wdp"/><Relationship Id="rId1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5.png"/><Relationship Id="rId21" Type="http://schemas.openxmlformats.org/officeDocument/2006/relationships/image" Target="../media/image100.svg"/><Relationship Id="rId42" Type="http://schemas.openxmlformats.org/officeDocument/2006/relationships/image" Target="../media/image121.png"/><Relationship Id="rId47" Type="http://schemas.openxmlformats.org/officeDocument/2006/relationships/image" Target="../media/image126.svg"/><Relationship Id="rId63" Type="http://schemas.openxmlformats.org/officeDocument/2006/relationships/image" Target="../media/image142.svg"/><Relationship Id="rId68" Type="http://schemas.openxmlformats.org/officeDocument/2006/relationships/image" Target="../media/image147.pn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29" Type="http://schemas.openxmlformats.org/officeDocument/2006/relationships/image" Target="../media/image108.svg"/><Relationship Id="rId11" Type="http://schemas.openxmlformats.org/officeDocument/2006/relationships/image" Target="../media/image90.sv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37" Type="http://schemas.openxmlformats.org/officeDocument/2006/relationships/image" Target="../media/image116.svg"/><Relationship Id="rId40" Type="http://schemas.openxmlformats.org/officeDocument/2006/relationships/image" Target="../media/image119.png"/><Relationship Id="rId45" Type="http://schemas.openxmlformats.org/officeDocument/2006/relationships/image" Target="../media/image124.svg"/><Relationship Id="rId53" Type="http://schemas.openxmlformats.org/officeDocument/2006/relationships/image" Target="../media/image132.svg"/><Relationship Id="rId58" Type="http://schemas.openxmlformats.org/officeDocument/2006/relationships/image" Target="../media/image137.png"/><Relationship Id="rId66" Type="http://schemas.openxmlformats.org/officeDocument/2006/relationships/image" Target="../media/image145.png"/><Relationship Id="rId5" Type="http://schemas.openxmlformats.org/officeDocument/2006/relationships/image" Target="../media/image84.svg"/><Relationship Id="rId61" Type="http://schemas.openxmlformats.org/officeDocument/2006/relationships/image" Target="../media/image140.svg"/><Relationship Id="rId19" Type="http://schemas.openxmlformats.org/officeDocument/2006/relationships/image" Target="../media/image98.sv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svg"/><Relationship Id="rId30" Type="http://schemas.openxmlformats.org/officeDocument/2006/relationships/image" Target="../media/image109.png"/><Relationship Id="rId35" Type="http://schemas.openxmlformats.org/officeDocument/2006/relationships/image" Target="../media/image114.svg"/><Relationship Id="rId43" Type="http://schemas.openxmlformats.org/officeDocument/2006/relationships/image" Target="../media/image122.svg"/><Relationship Id="rId48" Type="http://schemas.openxmlformats.org/officeDocument/2006/relationships/image" Target="../media/image127.png"/><Relationship Id="rId56" Type="http://schemas.openxmlformats.org/officeDocument/2006/relationships/image" Target="../media/image135.png"/><Relationship Id="rId64" Type="http://schemas.openxmlformats.org/officeDocument/2006/relationships/image" Target="../media/image143.png"/><Relationship Id="rId69" Type="http://schemas.openxmlformats.org/officeDocument/2006/relationships/image" Target="../media/image148.svg"/><Relationship Id="rId8" Type="http://schemas.openxmlformats.org/officeDocument/2006/relationships/image" Target="../media/image87.png"/><Relationship Id="rId51" Type="http://schemas.openxmlformats.org/officeDocument/2006/relationships/image" Target="../media/image130.svg"/><Relationship Id="rId3" Type="http://schemas.openxmlformats.org/officeDocument/2006/relationships/image" Target="../media/image82.svg"/><Relationship Id="rId12" Type="http://schemas.openxmlformats.org/officeDocument/2006/relationships/image" Target="../media/image91.png"/><Relationship Id="rId17" Type="http://schemas.openxmlformats.org/officeDocument/2006/relationships/image" Target="../media/image96.svg"/><Relationship Id="rId25" Type="http://schemas.openxmlformats.org/officeDocument/2006/relationships/image" Target="../media/image104.svg"/><Relationship Id="rId33" Type="http://schemas.openxmlformats.org/officeDocument/2006/relationships/image" Target="../media/image112.svg"/><Relationship Id="rId38" Type="http://schemas.openxmlformats.org/officeDocument/2006/relationships/image" Target="../media/image117.png"/><Relationship Id="rId46" Type="http://schemas.openxmlformats.org/officeDocument/2006/relationships/image" Target="../media/image125.png"/><Relationship Id="rId59" Type="http://schemas.openxmlformats.org/officeDocument/2006/relationships/image" Target="../media/image138.svg"/><Relationship Id="rId67" Type="http://schemas.openxmlformats.org/officeDocument/2006/relationships/image" Target="../media/image146.svg"/><Relationship Id="rId20" Type="http://schemas.openxmlformats.org/officeDocument/2006/relationships/image" Target="../media/image99.png"/><Relationship Id="rId41" Type="http://schemas.openxmlformats.org/officeDocument/2006/relationships/image" Target="../media/image120.svg"/><Relationship Id="rId54" Type="http://schemas.openxmlformats.org/officeDocument/2006/relationships/image" Target="../media/image133.png"/><Relationship Id="rId62" Type="http://schemas.openxmlformats.org/officeDocument/2006/relationships/image" Target="../media/image1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png"/><Relationship Id="rId15" Type="http://schemas.openxmlformats.org/officeDocument/2006/relationships/image" Target="../media/image94.svg"/><Relationship Id="rId23" Type="http://schemas.openxmlformats.org/officeDocument/2006/relationships/image" Target="../media/image102.svg"/><Relationship Id="rId28" Type="http://schemas.openxmlformats.org/officeDocument/2006/relationships/image" Target="../media/image107.png"/><Relationship Id="rId36" Type="http://schemas.openxmlformats.org/officeDocument/2006/relationships/image" Target="../media/image115.png"/><Relationship Id="rId49" Type="http://schemas.openxmlformats.org/officeDocument/2006/relationships/image" Target="../media/image128.svg"/><Relationship Id="rId57" Type="http://schemas.openxmlformats.org/officeDocument/2006/relationships/image" Target="../media/image136.svg"/><Relationship Id="rId10" Type="http://schemas.openxmlformats.org/officeDocument/2006/relationships/image" Target="../media/image89.png"/><Relationship Id="rId31" Type="http://schemas.openxmlformats.org/officeDocument/2006/relationships/image" Target="../media/image110.svg"/><Relationship Id="rId44" Type="http://schemas.openxmlformats.org/officeDocument/2006/relationships/image" Target="../media/image123.png"/><Relationship Id="rId52" Type="http://schemas.openxmlformats.org/officeDocument/2006/relationships/image" Target="../media/image131.png"/><Relationship Id="rId60" Type="http://schemas.openxmlformats.org/officeDocument/2006/relationships/image" Target="../media/image139.png"/><Relationship Id="rId65" Type="http://schemas.openxmlformats.org/officeDocument/2006/relationships/image" Target="../media/image144.sv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39" Type="http://schemas.openxmlformats.org/officeDocument/2006/relationships/image" Target="../media/image118.svg"/><Relationship Id="rId34" Type="http://schemas.openxmlformats.org/officeDocument/2006/relationships/image" Target="../media/image113.png"/><Relationship Id="rId50" Type="http://schemas.openxmlformats.org/officeDocument/2006/relationships/image" Target="../media/image129.png"/><Relationship Id="rId55" Type="http://schemas.openxmlformats.org/officeDocument/2006/relationships/image" Target="../media/image13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57.png"/><Relationship Id="rId4" Type="http://schemas.openxmlformats.org/officeDocument/2006/relationships/image" Target="../media/image15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A85A-9EF8-41AF-837A-2ACDAD2C7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999" y="3849408"/>
            <a:ext cx="8779839" cy="1107996"/>
          </a:xfrm>
        </p:spPr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Cytology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Slide Stainer/Cytocentrifuge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C46A8-43D4-45D7-92CC-EB443883B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Devised for: &lt;insert target audience&gt; 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F731C-E665-4E99-921B-CB76C11CA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Presented by:  &lt;insert name, title&gt;</a:t>
            </a:r>
          </a:p>
          <a:p>
            <a:r>
              <a:rPr lang="en-US" sz="1600" dirty="0"/>
              <a:t>Date:  &lt;insert date&gt;</a:t>
            </a:r>
          </a:p>
        </p:txBody>
      </p:sp>
    </p:spTree>
    <p:extLst>
      <p:ext uri="{BB962C8B-B14F-4D97-AF65-F5344CB8AC3E}">
        <p14:creationId xmlns:p14="http://schemas.microsoft.com/office/powerpoint/2010/main" val="242873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10B5-6648-F899-7126-C8B5EA54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Aerospray Technology Prevalence in the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692C4D-E9EB-4FAA-B612-A66F92DB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5009BBD-4501-07D0-C32A-B388860A9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9" y="1582089"/>
            <a:ext cx="8282942" cy="464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D81F-9BDE-46C8-8C35-99BD19119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Staining Methods</a:t>
            </a:r>
          </a:p>
        </p:txBody>
      </p:sp>
    </p:spTree>
    <p:extLst>
      <p:ext uri="{BB962C8B-B14F-4D97-AF65-F5344CB8AC3E}">
        <p14:creationId xmlns:p14="http://schemas.microsoft.com/office/powerpoint/2010/main" val="636633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582;gfca19244fd_1_535">
            <a:extLst>
              <a:ext uri="{FF2B5EF4-FFF2-40B4-BE49-F238E27FC236}">
                <a16:creationId xmlns:a16="http://schemas.microsoft.com/office/drawing/2014/main" id="{3D147A77-D51D-0941-653A-2970D2086E6B}"/>
              </a:ext>
            </a:extLst>
          </p:cNvPr>
          <p:cNvSpPr/>
          <p:nvPr/>
        </p:nvSpPr>
        <p:spPr>
          <a:xfrm>
            <a:off x="3029642" y="3479339"/>
            <a:ext cx="945751" cy="9457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43D4C-7DB5-2D9C-FA55-60BDF3177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8914" y="1581150"/>
            <a:ext cx="1431431" cy="1663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b="0" dirty="0">
                <a:solidFill>
                  <a:schemeClr val="tx2"/>
                </a:solidFill>
              </a:rPr>
              <a:t>In some areas, the stain cannot be poured down the drain and must be disposed of properly (depending on local laws and regulations).</a:t>
            </a:r>
          </a:p>
          <a:p>
            <a:pPr marL="0" indent="0">
              <a:buNone/>
            </a:pPr>
            <a:endParaRPr lang="en-US" sz="12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Manual Staining </a:t>
            </a:r>
            <a:r>
              <a:rPr lang="en-US" i="1" dirty="0"/>
              <a:t>(GYN and Non-Gyn)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66117" y="815378"/>
            <a:ext cx="9417600" cy="370800"/>
          </a:xfrm>
        </p:spPr>
        <p:txBody>
          <a:bodyPr/>
          <a:lstStyle/>
          <a:p>
            <a:r>
              <a:rPr lang="en-US" b="1" i="1" dirty="0"/>
              <a:t>Steps, Stain Usage, and Maintenance</a:t>
            </a:r>
          </a:p>
        </p:txBody>
      </p:sp>
      <p:sp>
        <p:nvSpPr>
          <p:cNvPr id="10" name="Google Shape;587;gfca19244fd_1_535">
            <a:extLst>
              <a:ext uri="{FF2B5EF4-FFF2-40B4-BE49-F238E27FC236}">
                <a16:creationId xmlns:a16="http://schemas.microsoft.com/office/drawing/2014/main" id="{C5B6F771-2D74-556A-5080-BBBFA8CF60F1}"/>
              </a:ext>
            </a:extLst>
          </p:cNvPr>
          <p:cNvSpPr txBox="1"/>
          <p:nvPr/>
        </p:nvSpPr>
        <p:spPr>
          <a:xfrm>
            <a:off x="3035862" y="4613772"/>
            <a:ext cx="939532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sp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Smear Preparation</a:t>
            </a:r>
            <a:endParaRPr dirty="0">
              <a:sym typeface="Arial"/>
            </a:endParaRPr>
          </a:p>
        </p:txBody>
      </p:sp>
      <p:sp>
        <p:nvSpPr>
          <p:cNvPr id="22" name="Google Shape;588;gfca19244fd_1_535">
            <a:extLst>
              <a:ext uri="{FF2B5EF4-FFF2-40B4-BE49-F238E27FC236}">
                <a16:creationId xmlns:a16="http://schemas.microsoft.com/office/drawing/2014/main" id="{3A08EA9F-4B80-B874-2C18-B78D4A1F200A}"/>
              </a:ext>
            </a:extLst>
          </p:cNvPr>
          <p:cNvSpPr txBox="1"/>
          <p:nvPr/>
        </p:nvSpPr>
        <p:spPr>
          <a:xfrm>
            <a:off x="4116599" y="4591340"/>
            <a:ext cx="939533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Slide   Fixation</a:t>
            </a:r>
          </a:p>
        </p:txBody>
      </p:sp>
      <p:sp>
        <p:nvSpPr>
          <p:cNvPr id="30" name="Google Shape;586;gfca19244fd_1_535">
            <a:extLst>
              <a:ext uri="{FF2B5EF4-FFF2-40B4-BE49-F238E27FC236}">
                <a16:creationId xmlns:a16="http://schemas.microsoft.com/office/drawing/2014/main" id="{D7C9A4EE-639B-7B5A-107E-C3DEA8B6EB60}"/>
              </a:ext>
            </a:extLst>
          </p:cNvPr>
          <p:cNvSpPr txBox="1"/>
          <p:nvPr/>
        </p:nvSpPr>
        <p:spPr>
          <a:xfrm>
            <a:off x="1942687" y="4613772"/>
            <a:ext cx="945751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sp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Sample Collection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9B9F79-6775-F8A7-09B9-C974C107BE25}"/>
              </a:ext>
            </a:extLst>
          </p:cNvPr>
          <p:cNvGrpSpPr/>
          <p:nvPr/>
        </p:nvGrpSpPr>
        <p:grpSpPr>
          <a:xfrm>
            <a:off x="497833" y="3293270"/>
            <a:ext cx="1211647" cy="1805901"/>
            <a:chOff x="860598" y="4087033"/>
            <a:chExt cx="1211647" cy="1805901"/>
          </a:xfrm>
        </p:grpSpPr>
        <p:sp>
          <p:nvSpPr>
            <p:cNvPr id="38" name="Google Shape;581;gfca19244fd_1_535">
              <a:extLst>
                <a:ext uri="{FF2B5EF4-FFF2-40B4-BE49-F238E27FC236}">
                  <a16:creationId xmlns:a16="http://schemas.microsoft.com/office/drawing/2014/main" id="{489FC60E-A0F3-47E6-BF3D-2D3694D752FC}"/>
                </a:ext>
              </a:extLst>
            </p:cNvPr>
            <p:cNvSpPr/>
            <p:nvPr/>
          </p:nvSpPr>
          <p:spPr>
            <a:xfrm>
              <a:off x="860598" y="4087033"/>
              <a:ext cx="1211647" cy="1211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86;gfca19244fd_1_535">
              <a:extLst>
                <a:ext uri="{FF2B5EF4-FFF2-40B4-BE49-F238E27FC236}">
                  <a16:creationId xmlns:a16="http://schemas.microsoft.com/office/drawing/2014/main" id="{CF49D403-FD32-791A-33A8-6E3F6647E727}"/>
                </a:ext>
              </a:extLst>
            </p:cNvPr>
            <p:cNvSpPr txBox="1"/>
            <p:nvPr/>
          </p:nvSpPr>
          <p:spPr>
            <a:xfrm>
              <a:off x="879226" y="5385103"/>
              <a:ext cx="1174077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Maintenance: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Refill with new stain (weekly).</a:t>
              </a:r>
              <a:endParaRPr kumimoji="0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0" name="Google Shape;605;gfca19244fd_1_535">
              <a:extLst>
                <a:ext uri="{FF2B5EF4-FFF2-40B4-BE49-F238E27FC236}">
                  <a16:creationId xmlns:a16="http://schemas.microsoft.com/office/drawing/2014/main" id="{A2611C15-9FBE-1639-465A-D8F6E822F565}"/>
                </a:ext>
              </a:extLst>
            </p:cNvPr>
            <p:cNvPicPr preferRelativeResize="0"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38" b="11538"/>
            <a:stretch/>
          </p:blipFill>
          <p:spPr>
            <a:xfrm>
              <a:off x="944949" y="4188164"/>
              <a:ext cx="1042912" cy="104291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DF0E6C-CA38-2F8F-B66D-5DBBDECF25B5}"/>
              </a:ext>
            </a:extLst>
          </p:cNvPr>
          <p:cNvGrpSpPr/>
          <p:nvPr/>
        </p:nvGrpSpPr>
        <p:grpSpPr>
          <a:xfrm>
            <a:off x="10673572" y="3293270"/>
            <a:ext cx="1320622" cy="1985862"/>
            <a:chOff x="7793711" y="4108404"/>
            <a:chExt cx="1320622" cy="1985862"/>
          </a:xfrm>
        </p:grpSpPr>
        <p:sp>
          <p:nvSpPr>
            <p:cNvPr id="42" name="Google Shape;592;gfca19244fd_1_535">
              <a:extLst>
                <a:ext uri="{FF2B5EF4-FFF2-40B4-BE49-F238E27FC236}">
                  <a16:creationId xmlns:a16="http://schemas.microsoft.com/office/drawing/2014/main" id="{3733897B-2B40-4117-FE02-68502D238F9E}"/>
                </a:ext>
              </a:extLst>
            </p:cNvPr>
            <p:cNvSpPr/>
            <p:nvPr/>
          </p:nvSpPr>
          <p:spPr>
            <a:xfrm>
              <a:off x="7823353" y="4108404"/>
              <a:ext cx="1211647" cy="12116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" name="Google Shape;601;gfca19244fd_1_535">
              <a:extLst>
                <a:ext uri="{FF2B5EF4-FFF2-40B4-BE49-F238E27FC236}">
                  <a16:creationId xmlns:a16="http://schemas.microsoft.com/office/drawing/2014/main" id="{93389266-E50E-698E-5FBB-30A80198A15D}"/>
                </a:ext>
              </a:extLst>
            </p:cNvPr>
            <p:cNvPicPr preferRelativeResize="0"/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7" b="1397"/>
            <a:stretch/>
          </p:blipFill>
          <p:spPr>
            <a:xfrm>
              <a:off x="7892096" y="4200632"/>
              <a:ext cx="1060006" cy="1030400"/>
            </a:xfrm>
            <a:prstGeom prst="rect">
              <a:avLst/>
            </a:prstGeom>
          </p:spPr>
        </p:pic>
        <p:sp>
          <p:nvSpPr>
            <p:cNvPr id="44" name="Google Shape;604;gfca19244fd_1_535">
              <a:extLst>
                <a:ext uri="{FF2B5EF4-FFF2-40B4-BE49-F238E27FC236}">
                  <a16:creationId xmlns:a16="http://schemas.microsoft.com/office/drawing/2014/main" id="{FDE1CC98-3772-CDC9-9B81-14B09401CC6A}"/>
                </a:ext>
              </a:extLst>
            </p:cNvPr>
            <p:cNvSpPr txBox="1"/>
            <p:nvPr/>
          </p:nvSpPr>
          <p:spPr>
            <a:xfrm>
              <a:off x="7793711" y="5417158"/>
              <a:ext cx="1320622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Maintenance: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Coplin Jars cleaned, bleached, &amp; emptied (weekly).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EC1D9BAD-958B-87E7-CC73-D07654CC0ED0}"/>
              </a:ext>
            </a:extLst>
          </p:cNvPr>
          <p:cNvSpPr txBox="1">
            <a:spLocks/>
          </p:cNvSpPr>
          <p:nvPr/>
        </p:nvSpPr>
        <p:spPr>
          <a:xfrm>
            <a:off x="522830" y="2021465"/>
            <a:ext cx="1320622" cy="1555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</a:defRPr>
            </a:lvl1pPr>
            <a:lvl2pPr marL="540000" indent="-2700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accent3"/>
                </a:solidFill>
              </a:defRPr>
            </a:lvl2pPr>
            <a:lvl3pPr marL="81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lvl3pPr>
            <a:lvl4pPr marL="108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b="0" dirty="0"/>
            </a:lvl4pPr>
            <a:lvl5pPr marL="135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/>
            </a:lvl5pPr>
            <a:lvl6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dirty="0">
                <a:solidFill>
                  <a:schemeClr val="accent2"/>
                </a:solidFill>
              </a:defRPr>
            </a:lvl6pPr>
            <a:lvl7pPr marL="342900" indent="-3429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accent3"/>
                </a:solidFill>
              </a:defRPr>
            </a:lvl7pPr>
            <a:lvl8pPr marL="27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lvl8pPr>
            <a:lvl9pPr marL="540000" indent="-27000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lvl9pPr>
          </a:lstStyle>
          <a:p>
            <a:r>
              <a:rPr lang="en-US" b="0" dirty="0"/>
              <a:t>Only one week of shelf life before stain must be thrown away, regardless of how much it was used.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279F8E17-B193-6103-60D6-300B6B9A8373}"/>
              </a:ext>
            </a:extLst>
          </p:cNvPr>
          <p:cNvSpPr/>
          <p:nvPr/>
        </p:nvSpPr>
        <p:spPr>
          <a:xfrm rot="5400000">
            <a:off x="3126030" y="1529256"/>
            <a:ext cx="746760" cy="311344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Google Shape;586;gfca19244fd_1_535">
            <a:extLst>
              <a:ext uri="{FF2B5EF4-FFF2-40B4-BE49-F238E27FC236}">
                <a16:creationId xmlns:a16="http://schemas.microsoft.com/office/drawing/2014/main" id="{2F182E2F-039E-92FB-F86C-8C8B927D3BAA}"/>
              </a:ext>
            </a:extLst>
          </p:cNvPr>
          <p:cNvSpPr txBox="1"/>
          <p:nvPr/>
        </p:nvSpPr>
        <p:spPr>
          <a:xfrm>
            <a:off x="2145968" y="2333923"/>
            <a:ext cx="157264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Sample </a:t>
            </a:r>
            <a:r>
              <a:rPr lang="en-US" sz="1600" b="1" kern="0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Prep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28D7833-2E3D-0529-3010-4CD461CB9E32}"/>
              </a:ext>
            </a:extLst>
          </p:cNvPr>
          <p:cNvCxnSpPr>
            <a:cxnSpLocks/>
            <a:stCxn id="109" idx="6"/>
            <a:endCxn id="110" idx="2"/>
          </p:cNvCxnSpPr>
          <p:nvPr/>
        </p:nvCxnSpPr>
        <p:spPr>
          <a:xfrm>
            <a:off x="2888438" y="3952215"/>
            <a:ext cx="1412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Google Shape;581;gfca19244fd_1_535">
            <a:extLst>
              <a:ext uri="{FF2B5EF4-FFF2-40B4-BE49-F238E27FC236}">
                <a16:creationId xmlns:a16="http://schemas.microsoft.com/office/drawing/2014/main" id="{80754F3F-1C30-C5E1-D299-B1D2DCDBF201}"/>
              </a:ext>
            </a:extLst>
          </p:cNvPr>
          <p:cNvSpPr/>
          <p:nvPr/>
        </p:nvSpPr>
        <p:spPr>
          <a:xfrm>
            <a:off x="1942687" y="3479339"/>
            <a:ext cx="945751" cy="9457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583;gfca19244fd_1_535">
            <a:extLst>
              <a:ext uri="{FF2B5EF4-FFF2-40B4-BE49-F238E27FC236}">
                <a16:creationId xmlns:a16="http://schemas.microsoft.com/office/drawing/2014/main" id="{F87764CB-8C6C-6EBB-C76F-F9D0EB18C099}"/>
              </a:ext>
            </a:extLst>
          </p:cNvPr>
          <p:cNvSpPr/>
          <p:nvPr/>
        </p:nvSpPr>
        <p:spPr>
          <a:xfrm>
            <a:off x="4116599" y="3479339"/>
            <a:ext cx="945751" cy="9457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584;gfca19244fd_1_535">
            <a:extLst>
              <a:ext uri="{FF2B5EF4-FFF2-40B4-BE49-F238E27FC236}">
                <a16:creationId xmlns:a16="http://schemas.microsoft.com/office/drawing/2014/main" id="{FC35B2C8-1A3A-DF4E-1F78-AE700B19CE48}"/>
              </a:ext>
            </a:extLst>
          </p:cNvPr>
          <p:cNvSpPr/>
          <p:nvPr/>
        </p:nvSpPr>
        <p:spPr>
          <a:xfrm>
            <a:off x="5203554" y="3496020"/>
            <a:ext cx="945751" cy="9457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585;gfca19244fd_1_535">
            <a:extLst>
              <a:ext uri="{FF2B5EF4-FFF2-40B4-BE49-F238E27FC236}">
                <a16:creationId xmlns:a16="http://schemas.microsoft.com/office/drawing/2014/main" id="{129E5E3E-58F6-2D5E-639F-0276EB9C190F}"/>
              </a:ext>
            </a:extLst>
          </p:cNvPr>
          <p:cNvSpPr/>
          <p:nvPr/>
        </p:nvSpPr>
        <p:spPr>
          <a:xfrm>
            <a:off x="6290511" y="3504358"/>
            <a:ext cx="945751" cy="9457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592;gfca19244fd_1_535">
            <a:extLst>
              <a:ext uri="{FF2B5EF4-FFF2-40B4-BE49-F238E27FC236}">
                <a16:creationId xmlns:a16="http://schemas.microsoft.com/office/drawing/2014/main" id="{41F6BFE7-E92F-7A3E-E706-144322868CCE}"/>
              </a:ext>
            </a:extLst>
          </p:cNvPr>
          <p:cNvSpPr/>
          <p:nvPr/>
        </p:nvSpPr>
        <p:spPr>
          <a:xfrm>
            <a:off x="7377466" y="3496020"/>
            <a:ext cx="945751" cy="9457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593;gfca19244fd_1_535">
            <a:extLst>
              <a:ext uri="{FF2B5EF4-FFF2-40B4-BE49-F238E27FC236}">
                <a16:creationId xmlns:a16="http://schemas.microsoft.com/office/drawing/2014/main" id="{82F90C4A-3CDF-2A74-7550-12CB1274A7FE}"/>
              </a:ext>
            </a:extLst>
          </p:cNvPr>
          <p:cNvSpPr/>
          <p:nvPr/>
        </p:nvSpPr>
        <p:spPr>
          <a:xfrm>
            <a:off x="8464423" y="3504358"/>
            <a:ext cx="945751" cy="9457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595;gfca19244fd_1_535">
            <a:extLst>
              <a:ext uri="{FF2B5EF4-FFF2-40B4-BE49-F238E27FC236}">
                <a16:creationId xmlns:a16="http://schemas.microsoft.com/office/drawing/2014/main" id="{7CBB9CBE-734B-4C12-5E62-534D24233663}"/>
              </a:ext>
            </a:extLst>
          </p:cNvPr>
          <p:cNvSpPr/>
          <p:nvPr/>
        </p:nvSpPr>
        <p:spPr>
          <a:xfrm>
            <a:off x="9551377" y="3504358"/>
            <a:ext cx="945751" cy="9457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600;gfca19244fd_1_535">
            <a:extLst>
              <a:ext uri="{FF2B5EF4-FFF2-40B4-BE49-F238E27FC236}">
                <a16:creationId xmlns:a16="http://schemas.microsoft.com/office/drawing/2014/main" id="{7AA788F4-DE4A-FE1A-1110-E858ACC425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8112" y="3545219"/>
            <a:ext cx="798901" cy="82220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83BFDCE6-F3AF-1834-0798-F3209125E268}"/>
              </a:ext>
            </a:extLst>
          </p:cNvPr>
          <p:cNvSpPr/>
          <p:nvPr/>
        </p:nvSpPr>
        <p:spPr>
          <a:xfrm>
            <a:off x="5256671" y="3553804"/>
            <a:ext cx="843760" cy="8293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F2FE83F-B1C7-0A55-EA9C-3A10840D5324}"/>
              </a:ext>
            </a:extLst>
          </p:cNvPr>
          <p:cNvSpPr/>
          <p:nvPr/>
        </p:nvSpPr>
        <p:spPr>
          <a:xfrm>
            <a:off x="6346490" y="3575934"/>
            <a:ext cx="843760" cy="8293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1526981-E5BD-ABF6-410F-BE12292D72B0}"/>
              </a:ext>
            </a:extLst>
          </p:cNvPr>
          <p:cNvGrpSpPr/>
          <p:nvPr/>
        </p:nvGrpSpPr>
        <p:grpSpPr>
          <a:xfrm>
            <a:off x="7395809" y="3562426"/>
            <a:ext cx="940813" cy="829395"/>
            <a:chOff x="5968620" y="1699960"/>
            <a:chExt cx="958193" cy="859347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375DBE3-AA53-5B80-7A56-3C35C1B57666}"/>
                </a:ext>
              </a:extLst>
            </p:cNvPr>
            <p:cNvSpPr/>
            <p:nvPr/>
          </p:nvSpPr>
          <p:spPr>
            <a:xfrm>
              <a:off x="6002580" y="1699960"/>
              <a:ext cx="859347" cy="8593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65EA217-F071-749A-4357-E5797CEF5D4B}"/>
                </a:ext>
              </a:extLst>
            </p:cNvPr>
            <p:cNvGrpSpPr/>
            <p:nvPr/>
          </p:nvGrpSpPr>
          <p:grpSpPr>
            <a:xfrm>
              <a:off x="5968620" y="1726896"/>
              <a:ext cx="958193" cy="797669"/>
              <a:chOff x="5885540" y="1866308"/>
              <a:chExt cx="958193" cy="797669"/>
            </a:xfrm>
          </p:grpSpPr>
          <p:pic>
            <p:nvPicPr>
              <p:cNvPr id="129" name="Picture 2" descr="ESBE Scientific - Cytology Stains">
                <a:extLst>
                  <a:ext uri="{FF2B5EF4-FFF2-40B4-BE49-F238E27FC236}">
                    <a16:creationId xmlns:a16="http://schemas.microsoft.com/office/drawing/2014/main" id="{1E4DE210-FC8C-2D91-2148-25CEA15834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foregroundMark x1="53333" y1="9333" x2="53333" y2="9333"/>
                            <a14:foregroundMark x1="44889" y1="10667" x2="44889" y2="10667"/>
                            <a14:foregroundMark x1="56444" y1="10667" x2="41778" y2="9778"/>
                            <a14:foregroundMark x1="58667" y1="7556" x2="55556" y2="16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5540" y="1866308"/>
                <a:ext cx="792032" cy="792032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" descr="ESBE Scientific - EA-50 (StatLab)">
                <a:extLst>
                  <a:ext uri="{FF2B5EF4-FFF2-40B4-BE49-F238E27FC236}">
                    <a16:creationId xmlns:a16="http://schemas.microsoft.com/office/drawing/2014/main" id="{82BF729C-6E9F-4CF1-47FB-AC8BAA7F63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1700" y="1871944"/>
                <a:ext cx="792033" cy="792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3" name="Picture 6" descr="Hematoxylin, Ultra stain for histology | VWR">
            <a:extLst>
              <a:ext uri="{FF2B5EF4-FFF2-40B4-BE49-F238E27FC236}">
                <a16:creationId xmlns:a16="http://schemas.microsoft.com/office/drawing/2014/main" id="{D22A5151-B501-2C8B-1937-6DBAE2181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3630" y="3612233"/>
            <a:ext cx="393592" cy="72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8" descr="Endure Hematoxylin">
            <a:extLst>
              <a:ext uri="{FF2B5EF4-FFF2-40B4-BE49-F238E27FC236}">
                <a16:creationId xmlns:a16="http://schemas.microsoft.com/office/drawing/2014/main" id="{19CE811E-0AE3-5D3E-B0CD-26BB8480B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52" l="0" r="100000">
                        <a14:foregroundMark x1="9000" y1="31754" x2="8000" y2="66351"/>
                        <a14:foregroundMark x1="37000" y1="11374" x2="67000" y2="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0237" y="3710285"/>
            <a:ext cx="340542" cy="7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Google Shape;600;gfca19244fd_1_535">
            <a:extLst>
              <a:ext uri="{FF2B5EF4-FFF2-40B4-BE49-F238E27FC236}">
                <a16:creationId xmlns:a16="http://schemas.microsoft.com/office/drawing/2014/main" id="{EEE4EBB5-5D4C-777D-1BD2-B6E0F172D2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37041" y="3586341"/>
            <a:ext cx="798901" cy="82220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6" name="Picture 10" descr="Gentle angling of the cover slip over the sample with one edge touching...  | Download Scientific Diagram">
            <a:extLst>
              <a:ext uri="{FF2B5EF4-FFF2-40B4-BE49-F238E27FC236}">
                <a16:creationId xmlns:a16="http://schemas.microsoft.com/office/drawing/2014/main" id="{21C3278C-D57A-E200-B773-EB8BC7F0E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3823" y="3570844"/>
            <a:ext cx="842628" cy="8226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B8C8EE35-D193-B0F9-69F1-A6650C4E378E}"/>
              </a:ext>
            </a:extLst>
          </p:cNvPr>
          <p:cNvCxnSpPr>
            <a:cxnSpLocks/>
            <a:stCxn id="115" idx="6"/>
            <a:endCxn id="116" idx="2"/>
          </p:cNvCxnSpPr>
          <p:nvPr/>
        </p:nvCxnSpPr>
        <p:spPr>
          <a:xfrm>
            <a:off x="9410174" y="3977234"/>
            <a:ext cx="1412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9544CF20-CF51-7A9C-3E15-CD851455CAC1}"/>
              </a:ext>
            </a:extLst>
          </p:cNvPr>
          <p:cNvCxnSpPr>
            <a:cxnSpLocks/>
            <a:stCxn id="130" idx="3"/>
            <a:endCxn id="115" idx="2"/>
          </p:cNvCxnSpPr>
          <p:nvPr/>
        </p:nvCxnSpPr>
        <p:spPr>
          <a:xfrm>
            <a:off x="8336622" y="3976077"/>
            <a:ext cx="127801" cy="1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F51F3D7-7278-7BAB-3E23-4269BF61FF92}"/>
              </a:ext>
            </a:extLst>
          </p:cNvPr>
          <p:cNvCxnSpPr>
            <a:cxnSpLocks/>
            <a:stCxn id="113" idx="6"/>
            <a:endCxn id="114" idx="2"/>
          </p:cNvCxnSpPr>
          <p:nvPr/>
        </p:nvCxnSpPr>
        <p:spPr>
          <a:xfrm flipV="1">
            <a:off x="7236262" y="3968896"/>
            <a:ext cx="141204" cy="8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4BD9BB59-7708-0929-BC03-2D1C9CBED586}"/>
              </a:ext>
            </a:extLst>
          </p:cNvPr>
          <p:cNvCxnSpPr>
            <a:cxnSpLocks/>
            <a:stCxn id="112" idx="6"/>
            <a:endCxn id="113" idx="2"/>
          </p:cNvCxnSpPr>
          <p:nvPr/>
        </p:nvCxnSpPr>
        <p:spPr>
          <a:xfrm>
            <a:off x="6149305" y="3968896"/>
            <a:ext cx="141206" cy="8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B948720E-D419-E46B-744D-E54474BAFEED}"/>
              </a:ext>
            </a:extLst>
          </p:cNvPr>
          <p:cNvCxnSpPr>
            <a:cxnSpLocks/>
            <a:stCxn id="111" idx="6"/>
            <a:endCxn id="112" idx="2"/>
          </p:cNvCxnSpPr>
          <p:nvPr/>
        </p:nvCxnSpPr>
        <p:spPr>
          <a:xfrm>
            <a:off x="5062350" y="3952215"/>
            <a:ext cx="141204" cy="16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01228F47-F93B-D6B2-EC87-93002F91C053}"/>
              </a:ext>
            </a:extLst>
          </p:cNvPr>
          <p:cNvCxnSpPr>
            <a:cxnSpLocks/>
            <a:stCxn id="110" idx="6"/>
            <a:endCxn id="111" idx="2"/>
          </p:cNvCxnSpPr>
          <p:nvPr/>
        </p:nvCxnSpPr>
        <p:spPr>
          <a:xfrm>
            <a:off x="3975393" y="3952215"/>
            <a:ext cx="141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Google Shape;588;gfca19244fd_1_535">
            <a:extLst>
              <a:ext uri="{FF2B5EF4-FFF2-40B4-BE49-F238E27FC236}">
                <a16:creationId xmlns:a16="http://schemas.microsoft.com/office/drawing/2014/main" id="{BA7AA852-9F24-BD0E-F95E-96064C46862E}"/>
              </a:ext>
            </a:extLst>
          </p:cNvPr>
          <p:cNvSpPr txBox="1"/>
          <p:nvPr/>
        </p:nvSpPr>
        <p:spPr>
          <a:xfrm>
            <a:off x="5200659" y="4591340"/>
            <a:ext cx="939533" cy="18728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Hematoxylin</a:t>
            </a:r>
          </a:p>
        </p:txBody>
      </p:sp>
      <p:sp>
        <p:nvSpPr>
          <p:cNvPr id="151" name="Google Shape;588;gfca19244fd_1_535">
            <a:extLst>
              <a:ext uri="{FF2B5EF4-FFF2-40B4-BE49-F238E27FC236}">
                <a16:creationId xmlns:a16="http://schemas.microsoft.com/office/drawing/2014/main" id="{24ADFC41-4DA8-D93F-598B-95604A817EA3}"/>
              </a:ext>
            </a:extLst>
          </p:cNvPr>
          <p:cNvSpPr txBox="1"/>
          <p:nvPr/>
        </p:nvSpPr>
        <p:spPr>
          <a:xfrm>
            <a:off x="6284293" y="4591340"/>
            <a:ext cx="939533" cy="18728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Bluing</a:t>
            </a:r>
          </a:p>
        </p:txBody>
      </p:sp>
      <p:sp>
        <p:nvSpPr>
          <p:cNvPr id="152" name="Google Shape;588;gfca19244fd_1_535">
            <a:extLst>
              <a:ext uri="{FF2B5EF4-FFF2-40B4-BE49-F238E27FC236}">
                <a16:creationId xmlns:a16="http://schemas.microsoft.com/office/drawing/2014/main" id="{CCD61FD9-7559-547F-0279-ED8387DC806B}"/>
              </a:ext>
            </a:extLst>
          </p:cNvPr>
          <p:cNvSpPr txBox="1"/>
          <p:nvPr/>
        </p:nvSpPr>
        <p:spPr>
          <a:xfrm>
            <a:off x="7362889" y="4591340"/>
            <a:ext cx="939533" cy="56185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Differential Staining &amp; Washing</a:t>
            </a:r>
          </a:p>
        </p:txBody>
      </p:sp>
      <p:sp>
        <p:nvSpPr>
          <p:cNvPr id="153" name="Google Shape;588;gfca19244fd_1_535">
            <a:extLst>
              <a:ext uri="{FF2B5EF4-FFF2-40B4-BE49-F238E27FC236}">
                <a16:creationId xmlns:a16="http://schemas.microsoft.com/office/drawing/2014/main" id="{81A9E5D1-157B-8EBC-82CF-7B264B2CF5CD}"/>
              </a:ext>
            </a:extLst>
          </p:cNvPr>
          <p:cNvSpPr txBox="1"/>
          <p:nvPr/>
        </p:nvSpPr>
        <p:spPr>
          <a:xfrm>
            <a:off x="8441485" y="4591340"/>
            <a:ext cx="939533" cy="18728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Final Wash</a:t>
            </a:r>
          </a:p>
        </p:txBody>
      </p:sp>
      <p:sp>
        <p:nvSpPr>
          <p:cNvPr id="154" name="Google Shape;588;gfca19244fd_1_535">
            <a:extLst>
              <a:ext uri="{FF2B5EF4-FFF2-40B4-BE49-F238E27FC236}">
                <a16:creationId xmlns:a16="http://schemas.microsoft.com/office/drawing/2014/main" id="{93B47BF6-D95C-334B-06B8-5AAEA3AE631C}"/>
              </a:ext>
            </a:extLst>
          </p:cNvPr>
          <p:cNvSpPr txBox="1"/>
          <p:nvPr/>
        </p:nvSpPr>
        <p:spPr>
          <a:xfrm>
            <a:off x="9520081" y="4591340"/>
            <a:ext cx="939533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Clearing and Mounting</a:t>
            </a:r>
          </a:p>
        </p:txBody>
      </p:sp>
      <p:sp>
        <p:nvSpPr>
          <p:cNvPr id="56" name="Google Shape;586;gfca19244fd_1_535">
            <a:extLst>
              <a:ext uri="{FF2B5EF4-FFF2-40B4-BE49-F238E27FC236}">
                <a16:creationId xmlns:a16="http://schemas.microsoft.com/office/drawing/2014/main" id="{39D3607C-D5EA-C706-2980-D74BC374BC02}"/>
              </a:ext>
            </a:extLst>
          </p:cNvPr>
          <p:cNvSpPr txBox="1"/>
          <p:nvPr/>
        </p:nvSpPr>
        <p:spPr>
          <a:xfrm>
            <a:off x="5445103" y="2334679"/>
            <a:ext cx="33722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Staining Steps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Left Bracket 56">
            <a:extLst>
              <a:ext uri="{FF2B5EF4-FFF2-40B4-BE49-F238E27FC236}">
                <a16:creationId xmlns:a16="http://schemas.microsoft.com/office/drawing/2014/main" id="{2F98BBEF-B7F9-4FEB-D1E1-75E9438AE250}"/>
              </a:ext>
            </a:extLst>
          </p:cNvPr>
          <p:cNvSpPr/>
          <p:nvPr/>
        </p:nvSpPr>
        <p:spPr>
          <a:xfrm rot="5400000">
            <a:off x="7458515" y="387034"/>
            <a:ext cx="746760" cy="539788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Google Shape;588;gfca19244fd_1_535">
            <a:extLst>
              <a:ext uri="{FF2B5EF4-FFF2-40B4-BE49-F238E27FC236}">
                <a16:creationId xmlns:a16="http://schemas.microsoft.com/office/drawing/2014/main" id="{23E322B8-1322-3E08-2B72-78C2FFA80C6E}"/>
              </a:ext>
            </a:extLst>
          </p:cNvPr>
          <p:cNvSpPr txBox="1"/>
          <p:nvPr/>
        </p:nvSpPr>
        <p:spPr>
          <a:xfrm>
            <a:off x="4977013" y="6028593"/>
            <a:ext cx="3560028" cy="19332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Slide Rinses After Each Stain Application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2232AAA4-85CC-5B52-19AF-D15C8C0B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" b="2620"/>
          <a:stretch/>
        </p:blipFill>
        <p:spPr bwMode="auto">
          <a:xfrm>
            <a:off x="1986422" y="3548692"/>
            <a:ext cx="869548" cy="82398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Pap Smear">
            <a:extLst>
              <a:ext uri="{FF2B5EF4-FFF2-40B4-BE49-F238E27FC236}">
                <a16:creationId xmlns:a16="http://schemas.microsoft.com/office/drawing/2014/main" id="{DBA1B8C4-6DBD-8F94-E94C-78AB578B6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41" y="3552392"/>
            <a:ext cx="834351" cy="82220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21A897-C5DB-3CD5-518D-EBF64DAE490B}"/>
              </a:ext>
            </a:extLst>
          </p:cNvPr>
          <p:cNvCxnSpPr/>
          <p:nvPr/>
        </p:nvCxnSpPr>
        <p:spPr>
          <a:xfrm>
            <a:off x="7298528" y="4072771"/>
            <a:ext cx="0" cy="1831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5934F42-4F61-E409-7CD2-122CA8CF0EE7}"/>
              </a:ext>
            </a:extLst>
          </p:cNvPr>
          <p:cNvCxnSpPr/>
          <p:nvPr/>
        </p:nvCxnSpPr>
        <p:spPr>
          <a:xfrm>
            <a:off x="5126007" y="4072771"/>
            <a:ext cx="0" cy="1831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DE28D52-9381-1523-681A-2E0C01B18069}"/>
              </a:ext>
            </a:extLst>
          </p:cNvPr>
          <p:cNvCxnSpPr/>
          <p:nvPr/>
        </p:nvCxnSpPr>
        <p:spPr>
          <a:xfrm>
            <a:off x="6229166" y="4072771"/>
            <a:ext cx="0" cy="1831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717CCDB-DC2A-4243-E3C7-D2A15B8E80D6}"/>
              </a:ext>
            </a:extLst>
          </p:cNvPr>
          <p:cNvCxnSpPr/>
          <p:nvPr/>
        </p:nvCxnSpPr>
        <p:spPr>
          <a:xfrm>
            <a:off x="8388726" y="4072771"/>
            <a:ext cx="0" cy="1831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86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D126CF-6484-A7AC-2763-A81D8BA7D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8294" y="4228401"/>
            <a:ext cx="3126672" cy="219576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if an error occurs and the slide is unusable?</a:t>
            </a:r>
          </a:p>
          <a:p>
            <a:pPr lvl="1"/>
            <a:r>
              <a:rPr lang="en-US" dirty="0"/>
              <a:t>Re-stain a new slide </a:t>
            </a:r>
            <a:r>
              <a:rPr lang="en-US" i="1" dirty="0"/>
              <a:t>(more time and money)</a:t>
            </a:r>
          </a:p>
          <a:p>
            <a:pPr lvl="1"/>
            <a:r>
              <a:rPr lang="en-US" dirty="0"/>
              <a:t>Major issue for limited quantity samples like bone marrow, CSF,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24E51-6D74-FF40-B44E-3C24591DC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00" y="1495901"/>
            <a:ext cx="4469336" cy="4665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Potential Problems</a:t>
            </a:r>
          </a:p>
          <a:p>
            <a:pPr lvl="1"/>
            <a:r>
              <a:rPr lang="en-US" dirty="0"/>
              <a:t>Lack of reproducibility </a:t>
            </a:r>
            <a:r>
              <a:rPr lang="en-US" i="1" dirty="0"/>
              <a:t>(operator variation)</a:t>
            </a:r>
          </a:p>
          <a:p>
            <a:pPr lvl="1"/>
            <a:r>
              <a:rPr lang="en-US" dirty="0"/>
              <a:t>Instability of reagents </a:t>
            </a:r>
            <a:r>
              <a:rPr lang="en-US" i="1" dirty="0"/>
              <a:t>(need to be changed weekly)</a:t>
            </a:r>
          </a:p>
          <a:p>
            <a:pPr lvl="1"/>
            <a:r>
              <a:rPr lang="en-US" dirty="0"/>
              <a:t>Long time to result </a:t>
            </a:r>
            <a:r>
              <a:rPr lang="en-US" i="1" dirty="0"/>
              <a:t>(requires a lot of technical labor to oversee and manage)</a:t>
            </a:r>
          </a:p>
          <a:p>
            <a:pPr lvl="1"/>
            <a:r>
              <a:rPr lang="en-US" dirty="0"/>
              <a:t>Cumbersome protocols </a:t>
            </a:r>
            <a:r>
              <a:rPr lang="en-US" i="1" dirty="0"/>
              <a:t>(filtration of reagents)</a:t>
            </a:r>
          </a:p>
          <a:p>
            <a:pPr lvl="1"/>
            <a:r>
              <a:rPr lang="en-US" dirty="0"/>
              <a:t>Potential cross-contamination between samples </a:t>
            </a:r>
            <a:r>
              <a:rPr lang="en-US" i="1" dirty="0"/>
              <a:t>(artifacts and precipitates)</a:t>
            </a:r>
          </a:p>
          <a:p>
            <a:pPr lvl="1"/>
            <a:r>
              <a:rPr lang="en-US" dirty="0"/>
              <a:t>High reagent and waste usage</a:t>
            </a:r>
          </a:p>
          <a:p>
            <a:pPr lvl="1"/>
            <a:r>
              <a:rPr lang="en-US" dirty="0"/>
              <a:t>Less flexibility on stain preference</a:t>
            </a:r>
          </a:p>
          <a:p>
            <a:pPr lvl="1"/>
            <a:r>
              <a:rPr lang="en-US" dirty="0"/>
              <a:t>Waste disposal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098CF-B3ED-B77F-42F8-215D57CF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D18677-D57E-E6AB-E9A4-DFDFF5F0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Manual Staining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93B9BC-1804-C075-CD35-EA2D49F96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Problems and Errors</a:t>
            </a:r>
          </a:p>
        </p:txBody>
      </p:sp>
      <p:pic>
        <p:nvPicPr>
          <p:cNvPr id="8" name="Picture 2" descr="Pathologist Staining A Microscope Slide Photograph by Jim West/science  Photo Library">
            <a:extLst>
              <a:ext uri="{FF2B5EF4-FFF2-40B4-BE49-F238E27FC236}">
                <a16:creationId xmlns:a16="http://schemas.microsoft.com/office/drawing/2014/main" id="{110E437D-BBD5-3613-E7BC-B2F08902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r="1" b="43612"/>
          <a:stretch/>
        </p:blipFill>
        <p:spPr bwMode="auto">
          <a:xfrm>
            <a:off x="6430298" y="1492035"/>
            <a:ext cx="4469336" cy="204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47CE0C7-74CD-97A6-BBB6-DEF181A881DB}"/>
              </a:ext>
            </a:extLst>
          </p:cNvPr>
          <p:cNvSpPr txBox="1">
            <a:spLocks/>
          </p:cNvSpPr>
          <p:nvPr/>
        </p:nvSpPr>
        <p:spPr>
          <a:xfrm>
            <a:off x="9037209" y="4228401"/>
            <a:ext cx="2938791" cy="193310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pain points:</a:t>
            </a:r>
          </a:p>
          <a:p>
            <a:pPr lvl="1"/>
            <a:r>
              <a:rPr lang="en-US" dirty="0"/>
              <a:t>Consumes large amount of bench space</a:t>
            </a:r>
          </a:p>
          <a:p>
            <a:pPr lvl="1"/>
            <a:r>
              <a:rPr lang="en-US" dirty="0"/>
              <a:t>Need an exhaust hood and sink to do staining</a:t>
            </a:r>
          </a:p>
        </p:txBody>
      </p:sp>
    </p:spTree>
    <p:extLst>
      <p:ext uri="{BB962C8B-B14F-4D97-AF65-F5344CB8AC3E}">
        <p14:creationId xmlns:p14="http://schemas.microsoft.com/office/powerpoint/2010/main" val="307207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Dip and Dunk </a:t>
            </a:r>
            <a:r>
              <a:rPr lang="en-US" dirty="0" err="1"/>
              <a:t>Stainers</a:t>
            </a:r>
            <a:r>
              <a:rPr lang="en-US" dirty="0"/>
              <a:t> (Leica)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Technology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110"/>
          <a:stretch/>
        </p:blipFill>
        <p:spPr>
          <a:xfrm>
            <a:off x="1074704" y="1446010"/>
            <a:ext cx="2988062" cy="1819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031" y="1475886"/>
            <a:ext cx="3016613" cy="1618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3491" y="3156859"/>
            <a:ext cx="36122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2"/>
                </a:solidFill>
              </a:rPr>
              <a:t>Leica ST5020-CV5030 Workstation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4356" y="3156860"/>
            <a:ext cx="29880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Leica ST5010 </a:t>
            </a:r>
            <a:r>
              <a:rPr lang="en-US" dirty="0" err="1">
                <a:solidFill>
                  <a:schemeClr val="accent2"/>
                </a:solidFill>
              </a:rPr>
              <a:t>Autostainer</a:t>
            </a:r>
            <a:r>
              <a:rPr lang="en-US" dirty="0">
                <a:solidFill>
                  <a:schemeClr val="accent2"/>
                </a:solidFill>
              </a:rPr>
              <a:t> XL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90287" y="3565479"/>
            <a:ext cx="4042045" cy="282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Bench Space: </a:t>
            </a:r>
            <a:r>
              <a:rPr lang="en-US" sz="1200" i="0" u="none" strike="noStrike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149 cm</a:t>
            </a:r>
            <a:r>
              <a:rPr lang="pl-PL" sz="1200" i="0" u="none" strike="noStrike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 x </a:t>
            </a:r>
            <a:r>
              <a:rPr lang="en-US" sz="1200" i="0" u="none" strike="noStrike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90 cm</a:t>
            </a:r>
            <a:r>
              <a:rPr lang="pl-PL" sz="1200" i="0" u="none" strike="noStrike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 x</a:t>
            </a:r>
            <a:r>
              <a:rPr lang="en-US" sz="1200" i="0" u="none" strike="noStrike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 108 cm</a:t>
            </a:r>
            <a:endParaRPr lang="en-US" sz="1200" b="1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Throughput: </a:t>
            </a:r>
            <a:r>
              <a:rPr lang="en-US" sz="1200" dirty="0">
                <a:solidFill>
                  <a:schemeClr val="accent2"/>
                </a:solidFill>
              </a:rPr>
              <a:t>Depending on protocol, loading schedule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/>
                </a:solidFill>
              </a:rPr>
              <a:t>and instrument set-up, up to 12 racks in Parallel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Number of programs</a:t>
            </a:r>
            <a:r>
              <a:rPr lang="en-US" sz="1200" dirty="0">
                <a:solidFill>
                  <a:schemeClr val="accent2"/>
                </a:solidFill>
              </a:rPr>
              <a:t>: Max. 50 with up to 40 steps each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Incubation times: </a:t>
            </a:r>
            <a:r>
              <a:rPr lang="en-US" sz="1200" dirty="0">
                <a:solidFill>
                  <a:schemeClr val="accent2"/>
                </a:solidFill>
              </a:rPr>
              <a:t>Up to 59 min., 59 sec. per step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Total Number of</a:t>
            </a:r>
            <a:r>
              <a:rPr lang="en-US" sz="1200" b="1" dirty="0">
                <a:solidFill>
                  <a:schemeClr val="accent2"/>
                </a:solidFill>
                <a:effectLst/>
              </a:rPr>
              <a:t> </a:t>
            </a:r>
            <a:r>
              <a:rPr lang="en-US" sz="1200" b="1" dirty="0">
                <a:solidFill>
                  <a:schemeClr val="accent2"/>
                </a:solidFill>
              </a:rPr>
              <a:t>stations: </a:t>
            </a:r>
            <a:r>
              <a:rPr lang="en-US" sz="1200" dirty="0">
                <a:solidFill>
                  <a:schemeClr val="accent2"/>
                </a:solidFill>
              </a:rPr>
              <a:t>Max. 40</a:t>
            </a:r>
          </a:p>
          <a:p>
            <a:pPr>
              <a:lnSpc>
                <a:spcPct val="150000"/>
              </a:lnSpc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Total number of staining pot stations</a:t>
            </a:r>
            <a:r>
              <a:rPr lang="en-US" sz="1200" b="1" dirty="0">
                <a:solidFill>
                  <a:schemeClr val="accent2"/>
                </a:solidFill>
              </a:rPr>
              <a:t>: </a:t>
            </a:r>
            <a:r>
              <a:rPr lang="en-US" sz="1200" dirty="0">
                <a:solidFill>
                  <a:schemeClr val="accent2"/>
                </a:solidFill>
              </a:rPr>
              <a:t>Max. 34 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Reagent Container volume: </a:t>
            </a:r>
            <a:r>
              <a:rPr lang="en-US" sz="1200" dirty="0">
                <a:solidFill>
                  <a:schemeClr val="accent2"/>
                </a:solidFill>
              </a:rPr>
              <a:t>450 ml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2"/>
                </a:solidFill>
              </a:rPr>
              <a:t>Reagent turnover frequency: </a:t>
            </a:r>
            <a:r>
              <a:rPr lang="en-US" sz="1200" dirty="0">
                <a:solidFill>
                  <a:schemeClr val="accent2"/>
                </a:solidFill>
              </a:rPr>
              <a:t>2 /day -1 week)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</a:rPr>
              <a:t>Stain Time Per Batch: 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</a:rPr>
              <a:t>30-40 min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55101-975E-625B-0A8C-CB7443D02D8B}"/>
              </a:ext>
            </a:extLst>
          </p:cNvPr>
          <p:cNvSpPr/>
          <p:nvPr/>
        </p:nvSpPr>
        <p:spPr>
          <a:xfrm>
            <a:off x="1074704" y="3620652"/>
            <a:ext cx="48126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</a:rPr>
              <a:t>Bench Space: </a:t>
            </a:r>
            <a:r>
              <a:rPr lang="en-US" sz="1200" i="0" u="none" strike="noStrike" kern="1200" dirty="0">
                <a:solidFill>
                  <a:schemeClr val="accent2"/>
                </a:solidFill>
                <a:effectLst/>
              </a:rPr>
              <a:t>109 cm x 67 cm x 51 cm</a:t>
            </a:r>
            <a:endParaRPr lang="en-US" sz="1200" b="1" i="0" u="none" strike="noStrike" kern="1200" dirty="0">
              <a:solidFill>
                <a:schemeClr val="accent2"/>
              </a:solidFill>
              <a:effectLst/>
            </a:endParaRPr>
          </a:p>
          <a:p>
            <a:pPr marL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</a:rPr>
              <a:t>Specimen slide throughput: </a:t>
            </a:r>
            <a:r>
              <a:rPr lang="en-US" sz="1200" b="0" i="0" u="none" strike="noStrike" kern="1200" dirty="0">
                <a:solidFill>
                  <a:schemeClr val="accent2"/>
                </a:solidFill>
                <a:effectLst/>
              </a:rPr>
              <a:t>at least 200 specimen slides per hour</a:t>
            </a:r>
            <a:endParaRPr lang="en-US" sz="1200" b="0" i="0" u="none" strike="noStrike" dirty="0">
              <a:solidFill>
                <a:schemeClr val="accent2"/>
              </a:solidFill>
              <a:effectLst/>
            </a:endParaRPr>
          </a:p>
          <a:p>
            <a:pPr marL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</a:rPr>
              <a:t>Loading capacity: </a:t>
            </a:r>
            <a:r>
              <a:rPr lang="en-US" sz="1200" b="0" i="0" u="none" strike="noStrike" kern="1200" dirty="0">
                <a:solidFill>
                  <a:schemeClr val="accent2"/>
                </a:solidFill>
                <a:effectLst/>
              </a:rPr>
              <a:t>11 slide racks</a:t>
            </a:r>
            <a:endParaRPr lang="en-US" sz="1200" b="0" i="0" u="none" strike="noStrike" dirty="0">
              <a:solidFill>
                <a:schemeClr val="accent2"/>
              </a:solidFill>
              <a:effectLst/>
            </a:endParaRPr>
          </a:p>
          <a:p>
            <a:pPr marL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</a:rPr>
              <a:t>Slide rack capacity: </a:t>
            </a:r>
            <a:r>
              <a:rPr lang="en-US" sz="1200" b="0" i="0" u="none" strike="noStrike" kern="1200" dirty="0">
                <a:solidFill>
                  <a:schemeClr val="accent2"/>
                </a:solidFill>
                <a:effectLst/>
              </a:rPr>
              <a:t>30 specimen slides</a:t>
            </a:r>
            <a:endParaRPr lang="en-US" sz="1200" b="0" i="0" u="none" strike="noStrike" dirty="0">
              <a:solidFill>
                <a:schemeClr val="accent2"/>
              </a:solidFill>
              <a:effectLst/>
            </a:endParaRPr>
          </a:p>
          <a:p>
            <a:pPr marL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</a:rPr>
              <a:t>Total number of stations: </a:t>
            </a:r>
            <a:r>
              <a:rPr lang="en-US" sz="1200" b="0" i="0" u="none" strike="noStrike" kern="1200" dirty="0">
                <a:solidFill>
                  <a:schemeClr val="accent2"/>
                </a:solidFill>
                <a:effectLst/>
              </a:rPr>
              <a:t>26</a:t>
            </a:r>
            <a:endParaRPr lang="en-US" sz="1200" b="0" i="0" u="none" strike="noStrike" dirty="0">
              <a:solidFill>
                <a:schemeClr val="accent2"/>
              </a:solidFill>
              <a:effectLst/>
            </a:endParaRPr>
          </a:p>
          <a:p>
            <a:pPr marL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</a:rPr>
              <a:t>Total number of staining pot stations: </a:t>
            </a:r>
            <a:r>
              <a:rPr lang="en-US" sz="1200" b="0" i="0" u="none" strike="noStrike" kern="1200" dirty="0">
                <a:solidFill>
                  <a:schemeClr val="accent2"/>
                </a:solidFill>
                <a:effectLst/>
              </a:rPr>
              <a:t>at least 18</a:t>
            </a:r>
            <a:endParaRPr lang="en-US" sz="1200" b="0" i="0" u="none" strike="noStrike" dirty="0">
              <a:solidFill>
                <a:schemeClr val="accent2"/>
              </a:solidFill>
              <a:effectLst/>
            </a:endParaRPr>
          </a:p>
          <a:p>
            <a:pPr marL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kern="1200" dirty="0">
                <a:solidFill>
                  <a:schemeClr val="accent2"/>
                </a:solidFill>
                <a:effectLst/>
              </a:rPr>
              <a:t>Reagent container volume: </a:t>
            </a:r>
            <a:r>
              <a:rPr lang="en-US" sz="1200" i="0" u="none" strike="noStrike" kern="1200" dirty="0">
                <a:solidFill>
                  <a:schemeClr val="accent2"/>
                </a:solidFill>
                <a:effectLst/>
              </a:rPr>
              <a:t>450 mL</a:t>
            </a:r>
            <a:endParaRPr lang="en-US" sz="1200" i="0" u="none" strike="noStrike" dirty="0">
              <a:solidFill>
                <a:schemeClr val="accent2"/>
              </a:solidFill>
              <a:effectLst/>
            </a:endParaRPr>
          </a:p>
          <a:p>
            <a:pPr marL="0" indent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2"/>
                </a:solidFill>
              </a:rPr>
              <a:t>Reagent turnover frequency: </a:t>
            </a:r>
            <a:r>
              <a:rPr lang="en-US" sz="1200" dirty="0">
                <a:solidFill>
                  <a:schemeClr val="accent2"/>
                </a:solidFill>
              </a:rPr>
              <a:t>2 /day -1 week)</a:t>
            </a:r>
          </a:p>
          <a:p>
            <a:pPr marL="0" indent="0" algn="l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accent2"/>
                </a:solidFill>
              </a:rPr>
              <a:t>Stain Time Per Batch: </a:t>
            </a:r>
            <a:r>
              <a:rPr lang="en-US" sz="1200" dirty="0">
                <a:solidFill>
                  <a:schemeClr val="accent2"/>
                </a:solidFill>
              </a:rPr>
              <a:t>30-40 min</a:t>
            </a:r>
            <a:endParaRPr lang="en-US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5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Dip and Dunk </a:t>
            </a:r>
            <a:r>
              <a:rPr lang="en-US" dirty="0" err="1"/>
              <a:t>Stainers</a:t>
            </a:r>
            <a:r>
              <a:rPr lang="en-US" dirty="0"/>
              <a:t> (Leica)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Mechanics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5911684-849F-3F13-DFC1-E271FA806ED4}"/>
              </a:ext>
            </a:extLst>
          </p:cNvPr>
          <p:cNvSpPr txBox="1">
            <a:spLocks/>
          </p:cNvSpPr>
          <p:nvPr/>
        </p:nvSpPr>
        <p:spPr>
          <a:xfrm>
            <a:off x="776919" y="1513642"/>
            <a:ext cx="4419602" cy="4665600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Batches of slides are ‘dipped and dunked’ into pots of stain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pot must be filled with 450mL of stain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Batches run through a stain cycle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Limited customization</a:t>
            </a:r>
          </a:p>
          <a:p>
            <a:pPr lvl="1"/>
            <a:r>
              <a:rPr lang="en-US" dirty="0"/>
              <a:t>Only able to change the time slides are spent in the stain pots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8D57FBD-F087-48C8-BA9B-368EA131E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r="4827"/>
          <a:stretch/>
        </p:blipFill>
        <p:spPr bwMode="auto">
          <a:xfrm>
            <a:off x="5541265" y="2162599"/>
            <a:ext cx="5599496" cy="314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00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911684-849F-3F13-DFC1-E271FA806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478" y="1934266"/>
            <a:ext cx="4803650" cy="4665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Large amount of stain usage, refill pots weekly.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Potential for cross contamination or slide wash off with each dunk.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Once a batch has been started it cannot be stopped.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04BFE-80EB-C24C-F48B-01BC242A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F9586A-08CD-143C-9390-5C920931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Dip and Dunk </a:t>
            </a:r>
            <a:r>
              <a:rPr lang="en-US" dirty="0" err="1"/>
              <a:t>Stainers</a:t>
            </a:r>
            <a:r>
              <a:rPr lang="en-US" dirty="0"/>
              <a:t> (Leica)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0ADE45-10BE-D971-50F3-1F4E2F0B34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Drawbacks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Leica ST5010 | Autostainer XL - Automated Slide Stai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57" y="2144579"/>
            <a:ext cx="3992188" cy="28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538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478" y="353866"/>
            <a:ext cx="11881106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Option 2: Dip and Dunk Stainers (Leica)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Bottlenecks in laboratory workflow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i="1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F96E7C75-0C49-2621-7FA1-FF1738DF3A5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9152011"/>
              </p:ext>
            </p:extLst>
          </p:nvPr>
        </p:nvGraphicFramePr>
        <p:xfrm>
          <a:off x="7019884" y="1501200"/>
          <a:ext cx="4377716" cy="4534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CB85AA89-C766-78DD-5B0B-A85E6C86BE2E}"/>
              </a:ext>
            </a:extLst>
          </p:cNvPr>
          <p:cNvGrpSpPr/>
          <p:nvPr/>
        </p:nvGrpSpPr>
        <p:grpSpPr>
          <a:xfrm>
            <a:off x="-1" y="630179"/>
            <a:ext cx="6587153" cy="6159394"/>
            <a:chOff x="-1" y="630179"/>
            <a:chExt cx="6587153" cy="615939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539E5B9-3690-25EF-5CF5-C33A174C1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629" y="3132070"/>
              <a:ext cx="460918" cy="116721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9F529E2-03A5-ABCA-24D3-6D7ED1B0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5708" y="3090620"/>
              <a:ext cx="353150" cy="1253432"/>
            </a:xfrm>
            <a:custGeom>
              <a:avLst/>
              <a:gdLst>
                <a:gd name="T0" fmla="*/ 103 w 149"/>
                <a:gd name="T1" fmla="*/ 475 h 530"/>
                <a:gd name="T2" fmla="*/ 13 w 149"/>
                <a:gd name="T3" fmla="*/ 265 h 530"/>
                <a:gd name="T4" fmla="*/ 103 w 149"/>
                <a:gd name="T5" fmla="*/ 55 h 530"/>
                <a:gd name="T6" fmla="*/ 111 w 149"/>
                <a:gd name="T7" fmla="*/ 56 h 530"/>
                <a:gd name="T8" fmla="*/ 125 w 149"/>
                <a:gd name="T9" fmla="*/ 3 h 530"/>
                <a:gd name="T10" fmla="*/ 109 w 149"/>
                <a:gd name="T11" fmla="*/ 0 h 530"/>
                <a:gd name="T12" fmla="*/ 0 w 149"/>
                <a:gd name="T13" fmla="*/ 265 h 530"/>
                <a:gd name="T14" fmla="*/ 109 w 149"/>
                <a:gd name="T15" fmla="*/ 530 h 530"/>
                <a:gd name="T16" fmla="*/ 149 w 149"/>
                <a:gd name="T17" fmla="*/ 511 h 530"/>
                <a:gd name="T18" fmla="*/ 127 w 149"/>
                <a:gd name="T19" fmla="*/ 468 h 530"/>
                <a:gd name="T20" fmla="*/ 103 w 149"/>
                <a:gd name="T21" fmla="*/ 47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530">
                  <a:moveTo>
                    <a:pt x="103" y="475"/>
                  </a:moveTo>
                  <a:cubicBezTo>
                    <a:pt x="53" y="475"/>
                    <a:pt x="13" y="381"/>
                    <a:pt x="13" y="265"/>
                  </a:cubicBezTo>
                  <a:cubicBezTo>
                    <a:pt x="13" y="149"/>
                    <a:pt x="53" y="55"/>
                    <a:pt x="103" y="55"/>
                  </a:cubicBezTo>
                  <a:cubicBezTo>
                    <a:pt x="106" y="55"/>
                    <a:pt x="109" y="55"/>
                    <a:pt x="111" y="56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0" y="1"/>
                    <a:pt x="114" y="0"/>
                    <a:pt x="109" y="0"/>
                  </a:cubicBezTo>
                  <a:cubicBezTo>
                    <a:pt x="48" y="0"/>
                    <a:pt x="0" y="119"/>
                    <a:pt x="0" y="265"/>
                  </a:cubicBezTo>
                  <a:cubicBezTo>
                    <a:pt x="0" y="411"/>
                    <a:pt x="48" y="530"/>
                    <a:pt x="109" y="530"/>
                  </a:cubicBezTo>
                  <a:cubicBezTo>
                    <a:pt x="123" y="530"/>
                    <a:pt x="137" y="523"/>
                    <a:pt x="149" y="511"/>
                  </a:cubicBezTo>
                  <a:cubicBezTo>
                    <a:pt x="127" y="468"/>
                    <a:pt x="127" y="468"/>
                    <a:pt x="127" y="468"/>
                  </a:cubicBezTo>
                  <a:cubicBezTo>
                    <a:pt x="119" y="473"/>
                    <a:pt x="111" y="475"/>
                    <a:pt x="103" y="47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E741A4A-A34E-F87D-488D-70248200A34A}"/>
                </a:ext>
              </a:extLst>
            </p:cNvPr>
            <p:cNvGrpSpPr/>
            <p:nvPr/>
          </p:nvGrpSpPr>
          <p:grpSpPr>
            <a:xfrm>
              <a:off x="-1" y="2042777"/>
              <a:ext cx="6403117" cy="1593319"/>
              <a:chOff x="0" y="1949450"/>
              <a:chExt cx="6130925" cy="1525588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99DDC743-66E8-D0BF-A5B5-2A5898D12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949450"/>
                <a:ext cx="5724525" cy="1525588"/>
              </a:xfrm>
              <a:custGeom>
                <a:avLst/>
                <a:gdLst>
                  <a:gd name="T0" fmla="*/ 1509 w 2528"/>
                  <a:gd name="T1" fmla="*/ 667 h 674"/>
                  <a:gd name="T2" fmla="*/ 2528 w 2528"/>
                  <a:gd name="T3" fmla="*/ 557 h 674"/>
                  <a:gd name="T4" fmla="*/ 2528 w 2528"/>
                  <a:gd name="T5" fmla="*/ 366 h 674"/>
                  <a:gd name="T6" fmla="*/ 1509 w 2528"/>
                  <a:gd name="T7" fmla="*/ 624 h 674"/>
                  <a:gd name="T8" fmla="*/ 1509 w 2528"/>
                  <a:gd name="T9" fmla="*/ 624 h 674"/>
                  <a:gd name="T10" fmla="*/ 706 w 2528"/>
                  <a:gd name="T11" fmla="*/ 397 h 674"/>
                  <a:gd name="T12" fmla="*/ 0 w 2528"/>
                  <a:gd name="T13" fmla="*/ 0 h 674"/>
                  <a:gd name="T14" fmla="*/ 0 w 2528"/>
                  <a:gd name="T15" fmla="*/ 387 h 674"/>
                  <a:gd name="T16" fmla="*/ 610 w 2528"/>
                  <a:gd name="T17" fmla="*/ 552 h 674"/>
                  <a:gd name="T18" fmla="*/ 1509 w 2528"/>
                  <a:gd name="T19" fmla="*/ 667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8" h="674">
                    <a:moveTo>
                      <a:pt x="1509" y="667"/>
                    </a:moveTo>
                    <a:cubicBezTo>
                      <a:pt x="1796" y="661"/>
                      <a:pt x="2403" y="574"/>
                      <a:pt x="2528" y="557"/>
                    </a:cubicBezTo>
                    <a:cubicBezTo>
                      <a:pt x="2528" y="366"/>
                      <a:pt x="2528" y="366"/>
                      <a:pt x="2528" y="366"/>
                    </a:cubicBezTo>
                    <a:cubicBezTo>
                      <a:pt x="1992" y="533"/>
                      <a:pt x="1800" y="618"/>
                      <a:pt x="1509" y="624"/>
                    </a:cubicBezTo>
                    <a:cubicBezTo>
                      <a:pt x="1509" y="624"/>
                      <a:pt x="1509" y="624"/>
                      <a:pt x="1509" y="624"/>
                    </a:cubicBezTo>
                    <a:cubicBezTo>
                      <a:pt x="1358" y="624"/>
                      <a:pt x="1006" y="563"/>
                      <a:pt x="706" y="397"/>
                    </a:cubicBezTo>
                    <a:cubicBezTo>
                      <a:pt x="480" y="273"/>
                      <a:pt x="150" y="91"/>
                      <a:pt x="0" y="0"/>
                    </a:cubicBezTo>
                    <a:cubicBezTo>
                      <a:pt x="0" y="387"/>
                      <a:pt x="0" y="387"/>
                      <a:pt x="0" y="387"/>
                    </a:cubicBezTo>
                    <a:cubicBezTo>
                      <a:pt x="171" y="435"/>
                      <a:pt x="495" y="522"/>
                      <a:pt x="610" y="552"/>
                    </a:cubicBezTo>
                    <a:cubicBezTo>
                      <a:pt x="817" y="606"/>
                      <a:pt x="1237" y="674"/>
                      <a:pt x="1509" y="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C6A23613-2AAA-1DE1-7C9E-EAF66E0CD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6900" y="2714625"/>
                <a:ext cx="454025" cy="593725"/>
              </a:xfrm>
              <a:custGeom>
                <a:avLst/>
                <a:gdLst>
                  <a:gd name="T0" fmla="*/ 286 w 286"/>
                  <a:gd name="T1" fmla="*/ 63 h 374"/>
                  <a:gd name="T2" fmla="*/ 0 w 286"/>
                  <a:gd name="T3" fmla="*/ 0 h 374"/>
                  <a:gd name="T4" fmla="*/ 0 w 286"/>
                  <a:gd name="T5" fmla="*/ 374 h 374"/>
                  <a:gd name="T6" fmla="*/ 286 w 286"/>
                  <a:gd name="T7" fmla="*/ 63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374">
                    <a:moveTo>
                      <a:pt x="286" y="63"/>
                    </a:moveTo>
                    <a:lnTo>
                      <a:pt x="0" y="0"/>
                    </a:lnTo>
                    <a:lnTo>
                      <a:pt x="0" y="374"/>
                    </a:lnTo>
                    <a:lnTo>
                      <a:pt x="286" y="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FD69CC2-8EC2-06EA-2F7D-A69CC9F72F81}"/>
                </a:ext>
              </a:extLst>
            </p:cNvPr>
            <p:cNvGrpSpPr/>
            <p:nvPr/>
          </p:nvGrpSpPr>
          <p:grpSpPr>
            <a:xfrm>
              <a:off x="-1" y="3165230"/>
              <a:ext cx="5978674" cy="1077687"/>
              <a:chOff x="0" y="3024188"/>
              <a:chExt cx="5724525" cy="1031875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8ECFCAF4-3C32-51D3-89FF-FA9189B15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024188"/>
                <a:ext cx="5432425" cy="1031875"/>
              </a:xfrm>
              <a:custGeom>
                <a:avLst/>
                <a:gdLst>
                  <a:gd name="T0" fmla="*/ 1454 w 2399"/>
                  <a:gd name="T1" fmla="*/ 247 h 455"/>
                  <a:gd name="T2" fmla="*/ 1510 w 2399"/>
                  <a:gd name="T3" fmla="*/ 248 h 455"/>
                  <a:gd name="T4" fmla="*/ 2399 w 2399"/>
                  <a:gd name="T5" fmla="*/ 302 h 455"/>
                  <a:gd name="T6" fmla="*/ 2399 w 2399"/>
                  <a:gd name="T7" fmla="*/ 153 h 455"/>
                  <a:gd name="T8" fmla="*/ 1510 w 2399"/>
                  <a:gd name="T9" fmla="*/ 207 h 455"/>
                  <a:gd name="T10" fmla="*/ 1454 w 2399"/>
                  <a:gd name="T11" fmla="*/ 208 h 455"/>
                  <a:gd name="T12" fmla="*/ 605 w 2399"/>
                  <a:gd name="T13" fmla="*/ 122 h 455"/>
                  <a:gd name="T14" fmla="*/ 0 w 2399"/>
                  <a:gd name="T15" fmla="*/ 0 h 455"/>
                  <a:gd name="T16" fmla="*/ 0 w 2399"/>
                  <a:gd name="T17" fmla="*/ 455 h 455"/>
                  <a:gd name="T18" fmla="*/ 605 w 2399"/>
                  <a:gd name="T19" fmla="*/ 332 h 455"/>
                  <a:gd name="T20" fmla="*/ 1454 w 2399"/>
                  <a:gd name="T21" fmla="*/ 247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99" h="455">
                    <a:moveTo>
                      <a:pt x="1454" y="247"/>
                    </a:moveTo>
                    <a:cubicBezTo>
                      <a:pt x="1473" y="247"/>
                      <a:pt x="1492" y="247"/>
                      <a:pt x="1510" y="248"/>
                    </a:cubicBezTo>
                    <a:cubicBezTo>
                      <a:pt x="1801" y="256"/>
                      <a:pt x="2262" y="289"/>
                      <a:pt x="2399" y="302"/>
                    </a:cubicBezTo>
                    <a:cubicBezTo>
                      <a:pt x="2399" y="153"/>
                      <a:pt x="2399" y="153"/>
                      <a:pt x="2399" y="153"/>
                    </a:cubicBezTo>
                    <a:cubicBezTo>
                      <a:pt x="2262" y="166"/>
                      <a:pt x="1801" y="199"/>
                      <a:pt x="1510" y="207"/>
                    </a:cubicBezTo>
                    <a:cubicBezTo>
                      <a:pt x="1492" y="207"/>
                      <a:pt x="1473" y="208"/>
                      <a:pt x="1454" y="208"/>
                    </a:cubicBezTo>
                    <a:cubicBezTo>
                      <a:pt x="1174" y="208"/>
                      <a:pt x="742" y="149"/>
                      <a:pt x="605" y="122"/>
                    </a:cubicBezTo>
                    <a:cubicBezTo>
                      <a:pt x="286" y="59"/>
                      <a:pt x="174" y="41"/>
                      <a:pt x="0" y="0"/>
                    </a:cubicBezTo>
                    <a:cubicBezTo>
                      <a:pt x="0" y="455"/>
                      <a:pt x="0" y="455"/>
                      <a:pt x="0" y="455"/>
                    </a:cubicBezTo>
                    <a:cubicBezTo>
                      <a:pt x="174" y="414"/>
                      <a:pt x="496" y="355"/>
                      <a:pt x="605" y="332"/>
                    </a:cubicBezTo>
                    <a:cubicBezTo>
                      <a:pt x="742" y="304"/>
                      <a:pt x="1174" y="247"/>
                      <a:pt x="1454" y="2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6" name="Freeform 14">
                <a:extLst>
                  <a:ext uri="{FF2B5EF4-FFF2-40B4-BE49-F238E27FC236}">
                    <a16:creationId xmlns:a16="http://schemas.microsoft.com/office/drawing/2014/main" id="{32C378A5-0653-46DB-9747-DF7AF0797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9725" y="3292475"/>
                <a:ext cx="304800" cy="495300"/>
              </a:xfrm>
              <a:custGeom>
                <a:avLst/>
                <a:gdLst>
                  <a:gd name="T0" fmla="*/ 192 w 192"/>
                  <a:gd name="T1" fmla="*/ 141 h 312"/>
                  <a:gd name="T2" fmla="*/ 0 w 192"/>
                  <a:gd name="T3" fmla="*/ 0 h 312"/>
                  <a:gd name="T4" fmla="*/ 0 w 192"/>
                  <a:gd name="T5" fmla="*/ 312 h 312"/>
                  <a:gd name="T6" fmla="*/ 192 w 192"/>
                  <a:gd name="T7" fmla="*/ 14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312">
                    <a:moveTo>
                      <a:pt x="192" y="141"/>
                    </a:moveTo>
                    <a:lnTo>
                      <a:pt x="0" y="0"/>
                    </a:lnTo>
                    <a:lnTo>
                      <a:pt x="0" y="312"/>
                    </a:lnTo>
                    <a:lnTo>
                      <a:pt x="192" y="1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A681D6-958F-1852-B705-450D99F8DA5F}"/>
                </a:ext>
              </a:extLst>
            </p:cNvPr>
            <p:cNvGrpSpPr/>
            <p:nvPr/>
          </p:nvGrpSpPr>
          <p:grpSpPr>
            <a:xfrm>
              <a:off x="-1" y="630179"/>
              <a:ext cx="5928936" cy="2864988"/>
              <a:chOff x="0" y="596900"/>
              <a:chExt cx="5676901" cy="2743200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FF0102E6-0210-2221-E775-AE502DEBA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0338" y="2327275"/>
                <a:ext cx="436563" cy="541338"/>
              </a:xfrm>
              <a:custGeom>
                <a:avLst/>
                <a:gdLst>
                  <a:gd name="T0" fmla="*/ 275 w 275"/>
                  <a:gd name="T1" fmla="*/ 14 h 341"/>
                  <a:gd name="T2" fmla="*/ 0 w 275"/>
                  <a:gd name="T3" fmla="*/ 0 h 341"/>
                  <a:gd name="T4" fmla="*/ 0 w 275"/>
                  <a:gd name="T5" fmla="*/ 341 h 341"/>
                  <a:gd name="T6" fmla="*/ 275 w 275"/>
                  <a:gd name="T7" fmla="*/ 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5" h="341">
                    <a:moveTo>
                      <a:pt x="275" y="14"/>
                    </a:moveTo>
                    <a:lnTo>
                      <a:pt x="0" y="0"/>
                    </a:lnTo>
                    <a:lnTo>
                      <a:pt x="0" y="341"/>
                    </a:lnTo>
                    <a:lnTo>
                      <a:pt x="275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BF05BA9-62B6-E1FD-4396-DEA7712A7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596900"/>
                <a:ext cx="5297488" cy="2743200"/>
              </a:xfrm>
              <a:custGeom>
                <a:avLst/>
                <a:gdLst>
                  <a:gd name="T0" fmla="*/ 1600 w 2339"/>
                  <a:gd name="T1" fmla="*/ 1156 h 1211"/>
                  <a:gd name="T2" fmla="*/ 878 w 2339"/>
                  <a:gd name="T3" fmla="*/ 868 h 1211"/>
                  <a:gd name="T4" fmla="*/ 0 w 2339"/>
                  <a:gd name="T5" fmla="*/ 0 h 1211"/>
                  <a:gd name="T6" fmla="*/ 0 w 2339"/>
                  <a:gd name="T7" fmla="*/ 482 h 1211"/>
                  <a:gd name="T8" fmla="*/ 723 w 2339"/>
                  <a:gd name="T9" fmla="*/ 966 h 1211"/>
                  <a:gd name="T10" fmla="*/ 1509 w 2339"/>
                  <a:gd name="T11" fmla="*/ 1206 h 1211"/>
                  <a:gd name="T12" fmla="*/ 1509 w 2339"/>
                  <a:gd name="T13" fmla="*/ 1206 h 1211"/>
                  <a:gd name="T14" fmla="*/ 2339 w 2339"/>
                  <a:gd name="T15" fmla="*/ 958 h 1211"/>
                  <a:gd name="T16" fmla="*/ 2339 w 2339"/>
                  <a:gd name="T17" fmla="*/ 786 h 1211"/>
                  <a:gd name="T18" fmla="*/ 1600 w 2339"/>
                  <a:gd name="T19" fmla="*/ 1156 h 1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39" h="1211">
                    <a:moveTo>
                      <a:pt x="1600" y="1156"/>
                    </a:moveTo>
                    <a:cubicBezTo>
                      <a:pt x="1369" y="1179"/>
                      <a:pt x="1097" y="1050"/>
                      <a:pt x="878" y="868"/>
                    </a:cubicBezTo>
                    <a:cubicBezTo>
                      <a:pt x="624" y="656"/>
                      <a:pt x="0" y="0"/>
                      <a:pt x="0" y="0"/>
                    </a:cubicBezTo>
                    <a:cubicBezTo>
                      <a:pt x="0" y="482"/>
                      <a:pt x="0" y="482"/>
                      <a:pt x="0" y="482"/>
                    </a:cubicBezTo>
                    <a:cubicBezTo>
                      <a:pt x="131" y="574"/>
                      <a:pt x="492" y="824"/>
                      <a:pt x="723" y="966"/>
                    </a:cubicBezTo>
                    <a:cubicBezTo>
                      <a:pt x="1022" y="1151"/>
                      <a:pt x="1383" y="1206"/>
                      <a:pt x="1509" y="1206"/>
                    </a:cubicBezTo>
                    <a:cubicBezTo>
                      <a:pt x="1509" y="1206"/>
                      <a:pt x="1509" y="1206"/>
                      <a:pt x="1509" y="1206"/>
                    </a:cubicBezTo>
                    <a:cubicBezTo>
                      <a:pt x="1668" y="1211"/>
                      <a:pt x="1866" y="1173"/>
                      <a:pt x="2339" y="958"/>
                    </a:cubicBezTo>
                    <a:cubicBezTo>
                      <a:pt x="2339" y="786"/>
                      <a:pt x="2339" y="786"/>
                      <a:pt x="2339" y="786"/>
                    </a:cubicBezTo>
                    <a:cubicBezTo>
                      <a:pt x="2187" y="885"/>
                      <a:pt x="1785" y="1137"/>
                      <a:pt x="1600" y="11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9EB8856-3FA5-BE5D-7902-204D960C8C8D}"/>
                </a:ext>
              </a:extLst>
            </p:cNvPr>
            <p:cNvGrpSpPr/>
            <p:nvPr/>
          </p:nvGrpSpPr>
          <p:grpSpPr>
            <a:xfrm>
              <a:off x="-1" y="3785314"/>
              <a:ext cx="6587153" cy="1619846"/>
              <a:chOff x="0" y="3617913"/>
              <a:chExt cx="6307138" cy="1550988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34DEA1DA-1342-D0F5-E332-32985D4BD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3814763"/>
                <a:ext cx="484188" cy="650875"/>
              </a:xfrm>
              <a:custGeom>
                <a:avLst/>
                <a:gdLst>
                  <a:gd name="T0" fmla="*/ 305 w 305"/>
                  <a:gd name="T1" fmla="*/ 234 h 410"/>
                  <a:gd name="T2" fmla="*/ 0 w 305"/>
                  <a:gd name="T3" fmla="*/ 0 h 410"/>
                  <a:gd name="T4" fmla="*/ 0 w 305"/>
                  <a:gd name="T5" fmla="*/ 410 h 410"/>
                  <a:gd name="T6" fmla="*/ 305 w 305"/>
                  <a:gd name="T7" fmla="*/ 234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" h="410">
                    <a:moveTo>
                      <a:pt x="305" y="234"/>
                    </a:moveTo>
                    <a:lnTo>
                      <a:pt x="0" y="0"/>
                    </a:lnTo>
                    <a:lnTo>
                      <a:pt x="0" y="410"/>
                    </a:lnTo>
                    <a:lnTo>
                      <a:pt x="305" y="2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BE433E9D-F293-7DAF-7E3A-B714A33F1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617913"/>
                <a:ext cx="5856288" cy="1550988"/>
              </a:xfrm>
              <a:custGeom>
                <a:avLst/>
                <a:gdLst>
                  <a:gd name="T0" fmla="*/ 1509 w 2586"/>
                  <a:gd name="T1" fmla="*/ 0 h 685"/>
                  <a:gd name="T2" fmla="*/ 610 w 2586"/>
                  <a:gd name="T3" fmla="*/ 116 h 685"/>
                  <a:gd name="T4" fmla="*/ 0 w 2586"/>
                  <a:gd name="T5" fmla="*/ 281 h 685"/>
                  <a:gd name="T6" fmla="*/ 0 w 2586"/>
                  <a:gd name="T7" fmla="*/ 685 h 685"/>
                  <a:gd name="T8" fmla="*/ 706 w 2586"/>
                  <a:gd name="T9" fmla="*/ 264 h 685"/>
                  <a:gd name="T10" fmla="*/ 1509 w 2586"/>
                  <a:gd name="T11" fmla="*/ 43 h 685"/>
                  <a:gd name="T12" fmla="*/ 1509 w 2586"/>
                  <a:gd name="T13" fmla="*/ 43 h 685"/>
                  <a:gd name="T14" fmla="*/ 2586 w 2586"/>
                  <a:gd name="T15" fmla="*/ 338 h 685"/>
                  <a:gd name="T16" fmla="*/ 2586 w 2586"/>
                  <a:gd name="T17" fmla="*/ 124 h 685"/>
                  <a:gd name="T18" fmla="*/ 1509 w 2586"/>
                  <a:gd name="T19" fmla="*/ 0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6" h="685">
                    <a:moveTo>
                      <a:pt x="1509" y="0"/>
                    </a:moveTo>
                    <a:cubicBezTo>
                      <a:pt x="1200" y="0"/>
                      <a:pt x="817" y="62"/>
                      <a:pt x="610" y="116"/>
                    </a:cubicBezTo>
                    <a:cubicBezTo>
                      <a:pt x="495" y="146"/>
                      <a:pt x="171" y="232"/>
                      <a:pt x="0" y="281"/>
                    </a:cubicBezTo>
                    <a:cubicBezTo>
                      <a:pt x="0" y="685"/>
                      <a:pt x="0" y="685"/>
                      <a:pt x="0" y="685"/>
                    </a:cubicBezTo>
                    <a:cubicBezTo>
                      <a:pt x="150" y="594"/>
                      <a:pt x="480" y="389"/>
                      <a:pt x="706" y="264"/>
                    </a:cubicBezTo>
                    <a:cubicBezTo>
                      <a:pt x="1006" y="99"/>
                      <a:pt x="1358" y="43"/>
                      <a:pt x="1509" y="43"/>
                    </a:cubicBezTo>
                    <a:cubicBezTo>
                      <a:pt x="1509" y="43"/>
                      <a:pt x="1509" y="43"/>
                      <a:pt x="1509" y="43"/>
                    </a:cubicBezTo>
                    <a:cubicBezTo>
                      <a:pt x="1645" y="43"/>
                      <a:pt x="1942" y="58"/>
                      <a:pt x="2586" y="338"/>
                    </a:cubicBezTo>
                    <a:cubicBezTo>
                      <a:pt x="2586" y="124"/>
                      <a:pt x="2586" y="124"/>
                      <a:pt x="2586" y="124"/>
                    </a:cubicBezTo>
                    <a:cubicBezTo>
                      <a:pt x="2336" y="86"/>
                      <a:pt x="1764" y="0"/>
                      <a:pt x="15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4E9ABB-9324-46EA-6CD6-5D76ED043F78}"/>
                </a:ext>
              </a:extLst>
            </p:cNvPr>
            <p:cNvGrpSpPr/>
            <p:nvPr/>
          </p:nvGrpSpPr>
          <p:grpSpPr>
            <a:xfrm>
              <a:off x="-1" y="3911321"/>
              <a:ext cx="5928936" cy="2878252"/>
              <a:chOff x="0" y="3738563"/>
              <a:chExt cx="5676901" cy="2755900"/>
            </a:xfrm>
            <a:gradFill>
              <a:gsLst>
                <a:gs pos="24000">
                  <a:schemeClr val="accent1"/>
                </a:gs>
                <a:gs pos="90000">
                  <a:schemeClr val="accent2"/>
                </a:gs>
              </a:gsLst>
              <a:lin ang="0" scaled="1"/>
            </a:gradFill>
          </p:grpSpPr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8247A65B-0E5A-544F-33E2-8A35B25F4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213" y="4189413"/>
                <a:ext cx="420688" cy="687388"/>
              </a:xfrm>
              <a:custGeom>
                <a:avLst/>
                <a:gdLst>
                  <a:gd name="T0" fmla="*/ 265 w 265"/>
                  <a:gd name="T1" fmla="*/ 406 h 433"/>
                  <a:gd name="T2" fmla="*/ 0 w 265"/>
                  <a:gd name="T3" fmla="*/ 0 h 433"/>
                  <a:gd name="T4" fmla="*/ 0 w 265"/>
                  <a:gd name="T5" fmla="*/ 433 h 433"/>
                  <a:gd name="T6" fmla="*/ 265 w 265"/>
                  <a:gd name="T7" fmla="*/ 40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5" h="433">
                    <a:moveTo>
                      <a:pt x="265" y="406"/>
                    </a:moveTo>
                    <a:lnTo>
                      <a:pt x="0" y="0"/>
                    </a:lnTo>
                    <a:lnTo>
                      <a:pt x="0" y="433"/>
                    </a:lnTo>
                    <a:lnTo>
                      <a:pt x="265" y="40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01DF99C1-11F5-B432-EBDC-65A489D63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738563"/>
                <a:ext cx="5297488" cy="2755900"/>
              </a:xfrm>
              <a:custGeom>
                <a:avLst/>
                <a:gdLst>
                  <a:gd name="T0" fmla="*/ 1509 w 2339"/>
                  <a:gd name="T1" fmla="*/ 5 h 1217"/>
                  <a:gd name="T2" fmla="*/ 1509 w 2339"/>
                  <a:gd name="T3" fmla="*/ 5 h 1217"/>
                  <a:gd name="T4" fmla="*/ 723 w 2339"/>
                  <a:gd name="T5" fmla="*/ 245 h 1217"/>
                  <a:gd name="T6" fmla="*/ 0 w 2339"/>
                  <a:gd name="T7" fmla="*/ 747 h 1217"/>
                  <a:gd name="T8" fmla="*/ 0 w 2339"/>
                  <a:gd name="T9" fmla="*/ 1217 h 1217"/>
                  <a:gd name="T10" fmla="*/ 1501 w 2339"/>
                  <a:gd name="T11" fmla="*/ 49 h 1217"/>
                  <a:gd name="T12" fmla="*/ 2339 w 2339"/>
                  <a:gd name="T13" fmla="*/ 469 h 1217"/>
                  <a:gd name="T14" fmla="*/ 2339 w 2339"/>
                  <a:gd name="T15" fmla="*/ 259 h 1217"/>
                  <a:gd name="T16" fmla="*/ 1509 w 2339"/>
                  <a:gd name="T17" fmla="*/ 5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39" h="1217">
                    <a:moveTo>
                      <a:pt x="1509" y="5"/>
                    </a:moveTo>
                    <a:cubicBezTo>
                      <a:pt x="1509" y="5"/>
                      <a:pt x="1509" y="5"/>
                      <a:pt x="1509" y="5"/>
                    </a:cubicBezTo>
                    <a:cubicBezTo>
                      <a:pt x="1383" y="5"/>
                      <a:pt x="1022" y="61"/>
                      <a:pt x="723" y="245"/>
                    </a:cubicBezTo>
                    <a:cubicBezTo>
                      <a:pt x="492" y="387"/>
                      <a:pt x="131" y="655"/>
                      <a:pt x="0" y="747"/>
                    </a:cubicBezTo>
                    <a:cubicBezTo>
                      <a:pt x="0" y="1217"/>
                      <a:pt x="0" y="1217"/>
                      <a:pt x="0" y="1217"/>
                    </a:cubicBezTo>
                    <a:cubicBezTo>
                      <a:pt x="0" y="1217"/>
                      <a:pt x="924" y="49"/>
                      <a:pt x="1501" y="49"/>
                    </a:cubicBezTo>
                    <a:cubicBezTo>
                      <a:pt x="1838" y="49"/>
                      <a:pt x="2199" y="343"/>
                      <a:pt x="2339" y="469"/>
                    </a:cubicBezTo>
                    <a:cubicBezTo>
                      <a:pt x="2339" y="259"/>
                      <a:pt x="2339" y="259"/>
                      <a:pt x="2339" y="259"/>
                    </a:cubicBezTo>
                    <a:cubicBezTo>
                      <a:pt x="1839" y="29"/>
                      <a:pt x="1672" y="0"/>
                      <a:pt x="1509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3D346FDA-5C02-747C-C442-2A2B8316B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430" y="3090620"/>
              <a:ext cx="883704" cy="1253432"/>
            </a:xfrm>
            <a:custGeom>
              <a:avLst/>
              <a:gdLst>
                <a:gd name="T0" fmla="*/ 264 w 373"/>
                <a:gd name="T1" fmla="*/ 0 h 530"/>
                <a:gd name="T2" fmla="*/ 6 w 373"/>
                <a:gd name="T3" fmla="*/ 0 h 530"/>
                <a:gd name="T4" fmla="*/ 5 w 373"/>
                <a:gd name="T5" fmla="*/ 40 h 530"/>
                <a:gd name="T6" fmla="*/ 98 w 373"/>
                <a:gd name="T7" fmla="*/ 265 h 530"/>
                <a:gd name="T8" fmla="*/ 1 w 373"/>
                <a:gd name="T9" fmla="*/ 491 h 530"/>
                <a:gd name="T10" fmla="*/ 0 w 373"/>
                <a:gd name="T11" fmla="*/ 529 h 530"/>
                <a:gd name="T12" fmla="*/ 264 w 373"/>
                <a:gd name="T13" fmla="*/ 530 h 530"/>
                <a:gd name="T14" fmla="*/ 373 w 373"/>
                <a:gd name="T15" fmla="*/ 265 h 530"/>
                <a:gd name="T16" fmla="*/ 264 w 373"/>
                <a:gd name="T1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3" h="530">
                  <a:moveTo>
                    <a:pt x="26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7" y="46"/>
                    <a:pt x="98" y="144"/>
                    <a:pt x="98" y="265"/>
                  </a:cubicBezTo>
                  <a:cubicBezTo>
                    <a:pt x="98" y="389"/>
                    <a:pt x="54" y="490"/>
                    <a:pt x="1" y="491"/>
                  </a:cubicBezTo>
                  <a:cubicBezTo>
                    <a:pt x="0" y="529"/>
                    <a:pt x="0" y="529"/>
                    <a:pt x="0" y="529"/>
                  </a:cubicBezTo>
                  <a:cubicBezTo>
                    <a:pt x="264" y="530"/>
                    <a:pt x="264" y="530"/>
                    <a:pt x="264" y="530"/>
                  </a:cubicBezTo>
                  <a:cubicBezTo>
                    <a:pt x="324" y="530"/>
                    <a:pt x="373" y="411"/>
                    <a:pt x="373" y="265"/>
                  </a:cubicBezTo>
                  <a:cubicBezTo>
                    <a:pt x="373" y="119"/>
                    <a:pt x="324" y="0"/>
                    <a:pt x="26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F45320CD-1002-1154-56B5-AE6622C45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531" y="3090620"/>
              <a:ext cx="354808" cy="1253432"/>
            </a:xfrm>
            <a:custGeom>
              <a:avLst/>
              <a:gdLst>
                <a:gd name="T0" fmla="*/ 41 w 150"/>
                <a:gd name="T1" fmla="*/ 0 h 530"/>
                <a:gd name="T2" fmla="*/ 9 w 150"/>
                <a:gd name="T3" fmla="*/ 12 h 530"/>
                <a:gd name="T4" fmla="*/ 22 w 150"/>
                <a:gd name="T5" fmla="*/ 57 h 530"/>
                <a:gd name="T6" fmla="*/ 35 w 150"/>
                <a:gd name="T7" fmla="*/ 55 h 530"/>
                <a:gd name="T8" fmla="*/ 126 w 150"/>
                <a:gd name="T9" fmla="*/ 265 h 530"/>
                <a:gd name="T10" fmla="*/ 35 w 150"/>
                <a:gd name="T11" fmla="*/ 475 h 530"/>
                <a:gd name="T12" fmla="*/ 14 w 150"/>
                <a:gd name="T13" fmla="*/ 469 h 530"/>
                <a:gd name="T14" fmla="*/ 0 w 150"/>
                <a:gd name="T15" fmla="*/ 511 h 530"/>
                <a:gd name="T16" fmla="*/ 41 w 150"/>
                <a:gd name="T17" fmla="*/ 530 h 530"/>
                <a:gd name="T18" fmla="*/ 150 w 150"/>
                <a:gd name="T19" fmla="*/ 265 h 530"/>
                <a:gd name="T20" fmla="*/ 41 w 150"/>
                <a:gd name="T21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530">
                  <a:moveTo>
                    <a:pt x="41" y="0"/>
                  </a:moveTo>
                  <a:cubicBezTo>
                    <a:pt x="30" y="0"/>
                    <a:pt x="19" y="4"/>
                    <a:pt x="9" y="12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6" y="56"/>
                    <a:pt x="31" y="55"/>
                    <a:pt x="35" y="55"/>
                  </a:cubicBezTo>
                  <a:cubicBezTo>
                    <a:pt x="85" y="55"/>
                    <a:pt x="126" y="149"/>
                    <a:pt x="126" y="265"/>
                  </a:cubicBezTo>
                  <a:cubicBezTo>
                    <a:pt x="126" y="381"/>
                    <a:pt x="85" y="475"/>
                    <a:pt x="35" y="475"/>
                  </a:cubicBezTo>
                  <a:cubicBezTo>
                    <a:pt x="28" y="475"/>
                    <a:pt x="21" y="473"/>
                    <a:pt x="14" y="469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12" y="523"/>
                    <a:pt x="26" y="530"/>
                    <a:pt x="41" y="530"/>
                  </a:cubicBezTo>
                  <a:cubicBezTo>
                    <a:pt x="101" y="530"/>
                    <a:pt x="150" y="411"/>
                    <a:pt x="150" y="265"/>
                  </a:cubicBezTo>
                  <a:cubicBezTo>
                    <a:pt x="150" y="119"/>
                    <a:pt x="101" y="0"/>
                    <a:pt x="4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964440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A52B1-0EAC-7821-8C4F-FBEC545F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49614E-1DBE-4775-DA33-26A8BA8F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Comparison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6B240-0D68-A44A-BFE8-4655C1ECD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dirty="0"/>
              <a:t>vs Leica 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C30EEBA8-A288-F3FC-F690-1E5823B0E2B3}"/>
              </a:ext>
            </a:extLst>
          </p:cNvPr>
          <p:cNvSpPr/>
          <p:nvPr/>
        </p:nvSpPr>
        <p:spPr>
          <a:xfrm rot="5400000">
            <a:off x="7821381" y="1407018"/>
            <a:ext cx="485747" cy="1567741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228BEC58-3FD1-9B6C-A41D-DA3A755FE75D}"/>
              </a:ext>
            </a:extLst>
          </p:cNvPr>
          <p:cNvSpPr/>
          <p:nvPr/>
        </p:nvSpPr>
        <p:spPr>
          <a:xfrm rot="5400000">
            <a:off x="9464695" y="1398800"/>
            <a:ext cx="485747" cy="1584177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7E36F-4E33-8B4F-8D4E-76E2FB556345}"/>
              </a:ext>
            </a:extLst>
          </p:cNvPr>
          <p:cNvSpPr txBox="1"/>
          <p:nvPr/>
        </p:nvSpPr>
        <p:spPr>
          <a:xfrm>
            <a:off x="7420839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8784D-AF46-0AF9-44D3-B3BF592D8C1D}"/>
              </a:ext>
            </a:extLst>
          </p:cNvPr>
          <p:cNvSpPr txBox="1"/>
          <p:nvPr/>
        </p:nvSpPr>
        <p:spPr>
          <a:xfrm>
            <a:off x="9072370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76E6B2B2-B799-D45A-A679-3D0F18BBD80E}"/>
              </a:ext>
            </a:extLst>
          </p:cNvPr>
          <p:cNvSpPr/>
          <p:nvPr/>
        </p:nvSpPr>
        <p:spPr>
          <a:xfrm rot="5400000">
            <a:off x="4552480" y="1480408"/>
            <a:ext cx="485747" cy="1567741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D19ED-5DF8-46A4-8883-32622346E600}"/>
              </a:ext>
            </a:extLst>
          </p:cNvPr>
          <p:cNvSpPr txBox="1"/>
          <p:nvPr/>
        </p:nvSpPr>
        <p:spPr>
          <a:xfrm>
            <a:off x="4140529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3BC6BE7D-29C8-512F-50FC-F6AD84A4AD5B}"/>
              </a:ext>
            </a:extLst>
          </p:cNvPr>
          <p:cNvSpPr/>
          <p:nvPr/>
        </p:nvSpPr>
        <p:spPr>
          <a:xfrm rot="5400000">
            <a:off x="6184385" y="1398800"/>
            <a:ext cx="485747" cy="1584177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D4DBB2-B9F8-B6DA-8E41-E481BDF852D6}"/>
              </a:ext>
            </a:extLst>
          </p:cNvPr>
          <p:cNvSpPr txBox="1"/>
          <p:nvPr/>
        </p:nvSpPr>
        <p:spPr>
          <a:xfrm>
            <a:off x="5792060" y="2044943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D78E1-455A-F439-CD1D-571E6A70E340}"/>
              </a:ext>
            </a:extLst>
          </p:cNvPr>
          <p:cNvSpPr/>
          <p:nvPr/>
        </p:nvSpPr>
        <p:spPr>
          <a:xfrm>
            <a:off x="7275293" y="2376783"/>
            <a:ext cx="3226970" cy="42601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A2A4E5-DD4D-8F7D-EA59-34AE8E2FC488}"/>
              </a:ext>
            </a:extLst>
          </p:cNvPr>
          <p:cNvSpPr/>
          <p:nvPr/>
        </p:nvSpPr>
        <p:spPr>
          <a:xfrm>
            <a:off x="1245732" y="2380939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3FFD3BB5-36CA-6B53-6B12-E8F454E26A8F}"/>
              </a:ext>
            </a:extLst>
          </p:cNvPr>
          <p:cNvSpPr/>
          <p:nvPr/>
        </p:nvSpPr>
        <p:spPr>
          <a:xfrm>
            <a:off x="1245732" y="2917368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D1D30AB9-2AD0-2DAC-7EEC-3313CE1AF440}"/>
              </a:ext>
            </a:extLst>
          </p:cNvPr>
          <p:cNvSpPr/>
          <p:nvPr/>
        </p:nvSpPr>
        <p:spPr>
          <a:xfrm>
            <a:off x="1245732" y="3453798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74C189B5-526A-18A2-0728-966B049478A2}"/>
              </a:ext>
            </a:extLst>
          </p:cNvPr>
          <p:cNvSpPr/>
          <p:nvPr/>
        </p:nvSpPr>
        <p:spPr>
          <a:xfrm>
            <a:off x="1245732" y="3990226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0C48AB-7058-09C5-F904-5328B271286F}"/>
              </a:ext>
            </a:extLst>
          </p:cNvPr>
          <p:cNvSpPr/>
          <p:nvPr/>
        </p:nvSpPr>
        <p:spPr>
          <a:xfrm>
            <a:off x="4004968" y="2376783"/>
            <a:ext cx="3226970" cy="426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908D04-233F-F9A3-5E68-5EB2B7A39D93}"/>
              </a:ext>
            </a:extLst>
          </p:cNvPr>
          <p:cNvSpPr txBox="1"/>
          <p:nvPr/>
        </p:nvSpPr>
        <p:spPr>
          <a:xfrm>
            <a:off x="1440748" y="2574835"/>
            <a:ext cx="1099532" cy="1234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Rinse 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ACD4F-954F-29FB-C10E-38B46AA6195C}"/>
              </a:ext>
            </a:extLst>
          </p:cNvPr>
          <p:cNvSpPr txBox="1"/>
          <p:nvPr/>
        </p:nvSpPr>
        <p:spPr>
          <a:xfrm>
            <a:off x="1440748" y="3111264"/>
            <a:ext cx="1567609" cy="1234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Stain Volume Tests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5634C-6DCE-43E8-35F1-AC9F0A9F27A9}"/>
              </a:ext>
            </a:extLst>
          </p:cNvPr>
          <p:cNvSpPr txBox="1"/>
          <p:nvPr/>
        </p:nvSpPr>
        <p:spPr>
          <a:xfrm>
            <a:off x="1440747" y="3647692"/>
            <a:ext cx="1323952" cy="12344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Cleaning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B7E03B-B8ED-4B33-8CB6-6DBF7927CB29}"/>
              </a:ext>
            </a:extLst>
          </p:cNvPr>
          <p:cNvSpPr txBox="1"/>
          <p:nvPr/>
        </p:nvSpPr>
        <p:spPr>
          <a:xfrm>
            <a:off x="1440747" y="4138125"/>
            <a:ext cx="122937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strike="sngStrik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Pump Purging</a:t>
            </a:r>
            <a:endParaRPr lang="en-IN" sz="1400" strike="sngStrike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D14DEF-1AC3-61B4-2DE6-3CF492F9B615}"/>
              </a:ext>
            </a:extLst>
          </p:cNvPr>
          <p:cNvSpPr txBox="1"/>
          <p:nvPr/>
        </p:nvSpPr>
        <p:spPr>
          <a:xfrm>
            <a:off x="4212995" y="2469545"/>
            <a:ext cx="1292459" cy="32296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Automatic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(no tech time)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4F7E4C-A0A4-C567-9CC0-AB7C9D46E011}"/>
              </a:ext>
            </a:extLst>
          </p:cNvPr>
          <p:cNvSpPr txBox="1"/>
          <p:nvPr/>
        </p:nvSpPr>
        <p:spPr>
          <a:xfrm>
            <a:off x="5739053" y="3096790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Weekly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50A68B-F813-15F7-0AE9-8F7B9E6978FC}"/>
              </a:ext>
            </a:extLst>
          </p:cNvPr>
          <p:cNvSpPr txBox="1"/>
          <p:nvPr/>
        </p:nvSpPr>
        <p:spPr>
          <a:xfrm>
            <a:off x="4192424" y="36288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5-10 minutes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B4B8F5-7A32-419B-B38A-20A661D511E5}"/>
              </a:ext>
            </a:extLst>
          </p:cNvPr>
          <p:cNvSpPr txBox="1"/>
          <p:nvPr/>
        </p:nvSpPr>
        <p:spPr>
          <a:xfrm>
            <a:off x="5749312" y="4108174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strike="sngStrike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Yearly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24B17F-4894-DC59-EC1A-D4E0DB0718B5}"/>
              </a:ext>
            </a:extLst>
          </p:cNvPr>
          <p:cNvSpPr txBox="1"/>
          <p:nvPr/>
        </p:nvSpPr>
        <p:spPr>
          <a:xfrm>
            <a:off x="5739053" y="2517388"/>
            <a:ext cx="1292459" cy="24337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After Each Stain Cycle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440989-EAA0-85F2-1C9C-C4105BC90297}"/>
              </a:ext>
            </a:extLst>
          </p:cNvPr>
          <p:cNvSpPr txBox="1"/>
          <p:nvPr/>
        </p:nvSpPr>
        <p:spPr>
          <a:xfrm>
            <a:off x="4114661" y="3096790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minutes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00DE72-AF21-60CD-B70A-1C9C20122C78}"/>
              </a:ext>
            </a:extLst>
          </p:cNvPr>
          <p:cNvSpPr txBox="1"/>
          <p:nvPr/>
        </p:nvSpPr>
        <p:spPr>
          <a:xfrm>
            <a:off x="5723986" y="36288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Monthly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0CD557-A2E4-3535-7AEE-4226314D80F4}"/>
              </a:ext>
            </a:extLst>
          </p:cNvPr>
          <p:cNvSpPr txBox="1"/>
          <p:nvPr/>
        </p:nvSpPr>
        <p:spPr>
          <a:xfrm>
            <a:off x="4134681" y="4108174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strike="sngStrike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20-30 minutes</a:t>
            </a:r>
          </a:p>
        </p:txBody>
      </p:sp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DFC2797E-C0EE-6835-0ABB-5FBC12C44C6E}"/>
              </a:ext>
            </a:extLst>
          </p:cNvPr>
          <p:cNvSpPr/>
          <p:nvPr/>
        </p:nvSpPr>
        <p:spPr>
          <a:xfrm>
            <a:off x="1245732" y="4520345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AE194C-0DE4-D657-6DE3-6DCF105F7481}"/>
              </a:ext>
            </a:extLst>
          </p:cNvPr>
          <p:cNvSpPr txBox="1"/>
          <p:nvPr/>
        </p:nvSpPr>
        <p:spPr>
          <a:xfrm>
            <a:off x="1440747" y="4558124"/>
            <a:ext cx="251480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Daily Cleaning: waste, troughs, guide rails</a:t>
            </a:r>
            <a:endParaRPr lang="en-IN" sz="1400" strike="sngStrike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235B32-6F40-B0E3-940F-3F02D3F9FBE6}"/>
              </a:ext>
            </a:extLst>
          </p:cNvPr>
          <p:cNvCxnSpPr>
            <a:cxnSpLocks/>
          </p:cNvCxnSpPr>
          <p:nvPr/>
        </p:nvCxnSpPr>
        <p:spPr>
          <a:xfrm>
            <a:off x="5609711" y="2531145"/>
            <a:ext cx="0" cy="356016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CC8CF0-DCCD-B708-A143-1D864166223B}"/>
              </a:ext>
            </a:extLst>
          </p:cNvPr>
          <p:cNvCxnSpPr>
            <a:cxnSpLocks/>
          </p:cNvCxnSpPr>
          <p:nvPr/>
        </p:nvCxnSpPr>
        <p:spPr>
          <a:xfrm>
            <a:off x="8890987" y="2531145"/>
            <a:ext cx="0" cy="356016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3C1CEB-3813-0C89-17B5-EE980F34C1ED}"/>
              </a:ext>
            </a:extLst>
          </p:cNvPr>
          <p:cNvCxnSpPr>
            <a:cxnSpLocks/>
          </p:cNvCxnSpPr>
          <p:nvPr/>
        </p:nvCxnSpPr>
        <p:spPr>
          <a:xfrm>
            <a:off x="4087017" y="2901481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BB354BA-2435-DB75-061B-281588137562}"/>
              </a:ext>
            </a:extLst>
          </p:cNvPr>
          <p:cNvCxnSpPr>
            <a:cxnSpLocks/>
          </p:cNvCxnSpPr>
          <p:nvPr/>
        </p:nvCxnSpPr>
        <p:spPr>
          <a:xfrm>
            <a:off x="4114661" y="3428608"/>
            <a:ext cx="64047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5E0BDE-4D61-CFDF-6A6B-E2A2A298F4D7}"/>
              </a:ext>
            </a:extLst>
          </p:cNvPr>
          <p:cNvCxnSpPr>
            <a:cxnSpLocks/>
          </p:cNvCxnSpPr>
          <p:nvPr/>
        </p:nvCxnSpPr>
        <p:spPr>
          <a:xfrm>
            <a:off x="4087017" y="3981143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41801A5-4337-692E-2CE3-A9F24AEEFF25}"/>
              </a:ext>
            </a:extLst>
          </p:cNvPr>
          <p:cNvCxnSpPr>
            <a:cxnSpLocks/>
          </p:cNvCxnSpPr>
          <p:nvPr/>
        </p:nvCxnSpPr>
        <p:spPr>
          <a:xfrm>
            <a:off x="4087017" y="4511260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55CB0F5-4CB6-1AC9-DC6F-FEF7898E51A1}"/>
              </a:ext>
            </a:extLst>
          </p:cNvPr>
          <p:cNvSpPr txBox="1"/>
          <p:nvPr/>
        </p:nvSpPr>
        <p:spPr>
          <a:xfrm>
            <a:off x="5749312" y="4689551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B10BE3-37E1-9C48-760A-50A254F009E5}"/>
              </a:ext>
            </a:extLst>
          </p:cNvPr>
          <p:cNvSpPr txBox="1"/>
          <p:nvPr/>
        </p:nvSpPr>
        <p:spPr>
          <a:xfrm>
            <a:off x="4134681" y="4689551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5F7CA0-1C30-91FB-4FAC-FA3EC1D65166}"/>
              </a:ext>
            </a:extLst>
          </p:cNvPr>
          <p:cNvSpPr txBox="1"/>
          <p:nvPr/>
        </p:nvSpPr>
        <p:spPr>
          <a:xfrm>
            <a:off x="9072654" y="25882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E6E183-00A3-37C4-6026-74FD37C6CD8D}"/>
              </a:ext>
            </a:extLst>
          </p:cNvPr>
          <p:cNvSpPr txBox="1"/>
          <p:nvPr/>
        </p:nvSpPr>
        <p:spPr>
          <a:xfrm>
            <a:off x="7458023" y="2588232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7AA7BE-B435-CB70-B85F-618B007CB00A}"/>
              </a:ext>
            </a:extLst>
          </p:cNvPr>
          <p:cNvSpPr txBox="1"/>
          <p:nvPr/>
        </p:nvSpPr>
        <p:spPr>
          <a:xfrm>
            <a:off x="9072654" y="3087573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9251FA-5CFD-CFB6-3203-A59FF5A7E464}"/>
              </a:ext>
            </a:extLst>
          </p:cNvPr>
          <p:cNvSpPr txBox="1"/>
          <p:nvPr/>
        </p:nvSpPr>
        <p:spPr>
          <a:xfrm>
            <a:off x="7458023" y="3087573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A8A4C4-8805-084A-9A9E-BB496573DEF7}"/>
              </a:ext>
            </a:extLst>
          </p:cNvPr>
          <p:cNvSpPr txBox="1"/>
          <p:nvPr/>
        </p:nvSpPr>
        <p:spPr>
          <a:xfrm>
            <a:off x="9072654" y="3617495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F0050DE-35FA-42FA-FB53-4C376C49A1DC}"/>
              </a:ext>
            </a:extLst>
          </p:cNvPr>
          <p:cNvSpPr txBox="1"/>
          <p:nvPr/>
        </p:nvSpPr>
        <p:spPr>
          <a:xfrm>
            <a:off x="7458023" y="3617495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96D16A-9DA9-C87C-5F76-39160F7B0086}"/>
              </a:ext>
            </a:extLst>
          </p:cNvPr>
          <p:cNvSpPr txBox="1"/>
          <p:nvPr/>
        </p:nvSpPr>
        <p:spPr>
          <a:xfrm>
            <a:off x="9072654" y="4129636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strike="sngStrike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B992A5-C2B8-2D4F-CFFD-CEF3E0FEC836}"/>
              </a:ext>
            </a:extLst>
          </p:cNvPr>
          <p:cNvSpPr txBox="1"/>
          <p:nvPr/>
        </p:nvSpPr>
        <p:spPr>
          <a:xfrm>
            <a:off x="7458023" y="4129636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strike="sngStrike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75C642-92EC-B209-3278-AE493A1F892B}"/>
              </a:ext>
            </a:extLst>
          </p:cNvPr>
          <p:cNvSpPr txBox="1"/>
          <p:nvPr/>
        </p:nvSpPr>
        <p:spPr>
          <a:xfrm>
            <a:off x="9072654" y="4665327"/>
            <a:ext cx="1292459" cy="19658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Daily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BDB03A-E315-CA54-9417-63C8CAAC14E7}"/>
              </a:ext>
            </a:extLst>
          </p:cNvPr>
          <p:cNvSpPr txBox="1"/>
          <p:nvPr/>
        </p:nvSpPr>
        <p:spPr>
          <a:xfrm>
            <a:off x="7458023" y="4634355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4" name="Rounded Rectangle 15">
            <a:extLst>
              <a:ext uri="{FF2B5EF4-FFF2-40B4-BE49-F238E27FC236}">
                <a16:creationId xmlns:a16="http://schemas.microsoft.com/office/drawing/2014/main" id="{AA639BE1-22DA-E840-18AC-13A8D4DB5022}"/>
              </a:ext>
            </a:extLst>
          </p:cNvPr>
          <p:cNvSpPr/>
          <p:nvPr/>
        </p:nvSpPr>
        <p:spPr>
          <a:xfrm>
            <a:off x="1245732" y="5050464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E8ADA3-3287-7F7E-9D96-1E1285779793}"/>
              </a:ext>
            </a:extLst>
          </p:cNvPr>
          <p:cNvSpPr txBox="1"/>
          <p:nvPr/>
        </p:nvSpPr>
        <p:spPr>
          <a:xfrm>
            <a:off x="1440747" y="5198362"/>
            <a:ext cx="1784143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 Carbon Filter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98EC286-46C6-FC61-A8CF-030CF3D8F07A}"/>
              </a:ext>
            </a:extLst>
          </p:cNvPr>
          <p:cNvCxnSpPr>
            <a:cxnSpLocks/>
          </p:cNvCxnSpPr>
          <p:nvPr/>
        </p:nvCxnSpPr>
        <p:spPr>
          <a:xfrm>
            <a:off x="4087017" y="5050464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AB6769D-9476-BE5A-0AFC-912A87307F48}"/>
              </a:ext>
            </a:extLst>
          </p:cNvPr>
          <p:cNvSpPr txBox="1"/>
          <p:nvPr/>
        </p:nvSpPr>
        <p:spPr>
          <a:xfrm>
            <a:off x="5749312" y="5219668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37BB95-4AD6-A4E7-41C6-AE051B0E9225}"/>
              </a:ext>
            </a:extLst>
          </p:cNvPr>
          <p:cNvSpPr txBox="1"/>
          <p:nvPr/>
        </p:nvSpPr>
        <p:spPr>
          <a:xfrm>
            <a:off x="4087017" y="5203531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D7C12F-80D6-5F29-4AA8-EB90B4E7ACD3}"/>
              </a:ext>
            </a:extLst>
          </p:cNvPr>
          <p:cNvSpPr txBox="1"/>
          <p:nvPr/>
        </p:nvSpPr>
        <p:spPr>
          <a:xfrm>
            <a:off x="9072654" y="5164473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Quarterly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2C423C-C3E5-7809-4D92-95552747E513}"/>
              </a:ext>
            </a:extLst>
          </p:cNvPr>
          <p:cNvSpPr txBox="1"/>
          <p:nvPr/>
        </p:nvSpPr>
        <p:spPr>
          <a:xfrm>
            <a:off x="7458023" y="5164473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0246889-2836-BC63-7B8E-6BCAA71E5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1597" y="3244930"/>
            <a:ext cx="1370403" cy="907952"/>
          </a:xfrm>
          <a:prstGeom prst="rect">
            <a:avLst/>
          </a:prstGeom>
          <a:noFill/>
        </p:spPr>
      </p:pic>
      <p:pic>
        <p:nvPicPr>
          <p:cNvPr id="62" name="Google Shape;465;p30">
            <a:extLst>
              <a:ext uri="{FF2B5EF4-FFF2-40B4-BE49-F238E27FC236}">
                <a16:creationId xmlns:a16="http://schemas.microsoft.com/office/drawing/2014/main" id="{0777EE77-F269-C3D1-9C43-926577299448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365" y="913353"/>
            <a:ext cx="1370403" cy="77637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8BD5B0C-0D9B-8DBF-11DA-A86035094A33}"/>
              </a:ext>
            </a:extLst>
          </p:cNvPr>
          <p:cNvSpPr txBox="1"/>
          <p:nvPr/>
        </p:nvSpPr>
        <p:spPr>
          <a:xfrm>
            <a:off x="4928746" y="1727749"/>
            <a:ext cx="1329643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Aerospray</a:t>
            </a:r>
            <a:r>
              <a:rPr lang="en-IN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BAB112-AE4A-1D38-731F-193559C35538}"/>
              </a:ext>
            </a:extLst>
          </p:cNvPr>
          <p:cNvSpPr txBox="1"/>
          <p:nvPr/>
        </p:nvSpPr>
        <p:spPr>
          <a:xfrm>
            <a:off x="8234066" y="1748319"/>
            <a:ext cx="1329643" cy="230832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Leica</a:t>
            </a:r>
            <a:r>
              <a:rPr lang="en-IN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72" name="Rounded Rectangle 15">
            <a:extLst>
              <a:ext uri="{FF2B5EF4-FFF2-40B4-BE49-F238E27FC236}">
                <a16:creationId xmlns:a16="http://schemas.microsoft.com/office/drawing/2014/main" id="{A0DC6A37-F0CA-F8FA-FC03-43C1C7F683E2}"/>
              </a:ext>
            </a:extLst>
          </p:cNvPr>
          <p:cNvSpPr/>
          <p:nvPr/>
        </p:nvSpPr>
        <p:spPr>
          <a:xfrm>
            <a:off x="1245732" y="5614561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AAA842-98E7-B91F-0B40-BF50BB01389D}"/>
              </a:ext>
            </a:extLst>
          </p:cNvPr>
          <p:cNvSpPr txBox="1"/>
          <p:nvPr/>
        </p:nvSpPr>
        <p:spPr>
          <a:xfrm>
            <a:off x="1440748" y="5634112"/>
            <a:ext cx="243488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Oven Cleaning and O-ring replacement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D6E34D5-1627-347D-3E3D-D8A2395E6D94}"/>
              </a:ext>
            </a:extLst>
          </p:cNvPr>
          <p:cNvSpPr txBox="1"/>
          <p:nvPr/>
        </p:nvSpPr>
        <p:spPr>
          <a:xfrm>
            <a:off x="5749312" y="5757286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567F46C-AB2C-F346-9852-C44F5D353D2B}"/>
              </a:ext>
            </a:extLst>
          </p:cNvPr>
          <p:cNvSpPr txBox="1"/>
          <p:nvPr/>
        </p:nvSpPr>
        <p:spPr>
          <a:xfrm>
            <a:off x="4134681" y="5757286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41BD3E-0A8C-E035-1937-89F8B2E4BED2}"/>
              </a:ext>
            </a:extLst>
          </p:cNvPr>
          <p:cNvSpPr txBox="1"/>
          <p:nvPr/>
        </p:nvSpPr>
        <p:spPr>
          <a:xfrm>
            <a:off x="9072654" y="5702091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When needed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E6BC4C9-3599-552A-7BDF-C1B8B54C149A}"/>
              </a:ext>
            </a:extLst>
          </p:cNvPr>
          <p:cNvSpPr txBox="1"/>
          <p:nvPr/>
        </p:nvSpPr>
        <p:spPr>
          <a:xfrm>
            <a:off x="7458023" y="5702091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C74C253-661C-8449-BD1E-434D548891E3}"/>
              </a:ext>
            </a:extLst>
          </p:cNvPr>
          <p:cNvCxnSpPr>
            <a:cxnSpLocks/>
          </p:cNvCxnSpPr>
          <p:nvPr/>
        </p:nvCxnSpPr>
        <p:spPr>
          <a:xfrm>
            <a:off x="4087017" y="5565803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15">
            <a:extLst>
              <a:ext uri="{FF2B5EF4-FFF2-40B4-BE49-F238E27FC236}">
                <a16:creationId xmlns:a16="http://schemas.microsoft.com/office/drawing/2014/main" id="{3C45C31D-F941-8F61-3DEC-02021DF732D2}"/>
              </a:ext>
            </a:extLst>
          </p:cNvPr>
          <p:cNvSpPr/>
          <p:nvPr/>
        </p:nvSpPr>
        <p:spPr>
          <a:xfrm>
            <a:off x="1245732" y="6125700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ACF0CE2-E842-FD11-B6A8-88D66B2D428C}"/>
              </a:ext>
            </a:extLst>
          </p:cNvPr>
          <p:cNvSpPr txBox="1"/>
          <p:nvPr/>
        </p:nvSpPr>
        <p:spPr>
          <a:xfrm>
            <a:off x="1440747" y="6273598"/>
            <a:ext cx="203254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WEEKLY TIME</a:t>
            </a:r>
            <a:endParaRPr lang="en-IN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FAA3A46-D78E-2DAD-01F2-3CBCD21ACD63}"/>
              </a:ext>
            </a:extLst>
          </p:cNvPr>
          <p:cNvSpPr txBox="1"/>
          <p:nvPr/>
        </p:nvSpPr>
        <p:spPr>
          <a:xfrm>
            <a:off x="8269250" y="6260252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62.5 minutes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C3E9CF8-62AD-489C-52D2-4853B5835EC0}"/>
              </a:ext>
            </a:extLst>
          </p:cNvPr>
          <p:cNvCxnSpPr>
            <a:cxnSpLocks/>
          </p:cNvCxnSpPr>
          <p:nvPr/>
        </p:nvCxnSpPr>
        <p:spPr>
          <a:xfrm>
            <a:off x="4087017" y="6091306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702791EA-62E4-E435-9920-C551289D8F3E}"/>
              </a:ext>
            </a:extLst>
          </p:cNvPr>
          <p:cNvSpPr txBox="1"/>
          <p:nvPr/>
        </p:nvSpPr>
        <p:spPr>
          <a:xfrm>
            <a:off x="4972223" y="6260252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4.4 minutes</a:t>
            </a:r>
          </a:p>
        </p:txBody>
      </p:sp>
    </p:spTree>
    <p:extLst>
      <p:ext uri="{BB962C8B-B14F-4D97-AF65-F5344CB8AC3E}">
        <p14:creationId xmlns:p14="http://schemas.microsoft.com/office/powerpoint/2010/main" val="3843726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A52B1-0EAC-7821-8C4F-FBEC545F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4B2C-5205-487F-B75D-B7F0E9852B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49614E-1DBE-4775-DA33-26A8BA8F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Comparison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6B240-0D68-A44A-BFE8-4655C1ECD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dirty="0"/>
              <a:t>vs Leica 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C30EEBA8-A288-F3FC-F690-1E5823B0E2B3}"/>
              </a:ext>
            </a:extLst>
          </p:cNvPr>
          <p:cNvSpPr/>
          <p:nvPr/>
        </p:nvSpPr>
        <p:spPr>
          <a:xfrm rot="5400000">
            <a:off x="7821381" y="1966312"/>
            <a:ext cx="485747" cy="1567741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228BEC58-3FD1-9B6C-A41D-DA3A755FE75D}"/>
              </a:ext>
            </a:extLst>
          </p:cNvPr>
          <p:cNvSpPr/>
          <p:nvPr/>
        </p:nvSpPr>
        <p:spPr>
          <a:xfrm rot="5400000">
            <a:off x="9464695" y="1958094"/>
            <a:ext cx="485747" cy="1584177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7E36F-4E33-8B4F-8D4E-76E2FB556345}"/>
              </a:ext>
            </a:extLst>
          </p:cNvPr>
          <p:cNvSpPr txBox="1"/>
          <p:nvPr/>
        </p:nvSpPr>
        <p:spPr>
          <a:xfrm>
            <a:off x="7420839" y="2604237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8784D-AF46-0AF9-44D3-B3BF592D8C1D}"/>
              </a:ext>
            </a:extLst>
          </p:cNvPr>
          <p:cNvSpPr txBox="1"/>
          <p:nvPr/>
        </p:nvSpPr>
        <p:spPr>
          <a:xfrm>
            <a:off x="9072370" y="2604237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76E6B2B2-B799-D45A-A679-3D0F18BBD80E}"/>
              </a:ext>
            </a:extLst>
          </p:cNvPr>
          <p:cNvSpPr/>
          <p:nvPr/>
        </p:nvSpPr>
        <p:spPr>
          <a:xfrm rot="5400000">
            <a:off x="4504310" y="1991533"/>
            <a:ext cx="582086" cy="1567741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D19ED-5DF8-46A4-8883-32622346E600}"/>
              </a:ext>
            </a:extLst>
          </p:cNvPr>
          <p:cNvSpPr txBox="1"/>
          <p:nvPr/>
        </p:nvSpPr>
        <p:spPr>
          <a:xfrm>
            <a:off x="4140529" y="2604237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3BC6BE7D-29C8-512F-50FC-F6AD84A4AD5B}"/>
              </a:ext>
            </a:extLst>
          </p:cNvPr>
          <p:cNvSpPr/>
          <p:nvPr/>
        </p:nvSpPr>
        <p:spPr>
          <a:xfrm rot="5400000">
            <a:off x="6184385" y="1958094"/>
            <a:ext cx="485747" cy="1584177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D4DBB2-B9F8-B6DA-8E41-E481BDF852D6}"/>
              </a:ext>
            </a:extLst>
          </p:cNvPr>
          <p:cNvSpPr txBox="1"/>
          <p:nvPr/>
        </p:nvSpPr>
        <p:spPr>
          <a:xfrm>
            <a:off x="5792060" y="2604237"/>
            <a:ext cx="1329643" cy="24204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FREQUENCY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D78E1-455A-F439-CD1D-571E6A70E340}"/>
              </a:ext>
            </a:extLst>
          </p:cNvPr>
          <p:cNvSpPr/>
          <p:nvPr/>
        </p:nvSpPr>
        <p:spPr>
          <a:xfrm>
            <a:off x="7275293" y="2936078"/>
            <a:ext cx="3226970" cy="16279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A2A4E5-DD4D-8F7D-EA59-34AE8E2FC488}"/>
              </a:ext>
            </a:extLst>
          </p:cNvPr>
          <p:cNvSpPr/>
          <p:nvPr/>
        </p:nvSpPr>
        <p:spPr>
          <a:xfrm>
            <a:off x="1245732" y="2940233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3FFD3BB5-36CA-6B53-6B12-E8F454E26A8F}"/>
              </a:ext>
            </a:extLst>
          </p:cNvPr>
          <p:cNvSpPr/>
          <p:nvPr/>
        </p:nvSpPr>
        <p:spPr>
          <a:xfrm>
            <a:off x="1245732" y="3476662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0C48AB-7058-09C5-F904-5328B271286F}"/>
              </a:ext>
            </a:extLst>
          </p:cNvPr>
          <p:cNvSpPr/>
          <p:nvPr/>
        </p:nvSpPr>
        <p:spPr>
          <a:xfrm>
            <a:off x="4004968" y="2936078"/>
            <a:ext cx="3226970" cy="1627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908D04-233F-F9A3-5E68-5EB2B7A39D93}"/>
              </a:ext>
            </a:extLst>
          </p:cNvPr>
          <p:cNvSpPr txBox="1"/>
          <p:nvPr/>
        </p:nvSpPr>
        <p:spPr>
          <a:xfrm>
            <a:off x="1440748" y="3088132"/>
            <a:ext cx="775853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ACD4F-954F-29FB-C10E-38B46AA6195C}"/>
              </a:ext>
            </a:extLst>
          </p:cNvPr>
          <p:cNvSpPr txBox="1"/>
          <p:nvPr/>
        </p:nvSpPr>
        <p:spPr>
          <a:xfrm>
            <a:off x="1440748" y="3624561"/>
            <a:ext cx="118141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D14DEF-1AC3-61B4-2DE6-3CF492F9B615}"/>
              </a:ext>
            </a:extLst>
          </p:cNvPr>
          <p:cNvSpPr txBox="1"/>
          <p:nvPr/>
        </p:nvSpPr>
        <p:spPr>
          <a:xfrm>
            <a:off x="4212995" y="3061056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5-10 minutes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4F7E4C-A0A4-C567-9CC0-AB7C9D46E011}"/>
              </a:ext>
            </a:extLst>
          </p:cNvPr>
          <p:cNvSpPr txBox="1"/>
          <p:nvPr/>
        </p:nvSpPr>
        <p:spPr>
          <a:xfrm>
            <a:off x="5739053" y="3656084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Weekly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24B17F-4894-DC59-EC1A-D4E0DB0718B5}"/>
              </a:ext>
            </a:extLst>
          </p:cNvPr>
          <p:cNvSpPr txBox="1"/>
          <p:nvPr/>
        </p:nvSpPr>
        <p:spPr>
          <a:xfrm>
            <a:off x="5739053" y="3069103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Monthly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440989-EAA0-85F2-1C9C-C4105BC90297}"/>
              </a:ext>
            </a:extLst>
          </p:cNvPr>
          <p:cNvSpPr txBox="1"/>
          <p:nvPr/>
        </p:nvSpPr>
        <p:spPr>
          <a:xfrm>
            <a:off x="4114661" y="3656084"/>
            <a:ext cx="1292459" cy="14814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minutes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235B32-6F40-B0E3-940F-3F02D3F9FBE6}"/>
              </a:ext>
            </a:extLst>
          </p:cNvPr>
          <p:cNvCxnSpPr>
            <a:cxnSpLocks/>
          </p:cNvCxnSpPr>
          <p:nvPr/>
        </p:nvCxnSpPr>
        <p:spPr>
          <a:xfrm>
            <a:off x="5609711" y="3090439"/>
            <a:ext cx="0" cy="9129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CC8CF0-DCCD-B708-A143-1D864166223B}"/>
              </a:ext>
            </a:extLst>
          </p:cNvPr>
          <p:cNvCxnSpPr>
            <a:cxnSpLocks/>
          </p:cNvCxnSpPr>
          <p:nvPr/>
        </p:nvCxnSpPr>
        <p:spPr>
          <a:xfrm>
            <a:off x="8890987" y="3090439"/>
            <a:ext cx="0" cy="9129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3C1CEB-3813-0C89-17B5-EE980F34C1ED}"/>
              </a:ext>
            </a:extLst>
          </p:cNvPr>
          <p:cNvCxnSpPr>
            <a:cxnSpLocks/>
          </p:cNvCxnSpPr>
          <p:nvPr/>
        </p:nvCxnSpPr>
        <p:spPr>
          <a:xfrm>
            <a:off x="4087017" y="3460775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25F7CA0-1C30-91FB-4FAC-FA3EC1D65166}"/>
              </a:ext>
            </a:extLst>
          </p:cNvPr>
          <p:cNvSpPr txBox="1"/>
          <p:nvPr/>
        </p:nvSpPr>
        <p:spPr>
          <a:xfrm>
            <a:off x="9072654" y="3092330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Weekly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E6E183-00A3-37C4-6026-74FD37C6CD8D}"/>
              </a:ext>
            </a:extLst>
          </p:cNvPr>
          <p:cNvSpPr txBox="1"/>
          <p:nvPr/>
        </p:nvSpPr>
        <p:spPr>
          <a:xfrm>
            <a:off x="7458023" y="3092330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20-30 minutes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7AA7BE-B435-CB70-B85F-618B007CB00A}"/>
              </a:ext>
            </a:extLst>
          </p:cNvPr>
          <p:cNvSpPr txBox="1"/>
          <p:nvPr/>
        </p:nvSpPr>
        <p:spPr>
          <a:xfrm>
            <a:off x="9072654" y="3591671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5F5F5F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Quarterly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5F5F5F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9251FA-5CFD-CFB6-3203-A59FF5A7E464}"/>
              </a:ext>
            </a:extLst>
          </p:cNvPr>
          <p:cNvSpPr txBox="1"/>
          <p:nvPr/>
        </p:nvSpPr>
        <p:spPr>
          <a:xfrm>
            <a:off x="7458023" y="3591671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10-20 minutes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0246889-2836-BC63-7B8E-6BCAA71E5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2923" y="4747946"/>
            <a:ext cx="1667967" cy="1105101"/>
          </a:xfrm>
          <a:prstGeom prst="rect">
            <a:avLst/>
          </a:prstGeom>
          <a:noFill/>
        </p:spPr>
      </p:pic>
      <p:pic>
        <p:nvPicPr>
          <p:cNvPr id="62" name="Google Shape;465;p30">
            <a:extLst>
              <a:ext uri="{FF2B5EF4-FFF2-40B4-BE49-F238E27FC236}">
                <a16:creationId xmlns:a16="http://schemas.microsoft.com/office/drawing/2014/main" id="{0777EE77-F269-C3D1-9C43-926577299448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1186" y="4862879"/>
            <a:ext cx="1667967" cy="90795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8BD5B0C-0D9B-8DBF-11DA-A86035094A33}"/>
              </a:ext>
            </a:extLst>
          </p:cNvPr>
          <p:cNvSpPr txBox="1"/>
          <p:nvPr/>
        </p:nvSpPr>
        <p:spPr>
          <a:xfrm>
            <a:off x="4928746" y="2186792"/>
            <a:ext cx="1329643" cy="323165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Aerospray</a:t>
            </a:r>
            <a:r>
              <a:rPr kumimoji="0" lang="en-IN" b="0" i="0" u="none" strike="noStrike" kern="1200" cap="none" spc="0" normalizeH="0" baseline="3000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BAB112-AE4A-1D38-731F-193559C35538}"/>
              </a:ext>
            </a:extLst>
          </p:cNvPr>
          <p:cNvSpPr txBox="1"/>
          <p:nvPr/>
        </p:nvSpPr>
        <p:spPr>
          <a:xfrm>
            <a:off x="8234066" y="2207362"/>
            <a:ext cx="1329643" cy="323165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Leica</a:t>
            </a:r>
            <a:r>
              <a:rPr kumimoji="0" lang="en-IN" b="0" i="0" u="none" strike="noStrike" kern="1200" cap="none" spc="0" normalizeH="0" baseline="3000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70" name="Rounded Rectangle 15">
            <a:extLst>
              <a:ext uri="{FF2B5EF4-FFF2-40B4-BE49-F238E27FC236}">
                <a16:creationId xmlns:a16="http://schemas.microsoft.com/office/drawing/2014/main" id="{3C45C31D-F941-8F61-3DEC-02021DF732D2}"/>
              </a:ext>
            </a:extLst>
          </p:cNvPr>
          <p:cNvSpPr/>
          <p:nvPr/>
        </p:nvSpPr>
        <p:spPr>
          <a:xfrm>
            <a:off x="1245732" y="4021175"/>
            <a:ext cx="2709823" cy="51124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ACF0CE2-E842-FD11-B6A8-88D66B2D428C}"/>
              </a:ext>
            </a:extLst>
          </p:cNvPr>
          <p:cNvSpPr txBox="1"/>
          <p:nvPr/>
        </p:nvSpPr>
        <p:spPr>
          <a:xfrm>
            <a:off x="1440747" y="4169073"/>
            <a:ext cx="203254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WEEKLY TIME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FAA3A46-D78E-2DAD-01F2-3CBCD21ACD63}"/>
              </a:ext>
            </a:extLst>
          </p:cNvPr>
          <p:cNvSpPr txBox="1"/>
          <p:nvPr/>
        </p:nvSpPr>
        <p:spPr>
          <a:xfrm>
            <a:off x="8269250" y="4172365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62.5 minutes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C3E9CF8-62AD-489C-52D2-4853B5835EC0}"/>
              </a:ext>
            </a:extLst>
          </p:cNvPr>
          <p:cNvCxnSpPr>
            <a:cxnSpLocks/>
          </p:cNvCxnSpPr>
          <p:nvPr/>
        </p:nvCxnSpPr>
        <p:spPr>
          <a:xfrm>
            <a:off x="4087017" y="4003419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702791EA-62E4-E435-9920-C551289D8F3E}"/>
              </a:ext>
            </a:extLst>
          </p:cNvPr>
          <p:cNvSpPr txBox="1"/>
          <p:nvPr/>
        </p:nvSpPr>
        <p:spPr>
          <a:xfrm>
            <a:off x="4972223" y="4172365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4.4 minutes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873371-1318-00E9-BFEE-DDFF7F1BF448}"/>
              </a:ext>
            </a:extLst>
          </p:cNvPr>
          <p:cNvSpPr txBox="1"/>
          <p:nvPr/>
        </p:nvSpPr>
        <p:spPr>
          <a:xfrm>
            <a:off x="4272248" y="5903970"/>
            <a:ext cx="27258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Cleaning and maintenance include: nozzle rinse, stain volume test, nozzle cleaning, pump purging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DA298AB-8A4F-5519-1A87-A71415AC3E69}"/>
              </a:ext>
            </a:extLst>
          </p:cNvPr>
          <p:cNvSpPr txBox="1"/>
          <p:nvPr/>
        </p:nvSpPr>
        <p:spPr>
          <a:xfrm>
            <a:off x="7630783" y="5886383"/>
            <a:ext cx="28831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Cleaning and maintenance include: waste trough cleaning, tube cleaning, guide rail cleanings, replacing carbon filter, oven cleaning, and </a:t>
            </a:r>
            <a:r>
              <a:rPr lang="en-US" sz="1100" i="1" dirty="0" err="1"/>
              <a:t>o-ring</a:t>
            </a:r>
            <a:r>
              <a:rPr lang="en-US" sz="1100" i="1" dirty="0"/>
              <a:t> replacement</a:t>
            </a:r>
          </a:p>
        </p:txBody>
      </p:sp>
    </p:spTree>
    <p:extLst>
      <p:ext uri="{BB962C8B-B14F-4D97-AF65-F5344CB8AC3E}">
        <p14:creationId xmlns:p14="http://schemas.microsoft.com/office/powerpoint/2010/main" val="329705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1/17/BlankMap-World-noborders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30"/>
          <a:stretch/>
        </p:blipFill>
        <p:spPr bwMode="auto">
          <a:xfrm>
            <a:off x="2126269" y="1669283"/>
            <a:ext cx="9273254" cy="46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2C57ADE-3E4E-4C6B-80E3-4FF2BF75D5DD}"/>
              </a:ext>
            </a:extLst>
          </p:cNvPr>
          <p:cNvSpPr txBox="1">
            <a:spLocks/>
          </p:cNvSpPr>
          <p:nvPr/>
        </p:nvSpPr>
        <p:spPr>
          <a:xfrm>
            <a:off x="792478" y="1432374"/>
            <a:ext cx="10063354" cy="4665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​"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​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"/>
              <a:defRPr lang="en-US" sz="1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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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About ELITechGroup Biomedical Systems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Staining Methods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Enhancing your staining workflow with Aerospray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References </a:t>
            </a:r>
            <a:endParaRPr lang="en-US" sz="2000" dirty="0"/>
          </a:p>
          <a:p>
            <a:pPr>
              <a:buNone/>
            </a:pPr>
            <a:endParaRPr lang="en-US" sz="2000" b="0" dirty="0"/>
          </a:p>
          <a:p>
            <a:pPr>
              <a:buNone/>
            </a:pPr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25400-8B36-14E3-C5F3-DC94053A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7284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A52B1-0EAC-7821-8C4F-FBEC545F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C4B2C-5205-487F-B75D-B7F0E9852B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49614E-1DBE-4775-DA33-26A8BA8F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Comparison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6B240-0D68-A44A-BFE8-4655C1ECD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dirty="0"/>
              <a:t>vs Leica 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C30EEBA8-A288-F3FC-F690-1E5823B0E2B3}"/>
              </a:ext>
            </a:extLst>
          </p:cNvPr>
          <p:cNvSpPr/>
          <p:nvPr/>
        </p:nvSpPr>
        <p:spPr>
          <a:xfrm rot="5400000">
            <a:off x="9257607" y="1760329"/>
            <a:ext cx="760093" cy="1763350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7E36F-4E33-8B4F-8D4E-76E2FB556345}"/>
              </a:ext>
            </a:extLst>
          </p:cNvPr>
          <p:cNvSpPr txBox="1"/>
          <p:nvPr/>
        </p:nvSpPr>
        <p:spPr>
          <a:xfrm>
            <a:off x="8869936" y="2275771"/>
            <a:ext cx="1499862" cy="66177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Weekly Time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76E6B2B2-B799-D45A-A679-3D0F18BBD80E}"/>
              </a:ext>
            </a:extLst>
          </p:cNvPr>
          <p:cNvSpPr/>
          <p:nvPr/>
        </p:nvSpPr>
        <p:spPr>
          <a:xfrm rot="5400000">
            <a:off x="4068102" y="1801324"/>
            <a:ext cx="910842" cy="1768440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D19ED-5DF8-46A4-8883-32622346E600}"/>
              </a:ext>
            </a:extLst>
          </p:cNvPr>
          <p:cNvSpPr txBox="1"/>
          <p:nvPr/>
        </p:nvSpPr>
        <p:spPr>
          <a:xfrm>
            <a:off x="3768350" y="2275768"/>
            <a:ext cx="1499861" cy="661771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Weekly Time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0246889-2836-BC63-7B8E-6BCAA71E5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1385" y="5435629"/>
            <a:ext cx="1370403" cy="907952"/>
          </a:xfrm>
          <a:prstGeom prst="rect">
            <a:avLst/>
          </a:prstGeom>
          <a:noFill/>
        </p:spPr>
      </p:pic>
      <p:pic>
        <p:nvPicPr>
          <p:cNvPr id="62" name="Google Shape;465;p30">
            <a:extLst>
              <a:ext uri="{FF2B5EF4-FFF2-40B4-BE49-F238E27FC236}">
                <a16:creationId xmlns:a16="http://schemas.microsoft.com/office/drawing/2014/main" id="{0777EE77-F269-C3D1-9C43-926577299448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595" y="5562512"/>
            <a:ext cx="1370403" cy="77637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8BD5B0C-0D9B-8DBF-11DA-A86035094A33}"/>
              </a:ext>
            </a:extLst>
          </p:cNvPr>
          <p:cNvSpPr txBox="1"/>
          <p:nvPr/>
        </p:nvSpPr>
        <p:spPr>
          <a:xfrm>
            <a:off x="3803632" y="1937733"/>
            <a:ext cx="1499861" cy="292388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Aerospray</a:t>
            </a:r>
            <a:r>
              <a:rPr kumimoji="0" lang="en-IN" sz="1600" b="1" i="0" u="none" strike="noStrike" kern="1200" cap="none" spc="0" normalizeH="0" baseline="3000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BAB112-AE4A-1D38-731F-193559C35538}"/>
              </a:ext>
            </a:extLst>
          </p:cNvPr>
          <p:cNvSpPr txBox="1"/>
          <p:nvPr/>
        </p:nvSpPr>
        <p:spPr>
          <a:xfrm>
            <a:off x="8850228" y="1958303"/>
            <a:ext cx="1499862" cy="292388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Leica</a:t>
            </a:r>
            <a:r>
              <a:rPr kumimoji="0" lang="en-IN" sz="1600" b="1" i="0" u="none" strike="noStrike" kern="1200" cap="none" spc="0" normalizeH="0" baseline="3000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A2A4E5-DD4D-8F7D-EA59-34AE8E2FC488}"/>
              </a:ext>
            </a:extLst>
          </p:cNvPr>
          <p:cNvSpPr/>
          <p:nvPr/>
        </p:nvSpPr>
        <p:spPr>
          <a:xfrm>
            <a:off x="873553" y="2946075"/>
            <a:ext cx="2709823" cy="751909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3FFD3BB5-36CA-6B53-6B12-E8F454E26A8F}"/>
              </a:ext>
            </a:extLst>
          </p:cNvPr>
          <p:cNvSpPr/>
          <p:nvPr/>
        </p:nvSpPr>
        <p:spPr>
          <a:xfrm>
            <a:off x="873553" y="3735031"/>
            <a:ext cx="2709823" cy="751909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0C48AB-7058-09C5-F904-5328B271286F}"/>
              </a:ext>
            </a:extLst>
          </p:cNvPr>
          <p:cNvSpPr/>
          <p:nvPr/>
        </p:nvSpPr>
        <p:spPr>
          <a:xfrm>
            <a:off x="3632789" y="2939964"/>
            <a:ext cx="1775789" cy="2381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908D04-233F-F9A3-5E68-5EB2B7A39D93}"/>
              </a:ext>
            </a:extLst>
          </p:cNvPr>
          <p:cNvSpPr txBox="1"/>
          <p:nvPr/>
        </p:nvSpPr>
        <p:spPr>
          <a:xfrm>
            <a:off x="1068569" y="3034188"/>
            <a:ext cx="2345840" cy="5884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Cleaning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Nozzle rinse and nozzle cleaning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ACD4F-954F-29FB-C10E-38B46AA6195C}"/>
              </a:ext>
            </a:extLst>
          </p:cNvPr>
          <p:cNvSpPr txBox="1"/>
          <p:nvPr/>
        </p:nvSpPr>
        <p:spPr>
          <a:xfrm>
            <a:off x="1068569" y="3839670"/>
            <a:ext cx="2425463" cy="5884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Volume test and pump purging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D14DEF-1AC3-61B4-2DE6-3CF492F9B615}"/>
              </a:ext>
            </a:extLst>
          </p:cNvPr>
          <p:cNvSpPr txBox="1"/>
          <p:nvPr/>
        </p:nvSpPr>
        <p:spPr>
          <a:xfrm>
            <a:off x="3840816" y="3148113"/>
            <a:ext cx="1457917" cy="38023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2.5 minutes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440989-EAA0-85F2-1C9C-C4105BC90297}"/>
              </a:ext>
            </a:extLst>
          </p:cNvPr>
          <p:cNvSpPr txBox="1"/>
          <p:nvPr/>
        </p:nvSpPr>
        <p:spPr>
          <a:xfrm>
            <a:off x="3742482" y="3931683"/>
            <a:ext cx="1457917" cy="38023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minutes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3C1CEB-3813-0C89-17B5-EE980F34C1ED}"/>
              </a:ext>
            </a:extLst>
          </p:cNvPr>
          <p:cNvCxnSpPr>
            <a:cxnSpLocks/>
          </p:cNvCxnSpPr>
          <p:nvPr/>
        </p:nvCxnSpPr>
        <p:spPr>
          <a:xfrm>
            <a:off x="3714838" y="3711665"/>
            <a:ext cx="1560224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15">
            <a:extLst>
              <a:ext uri="{FF2B5EF4-FFF2-40B4-BE49-F238E27FC236}">
                <a16:creationId xmlns:a16="http://schemas.microsoft.com/office/drawing/2014/main" id="{3C45C31D-F941-8F61-3DEC-02021DF732D2}"/>
              </a:ext>
            </a:extLst>
          </p:cNvPr>
          <p:cNvSpPr/>
          <p:nvPr/>
        </p:nvSpPr>
        <p:spPr>
          <a:xfrm>
            <a:off x="873553" y="4535877"/>
            <a:ext cx="2709823" cy="751909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ACF0CE2-E842-FD11-B6A8-88D66B2D428C}"/>
              </a:ext>
            </a:extLst>
          </p:cNvPr>
          <p:cNvSpPr txBox="1"/>
          <p:nvPr/>
        </p:nvSpPr>
        <p:spPr>
          <a:xfrm>
            <a:off x="1068568" y="4753399"/>
            <a:ext cx="2032544" cy="3168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WEEKLY TIME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C3E9CF8-62AD-489C-52D2-4853B5835EC0}"/>
              </a:ext>
            </a:extLst>
          </p:cNvPr>
          <p:cNvCxnSpPr>
            <a:cxnSpLocks/>
          </p:cNvCxnSpPr>
          <p:nvPr/>
        </p:nvCxnSpPr>
        <p:spPr>
          <a:xfrm>
            <a:off x="3714838" y="4509762"/>
            <a:ext cx="1537264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702791EA-62E4-E435-9920-C551289D8F3E}"/>
              </a:ext>
            </a:extLst>
          </p:cNvPr>
          <p:cNvSpPr txBox="1"/>
          <p:nvPr/>
        </p:nvSpPr>
        <p:spPr>
          <a:xfrm>
            <a:off x="3785180" y="4782577"/>
            <a:ext cx="1457917" cy="38023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4.4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D78E1-455A-F439-CD1D-571E6A70E340}"/>
              </a:ext>
            </a:extLst>
          </p:cNvPr>
          <p:cNvSpPr/>
          <p:nvPr/>
        </p:nvSpPr>
        <p:spPr>
          <a:xfrm>
            <a:off x="8750888" y="2944403"/>
            <a:ext cx="1768441" cy="23766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E6E183-00A3-37C4-6026-74FD37C6CD8D}"/>
              </a:ext>
            </a:extLst>
          </p:cNvPr>
          <p:cNvSpPr txBox="1"/>
          <p:nvPr/>
        </p:nvSpPr>
        <p:spPr>
          <a:xfrm>
            <a:off x="8933618" y="3201666"/>
            <a:ext cx="1457918" cy="38490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20-30 minutes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9251FA-5CFD-CFB6-3203-A59FF5A7E464}"/>
              </a:ext>
            </a:extLst>
          </p:cNvPr>
          <p:cNvSpPr txBox="1"/>
          <p:nvPr/>
        </p:nvSpPr>
        <p:spPr>
          <a:xfrm>
            <a:off x="8933618" y="3945085"/>
            <a:ext cx="1457918" cy="38490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minutes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FAA3A46-D78E-2DAD-01F2-3CBCD21ACD63}"/>
              </a:ext>
            </a:extLst>
          </p:cNvPr>
          <p:cNvSpPr txBox="1"/>
          <p:nvPr/>
        </p:nvSpPr>
        <p:spPr>
          <a:xfrm>
            <a:off x="8907120" y="4809622"/>
            <a:ext cx="1457918" cy="38490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F5F5F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62.5 minutes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7CB534E-936C-AC75-CBDC-565042A19555}"/>
              </a:ext>
            </a:extLst>
          </p:cNvPr>
          <p:cNvCxnSpPr>
            <a:cxnSpLocks/>
          </p:cNvCxnSpPr>
          <p:nvPr/>
        </p:nvCxnSpPr>
        <p:spPr>
          <a:xfrm>
            <a:off x="8817070" y="3725572"/>
            <a:ext cx="1560225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D3564F0-1CB3-B9F3-23F4-41DE11CCC3DA}"/>
              </a:ext>
            </a:extLst>
          </p:cNvPr>
          <p:cNvCxnSpPr>
            <a:cxnSpLocks/>
          </p:cNvCxnSpPr>
          <p:nvPr/>
        </p:nvCxnSpPr>
        <p:spPr>
          <a:xfrm>
            <a:off x="8817070" y="4533460"/>
            <a:ext cx="1537265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15">
            <a:extLst>
              <a:ext uri="{FF2B5EF4-FFF2-40B4-BE49-F238E27FC236}">
                <a16:creationId xmlns:a16="http://schemas.microsoft.com/office/drawing/2014/main" id="{C1F6FF6F-7793-F730-DA42-741B6248A7FA}"/>
              </a:ext>
            </a:extLst>
          </p:cNvPr>
          <p:cNvSpPr/>
          <p:nvPr/>
        </p:nvSpPr>
        <p:spPr>
          <a:xfrm>
            <a:off x="5992473" y="2950589"/>
            <a:ext cx="2709823" cy="761134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ounded Rectangle 15">
            <a:extLst>
              <a:ext uri="{FF2B5EF4-FFF2-40B4-BE49-F238E27FC236}">
                <a16:creationId xmlns:a16="http://schemas.microsoft.com/office/drawing/2014/main" id="{2776604A-6B9C-56B7-90BB-022D745C203F}"/>
              </a:ext>
            </a:extLst>
          </p:cNvPr>
          <p:cNvSpPr/>
          <p:nvPr/>
        </p:nvSpPr>
        <p:spPr>
          <a:xfrm>
            <a:off x="5992473" y="3749224"/>
            <a:ext cx="2709823" cy="761134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8070C7-9FC2-8A9C-00CC-394AB5E384C4}"/>
              </a:ext>
            </a:extLst>
          </p:cNvPr>
          <p:cNvSpPr txBox="1"/>
          <p:nvPr/>
        </p:nvSpPr>
        <p:spPr>
          <a:xfrm>
            <a:off x="6129121" y="2919046"/>
            <a:ext cx="2470847" cy="87061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Cleaning</a:t>
            </a:r>
            <a:endParaRPr lang="en-US" sz="1200" i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 trough, oven cleaning, guide rail cleanings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EEA010-E17E-7B09-F383-D9D504B7F9FC}"/>
              </a:ext>
            </a:extLst>
          </p:cNvPr>
          <p:cNvSpPr txBox="1"/>
          <p:nvPr/>
        </p:nvSpPr>
        <p:spPr>
          <a:xfrm>
            <a:off x="6129120" y="3860599"/>
            <a:ext cx="2569545" cy="5847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filter and O-ring replacement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Rounded Rectangle 15">
            <a:extLst>
              <a:ext uri="{FF2B5EF4-FFF2-40B4-BE49-F238E27FC236}">
                <a16:creationId xmlns:a16="http://schemas.microsoft.com/office/drawing/2014/main" id="{0601D101-AB71-6A7B-0019-8E1EC2CB786B}"/>
              </a:ext>
            </a:extLst>
          </p:cNvPr>
          <p:cNvSpPr/>
          <p:nvPr/>
        </p:nvSpPr>
        <p:spPr>
          <a:xfrm>
            <a:off x="5992473" y="4559895"/>
            <a:ext cx="2709823" cy="761134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07E11D-9231-44F2-94F7-EB2DA5C98716}"/>
              </a:ext>
            </a:extLst>
          </p:cNvPr>
          <p:cNvSpPr txBox="1"/>
          <p:nvPr/>
        </p:nvSpPr>
        <p:spPr>
          <a:xfrm>
            <a:off x="6187488" y="4780085"/>
            <a:ext cx="2032544" cy="32075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WEEKLY TIME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6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D126CF-6484-A7AC-2763-A81D8BA7D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6691" y="1589774"/>
            <a:ext cx="3478786" cy="2304494"/>
          </a:xfrm>
        </p:spPr>
        <p:txBody>
          <a:bodyPr>
            <a:normAutofit/>
          </a:bodyPr>
          <a:lstStyle/>
          <a:p>
            <a:r>
              <a:rPr lang="en-US" dirty="0"/>
              <a:t>Other pain points:</a:t>
            </a:r>
          </a:p>
          <a:p>
            <a:pPr lvl="1"/>
            <a:r>
              <a:rPr lang="en-US" dirty="0"/>
              <a:t>Consumes a large amount of bench space</a:t>
            </a:r>
          </a:p>
          <a:p>
            <a:pPr lvl="1"/>
            <a:r>
              <a:rPr lang="en-US" dirty="0"/>
              <a:t>Intensive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24E51-6D74-FF40-B44E-3C24591DC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999" y="1589774"/>
            <a:ext cx="3996904" cy="44459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Potential Problems</a:t>
            </a:r>
          </a:p>
          <a:p>
            <a:pPr lvl="1"/>
            <a:r>
              <a:rPr lang="en-US" dirty="0"/>
              <a:t>Stain variability from </a:t>
            </a:r>
            <a:br>
              <a:rPr lang="en-US" dirty="0"/>
            </a:br>
            <a:r>
              <a:rPr lang="en-US" dirty="0"/>
              <a:t>LOT to LOT</a:t>
            </a:r>
            <a:endParaRPr lang="en-US" i="1" dirty="0"/>
          </a:p>
          <a:p>
            <a:pPr lvl="1"/>
            <a:r>
              <a:rPr lang="en-US" dirty="0"/>
              <a:t>Potential cross-contamination between samples </a:t>
            </a:r>
            <a:r>
              <a:rPr lang="en-US" i="1" dirty="0"/>
              <a:t>(artifacts and precipitates)</a:t>
            </a:r>
          </a:p>
          <a:p>
            <a:pPr lvl="1"/>
            <a:r>
              <a:rPr lang="en-US" sz="2100" dirty="0"/>
              <a:t>High reagent and waste usage due to leftover reagent being discarded after slides have been used</a:t>
            </a:r>
          </a:p>
          <a:p>
            <a:pPr lvl="1"/>
            <a:r>
              <a:rPr lang="en-US" sz="2100" dirty="0"/>
              <a:t>Less flexibility on </a:t>
            </a:r>
            <a:r>
              <a:rPr lang="en-US" dirty="0"/>
              <a:t>stain preference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098CF-B3ED-B77F-42F8-215D57CF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D18677-D57E-E6AB-E9A4-DFDFF5F0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10500362" cy="443198"/>
          </a:xfrm>
        </p:spPr>
        <p:txBody>
          <a:bodyPr/>
          <a:lstStyle/>
          <a:p>
            <a:r>
              <a:rPr lang="en-US" dirty="0"/>
              <a:t>Option 2: Dip and Dunk Stainers (Leica)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93B9BC-1804-C075-CD35-EA2D49F96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Problems and Errors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27EC6F-C8BA-021E-BB3A-FA0B777A0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5265" y="1825697"/>
            <a:ext cx="2852545" cy="240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622077-BD6A-8267-C9B2-913A4C798EEC}"/>
              </a:ext>
            </a:extLst>
          </p:cNvPr>
          <p:cNvSpPr txBox="1"/>
          <p:nvPr/>
        </p:nvSpPr>
        <p:spPr>
          <a:xfrm>
            <a:off x="8720652" y="4371314"/>
            <a:ext cx="21972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i="1" dirty="0"/>
              <a:t>Limited programmability</a:t>
            </a:r>
          </a:p>
        </p:txBody>
      </p:sp>
    </p:spTree>
    <p:extLst>
      <p:ext uri="{BB962C8B-B14F-4D97-AF65-F5344CB8AC3E}">
        <p14:creationId xmlns:p14="http://schemas.microsoft.com/office/powerpoint/2010/main" val="1537079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D81F-9BDE-46C8-8C35-99BD19119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00" y="4595423"/>
            <a:ext cx="6924710" cy="1107996"/>
          </a:xfrm>
        </p:spPr>
        <p:txBody>
          <a:bodyPr/>
          <a:lstStyle/>
          <a:p>
            <a:r>
              <a:rPr lang="en-US" dirty="0"/>
              <a:t>Enhancing your staining workflow with:</a:t>
            </a:r>
            <a:br>
              <a:rPr lang="en-US" dirty="0"/>
            </a:br>
            <a:r>
              <a:rPr lang="en-US" b="0" dirty="0"/>
              <a:t>Aerospray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® Cytology </a:t>
            </a:r>
            <a:b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Slide Stainer/Cytocentrifuge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20177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3DC0044-9A79-4446-AA85-11DB65DD9607}"/>
              </a:ext>
            </a:extLst>
          </p:cNvPr>
          <p:cNvSpPr/>
          <p:nvPr/>
        </p:nvSpPr>
        <p:spPr>
          <a:xfrm>
            <a:off x="7954342" y="4204692"/>
            <a:ext cx="3459120" cy="1797876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543A9-66AD-477B-A2FC-A069E19DA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71" y="353866"/>
            <a:ext cx="10046943" cy="865664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SzPts val="3200"/>
            </a:pPr>
            <a:r>
              <a:rPr lang="en-US" dirty="0"/>
              <a:t>Aerospray® Cytology </a:t>
            </a:r>
            <a:br>
              <a:rPr lang="en-US" dirty="0"/>
            </a:br>
            <a:r>
              <a:rPr lang="en-US" dirty="0"/>
              <a:t>Slide Stainer/Cytocentrifuge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FDD67E7-E4A1-4A89-AFDB-3FF3313E0E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8538" y="1620656"/>
            <a:ext cx="6066359" cy="491193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None/>
              <a:defRPr lang="en-US"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tabLst>
                <a:tab pos="3228975" algn="l"/>
              </a:tabLst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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only slide stainer with built-in cytocentrifugation </a:t>
            </a:r>
            <a:r>
              <a:rPr lang="en-US" sz="2400" b="1" u="sng" dirty="0">
                <a:solidFill>
                  <a:schemeClr val="accent1"/>
                </a:solidFill>
              </a:rPr>
              <a:t>and</a:t>
            </a:r>
            <a:r>
              <a:rPr lang="en-US" sz="2400" b="1" dirty="0">
                <a:solidFill>
                  <a:schemeClr val="accent1"/>
                </a:solidFill>
              </a:rPr>
              <a:t> programmable staining capabilities.</a:t>
            </a:r>
          </a:p>
          <a:p>
            <a:endParaRPr lang="en-US" sz="1200" b="1" u="sng" dirty="0">
              <a:solidFill>
                <a:schemeClr val="accent1"/>
              </a:solidFill>
            </a:endParaRPr>
          </a:p>
          <a:p>
            <a:endParaRPr lang="en-US" sz="500" b="1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Results in 15 minutes with an easy-to-use process</a:t>
            </a:r>
          </a:p>
          <a:p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Consistent, reliable, and standardized staining results across multiple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Reduced cross-contamination with a fresh application of stain applied to every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Minimized stain waste with an 18-month reagent </a:t>
            </a:r>
            <a:br>
              <a:rPr lang="en-US" sz="1700" b="1" dirty="0">
                <a:solidFill>
                  <a:schemeClr val="accent2"/>
                </a:solidFill>
              </a:rPr>
            </a:br>
            <a:r>
              <a:rPr lang="en-US" sz="1700" b="1" dirty="0">
                <a:solidFill>
                  <a:schemeClr val="accent2"/>
                </a:solidFill>
              </a:rPr>
              <a:t>shelf-life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Customizable Programs (Regressive/Progressive)</a:t>
            </a:r>
          </a:p>
          <a:p>
            <a:endParaRPr lang="en-US" sz="1700" b="1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/>
                </a:solidFill>
              </a:rPr>
              <a:t>Built-in cytocentrifuge for increased cell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AAD6B-3459-44A7-8D6B-A018E592ECFF}"/>
              </a:ext>
            </a:extLst>
          </p:cNvPr>
          <p:cNvSpPr/>
          <p:nvPr/>
        </p:nvSpPr>
        <p:spPr>
          <a:xfrm>
            <a:off x="10610440" y="3429000"/>
            <a:ext cx="129234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 w="0"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CytoPro® Rotor</a:t>
            </a:r>
            <a:r>
              <a:rPr kumimoji="0" lang="en-US" sz="1100" b="0" i="1" u="none" strike="noStrike" kern="1200" cap="none" spc="0" normalizeH="0" baseline="0" noProof="0" dirty="0">
                <a:ln w="0"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1F15B0AF-6CB6-465A-A119-D077E8E11C76}"/>
              </a:ext>
            </a:extLst>
          </p:cNvPr>
          <p:cNvSpPr txBox="1">
            <a:spLocks/>
          </p:cNvSpPr>
          <p:nvPr/>
        </p:nvSpPr>
        <p:spPr>
          <a:xfrm>
            <a:off x="8084321" y="4586770"/>
            <a:ext cx="1784809" cy="1517395"/>
          </a:xfrm>
          <a:prstGeom prst="rect">
            <a:avLst/>
          </a:prstGeom>
          <a:noFill/>
          <a:ln w="6350"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​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​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/>
              <a:t>Urine</a:t>
            </a:r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/>
              <a:t>Buccal (pure squamous cells)</a:t>
            </a:r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/>
              <a:t>Mucus/Sputum</a:t>
            </a:r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/>
              <a:t>BCF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Noto Sans Symbols"/>
              <a:buChar char="◆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B5E16D-DEF8-4043-B128-CEDEA57351A9}"/>
              </a:ext>
            </a:extLst>
          </p:cNvPr>
          <p:cNvSpPr/>
          <p:nvPr/>
        </p:nvSpPr>
        <p:spPr>
          <a:xfrm>
            <a:off x="7997666" y="4244447"/>
            <a:ext cx="20196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 w="0">
                  <a:noFill/>
                </a:ln>
                <a:solidFill>
                  <a:srgbClr val="7AB929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Sample Types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 w="0"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9C32C9D8-E7E3-1D4F-E354-AF8B84E2ED0C}"/>
              </a:ext>
            </a:extLst>
          </p:cNvPr>
          <p:cNvSpPr txBox="1">
            <a:spLocks/>
          </p:cNvSpPr>
          <p:nvPr/>
        </p:nvSpPr>
        <p:spPr>
          <a:xfrm>
            <a:off x="10090824" y="4583630"/>
            <a:ext cx="1322638" cy="1243196"/>
          </a:xfrm>
          <a:prstGeom prst="rect">
            <a:avLst/>
          </a:prstGeom>
          <a:noFill/>
          <a:ln w="6350"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​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​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/>
              <a:t>Aspirates</a:t>
            </a:r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/>
              <a:t>Cerebrospinal Fluid (CSF)</a:t>
            </a:r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/>
              <a:t>Washes</a:t>
            </a:r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/>
              <a:t>Synovial</a:t>
            </a:r>
          </a:p>
        </p:txBody>
      </p:sp>
      <p:pic>
        <p:nvPicPr>
          <p:cNvPr id="15" name="Google Shape;273;p1">
            <a:extLst>
              <a:ext uri="{FF2B5EF4-FFF2-40B4-BE49-F238E27FC236}">
                <a16:creationId xmlns:a16="http://schemas.microsoft.com/office/drawing/2014/main" id="{1257D978-D2D2-5B04-4201-648252EF3B3D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5741" y="1145975"/>
            <a:ext cx="3023196" cy="171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AABED5-1773-2736-8611-29480645D1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608" y="2714322"/>
            <a:ext cx="1441462" cy="11603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1F64A1-07B2-4554-83C4-F5062EAF1D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65" y="2707361"/>
            <a:ext cx="1641392" cy="866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36DB86-E106-6BA6-3AE9-3D322BC22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87" y="1342389"/>
            <a:ext cx="1070154" cy="12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64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AF3-0FE2-832D-8A1B-D8129962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Programming Capabilities Designed for Preferences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8EEF7-1BA2-969A-E510-0BF9D6D0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19337-B011-C7CC-8CBF-F39E75974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See what YOU need to see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D0852C-24B6-6C5E-4369-6E260DF9AB80}"/>
              </a:ext>
            </a:extLst>
          </p:cNvPr>
          <p:cNvSpPr/>
          <p:nvPr/>
        </p:nvSpPr>
        <p:spPr>
          <a:xfrm>
            <a:off x="9473822" y="2788727"/>
            <a:ext cx="2256547" cy="1339765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02A4BDA-3A86-AD57-4406-D17E7F5819ED}"/>
              </a:ext>
            </a:extLst>
          </p:cNvPr>
          <p:cNvSpPr txBox="1">
            <a:spLocks/>
          </p:cNvSpPr>
          <p:nvPr/>
        </p:nvSpPr>
        <p:spPr>
          <a:xfrm>
            <a:off x="9508481" y="3174362"/>
            <a:ext cx="2458638" cy="1517395"/>
          </a:xfrm>
          <a:prstGeom prst="rect">
            <a:avLst/>
          </a:prstGeom>
          <a:noFill/>
          <a:ln w="6350"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​"/>
              <a:defRPr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​"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Font typeface="Noto Sans Symbols"/>
              <a:buChar char="◆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rgbClr val="3A5B73"/>
                </a:solidFill>
              </a:rPr>
              <a:t>Progressive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B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Regressive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A949EB-5F86-6D84-0BB4-71BCC14FEA92}"/>
              </a:ext>
            </a:extLst>
          </p:cNvPr>
          <p:cNvSpPr/>
          <p:nvPr/>
        </p:nvSpPr>
        <p:spPr>
          <a:xfrm>
            <a:off x="9421826" y="2832039"/>
            <a:ext cx="25019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 w="0">
                  <a:noFill/>
                </a:ln>
                <a:solidFill>
                  <a:srgbClr val="7AB929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Staining Modes Include: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 w="0">
                <a:noFill/>
              </a:ln>
              <a:solidFill>
                <a:srgbClr val="7AB929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llout: Right Arrow 12">
            <a:extLst>
              <a:ext uri="{FF2B5EF4-FFF2-40B4-BE49-F238E27FC236}">
                <a16:creationId xmlns:a16="http://schemas.microsoft.com/office/drawing/2014/main" id="{B784E494-4D89-1056-3402-07211E695815}"/>
              </a:ext>
            </a:extLst>
          </p:cNvPr>
          <p:cNvSpPr/>
          <p:nvPr/>
        </p:nvSpPr>
        <p:spPr>
          <a:xfrm>
            <a:off x="816892" y="1894118"/>
            <a:ext cx="2792551" cy="3672000"/>
          </a:xfrm>
          <a:prstGeom prst="rightArrow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>
                <a:solidFill>
                  <a:schemeClr val="bg1"/>
                </a:solidFill>
              </a:rPr>
              <a:t>Option 1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chemeClr val="accent2"/>
                </a:solidFill>
              </a:rPr>
              <a:t>Select a default staining program.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A8C7A-AD41-C5E7-5CE8-58364C77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92" y="2254143"/>
            <a:ext cx="5492104" cy="32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7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AF3-0FE2-832D-8A1B-D8129962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Programming Capabilities Designed for Preferences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8EEF7-1BA2-969A-E510-0BF9D6D0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C4B2C-5205-487F-B75D-B7F0E9852BE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19337-B011-C7CC-8CBF-F39E75974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See what YOU need to see</a:t>
            </a:r>
          </a:p>
        </p:txBody>
      </p:sp>
      <p:sp>
        <p:nvSpPr>
          <p:cNvPr id="13" name="Callout: Right Arrow 12">
            <a:extLst>
              <a:ext uri="{FF2B5EF4-FFF2-40B4-BE49-F238E27FC236}">
                <a16:creationId xmlns:a16="http://schemas.microsoft.com/office/drawing/2014/main" id="{B784E494-4D89-1056-3402-07211E695815}"/>
              </a:ext>
            </a:extLst>
          </p:cNvPr>
          <p:cNvSpPr/>
          <p:nvPr/>
        </p:nvSpPr>
        <p:spPr>
          <a:xfrm>
            <a:off x="816892" y="1937660"/>
            <a:ext cx="2792551" cy="3672000"/>
          </a:xfrm>
          <a:prstGeom prst="rightArrow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>
                <a:solidFill>
                  <a:schemeClr val="bg1"/>
                </a:solidFill>
              </a:rPr>
              <a:t>Option 2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chemeClr val="accent2"/>
                </a:solidFill>
              </a:rPr>
              <a:t>Customize your own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with easy programming capabilities.</a:t>
            </a: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D5C5D75D-D938-66E8-9032-D66E1DED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032" y="1782026"/>
            <a:ext cx="7374475" cy="36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B99FC4-BE84-ADED-3BB2-8E8BFCC57B9F}"/>
              </a:ext>
            </a:extLst>
          </p:cNvPr>
          <p:cNvSpPr txBox="1"/>
          <p:nvPr/>
        </p:nvSpPr>
        <p:spPr>
          <a:xfrm>
            <a:off x="4028878" y="5202161"/>
            <a:ext cx="338765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b="1" dirty="0">
                <a:solidFill>
                  <a:schemeClr val="accent1"/>
                </a:solidFill>
              </a:rPr>
              <a:t>Customizability allows the pathologist and lab technicians the ability to dial in their preferred stain settings for the best viewing results.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36F39F-D8DC-30D3-A683-DD89C218CF8B}"/>
              </a:ext>
            </a:extLst>
          </p:cNvPr>
          <p:cNvCxnSpPr>
            <a:cxnSpLocks/>
          </p:cNvCxnSpPr>
          <p:nvPr/>
        </p:nvCxnSpPr>
        <p:spPr>
          <a:xfrm>
            <a:off x="5722706" y="4705564"/>
            <a:ext cx="0" cy="4212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943F88-9BAE-27E2-B16A-23B75524D317}"/>
              </a:ext>
            </a:extLst>
          </p:cNvPr>
          <p:cNvSpPr txBox="1"/>
          <p:nvPr/>
        </p:nvSpPr>
        <p:spPr>
          <a:xfrm>
            <a:off x="8097499" y="1386000"/>
            <a:ext cx="34782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0000"/>
                </a:solidFill>
              </a:rPr>
              <a:t>Pending images from the lab.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E60C2-3B0A-8A69-836B-FF296D245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30" y="2487511"/>
            <a:ext cx="3614333" cy="21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1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E2EAD-31E4-1856-BC39-9FCB4E70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CA4F0-1312-6666-FF59-ED2EB1687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anchor="ctr">
            <a:normAutofit/>
          </a:bodyPr>
          <a:lstStyle/>
          <a:p>
            <a:r>
              <a:rPr lang="en-US" dirty="0"/>
              <a:t>Specification Comparison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02F6767-91AC-6BA5-18AE-06A20EAFB7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FB5AC203-C172-9255-D19B-E811BB4D2EDD}"/>
              </a:ext>
            </a:extLst>
          </p:cNvPr>
          <p:cNvSpPr/>
          <p:nvPr/>
        </p:nvSpPr>
        <p:spPr>
          <a:xfrm rot="5400000">
            <a:off x="8761664" y="345573"/>
            <a:ext cx="412357" cy="3219273"/>
          </a:xfrm>
          <a:prstGeom prst="roundRect">
            <a:avLst>
              <a:gd name="adj" fmla="val 117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01CB7-7FBC-1A33-3A71-015662DEF28B}"/>
              </a:ext>
            </a:extLst>
          </p:cNvPr>
          <p:cNvSpPr txBox="1"/>
          <p:nvPr/>
        </p:nvSpPr>
        <p:spPr>
          <a:xfrm>
            <a:off x="7498663" y="1802541"/>
            <a:ext cx="2937067" cy="261610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 AND DUNK STAINER (IE. LIECA)</a:t>
            </a: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E05CACA8-647C-898B-1AFC-86923BF41CA0}"/>
              </a:ext>
            </a:extLst>
          </p:cNvPr>
          <p:cNvSpPr/>
          <p:nvPr/>
        </p:nvSpPr>
        <p:spPr>
          <a:xfrm rot="5400000">
            <a:off x="5396148" y="364365"/>
            <a:ext cx="485747" cy="3255080"/>
          </a:xfrm>
          <a:prstGeom prst="roundRect">
            <a:avLst>
              <a:gd name="adj" fmla="val 117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EE28A-B89D-3500-FEA5-3AB184565829}"/>
              </a:ext>
            </a:extLst>
          </p:cNvPr>
          <p:cNvSpPr txBox="1"/>
          <p:nvPr/>
        </p:nvSpPr>
        <p:spPr>
          <a:xfrm>
            <a:off x="4179441" y="1821153"/>
            <a:ext cx="2900351" cy="261610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AEROSPRAY® CYTOLOGY STAINER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CB024A-EB13-4055-D82A-AA9D8D80D907}"/>
              </a:ext>
            </a:extLst>
          </p:cNvPr>
          <p:cNvSpPr/>
          <p:nvPr/>
        </p:nvSpPr>
        <p:spPr>
          <a:xfrm>
            <a:off x="7353117" y="2104409"/>
            <a:ext cx="3226970" cy="40384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179C14-A61C-15BB-4905-3A6F887C6748}"/>
              </a:ext>
            </a:extLst>
          </p:cNvPr>
          <p:cNvSpPr/>
          <p:nvPr/>
        </p:nvSpPr>
        <p:spPr>
          <a:xfrm>
            <a:off x="4004968" y="2104409"/>
            <a:ext cx="3261594" cy="4038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127000" dist="127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623761-74DC-D19A-CE9A-4B5BE31408B4}"/>
              </a:ext>
            </a:extLst>
          </p:cNvPr>
          <p:cNvSpPr txBox="1"/>
          <p:nvPr/>
        </p:nvSpPr>
        <p:spPr>
          <a:xfrm>
            <a:off x="4150005" y="2373849"/>
            <a:ext cx="2977963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15 mins/batch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49DA97-B2E2-F6BA-10AF-F06B7ACD3274}"/>
              </a:ext>
            </a:extLst>
          </p:cNvPr>
          <p:cNvSpPr txBox="1"/>
          <p:nvPr/>
        </p:nvSpPr>
        <p:spPr>
          <a:xfrm>
            <a:off x="4150005" y="3726863"/>
            <a:ext cx="2977963" cy="26749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Custom staining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63C5D6-7A8E-8F86-8FA8-855D7DCEC75B}"/>
              </a:ext>
            </a:extLst>
          </p:cNvPr>
          <p:cNvSpPr txBox="1"/>
          <p:nvPr/>
        </p:nvSpPr>
        <p:spPr>
          <a:xfrm>
            <a:off x="4150005" y="3051304"/>
            <a:ext cx="2977963" cy="26749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4.4 minutes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22B33E-2503-5C47-1668-92E0B8469ED5}"/>
              </a:ext>
            </a:extLst>
          </p:cNvPr>
          <p:cNvSpPr txBox="1"/>
          <p:nvPr/>
        </p:nvSpPr>
        <p:spPr>
          <a:xfrm>
            <a:off x="4552123" y="4310228"/>
            <a:ext cx="2173726" cy="4247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Exact usage based on number of slides being stained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247EB2-4D35-6943-4163-7FC5D736BD1B}"/>
              </a:ext>
            </a:extLst>
          </p:cNvPr>
          <p:cNvCxnSpPr>
            <a:cxnSpLocks/>
          </p:cNvCxnSpPr>
          <p:nvPr/>
        </p:nvCxnSpPr>
        <p:spPr>
          <a:xfrm>
            <a:off x="4087017" y="2858707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E21EBD-B0B6-3149-4680-D4AD31DD8275}"/>
              </a:ext>
            </a:extLst>
          </p:cNvPr>
          <p:cNvCxnSpPr>
            <a:cxnSpLocks/>
          </p:cNvCxnSpPr>
          <p:nvPr/>
        </p:nvCxnSpPr>
        <p:spPr>
          <a:xfrm>
            <a:off x="4114661" y="3526745"/>
            <a:ext cx="64047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78AA8-F724-2D0E-25FD-F07B87E667E1}"/>
              </a:ext>
            </a:extLst>
          </p:cNvPr>
          <p:cNvCxnSpPr>
            <a:cxnSpLocks/>
          </p:cNvCxnSpPr>
          <p:nvPr/>
        </p:nvCxnSpPr>
        <p:spPr>
          <a:xfrm>
            <a:off x="4087017" y="4161235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6F9E47-3DBD-517B-F0DD-A592C85D2CA3}"/>
              </a:ext>
            </a:extLst>
          </p:cNvPr>
          <p:cNvCxnSpPr>
            <a:cxnSpLocks/>
          </p:cNvCxnSpPr>
          <p:nvPr/>
        </p:nvCxnSpPr>
        <p:spPr>
          <a:xfrm>
            <a:off x="4087017" y="4850416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7E351E7-5D5B-F30A-9091-B7E43CC7B06F}"/>
              </a:ext>
            </a:extLst>
          </p:cNvPr>
          <p:cNvSpPr txBox="1"/>
          <p:nvPr/>
        </p:nvSpPr>
        <p:spPr>
          <a:xfrm>
            <a:off x="4150005" y="5052753"/>
            <a:ext cx="2977963" cy="26749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22 inches wide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6604A3-6A5B-B3E2-E42A-84EF735EE89B}"/>
              </a:ext>
            </a:extLst>
          </p:cNvPr>
          <p:cNvSpPr txBox="1"/>
          <p:nvPr/>
        </p:nvSpPr>
        <p:spPr>
          <a:xfrm>
            <a:off x="8341662" y="2373849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40 mins/batch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5AAFB2-8079-4622-B9C2-8C1F2D7AE797}"/>
              </a:ext>
            </a:extLst>
          </p:cNvPr>
          <p:cNvSpPr txBox="1"/>
          <p:nvPr/>
        </p:nvSpPr>
        <p:spPr>
          <a:xfrm>
            <a:off x="8341662" y="3055785"/>
            <a:ext cx="1292459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62.5 minutes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907B59-8C9F-713F-10FE-15C13EAE787E}"/>
              </a:ext>
            </a:extLst>
          </p:cNvPr>
          <p:cNvSpPr txBox="1"/>
          <p:nvPr/>
        </p:nvSpPr>
        <p:spPr>
          <a:xfrm>
            <a:off x="7942424" y="3731344"/>
            <a:ext cx="2090934" cy="2585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Limited customization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374EF3-F0E7-0D27-700D-652D3DC278FB}"/>
              </a:ext>
            </a:extLst>
          </p:cNvPr>
          <p:cNvSpPr txBox="1"/>
          <p:nvPr/>
        </p:nvSpPr>
        <p:spPr>
          <a:xfrm>
            <a:off x="7602376" y="4227129"/>
            <a:ext cx="2771031" cy="59093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Reagents will need to be dumped out regardless of total usage based on hospital or vendor protocol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ADA7C9-1FDF-25D9-379A-2439598BE12A}"/>
              </a:ext>
            </a:extLst>
          </p:cNvPr>
          <p:cNvSpPr txBox="1"/>
          <p:nvPr/>
        </p:nvSpPr>
        <p:spPr>
          <a:xfrm>
            <a:off x="7942424" y="4974134"/>
            <a:ext cx="2090934" cy="4247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At least 42 inches wide </a:t>
            </a:r>
            <a:r>
              <a:rPr lang="en-US" sz="12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(needs to be near sink)</a:t>
            </a:r>
          </a:p>
        </p:txBody>
      </p:sp>
      <p:sp>
        <p:nvSpPr>
          <p:cNvPr id="74" name="Rounded Rectangle 17">
            <a:extLst>
              <a:ext uri="{FF2B5EF4-FFF2-40B4-BE49-F238E27FC236}">
                <a16:creationId xmlns:a16="http://schemas.microsoft.com/office/drawing/2014/main" id="{6E5E9BD5-DF8F-DBE8-5BC2-03275D2E2846}"/>
              </a:ext>
            </a:extLst>
          </p:cNvPr>
          <p:cNvSpPr/>
          <p:nvPr/>
        </p:nvSpPr>
        <p:spPr>
          <a:xfrm rot="5400000">
            <a:off x="2299215" y="695546"/>
            <a:ext cx="602851" cy="2709824"/>
          </a:xfrm>
          <a:prstGeom prst="roundRect">
            <a:avLst>
              <a:gd name="adj" fmla="val 11742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0000" tIns="45720" rIns="180000" rtlCol="0" anchor="ctr"/>
          <a:lstStyle/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6F40BEE-1EDA-83B7-E7C1-9D4C228943C4}"/>
              </a:ext>
            </a:extLst>
          </p:cNvPr>
          <p:cNvSpPr txBox="1"/>
          <p:nvPr/>
        </p:nvSpPr>
        <p:spPr>
          <a:xfrm>
            <a:off x="1391566" y="1839689"/>
            <a:ext cx="2484062" cy="324679"/>
          </a:xfrm>
          <a:prstGeom prst="rect">
            <a:avLst/>
          </a:prstGeom>
          <a:noFill/>
        </p:spPr>
        <p:txBody>
          <a:bodyPr wrap="square" lIns="0" tIns="0" rIns="0" rtlCol="0" anchor="ctr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SPECIFICATIONS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F6DA5F77-E770-E84B-5246-087AAEAA3FCB}"/>
              </a:ext>
            </a:extLst>
          </p:cNvPr>
          <p:cNvSpPr/>
          <p:nvPr/>
        </p:nvSpPr>
        <p:spPr>
          <a:xfrm>
            <a:off x="1245732" y="2195241"/>
            <a:ext cx="2709823" cy="63449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4C670806-F9AF-3F4E-A2D3-1CB2A344EE7C}"/>
              </a:ext>
            </a:extLst>
          </p:cNvPr>
          <p:cNvSpPr/>
          <p:nvPr/>
        </p:nvSpPr>
        <p:spPr>
          <a:xfrm>
            <a:off x="1245732" y="2860993"/>
            <a:ext cx="2709823" cy="63449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97539D50-D90D-DD11-E539-AD89CC304BFD}"/>
              </a:ext>
            </a:extLst>
          </p:cNvPr>
          <p:cNvSpPr/>
          <p:nvPr/>
        </p:nvSpPr>
        <p:spPr>
          <a:xfrm>
            <a:off x="1245732" y="3526745"/>
            <a:ext cx="2709823" cy="63449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ABEA8B0C-8E30-9948-3522-F7942A9677F5}"/>
              </a:ext>
            </a:extLst>
          </p:cNvPr>
          <p:cNvSpPr/>
          <p:nvPr/>
        </p:nvSpPr>
        <p:spPr>
          <a:xfrm>
            <a:off x="1245732" y="4192496"/>
            <a:ext cx="2709823" cy="63449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30A70-B6BF-7795-4A75-9A1272603A6A}"/>
              </a:ext>
            </a:extLst>
          </p:cNvPr>
          <p:cNvSpPr txBox="1"/>
          <p:nvPr/>
        </p:nvSpPr>
        <p:spPr>
          <a:xfrm>
            <a:off x="1440748" y="2369424"/>
            <a:ext cx="1237518" cy="2673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Staining Speed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ED9A5F-5EC9-6F1A-76D3-1EF06B71BE86}"/>
              </a:ext>
            </a:extLst>
          </p:cNvPr>
          <p:cNvSpPr txBox="1"/>
          <p:nvPr/>
        </p:nvSpPr>
        <p:spPr>
          <a:xfrm>
            <a:off x="1440748" y="3051360"/>
            <a:ext cx="1729256" cy="2673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Weekly Maintenance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108EB7-10ED-697D-47BF-ACE842A97245}"/>
              </a:ext>
            </a:extLst>
          </p:cNvPr>
          <p:cNvSpPr txBox="1"/>
          <p:nvPr/>
        </p:nvSpPr>
        <p:spPr>
          <a:xfrm>
            <a:off x="1440747" y="3726919"/>
            <a:ext cx="2215350" cy="2673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Customization Capabilities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7D416D-D45D-2376-8128-8ABFE1D9629A}"/>
              </a:ext>
            </a:extLst>
          </p:cNvPr>
          <p:cNvSpPr txBox="1"/>
          <p:nvPr/>
        </p:nvSpPr>
        <p:spPr>
          <a:xfrm>
            <a:off x="1440747" y="4388903"/>
            <a:ext cx="1290033" cy="2673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Reagent Waste </a:t>
            </a:r>
          </a:p>
        </p:txBody>
      </p:sp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9CF3B5BC-9AA0-4B43-9E8E-D361583CB35E}"/>
              </a:ext>
            </a:extLst>
          </p:cNvPr>
          <p:cNvSpPr/>
          <p:nvPr/>
        </p:nvSpPr>
        <p:spPr>
          <a:xfrm>
            <a:off x="1245732" y="4850416"/>
            <a:ext cx="2709823" cy="63449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E78EF0-7987-18DC-0A2D-F61EEFA312B1}"/>
              </a:ext>
            </a:extLst>
          </p:cNvPr>
          <p:cNvSpPr txBox="1"/>
          <p:nvPr/>
        </p:nvSpPr>
        <p:spPr>
          <a:xfrm>
            <a:off x="1440747" y="5052809"/>
            <a:ext cx="2514807" cy="2673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Bench Space Usage</a:t>
            </a:r>
          </a:p>
        </p:txBody>
      </p:sp>
      <p:sp>
        <p:nvSpPr>
          <p:cNvPr id="55" name="Rounded Rectangle 15">
            <a:extLst>
              <a:ext uri="{FF2B5EF4-FFF2-40B4-BE49-F238E27FC236}">
                <a16:creationId xmlns:a16="http://schemas.microsoft.com/office/drawing/2014/main" id="{CF748B35-5042-9879-03E7-09D427F765B8}"/>
              </a:ext>
            </a:extLst>
          </p:cNvPr>
          <p:cNvSpPr/>
          <p:nvPr/>
        </p:nvSpPr>
        <p:spPr>
          <a:xfrm>
            <a:off x="1245732" y="5508336"/>
            <a:ext cx="2709823" cy="634490"/>
          </a:xfrm>
          <a:prstGeom prst="roundRect">
            <a:avLst>
              <a:gd name="adj" fmla="val 70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0000" rIns="180000" rtlCol="0" anchor="ctr"/>
          <a:lstStyle/>
          <a:p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914E00-6F8F-C5D3-D61D-936DFB79A1DA}"/>
              </a:ext>
            </a:extLst>
          </p:cNvPr>
          <p:cNvSpPr txBox="1"/>
          <p:nvPr/>
        </p:nvSpPr>
        <p:spPr>
          <a:xfrm>
            <a:off x="1440747" y="5697061"/>
            <a:ext cx="1809021" cy="2673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Workflow Advantages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B4601C7-9718-268E-59FD-1A45C9E1B0A8}"/>
              </a:ext>
            </a:extLst>
          </p:cNvPr>
          <p:cNvCxnSpPr>
            <a:cxnSpLocks/>
          </p:cNvCxnSpPr>
          <p:nvPr/>
        </p:nvCxnSpPr>
        <p:spPr>
          <a:xfrm>
            <a:off x="4087017" y="5504784"/>
            <a:ext cx="6348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9F72118-63EE-CE57-F518-367F4A960C98}"/>
              </a:ext>
            </a:extLst>
          </p:cNvPr>
          <p:cNvSpPr txBox="1"/>
          <p:nvPr/>
        </p:nvSpPr>
        <p:spPr>
          <a:xfrm>
            <a:off x="4150005" y="5618386"/>
            <a:ext cx="2977963" cy="4247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Ability to create staining protocols specific to different sample types or situations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88F1F6-2861-5B34-CEE8-14341B5808B9}"/>
              </a:ext>
            </a:extLst>
          </p:cNvPr>
          <p:cNvSpPr txBox="1"/>
          <p:nvPr/>
        </p:nvSpPr>
        <p:spPr>
          <a:xfrm>
            <a:off x="7604238" y="5535287"/>
            <a:ext cx="2767306" cy="59093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Need to run both tissue and Cytology protocols in the sample space, combining different protocols</a:t>
            </a:r>
          </a:p>
        </p:txBody>
      </p:sp>
    </p:spTree>
    <p:extLst>
      <p:ext uri="{BB962C8B-B14F-4D97-AF65-F5344CB8AC3E}">
        <p14:creationId xmlns:p14="http://schemas.microsoft.com/office/powerpoint/2010/main" val="1572305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6E50D8-12FA-9C73-B778-88D724840EC4}"/>
              </a:ext>
            </a:extLst>
          </p:cNvPr>
          <p:cNvSpPr txBox="1"/>
          <p:nvPr/>
        </p:nvSpPr>
        <p:spPr>
          <a:xfrm>
            <a:off x="791999" y="3290360"/>
            <a:ext cx="8758401" cy="196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400" b="1" dirty="0">
                <a:solidFill>
                  <a:schemeClr val="accent3"/>
                </a:solidFill>
              </a:rPr>
              <a:t>Challenges &amp; Solutions: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3800" i="1" dirty="0">
                <a:solidFill>
                  <a:schemeClr val="accent3"/>
                </a:solidFill>
              </a:rPr>
              <a:t>Presenting your customized </a:t>
            </a:r>
            <a:br>
              <a:rPr lang="en-US" sz="3800" i="1" dirty="0">
                <a:solidFill>
                  <a:schemeClr val="accent3"/>
                </a:solidFill>
              </a:rPr>
            </a:br>
            <a:r>
              <a:rPr lang="en-US" sz="3800" i="1" dirty="0">
                <a:solidFill>
                  <a:schemeClr val="accent3"/>
                </a:solidFill>
              </a:rPr>
              <a:t>slide staining workflow solution.</a:t>
            </a:r>
          </a:p>
        </p:txBody>
      </p:sp>
    </p:spTree>
    <p:extLst>
      <p:ext uri="{BB962C8B-B14F-4D97-AF65-F5344CB8AC3E}">
        <p14:creationId xmlns:p14="http://schemas.microsoft.com/office/powerpoint/2010/main" val="1018363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484F-8362-C746-3F5A-3A3EF727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SALES REPRESENTATIVES: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339EB-3B5C-1B93-7422-AD4192B07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4402" y="1501953"/>
            <a:ext cx="10075200" cy="46659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This section is for you to customize upon assessing the challenges of your (potential) customer’s slide staining workflow.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The objective is to clearly articulate how the 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Cytology Pro Slide Stainer / Cytocentrifuge alleviates the above challenges – </a:t>
            </a:r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it apparent that YOU have the ideal solution!</a:t>
            </a:r>
          </a:p>
          <a:p>
            <a:pPr marL="114300" indent="0">
              <a:buNone/>
            </a:pPr>
            <a:endParaRPr lang="en-US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dirty="0"/>
              <a:t>Following, are templates for you to complete and then present to your  (NEW) Customer.</a:t>
            </a:r>
          </a:p>
          <a:p>
            <a:pPr marL="114300" indent="0">
              <a:buNone/>
            </a:pPr>
            <a:endParaRPr lang="en-US" i="1" dirty="0"/>
          </a:p>
          <a:p>
            <a:pPr marL="11430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Good luck and HaPpY selling!</a:t>
            </a:r>
          </a:p>
        </p:txBody>
      </p:sp>
    </p:spTree>
    <p:extLst>
      <p:ext uri="{BB962C8B-B14F-4D97-AF65-F5344CB8AC3E}">
        <p14:creationId xmlns:p14="http://schemas.microsoft.com/office/powerpoint/2010/main" val="1427075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856C-E407-A5E0-C0FF-90CD54CC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 Bank for Templates</a:t>
            </a:r>
          </a:p>
        </p:txBody>
      </p:sp>
      <p:pic>
        <p:nvPicPr>
          <p:cNvPr id="5" name="Graphic 4" descr="Leaky Tap with solid fill">
            <a:extLst>
              <a:ext uri="{FF2B5EF4-FFF2-40B4-BE49-F238E27FC236}">
                <a16:creationId xmlns:a16="http://schemas.microsoft.com/office/drawing/2014/main" id="{5BB0C343-1A24-E1F7-5BB3-E919178E1E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294" y="1656571"/>
            <a:ext cx="914400" cy="914400"/>
          </a:xfrm>
          <a:prstGeom prst="rect">
            <a:avLst/>
          </a:prstGeom>
        </p:spPr>
      </p:pic>
      <p:pic>
        <p:nvPicPr>
          <p:cNvPr id="7" name="Graphic 6" descr="Sink outline">
            <a:extLst>
              <a:ext uri="{FF2B5EF4-FFF2-40B4-BE49-F238E27FC236}">
                <a16:creationId xmlns:a16="http://schemas.microsoft.com/office/drawing/2014/main" id="{7BB120E6-9778-CA66-B4A7-CE4971FB68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9352" y="1656571"/>
            <a:ext cx="914400" cy="914400"/>
          </a:xfrm>
          <a:prstGeom prst="rect">
            <a:avLst/>
          </a:prstGeom>
        </p:spPr>
      </p:pic>
      <p:pic>
        <p:nvPicPr>
          <p:cNvPr id="9" name="Graphic 8" descr="Splash with solid fill">
            <a:extLst>
              <a:ext uri="{FF2B5EF4-FFF2-40B4-BE49-F238E27FC236}">
                <a16:creationId xmlns:a16="http://schemas.microsoft.com/office/drawing/2014/main" id="{4D4FE19E-B5A7-2DFD-4FB6-B6E6C076D4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4410" y="1656571"/>
            <a:ext cx="914400" cy="914400"/>
          </a:xfrm>
          <a:prstGeom prst="rect">
            <a:avLst/>
          </a:prstGeom>
        </p:spPr>
      </p:pic>
      <p:pic>
        <p:nvPicPr>
          <p:cNvPr id="11" name="Graphic 10" descr="Splash1 outline">
            <a:extLst>
              <a:ext uri="{FF2B5EF4-FFF2-40B4-BE49-F238E27FC236}">
                <a16:creationId xmlns:a16="http://schemas.microsoft.com/office/drawing/2014/main" id="{A64A155D-D111-0933-4EA1-5592C2B7B8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39468" y="1656571"/>
            <a:ext cx="914400" cy="914400"/>
          </a:xfrm>
          <a:prstGeom prst="rect">
            <a:avLst/>
          </a:prstGeom>
        </p:spPr>
      </p:pic>
      <p:pic>
        <p:nvPicPr>
          <p:cNvPr id="13" name="Graphic 12" descr="Water outline">
            <a:extLst>
              <a:ext uri="{FF2B5EF4-FFF2-40B4-BE49-F238E27FC236}">
                <a16:creationId xmlns:a16="http://schemas.microsoft.com/office/drawing/2014/main" id="{135A6972-350A-CF55-B41E-133C1CC30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94526" y="1656571"/>
            <a:ext cx="914400" cy="914400"/>
          </a:xfrm>
          <a:prstGeom prst="rect">
            <a:avLst/>
          </a:prstGeom>
        </p:spPr>
      </p:pic>
      <p:pic>
        <p:nvPicPr>
          <p:cNvPr id="15" name="Graphic 14" descr="Water with solid fill">
            <a:extLst>
              <a:ext uri="{FF2B5EF4-FFF2-40B4-BE49-F238E27FC236}">
                <a16:creationId xmlns:a16="http://schemas.microsoft.com/office/drawing/2014/main" id="{00825E85-8AE0-B0B3-B564-228A2DB274C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49584" y="1656571"/>
            <a:ext cx="914400" cy="914400"/>
          </a:xfrm>
          <a:prstGeom prst="rect">
            <a:avLst/>
          </a:prstGeom>
        </p:spPr>
      </p:pic>
      <p:pic>
        <p:nvPicPr>
          <p:cNvPr id="17" name="Graphic 16" descr="Mop and bucket outline">
            <a:extLst>
              <a:ext uri="{FF2B5EF4-FFF2-40B4-BE49-F238E27FC236}">
                <a16:creationId xmlns:a16="http://schemas.microsoft.com/office/drawing/2014/main" id="{12D523B5-DE96-79FD-FCE0-A76DCAFDB99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04642" y="1656571"/>
            <a:ext cx="914400" cy="914400"/>
          </a:xfrm>
          <a:prstGeom prst="rect">
            <a:avLst/>
          </a:prstGeom>
        </p:spPr>
      </p:pic>
      <p:pic>
        <p:nvPicPr>
          <p:cNvPr id="19" name="Graphic 18" descr="Sanitizer outline">
            <a:extLst>
              <a:ext uri="{FF2B5EF4-FFF2-40B4-BE49-F238E27FC236}">
                <a16:creationId xmlns:a16="http://schemas.microsoft.com/office/drawing/2014/main" id="{19FD77F9-89DE-1271-EBBF-28D20D3A337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59700" y="1656571"/>
            <a:ext cx="914400" cy="914400"/>
          </a:xfrm>
          <a:prstGeom prst="rect">
            <a:avLst/>
          </a:prstGeom>
        </p:spPr>
      </p:pic>
      <p:pic>
        <p:nvPicPr>
          <p:cNvPr id="21" name="Graphic 20" descr="Spilt/Cracked Glass Of Milk outline">
            <a:extLst>
              <a:ext uri="{FF2B5EF4-FFF2-40B4-BE49-F238E27FC236}">
                <a16:creationId xmlns:a16="http://schemas.microsoft.com/office/drawing/2014/main" id="{AD4E2DD2-7286-D369-D2F8-CE0EB41DAB5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2047" y="2634095"/>
            <a:ext cx="914400" cy="914400"/>
          </a:xfrm>
          <a:prstGeom prst="rect">
            <a:avLst/>
          </a:prstGeom>
        </p:spPr>
      </p:pic>
      <p:pic>
        <p:nvPicPr>
          <p:cNvPr id="23" name="Graphic 22" descr="Stopwatch 66% with solid fill">
            <a:extLst>
              <a:ext uri="{FF2B5EF4-FFF2-40B4-BE49-F238E27FC236}">
                <a16:creationId xmlns:a16="http://schemas.microsoft.com/office/drawing/2014/main" id="{7772F2E5-C861-0DBF-D4ED-93CBB254960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43285" y="2570971"/>
            <a:ext cx="914400" cy="914400"/>
          </a:xfrm>
          <a:prstGeom prst="rect">
            <a:avLst/>
          </a:prstGeom>
        </p:spPr>
      </p:pic>
      <p:pic>
        <p:nvPicPr>
          <p:cNvPr id="25" name="Graphic 24" descr="Money outline">
            <a:extLst>
              <a:ext uri="{FF2B5EF4-FFF2-40B4-BE49-F238E27FC236}">
                <a16:creationId xmlns:a16="http://schemas.microsoft.com/office/drawing/2014/main" id="{97A3E2DA-A1E7-0FAE-CADB-6512A0713B0E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34523" y="2570971"/>
            <a:ext cx="914400" cy="914400"/>
          </a:xfrm>
          <a:prstGeom prst="rect">
            <a:avLst/>
          </a:prstGeom>
        </p:spPr>
      </p:pic>
      <p:pic>
        <p:nvPicPr>
          <p:cNvPr id="27" name="Graphic 26" descr="Coins outline">
            <a:extLst>
              <a:ext uri="{FF2B5EF4-FFF2-40B4-BE49-F238E27FC236}">
                <a16:creationId xmlns:a16="http://schemas.microsoft.com/office/drawing/2014/main" id="{B2295358-4715-66CC-C654-0217A146684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25761" y="2570971"/>
            <a:ext cx="914400" cy="914400"/>
          </a:xfrm>
          <a:prstGeom prst="rect">
            <a:avLst/>
          </a:prstGeom>
        </p:spPr>
      </p:pic>
      <p:pic>
        <p:nvPicPr>
          <p:cNvPr id="29" name="Graphic 28" descr="Thumbs Down with solid fill">
            <a:extLst>
              <a:ext uri="{FF2B5EF4-FFF2-40B4-BE49-F238E27FC236}">
                <a16:creationId xmlns:a16="http://schemas.microsoft.com/office/drawing/2014/main" id="{AE841A9A-19EA-C69D-FDDD-3E6C9AE97739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816999" y="2570971"/>
            <a:ext cx="914400" cy="914400"/>
          </a:xfrm>
          <a:prstGeom prst="rect">
            <a:avLst/>
          </a:prstGeom>
        </p:spPr>
      </p:pic>
      <p:pic>
        <p:nvPicPr>
          <p:cNvPr id="31" name="Graphic 30" descr="Thumbs Down outline">
            <a:extLst>
              <a:ext uri="{FF2B5EF4-FFF2-40B4-BE49-F238E27FC236}">
                <a16:creationId xmlns:a16="http://schemas.microsoft.com/office/drawing/2014/main" id="{63F9FAA9-4A4E-0FB5-40B4-6816B72C3FE9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08237" y="2570971"/>
            <a:ext cx="914400" cy="914400"/>
          </a:xfrm>
          <a:prstGeom prst="rect">
            <a:avLst/>
          </a:prstGeom>
        </p:spPr>
      </p:pic>
      <p:pic>
        <p:nvPicPr>
          <p:cNvPr id="33" name="Graphic 32" descr="Stop outline">
            <a:extLst>
              <a:ext uri="{FF2B5EF4-FFF2-40B4-BE49-F238E27FC236}">
                <a16:creationId xmlns:a16="http://schemas.microsoft.com/office/drawing/2014/main" id="{73B8F559-D5FA-168F-C589-4FA9A0DAD043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199475" y="2570971"/>
            <a:ext cx="914400" cy="914400"/>
          </a:xfrm>
          <a:prstGeom prst="rect">
            <a:avLst/>
          </a:prstGeom>
        </p:spPr>
      </p:pic>
      <p:pic>
        <p:nvPicPr>
          <p:cNvPr id="35" name="Graphic 34" descr="Adhesive Bandage outline">
            <a:extLst>
              <a:ext uri="{FF2B5EF4-FFF2-40B4-BE49-F238E27FC236}">
                <a16:creationId xmlns:a16="http://schemas.microsoft.com/office/drawing/2014/main" id="{33D2DA01-4E27-7153-9214-EC1BB3A15B48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390713" y="2570971"/>
            <a:ext cx="914400" cy="914400"/>
          </a:xfrm>
          <a:prstGeom prst="rect">
            <a:avLst/>
          </a:prstGeom>
        </p:spPr>
      </p:pic>
      <p:pic>
        <p:nvPicPr>
          <p:cNvPr id="37" name="Graphic 36" descr="Snail outline">
            <a:extLst>
              <a:ext uri="{FF2B5EF4-FFF2-40B4-BE49-F238E27FC236}">
                <a16:creationId xmlns:a16="http://schemas.microsoft.com/office/drawing/2014/main" id="{A170CE67-ACF8-B74F-2A9F-79B6F522E29F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581947" y="2570971"/>
            <a:ext cx="914400" cy="914400"/>
          </a:xfrm>
          <a:prstGeom prst="rect">
            <a:avLst/>
          </a:prstGeom>
        </p:spPr>
      </p:pic>
      <p:pic>
        <p:nvPicPr>
          <p:cNvPr id="39" name="Graphic 38" descr="Turtle with solid fill">
            <a:extLst>
              <a:ext uri="{FF2B5EF4-FFF2-40B4-BE49-F238E27FC236}">
                <a16:creationId xmlns:a16="http://schemas.microsoft.com/office/drawing/2014/main" id="{3C6E590D-64B9-03B0-F51B-C66A2A1AFC6D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98839" y="3611619"/>
            <a:ext cx="914400" cy="914400"/>
          </a:xfrm>
          <a:prstGeom prst="rect">
            <a:avLst/>
          </a:prstGeom>
        </p:spPr>
      </p:pic>
      <p:pic>
        <p:nvPicPr>
          <p:cNvPr id="41" name="Graphic 40" descr="End with solid fill">
            <a:extLst>
              <a:ext uri="{FF2B5EF4-FFF2-40B4-BE49-F238E27FC236}">
                <a16:creationId xmlns:a16="http://schemas.microsoft.com/office/drawing/2014/main" id="{64E1969B-EF88-57B1-3CDB-5C964BC3A89B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679357" y="3611619"/>
            <a:ext cx="914400" cy="914400"/>
          </a:xfrm>
          <a:prstGeom prst="rect">
            <a:avLst/>
          </a:prstGeom>
        </p:spPr>
      </p:pic>
      <p:pic>
        <p:nvPicPr>
          <p:cNvPr id="43" name="Graphic 42" descr="Rabbit with solid fill">
            <a:extLst>
              <a:ext uri="{FF2B5EF4-FFF2-40B4-BE49-F238E27FC236}">
                <a16:creationId xmlns:a16="http://schemas.microsoft.com/office/drawing/2014/main" id="{DF7F0C6D-0D5E-B5E7-065C-215DAB050E77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259875" y="3611619"/>
            <a:ext cx="914400" cy="914400"/>
          </a:xfrm>
          <a:prstGeom prst="rect">
            <a:avLst/>
          </a:prstGeom>
        </p:spPr>
      </p:pic>
      <p:pic>
        <p:nvPicPr>
          <p:cNvPr id="45" name="Graphic 44" descr="Stopwatch 75% with solid fill">
            <a:extLst>
              <a:ext uri="{FF2B5EF4-FFF2-40B4-BE49-F238E27FC236}">
                <a16:creationId xmlns:a16="http://schemas.microsoft.com/office/drawing/2014/main" id="{5CD1B0B5-C267-2238-D06A-00E47156043A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840393" y="3611619"/>
            <a:ext cx="914400" cy="914400"/>
          </a:xfrm>
          <a:prstGeom prst="rect">
            <a:avLst/>
          </a:prstGeom>
        </p:spPr>
      </p:pic>
      <p:pic>
        <p:nvPicPr>
          <p:cNvPr id="47" name="Graphic 46" descr="Hourglass 60% with solid fill">
            <a:extLst>
              <a:ext uri="{FF2B5EF4-FFF2-40B4-BE49-F238E27FC236}">
                <a16:creationId xmlns:a16="http://schemas.microsoft.com/office/drawing/2014/main" id="{1EFD0F5B-7EC6-E557-4057-3846C010C44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420911" y="3611619"/>
            <a:ext cx="914400" cy="914400"/>
          </a:xfrm>
          <a:prstGeom prst="rect">
            <a:avLst/>
          </a:prstGeom>
        </p:spPr>
      </p:pic>
      <p:pic>
        <p:nvPicPr>
          <p:cNvPr id="49" name="Graphic 48" descr="Thumbs up sign with solid fill">
            <a:extLst>
              <a:ext uri="{FF2B5EF4-FFF2-40B4-BE49-F238E27FC236}">
                <a16:creationId xmlns:a16="http://schemas.microsoft.com/office/drawing/2014/main" id="{911367E1-9B9C-8F75-E195-2E00A19F5E60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001429" y="3611619"/>
            <a:ext cx="914400" cy="914400"/>
          </a:xfrm>
          <a:prstGeom prst="rect">
            <a:avLst/>
          </a:prstGeom>
        </p:spPr>
      </p:pic>
      <p:pic>
        <p:nvPicPr>
          <p:cNvPr id="51" name="Graphic 50" descr="Badge Tick outline">
            <a:extLst>
              <a:ext uri="{FF2B5EF4-FFF2-40B4-BE49-F238E27FC236}">
                <a16:creationId xmlns:a16="http://schemas.microsoft.com/office/drawing/2014/main" id="{FE4770E8-4189-3075-AF3D-4928BBDDB623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581947" y="3611619"/>
            <a:ext cx="914400" cy="914400"/>
          </a:xfrm>
          <a:prstGeom prst="rect">
            <a:avLst/>
          </a:prstGeom>
        </p:spPr>
      </p:pic>
      <p:pic>
        <p:nvPicPr>
          <p:cNvPr id="53" name="Graphic 52" descr="Clipboard Badge outline">
            <a:extLst>
              <a:ext uri="{FF2B5EF4-FFF2-40B4-BE49-F238E27FC236}">
                <a16:creationId xmlns:a16="http://schemas.microsoft.com/office/drawing/2014/main" id="{98BAD9DD-6D55-150F-FFE0-1A4D6BCF8012}"/>
              </a:ext>
            </a:extLst>
          </p:cNvPr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012163" y="4879422"/>
            <a:ext cx="914400" cy="914400"/>
          </a:xfrm>
          <a:prstGeom prst="rect">
            <a:avLst/>
          </a:prstGeom>
        </p:spPr>
      </p:pic>
      <p:pic>
        <p:nvPicPr>
          <p:cNvPr id="55" name="Graphic 54" descr="Clipboard Partially Checked outline">
            <a:extLst>
              <a:ext uri="{FF2B5EF4-FFF2-40B4-BE49-F238E27FC236}">
                <a16:creationId xmlns:a16="http://schemas.microsoft.com/office/drawing/2014/main" id="{A812698A-773C-7BF8-C4D3-6F9652CB9574}"/>
              </a:ext>
            </a:extLst>
          </p:cNvPr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40940" y="4879422"/>
            <a:ext cx="914400" cy="914400"/>
          </a:xfrm>
          <a:prstGeom prst="rect">
            <a:avLst/>
          </a:prstGeom>
        </p:spPr>
      </p:pic>
      <p:pic>
        <p:nvPicPr>
          <p:cNvPr id="57" name="Graphic 56" descr="Doctor male with solid fill">
            <a:extLst>
              <a:ext uri="{FF2B5EF4-FFF2-40B4-BE49-F238E27FC236}">
                <a16:creationId xmlns:a16="http://schemas.microsoft.com/office/drawing/2014/main" id="{020EEFC4-F592-E8B1-5A54-DCCAA3978757}"/>
              </a:ext>
            </a:extLst>
          </p:cNvPr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083386" y="4879422"/>
            <a:ext cx="914400" cy="914400"/>
          </a:xfrm>
          <a:prstGeom prst="rect">
            <a:avLst/>
          </a:prstGeom>
        </p:spPr>
      </p:pic>
      <p:pic>
        <p:nvPicPr>
          <p:cNvPr id="59" name="Graphic 58" descr="Doctor female with solid fill">
            <a:extLst>
              <a:ext uri="{FF2B5EF4-FFF2-40B4-BE49-F238E27FC236}">
                <a16:creationId xmlns:a16="http://schemas.microsoft.com/office/drawing/2014/main" id="{7A05CA03-C37C-9D8A-C6B0-323257F69D3F}"/>
              </a:ext>
            </a:extLst>
          </p:cNvPr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154609" y="4879422"/>
            <a:ext cx="914400" cy="914400"/>
          </a:xfrm>
          <a:prstGeom prst="rect">
            <a:avLst/>
          </a:prstGeom>
        </p:spPr>
      </p:pic>
      <p:pic>
        <p:nvPicPr>
          <p:cNvPr id="61" name="Graphic 60" descr="Medical outline">
            <a:extLst>
              <a:ext uri="{FF2B5EF4-FFF2-40B4-BE49-F238E27FC236}">
                <a16:creationId xmlns:a16="http://schemas.microsoft.com/office/drawing/2014/main" id="{8BD80C8F-D3FE-2912-1D06-88AC0E20A261}"/>
              </a:ext>
            </a:extLst>
          </p:cNvPr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225832" y="4879422"/>
            <a:ext cx="914400" cy="914400"/>
          </a:xfrm>
          <a:prstGeom prst="rect">
            <a:avLst/>
          </a:prstGeom>
        </p:spPr>
      </p:pic>
      <p:pic>
        <p:nvPicPr>
          <p:cNvPr id="63" name="Graphic 62" descr="Care outline">
            <a:extLst>
              <a:ext uri="{FF2B5EF4-FFF2-40B4-BE49-F238E27FC236}">
                <a16:creationId xmlns:a16="http://schemas.microsoft.com/office/drawing/2014/main" id="{8294E8D9-8B15-BA0E-4ED1-E0898E3EAB74}"/>
              </a:ext>
            </a:extLst>
          </p:cNvPr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297055" y="4879422"/>
            <a:ext cx="914400" cy="914400"/>
          </a:xfrm>
          <a:prstGeom prst="rect">
            <a:avLst/>
          </a:prstGeom>
        </p:spPr>
      </p:pic>
      <p:pic>
        <p:nvPicPr>
          <p:cNvPr id="65" name="Graphic 64" descr="First aid kit with solid fill">
            <a:extLst>
              <a:ext uri="{FF2B5EF4-FFF2-40B4-BE49-F238E27FC236}">
                <a16:creationId xmlns:a16="http://schemas.microsoft.com/office/drawing/2014/main" id="{5890776B-98E9-75DC-229E-7B0CB189C248}"/>
              </a:ext>
            </a:extLst>
          </p:cNvPr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368278" y="4879422"/>
            <a:ext cx="914400" cy="914400"/>
          </a:xfrm>
          <a:prstGeom prst="rect">
            <a:avLst/>
          </a:prstGeom>
        </p:spPr>
      </p:pic>
      <p:pic>
        <p:nvPicPr>
          <p:cNvPr id="67" name="Graphic 66" descr="Inpatient outline">
            <a:extLst>
              <a:ext uri="{FF2B5EF4-FFF2-40B4-BE49-F238E27FC236}">
                <a16:creationId xmlns:a16="http://schemas.microsoft.com/office/drawing/2014/main" id="{209620AB-2FCE-0966-C39D-D8FC31A8243F}"/>
              </a:ext>
            </a:extLst>
          </p:cNvPr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439501" y="4879422"/>
            <a:ext cx="914400" cy="914400"/>
          </a:xfrm>
          <a:prstGeom prst="rect">
            <a:avLst/>
          </a:prstGeom>
        </p:spPr>
      </p:pic>
      <p:pic>
        <p:nvPicPr>
          <p:cNvPr id="69" name="Graphic 68" descr="Needle with solid fill">
            <a:extLst>
              <a:ext uri="{FF2B5EF4-FFF2-40B4-BE49-F238E27FC236}">
                <a16:creationId xmlns:a16="http://schemas.microsoft.com/office/drawing/2014/main" id="{1912A4AC-B111-8EA1-18EA-2192C642756C}"/>
              </a:ext>
            </a:extLst>
          </p:cNvPr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510724" y="4879422"/>
            <a:ext cx="914400" cy="914400"/>
          </a:xfrm>
          <a:prstGeom prst="rect">
            <a:avLst/>
          </a:prstGeom>
        </p:spPr>
      </p:pic>
      <p:pic>
        <p:nvPicPr>
          <p:cNvPr id="71" name="Graphic 70" descr="Needle outline">
            <a:extLst>
              <a:ext uri="{FF2B5EF4-FFF2-40B4-BE49-F238E27FC236}">
                <a16:creationId xmlns:a16="http://schemas.microsoft.com/office/drawing/2014/main" id="{8DEF1AF7-02B9-0BBF-2B09-29D723FAFDBE}"/>
              </a:ext>
            </a:extLst>
          </p:cNvPr>
          <p:cNvPicPr>
            <a:picLocks noChangeAspect="1"/>
          </p:cNvPicPr>
          <p:nvPr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0581947" y="48794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9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D81F-9BDE-46C8-8C35-99BD19119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About ELITechGroup Biomedical Systems</a:t>
            </a:r>
          </a:p>
        </p:txBody>
      </p:sp>
    </p:spTree>
    <p:extLst>
      <p:ext uri="{BB962C8B-B14F-4D97-AF65-F5344CB8AC3E}">
        <p14:creationId xmlns:p14="http://schemas.microsoft.com/office/powerpoint/2010/main" val="3072682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E8D9BE-2812-491B-93BF-4912B994613F}"/>
              </a:ext>
            </a:extLst>
          </p:cNvPr>
          <p:cNvCxnSpPr>
            <a:cxnSpLocks/>
          </p:cNvCxnSpPr>
          <p:nvPr/>
        </p:nvCxnSpPr>
        <p:spPr>
          <a:xfrm>
            <a:off x="2170090" y="1671521"/>
            <a:ext cx="32598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9B767846-D0AE-4D27-904A-8B3E378E1C8F}"/>
              </a:ext>
            </a:extLst>
          </p:cNvPr>
          <p:cNvSpPr/>
          <p:nvPr/>
        </p:nvSpPr>
        <p:spPr>
          <a:xfrm>
            <a:off x="2471306" y="1426642"/>
            <a:ext cx="2657467" cy="489743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Your 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Challenges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BA8BE1B-A714-4441-B451-99825174AA98}"/>
              </a:ext>
            </a:extLst>
          </p:cNvPr>
          <p:cNvCxnSpPr>
            <a:cxnSpLocks/>
          </p:cNvCxnSpPr>
          <p:nvPr/>
        </p:nvCxnSpPr>
        <p:spPr>
          <a:xfrm>
            <a:off x="6762014" y="1671521"/>
            <a:ext cx="32598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A613F546-9706-4719-8D75-0D146B930B9B}"/>
              </a:ext>
            </a:extLst>
          </p:cNvPr>
          <p:cNvSpPr/>
          <p:nvPr/>
        </p:nvSpPr>
        <p:spPr>
          <a:xfrm flipH="1">
            <a:off x="7063230" y="1426642"/>
            <a:ext cx="2657467" cy="489743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Aerospray® Solutions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35A401B-2366-4D1E-9B1D-86182BC7ABF9}"/>
              </a:ext>
            </a:extLst>
          </p:cNvPr>
          <p:cNvCxnSpPr>
            <a:cxnSpLocks/>
          </p:cNvCxnSpPr>
          <p:nvPr/>
        </p:nvCxnSpPr>
        <p:spPr>
          <a:xfrm>
            <a:off x="6082188" y="2351666"/>
            <a:ext cx="0" cy="388564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1D95D120-88F5-43BB-8280-98D5F0A379D8}"/>
              </a:ext>
            </a:extLst>
          </p:cNvPr>
          <p:cNvSpPr/>
          <p:nvPr/>
        </p:nvSpPr>
        <p:spPr>
          <a:xfrm>
            <a:off x="2070596" y="2446716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C5F882E-71EA-492D-A22E-AF2A15C5A4FD}"/>
              </a:ext>
            </a:extLst>
          </p:cNvPr>
          <p:cNvSpPr/>
          <p:nvPr/>
        </p:nvSpPr>
        <p:spPr>
          <a:xfrm>
            <a:off x="2054836" y="2442418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59F34C-A149-46A2-ACFC-6518AEDEB534}"/>
              </a:ext>
            </a:extLst>
          </p:cNvPr>
          <p:cNvSpPr txBox="1"/>
          <p:nvPr/>
        </p:nvSpPr>
        <p:spPr>
          <a:xfrm>
            <a:off x="2818619" y="2490709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D34709B-3BD6-4C82-BDA2-18D5BD451B2B}"/>
              </a:ext>
            </a:extLst>
          </p:cNvPr>
          <p:cNvGrpSpPr/>
          <p:nvPr/>
        </p:nvGrpSpPr>
        <p:grpSpPr>
          <a:xfrm>
            <a:off x="2231460" y="2575095"/>
            <a:ext cx="226225" cy="328605"/>
            <a:chOff x="3605213" y="3597276"/>
            <a:chExt cx="1087438" cy="1579563"/>
          </a:xfrm>
          <a:solidFill>
            <a:schemeClr val="bg1"/>
          </a:solidFill>
        </p:grpSpPr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FCA12C10-BD57-4EC4-A4C1-F33D200652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3597276"/>
              <a:ext cx="487363" cy="612775"/>
            </a:xfrm>
            <a:custGeom>
              <a:avLst/>
              <a:gdLst>
                <a:gd name="T0" fmla="*/ 307 w 307"/>
                <a:gd name="T1" fmla="*/ 0 h 386"/>
                <a:gd name="T2" fmla="*/ 125 w 307"/>
                <a:gd name="T3" fmla="*/ 0 h 386"/>
                <a:gd name="T4" fmla="*/ 0 w 307"/>
                <a:gd name="T5" fmla="*/ 224 h 386"/>
                <a:gd name="T6" fmla="*/ 91 w 307"/>
                <a:gd name="T7" fmla="*/ 386 h 386"/>
                <a:gd name="T8" fmla="*/ 307 w 307"/>
                <a:gd name="T9" fmla="*/ 0 h 386"/>
                <a:gd name="T10" fmla="*/ 307 w 307"/>
                <a:gd name="T11" fmla="*/ 0 h 386"/>
                <a:gd name="T12" fmla="*/ 307 w 307"/>
                <a:gd name="T13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386">
                  <a:moveTo>
                    <a:pt x="307" y="0"/>
                  </a:moveTo>
                  <a:lnTo>
                    <a:pt x="125" y="0"/>
                  </a:lnTo>
                  <a:lnTo>
                    <a:pt x="0" y="224"/>
                  </a:lnTo>
                  <a:lnTo>
                    <a:pt x="91" y="386"/>
                  </a:lnTo>
                  <a:lnTo>
                    <a:pt x="307" y="0"/>
                  </a:lnTo>
                  <a:close/>
                  <a:moveTo>
                    <a:pt x="307" y="0"/>
                  </a:moveTo>
                  <a:lnTo>
                    <a:pt x="3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675BBB81-D0CE-4174-B7D3-97CF6D82A0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3597276"/>
              <a:ext cx="487363" cy="612775"/>
            </a:xfrm>
            <a:custGeom>
              <a:avLst/>
              <a:gdLst>
                <a:gd name="T0" fmla="*/ 307 w 307"/>
                <a:gd name="T1" fmla="*/ 0 h 386"/>
                <a:gd name="T2" fmla="*/ 125 w 307"/>
                <a:gd name="T3" fmla="*/ 0 h 386"/>
                <a:gd name="T4" fmla="*/ 0 w 307"/>
                <a:gd name="T5" fmla="*/ 224 h 386"/>
                <a:gd name="T6" fmla="*/ 91 w 307"/>
                <a:gd name="T7" fmla="*/ 386 h 386"/>
                <a:gd name="T8" fmla="*/ 307 w 307"/>
                <a:gd name="T9" fmla="*/ 0 h 386"/>
                <a:gd name="T10" fmla="*/ 307 w 307"/>
                <a:gd name="T11" fmla="*/ 0 h 386"/>
                <a:gd name="T12" fmla="*/ 307 w 307"/>
                <a:gd name="T13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386">
                  <a:moveTo>
                    <a:pt x="307" y="0"/>
                  </a:moveTo>
                  <a:lnTo>
                    <a:pt x="125" y="0"/>
                  </a:lnTo>
                  <a:lnTo>
                    <a:pt x="0" y="224"/>
                  </a:lnTo>
                  <a:lnTo>
                    <a:pt x="91" y="386"/>
                  </a:lnTo>
                  <a:lnTo>
                    <a:pt x="307" y="0"/>
                  </a:lnTo>
                  <a:moveTo>
                    <a:pt x="307" y="0"/>
                  </a:moveTo>
                  <a:lnTo>
                    <a:pt x="30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803062AE-A3F3-4E05-A37D-33DCD22BA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5213" y="3597276"/>
              <a:ext cx="679450" cy="704850"/>
            </a:xfrm>
            <a:custGeom>
              <a:avLst/>
              <a:gdLst>
                <a:gd name="T0" fmla="*/ 536 w 670"/>
                <a:gd name="T1" fmla="*/ 671 h 694"/>
                <a:gd name="T2" fmla="*/ 670 w 670"/>
                <a:gd name="T3" fmla="*/ 689 h 694"/>
                <a:gd name="T4" fmla="*/ 284 w 670"/>
                <a:gd name="T5" fmla="*/ 0 h 694"/>
                <a:gd name="T6" fmla="*/ 0 w 670"/>
                <a:gd name="T7" fmla="*/ 0 h 694"/>
                <a:gd name="T8" fmla="*/ 388 w 670"/>
                <a:gd name="T9" fmla="*/ 694 h 694"/>
                <a:gd name="T10" fmla="*/ 536 w 670"/>
                <a:gd name="T11" fmla="*/ 671 h 694"/>
                <a:gd name="T12" fmla="*/ 536 w 670"/>
                <a:gd name="T13" fmla="*/ 671 h 694"/>
                <a:gd name="T14" fmla="*/ 536 w 670"/>
                <a:gd name="T15" fmla="*/ 671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0" h="694">
                  <a:moveTo>
                    <a:pt x="536" y="671"/>
                  </a:moveTo>
                  <a:cubicBezTo>
                    <a:pt x="582" y="671"/>
                    <a:pt x="627" y="677"/>
                    <a:pt x="670" y="689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8" y="694"/>
                    <a:pt x="388" y="694"/>
                    <a:pt x="388" y="694"/>
                  </a:cubicBezTo>
                  <a:cubicBezTo>
                    <a:pt x="434" y="679"/>
                    <a:pt x="484" y="671"/>
                    <a:pt x="536" y="671"/>
                  </a:cubicBezTo>
                  <a:close/>
                  <a:moveTo>
                    <a:pt x="536" y="671"/>
                  </a:moveTo>
                  <a:cubicBezTo>
                    <a:pt x="536" y="671"/>
                    <a:pt x="536" y="671"/>
                    <a:pt x="536" y="6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8DA2801B-E3A5-483F-8190-25A4068CC8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1263" y="4378326"/>
              <a:ext cx="796925" cy="798513"/>
            </a:xfrm>
            <a:custGeom>
              <a:avLst/>
              <a:gdLst>
                <a:gd name="T0" fmla="*/ 0 w 786"/>
                <a:gd name="T1" fmla="*/ 393 h 786"/>
                <a:gd name="T2" fmla="*/ 786 w 786"/>
                <a:gd name="T3" fmla="*/ 393 h 786"/>
                <a:gd name="T4" fmla="*/ 277 w 786"/>
                <a:gd name="T5" fmla="*/ 124 h 786"/>
                <a:gd name="T6" fmla="*/ 137 w 786"/>
                <a:gd name="T7" fmla="*/ 251 h 786"/>
                <a:gd name="T8" fmla="*/ 112 w 786"/>
                <a:gd name="T9" fmla="*/ 476 h 786"/>
                <a:gd name="T10" fmla="*/ 112 w 786"/>
                <a:gd name="T11" fmla="*/ 309 h 786"/>
                <a:gd name="T12" fmla="*/ 194 w 786"/>
                <a:gd name="T13" fmla="*/ 393 h 786"/>
                <a:gd name="T14" fmla="*/ 112 w 786"/>
                <a:gd name="T15" fmla="*/ 476 h 786"/>
                <a:gd name="T16" fmla="*/ 214 w 786"/>
                <a:gd name="T17" fmla="*/ 535 h 786"/>
                <a:gd name="T18" fmla="*/ 137 w 786"/>
                <a:gd name="T19" fmla="*/ 535 h 786"/>
                <a:gd name="T20" fmla="*/ 276 w 786"/>
                <a:gd name="T21" fmla="*/ 534 h 786"/>
                <a:gd name="T22" fmla="*/ 363 w 786"/>
                <a:gd name="T23" fmla="*/ 673 h 786"/>
                <a:gd name="T24" fmla="*/ 260 w 786"/>
                <a:gd name="T25" fmla="*/ 476 h 786"/>
                <a:gd name="T26" fmla="*/ 260 w 786"/>
                <a:gd name="T27" fmla="*/ 309 h 786"/>
                <a:gd name="T28" fmla="*/ 363 w 786"/>
                <a:gd name="T29" fmla="*/ 476 h 786"/>
                <a:gd name="T30" fmla="*/ 276 w 786"/>
                <a:gd name="T31" fmla="*/ 251 h 786"/>
                <a:gd name="T32" fmla="*/ 363 w 786"/>
                <a:gd name="T33" fmla="*/ 251 h 786"/>
                <a:gd name="T34" fmla="*/ 572 w 786"/>
                <a:gd name="T35" fmla="*/ 251 h 786"/>
                <a:gd name="T36" fmla="*/ 649 w 786"/>
                <a:gd name="T37" fmla="*/ 251 h 786"/>
                <a:gd name="T38" fmla="*/ 509 w 786"/>
                <a:gd name="T39" fmla="*/ 251 h 786"/>
                <a:gd name="T40" fmla="*/ 422 w 786"/>
                <a:gd name="T41" fmla="*/ 113 h 786"/>
                <a:gd name="T42" fmla="*/ 526 w 786"/>
                <a:gd name="T43" fmla="*/ 310 h 786"/>
                <a:gd name="T44" fmla="*/ 526 w 786"/>
                <a:gd name="T45" fmla="*/ 476 h 786"/>
                <a:gd name="T46" fmla="*/ 423 w 786"/>
                <a:gd name="T47" fmla="*/ 310 h 786"/>
                <a:gd name="T48" fmla="*/ 422 w 786"/>
                <a:gd name="T49" fmla="*/ 535 h 786"/>
                <a:gd name="T50" fmla="*/ 422 w 786"/>
                <a:gd name="T51" fmla="*/ 673 h 786"/>
                <a:gd name="T52" fmla="*/ 509 w 786"/>
                <a:gd name="T53" fmla="*/ 662 h 786"/>
                <a:gd name="T54" fmla="*/ 649 w 786"/>
                <a:gd name="T55" fmla="*/ 535 h 786"/>
                <a:gd name="T56" fmla="*/ 686 w 786"/>
                <a:gd name="T57" fmla="*/ 393 h 786"/>
                <a:gd name="T58" fmla="*/ 586 w 786"/>
                <a:gd name="T59" fmla="*/ 476 h 786"/>
                <a:gd name="T60" fmla="*/ 586 w 786"/>
                <a:gd name="T61" fmla="*/ 309 h 786"/>
                <a:gd name="T62" fmla="*/ 686 w 786"/>
                <a:gd name="T63" fmla="*/ 393 h 786"/>
                <a:gd name="T64" fmla="*/ 686 w 786"/>
                <a:gd name="T65" fmla="*/ 39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6" h="786">
                  <a:moveTo>
                    <a:pt x="393" y="0"/>
                  </a:moveTo>
                  <a:cubicBezTo>
                    <a:pt x="176" y="0"/>
                    <a:pt x="0" y="176"/>
                    <a:pt x="0" y="393"/>
                  </a:cubicBezTo>
                  <a:cubicBezTo>
                    <a:pt x="0" y="610"/>
                    <a:pt x="176" y="786"/>
                    <a:pt x="393" y="786"/>
                  </a:cubicBezTo>
                  <a:cubicBezTo>
                    <a:pt x="610" y="786"/>
                    <a:pt x="786" y="609"/>
                    <a:pt x="786" y="393"/>
                  </a:cubicBezTo>
                  <a:cubicBezTo>
                    <a:pt x="786" y="176"/>
                    <a:pt x="610" y="0"/>
                    <a:pt x="393" y="0"/>
                  </a:cubicBezTo>
                  <a:close/>
                  <a:moveTo>
                    <a:pt x="277" y="124"/>
                  </a:moveTo>
                  <a:cubicBezTo>
                    <a:pt x="253" y="157"/>
                    <a:pt x="230" y="199"/>
                    <a:pt x="214" y="251"/>
                  </a:cubicBezTo>
                  <a:cubicBezTo>
                    <a:pt x="137" y="251"/>
                    <a:pt x="137" y="251"/>
                    <a:pt x="137" y="251"/>
                  </a:cubicBezTo>
                  <a:cubicBezTo>
                    <a:pt x="168" y="194"/>
                    <a:pt x="218" y="150"/>
                    <a:pt x="277" y="124"/>
                  </a:cubicBezTo>
                  <a:close/>
                  <a:moveTo>
                    <a:pt x="112" y="476"/>
                  </a:moveTo>
                  <a:cubicBezTo>
                    <a:pt x="105" y="450"/>
                    <a:pt x="100" y="422"/>
                    <a:pt x="100" y="393"/>
                  </a:cubicBezTo>
                  <a:cubicBezTo>
                    <a:pt x="100" y="364"/>
                    <a:pt x="104" y="336"/>
                    <a:pt x="112" y="309"/>
                  </a:cubicBezTo>
                  <a:cubicBezTo>
                    <a:pt x="200" y="309"/>
                    <a:pt x="200" y="309"/>
                    <a:pt x="200" y="309"/>
                  </a:cubicBezTo>
                  <a:cubicBezTo>
                    <a:pt x="196" y="335"/>
                    <a:pt x="194" y="363"/>
                    <a:pt x="194" y="393"/>
                  </a:cubicBezTo>
                  <a:cubicBezTo>
                    <a:pt x="194" y="422"/>
                    <a:pt x="196" y="450"/>
                    <a:pt x="200" y="476"/>
                  </a:cubicBezTo>
                  <a:lnTo>
                    <a:pt x="112" y="476"/>
                  </a:lnTo>
                  <a:close/>
                  <a:moveTo>
                    <a:pt x="137" y="535"/>
                  </a:moveTo>
                  <a:cubicBezTo>
                    <a:pt x="214" y="535"/>
                    <a:pt x="214" y="535"/>
                    <a:pt x="214" y="535"/>
                  </a:cubicBezTo>
                  <a:cubicBezTo>
                    <a:pt x="230" y="586"/>
                    <a:pt x="253" y="628"/>
                    <a:pt x="277" y="662"/>
                  </a:cubicBezTo>
                  <a:cubicBezTo>
                    <a:pt x="218" y="636"/>
                    <a:pt x="168" y="591"/>
                    <a:pt x="137" y="535"/>
                  </a:cubicBezTo>
                  <a:close/>
                  <a:moveTo>
                    <a:pt x="363" y="673"/>
                  </a:moveTo>
                  <a:cubicBezTo>
                    <a:pt x="335" y="644"/>
                    <a:pt x="299" y="598"/>
                    <a:pt x="276" y="534"/>
                  </a:cubicBezTo>
                  <a:cubicBezTo>
                    <a:pt x="363" y="534"/>
                    <a:pt x="363" y="534"/>
                    <a:pt x="363" y="534"/>
                  </a:cubicBezTo>
                  <a:lnTo>
                    <a:pt x="363" y="673"/>
                  </a:lnTo>
                  <a:close/>
                  <a:moveTo>
                    <a:pt x="363" y="476"/>
                  </a:moveTo>
                  <a:cubicBezTo>
                    <a:pt x="260" y="476"/>
                    <a:pt x="260" y="476"/>
                    <a:pt x="260" y="476"/>
                  </a:cubicBezTo>
                  <a:cubicBezTo>
                    <a:pt x="255" y="450"/>
                    <a:pt x="252" y="423"/>
                    <a:pt x="252" y="393"/>
                  </a:cubicBezTo>
                  <a:cubicBezTo>
                    <a:pt x="252" y="362"/>
                    <a:pt x="255" y="335"/>
                    <a:pt x="260" y="309"/>
                  </a:cubicBezTo>
                  <a:cubicBezTo>
                    <a:pt x="363" y="309"/>
                    <a:pt x="363" y="309"/>
                    <a:pt x="363" y="309"/>
                  </a:cubicBezTo>
                  <a:cubicBezTo>
                    <a:pt x="363" y="476"/>
                    <a:pt x="363" y="476"/>
                    <a:pt x="363" y="476"/>
                  </a:cubicBezTo>
                  <a:close/>
                  <a:moveTo>
                    <a:pt x="363" y="251"/>
                  </a:moveTo>
                  <a:cubicBezTo>
                    <a:pt x="276" y="251"/>
                    <a:pt x="276" y="251"/>
                    <a:pt x="276" y="251"/>
                  </a:cubicBezTo>
                  <a:cubicBezTo>
                    <a:pt x="299" y="186"/>
                    <a:pt x="335" y="141"/>
                    <a:pt x="363" y="112"/>
                  </a:cubicBezTo>
                  <a:lnTo>
                    <a:pt x="363" y="251"/>
                  </a:lnTo>
                  <a:close/>
                  <a:moveTo>
                    <a:pt x="649" y="251"/>
                  </a:moveTo>
                  <a:cubicBezTo>
                    <a:pt x="572" y="251"/>
                    <a:pt x="572" y="251"/>
                    <a:pt x="572" y="251"/>
                  </a:cubicBezTo>
                  <a:cubicBezTo>
                    <a:pt x="556" y="199"/>
                    <a:pt x="533" y="157"/>
                    <a:pt x="509" y="124"/>
                  </a:cubicBezTo>
                  <a:cubicBezTo>
                    <a:pt x="568" y="150"/>
                    <a:pt x="618" y="194"/>
                    <a:pt x="649" y="251"/>
                  </a:cubicBezTo>
                  <a:close/>
                  <a:moveTo>
                    <a:pt x="422" y="113"/>
                  </a:moveTo>
                  <a:cubicBezTo>
                    <a:pt x="451" y="141"/>
                    <a:pt x="486" y="187"/>
                    <a:pt x="509" y="251"/>
                  </a:cubicBezTo>
                  <a:cubicBezTo>
                    <a:pt x="422" y="251"/>
                    <a:pt x="422" y="251"/>
                    <a:pt x="422" y="251"/>
                  </a:cubicBezTo>
                  <a:lnTo>
                    <a:pt x="422" y="113"/>
                  </a:lnTo>
                  <a:close/>
                  <a:moveTo>
                    <a:pt x="422" y="310"/>
                  </a:moveTo>
                  <a:cubicBezTo>
                    <a:pt x="526" y="310"/>
                    <a:pt x="526" y="310"/>
                    <a:pt x="526" y="310"/>
                  </a:cubicBezTo>
                  <a:cubicBezTo>
                    <a:pt x="531" y="335"/>
                    <a:pt x="534" y="363"/>
                    <a:pt x="534" y="393"/>
                  </a:cubicBezTo>
                  <a:cubicBezTo>
                    <a:pt x="534" y="423"/>
                    <a:pt x="531" y="450"/>
                    <a:pt x="526" y="476"/>
                  </a:cubicBezTo>
                  <a:cubicBezTo>
                    <a:pt x="423" y="476"/>
                    <a:pt x="423" y="476"/>
                    <a:pt x="423" y="476"/>
                  </a:cubicBezTo>
                  <a:cubicBezTo>
                    <a:pt x="423" y="310"/>
                    <a:pt x="423" y="310"/>
                    <a:pt x="423" y="310"/>
                  </a:cubicBezTo>
                  <a:lnTo>
                    <a:pt x="422" y="310"/>
                  </a:lnTo>
                  <a:close/>
                  <a:moveTo>
                    <a:pt x="422" y="535"/>
                  </a:moveTo>
                  <a:cubicBezTo>
                    <a:pt x="510" y="535"/>
                    <a:pt x="510" y="535"/>
                    <a:pt x="510" y="535"/>
                  </a:cubicBezTo>
                  <a:cubicBezTo>
                    <a:pt x="487" y="599"/>
                    <a:pt x="451" y="645"/>
                    <a:pt x="422" y="673"/>
                  </a:cubicBezTo>
                  <a:lnTo>
                    <a:pt x="422" y="535"/>
                  </a:lnTo>
                  <a:close/>
                  <a:moveTo>
                    <a:pt x="509" y="662"/>
                  </a:moveTo>
                  <a:cubicBezTo>
                    <a:pt x="533" y="628"/>
                    <a:pt x="556" y="586"/>
                    <a:pt x="571" y="535"/>
                  </a:cubicBezTo>
                  <a:cubicBezTo>
                    <a:pt x="649" y="535"/>
                    <a:pt x="649" y="535"/>
                    <a:pt x="649" y="535"/>
                  </a:cubicBezTo>
                  <a:cubicBezTo>
                    <a:pt x="618" y="591"/>
                    <a:pt x="568" y="636"/>
                    <a:pt x="509" y="662"/>
                  </a:cubicBezTo>
                  <a:close/>
                  <a:moveTo>
                    <a:pt x="686" y="393"/>
                  </a:moveTo>
                  <a:cubicBezTo>
                    <a:pt x="686" y="421"/>
                    <a:pt x="682" y="449"/>
                    <a:pt x="674" y="476"/>
                  </a:cubicBezTo>
                  <a:cubicBezTo>
                    <a:pt x="586" y="476"/>
                    <a:pt x="586" y="476"/>
                    <a:pt x="586" y="476"/>
                  </a:cubicBezTo>
                  <a:cubicBezTo>
                    <a:pt x="590" y="450"/>
                    <a:pt x="592" y="422"/>
                    <a:pt x="592" y="393"/>
                  </a:cubicBezTo>
                  <a:cubicBezTo>
                    <a:pt x="592" y="363"/>
                    <a:pt x="590" y="335"/>
                    <a:pt x="586" y="309"/>
                  </a:cubicBezTo>
                  <a:cubicBezTo>
                    <a:pt x="674" y="309"/>
                    <a:pt x="674" y="309"/>
                    <a:pt x="674" y="309"/>
                  </a:cubicBezTo>
                  <a:cubicBezTo>
                    <a:pt x="682" y="336"/>
                    <a:pt x="686" y="364"/>
                    <a:pt x="686" y="393"/>
                  </a:cubicBezTo>
                  <a:close/>
                  <a:moveTo>
                    <a:pt x="686" y="393"/>
                  </a:moveTo>
                  <a:cubicBezTo>
                    <a:pt x="686" y="393"/>
                    <a:pt x="686" y="393"/>
                    <a:pt x="686" y="39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2249A39D-8969-42A1-83EB-F48140C34554}"/>
              </a:ext>
            </a:extLst>
          </p:cNvPr>
          <p:cNvSpPr/>
          <p:nvPr/>
        </p:nvSpPr>
        <p:spPr>
          <a:xfrm>
            <a:off x="6416746" y="5515173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8BF0786-DE51-4301-801D-CDDF12DBEEDA}"/>
              </a:ext>
            </a:extLst>
          </p:cNvPr>
          <p:cNvSpPr/>
          <p:nvPr/>
        </p:nvSpPr>
        <p:spPr>
          <a:xfrm>
            <a:off x="6400986" y="5510876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41FC3FD-2D14-4E89-9718-B640392E2DBA}"/>
              </a:ext>
            </a:extLst>
          </p:cNvPr>
          <p:cNvSpPr txBox="1"/>
          <p:nvPr/>
        </p:nvSpPr>
        <p:spPr>
          <a:xfrm>
            <a:off x="7201353" y="5563339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sp>
        <p:nvSpPr>
          <p:cNvPr id="120" name="Freeform 9">
            <a:extLst>
              <a:ext uri="{FF2B5EF4-FFF2-40B4-BE49-F238E27FC236}">
                <a16:creationId xmlns:a16="http://schemas.microsoft.com/office/drawing/2014/main" id="{18AF8B81-B8FB-4231-AA0B-6DC7E3E5F8D6}"/>
              </a:ext>
            </a:extLst>
          </p:cNvPr>
          <p:cNvSpPr>
            <a:spLocks noEditPoints="1"/>
          </p:cNvSpPr>
          <p:nvPr/>
        </p:nvSpPr>
        <p:spPr bwMode="auto">
          <a:xfrm>
            <a:off x="6542065" y="5651954"/>
            <a:ext cx="299211" cy="299211"/>
          </a:xfrm>
          <a:custGeom>
            <a:avLst/>
            <a:gdLst>
              <a:gd name="T0" fmla="*/ 971 w 1418"/>
              <a:gd name="T1" fmla="*/ 0 h 1418"/>
              <a:gd name="T2" fmla="*/ 525 w 1418"/>
              <a:gd name="T3" fmla="*/ 446 h 1418"/>
              <a:gd name="T4" fmla="*/ 551 w 1418"/>
              <a:gd name="T5" fmla="*/ 604 h 1418"/>
              <a:gd name="T6" fmla="*/ 0 w 1418"/>
              <a:gd name="T7" fmla="*/ 1155 h 1418"/>
              <a:gd name="T8" fmla="*/ 0 w 1418"/>
              <a:gd name="T9" fmla="*/ 1418 h 1418"/>
              <a:gd name="T10" fmla="*/ 262 w 1418"/>
              <a:gd name="T11" fmla="*/ 1418 h 1418"/>
              <a:gd name="T12" fmla="*/ 262 w 1418"/>
              <a:gd name="T13" fmla="*/ 1260 h 1418"/>
              <a:gd name="T14" fmla="*/ 420 w 1418"/>
              <a:gd name="T15" fmla="*/ 1260 h 1418"/>
              <a:gd name="T16" fmla="*/ 420 w 1418"/>
              <a:gd name="T17" fmla="*/ 1103 h 1418"/>
              <a:gd name="T18" fmla="*/ 578 w 1418"/>
              <a:gd name="T19" fmla="*/ 1103 h 1418"/>
              <a:gd name="T20" fmla="*/ 814 w 1418"/>
              <a:gd name="T21" fmla="*/ 866 h 1418"/>
              <a:gd name="T22" fmla="*/ 971 w 1418"/>
              <a:gd name="T23" fmla="*/ 893 h 1418"/>
              <a:gd name="T24" fmla="*/ 1418 w 1418"/>
              <a:gd name="T25" fmla="*/ 446 h 1418"/>
              <a:gd name="T26" fmla="*/ 971 w 1418"/>
              <a:gd name="T27" fmla="*/ 0 h 1418"/>
              <a:gd name="T28" fmla="*/ 1103 w 1418"/>
              <a:gd name="T29" fmla="*/ 473 h 1418"/>
              <a:gd name="T30" fmla="*/ 945 w 1418"/>
              <a:gd name="T31" fmla="*/ 315 h 1418"/>
              <a:gd name="T32" fmla="*/ 1103 w 1418"/>
              <a:gd name="T33" fmla="*/ 158 h 1418"/>
              <a:gd name="T34" fmla="*/ 1260 w 1418"/>
              <a:gd name="T35" fmla="*/ 315 h 1418"/>
              <a:gd name="T36" fmla="*/ 1103 w 1418"/>
              <a:gd name="T37" fmla="*/ 473 h 1418"/>
              <a:gd name="T38" fmla="*/ 1103 w 1418"/>
              <a:gd name="T39" fmla="*/ 473 h 1418"/>
              <a:gd name="T40" fmla="*/ 1103 w 1418"/>
              <a:gd name="T41" fmla="*/ 473 h 1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18" h="1418">
                <a:moveTo>
                  <a:pt x="971" y="0"/>
                </a:moveTo>
                <a:cubicBezTo>
                  <a:pt x="725" y="0"/>
                  <a:pt x="525" y="200"/>
                  <a:pt x="525" y="446"/>
                </a:cubicBezTo>
                <a:cubicBezTo>
                  <a:pt x="525" y="499"/>
                  <a:pt x="536" y="551"/>
                  <a:pt x="551" y="604"/>
                </a:cubicBezTo>
                <a:cubicBezTo>
                  <a:pt x="0" y="1155"/>
                  <a:pt x="0" y="1155"/>
                  <a:pt x="0" y="1155"/>
                </a:cubicBezTo>
                <a:cubicBezTo>
                  <a:pt x="0" y="1418"/>
                  <a:pt x="0" y="1418"/>
                  <a:pt x="0" y="1418"/>
                </a:cubicBezTo>
                <a:cubicBezTo>
                  <a:pt x="262" y="1418"/>
                  <a:pt x="262" y="1418"/>
                  <a:pt x="262" y="1418"/>
                </a:cubicBezTo>
                <a:cubicBezTo>
                  <a:pt x="262" y="1260"/>
                  <a:pt x="262" y="1260"/>
                  <a:pt x="262" y="1260"/>
                </a:cubicBezTo>
                <a:cubicBezTo>
                  <a:pt x="420" y="1260"/>
                  <a:pt x="420" y="1260"/>
                  <a:pt x="420" y="1260"/>
                </a:cubicBezTo>
                <a:cubicBezTo>
                  <a:pt x="420" y="1103"/>
                  <a:pt x="420" y="1103"/>
                  <a:pt x="420" y="1103"/>
                </a:cubicBezTo>
                <a:cubicBezTo>
                  <a:pt x="578" y="1103"/>
                  <a:pt x="578" y="1103"/>
                  <a:pt x="578" y="1103"/>
                </a:cubicBezTo>
                <a:cubicBezTo>
                  <a:pt x="814" y="866"/>
                  <a:pt x="814" y="866"/>
                  <a:pt x="814" y="866"/>
                </a:cubicBezTo>
                <a:cubicBezTo>
                  <a:pt x="861" y="882"/>
                  <a:pt x="914" y="893"/>
                  <a:pt x="971" y="893"/>
                </a:cubicBezTo>
                <a:cubicBezTo>
                  <a:pt x="1218" y="893"/>
                  <a:pt x="1418" y="693"/>
                  <a:pt x="1418" y="446"/>
                </a:cubicBezTo>
                <a:cubicBezTo>
                  <a:pt x="1418" y="200"/>
                  <a:pt x="1218" y="0"/>
                  <a:pt x="971" y="0"/>
                </a:cubicBezTo>
                <a:close/>
                <a:moveTo>
                  <a:pt x="1103" y="473"/>
                </a:moveTo>
                <a:cubicBezTo>
                  <a:pt x="1013" y="473"/>
                  <a:pt x="945" y="404"/>
                  <a:pt x="945" y="315"/>
                </a:cubicBezTo>
                <a:cubicBezTo>
                  <a:pt x="945" y="226"/>
                  <a:pt x="1013" y="158"/>
                  <a:pt x="1103" y="158"/>
                </a:cubicBezTo>
                <a:cubicBezTo>
                  <a:pt x="1192" y="158"/>
                  <a:pt x="1260" y="226"/>
                  <a:pt x="1260" y="315"/>
                </a:cubicBezTo>
                <a:cubicBezTo>
                  <a:pt x="1260" y="404"/>
                  <a:pt x="1192" y="473"/>
                  <a:pt x="1103" y="473"/>
                </a:cubicBezTo>
                <a:close/>
                <a:moveTo>
                  <a:pt x="1103" y="473"/>
                </a:moveTo>
                <a:cubicBezTo>
                  <a:pt x="1103" y="473"/>
                  <a:pt x="1103" y="473"/>
                  <a:pt x="1103" y="47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05D66FF-AED9-45C2-9667-325D382D4664}"/>
              </a:ext>
            </a:extLst>
          </p:cNvPr>
          <p:cNvSpPr/>
          <p:nvPr/>
        </p:nvSpPr>
        <p:spPr>
          <a:xfrm>
            <a:off x="6416746" y="4748057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ECDD663-490A-4C76-851E-AF10DE2D471C}"/>
              </a:ext>
            </a:extLst>
          </p:cNvPr>
          <p:cNvSpPr/>
          <p:nvPr/>
        </p:nvSpPr>
        <p:spPr>
          <a:xfrm>
            <a:off x="6400986" y="4743760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496D5E5-2608-45FE-AEBA-1DEEE782DCC7}"/>
              </a:ext>
            </a:extLst>
          </p:cNvPr>
          <p:cNvSpPr txBox="1"/>
          <p:nvPr/>
        </p:nvSpPr>
        <p:spPr>
          <a:xfrm>
            <a:off x="7201353" y="4791415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1238D43-E3DD-424C-8142-3D5F21DE40D0}"/>
              </a:ext>
            </a:extLst>
          </p:cNvPr>
          <p:cNvGrpSpPr/>
          <p:nvPr/>
        </p:nvGrpSpPr>
        <p:grpSpPr>
          <a:xfrm>
            <a:off x="6488233" y="4912744"/>
            <a:ext cx="406875" cy="243399"/>
            <a:chOff x="7635876" y="1736726"/>
            <a:chExt cx="1955800" cy="1169988"/>
          </a:xfrm>
          <a:solidFill>
            <a:schemeClr val="bg1"/>
          </a:solidFill>
        </p:grpSpPr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351A9879-5409-4E84-AD2A-9664AA9047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6601" y="1736726"/>
              <a:ext cx="515938" cy="574675"/>
            </a:xfrm>
            <a:custGeom>
              <a:avLst/>
              <a:gdLst>
                <a:gd name="T0" fmla="*/ 253 w 509"/>
                <a:gd name="T1" fmla="*/ 566 h 566"/>
                <a:gd name="T2" fmla="*/ 256 w 509"/>
                <a:gd name="T3" fmla="*/ 566 h 566"/>
                <a:gd name="T4" fmla="*/ 472 w 509"/>
                <a:gd name="T5" fmla="*/ 226 h 566"/>
                <a:gd name="T6" fmla="*/ 255 w 509"/>
                <a:gd name="T7" fmla="*/ 2 h 566"/>
                <a:gd name="T8" fmla="*/ 37 w 509"/>
                <a:gd name="T9" fmla="*/ 226 h 566"/>
                <a:gd name="T10" fmla="*/ 253 w 509"/>
                <a:gd name="T11" fmla="*/ 566 h 566"/>
                <a:gd name="T12" fmla="*/ 253 w 509"/>
                <a:gd name="T13" fmla="*/ 566 h 566"/>
                <a:gd name="T14" fmla="*/ 253 w 509"/>
                <a:gd name="T15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9" h="566">
                  <a:moveTo>
                    <a:pt x="253" y="566"/>
                  </a:moveTo>
                  <a:cubicBezTo>
                    <a:pt x="256" y="566"/>
                    <a:pt x="256" y="566"/>
                    <a:pt x="256" y="566"/>
                  </a:cubicBezTo>
                  <a:cubicBezTo>
                    <a:pt x="509" y="563"/>
                    <a:pt x="472" y="226"/>
                    <a:pt x="472" y="226"/>
                  </a:cubicBezTo>
                  <a:cubicBezTo>
                    <a:pt x="462" y="0"/>
                    <a:pt x="273" y="2"/>
                    <a:pt x="255" y="2"/>
                  </a:cubicBezTo>
                  <a:cubicBezTo>
                    <a:pt x="236" y="2"/>
                    <a:pt x="47" y="0"/>
                    <a:pt x="37" y="226"/>
                  </a:cubicBezTo>
                  <a:cubicBezTo>
                    <a:pt x="37" y="226"/>
                    <a:pt x="0" y="564"/>
                    <a:pt x="253" y="566"/>
                  </a:cubicBezTo>
                  <a:close/>
                  <a:moveTo>
                    <a:pt x="253" y="566"/>
                  </a:moveTo>
                  <a:cubicBezTo>
                    <a:pt x="253" y="566"/>
                    <a:pt x="253" y="566"/>
                    <a:pt x="253" y="5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590F9A6C-E606-49F0-A043-E5E9908005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05888" y="1966913"/>
              <a:ext cx="415925" cy="461963"/>
            </a:xfrm>
            <a:custGeom>
              <a:avLst/>
              <a:gdLst>
                <a:gd name="T0" fmla="*/ 204 w 410"/>
                <a:gd name="T1" fmla="*/ 456 h 456"/>
                <a:gd name="T2" fmla="*/ 207 w 410"/>
                <a:gd name="T3" fmla="*/ 456 h 456"/>
                <a:gd name="T4" fmla="*/ 381 w 410"/>
                <a:gd name="T5" fmla="*/ 182 h 456"/>
                <a:gd name="T6" fmla="*/ 205 w 410"/>
                <a:gd name="T7" fmla="*/ 2 h 456"/>
                <a:gd name="T8" fmla="*/ 30 w 410"/>
                <a:gd name="T9" fmla="*/ 182 h 456"/>
                <a:gd name="T10" fmla="*/ 204 w 410"/>
                <a:gd name="T11" fmla="*/ 456 h 456"/>
                <a:gd name="T12" fmla="*/ 204 w 410"/>
                <a:gd name="T13" fmla="*/ 456 h 456"/>
                <a:gd name="T14" fmla="*/ 204 w 410"/>
                <a:gd name="T1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0" h="456">
                  <a:moveTo>
                    <a:pt x="204" y="456"/>
                  </a:moveTo>
                  <a:cubicBezTo>
                    <a:pt x="207" y="456"/>
                    <a:pt x="207" y="456"/>
                    <a:pt x="207" y="456"/>
                  </a:cubicBezTo>
                  <a:cubicBezTo>
                    <a:pt x="410" y="454"/>
                    <a:pt x="381" y="182"/>
                    <a:pt x="381" y="182"/>
                  </a:cubicBezTo>
                  <a:cubicBezTo>
                    <a:pt x="372" y="0"/>
                    <a:pt x="220" y="2"/>
                    <a:pt x="205" y="2"/>
                  </a:cubicBezTo>
                  <a:cubicBezTo>
                    <a:pt x="190" y="1"/>
                    <a:pt x="38" y="0"/>
                    <a:pt x="30" y="182"/>
                  </a:cubicBezTo>
                  <a:cubicBezTo>
                    <a:pt x="30" y="182"/>
                    <a:pt x="0" y="454"/>
                    <a:pt x="204" y="456"/>
                  </a:cubicBezTo>
                  <a:close/>
                  <a:moveTo>
                    <a:pt x="204" y="456"/>
                  </a:moveTo>
                  <a:cubicBezTo>
                    <a:pt x="204" y="456"/>
                    <a:pt x="204" y="456"/>
                    <a:pt x="204" y="4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A5D8D4AB-7A4B-418A-A9AB-F835B4B215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5876" y="2368551"/>
              <a:ext cx="1955800" cy="538163"/>
            </a:xfrm>
            <a:custGeom>
              <a:avLst/>
              <a:gdLst>
                <a:gd name="T0" fmla="*/ 1928 w 1929"/>
                <a:gd name="T1" fmla="*/ 334 h 531"/>
                <a:gd name="T2" fmla="*/ 1856 w 1929"/>
                <a:gd name="T3" fmla="*/ 197 h 531"/>
                <a:gd name="T4" fmla="*/ 1687 w 1929"/>
                <a:gd name="T5" fmla="*/ 105 h 531"/>
                <a:gd name="T6" fmla="*/ 1617 w 1929"/>
                <a:gd name="T7" fmla="*/ 328 h 531"/>
                <a:gd name="T8" fmla="*/ 1576 w 1929"/>
                <a:gd name="T9" fmla="*/ 211 h 531"/>
                <a:gd name="T10" fmla="*/ 1557 w 1929"/>
                <a:gd name="T11" fmla="*/ 105 h 531"/>
                <a:gd name="T12" fmla="*/ 1556 w 1929"/>
                <a:gd name="T13" fmla="*/ 105 h 531"/>
                <a:gd name="T14" fmla="*/ 1537 w 1929"/>
                <a:gd name="T15" fmla="*/ 211 h 531"/>
                <a:gd name="T16" fmla="*/ 1496 w 1929"/>
                <a:gd name="T17" fmla="*/ 328 h 531"/>
                <a:gd name="T18" fmla="*/ 1425 w 1929"/>
                <a:gd name="T19" fmla="*/ 104 h 531"/>
                <a:gd name="T20" fmla="*/ 1364 w 1929"/>
                <a:gd name="T21" fmla="*/ 136 h 531"/>
                <a:gd name="T22" fmla="*/ 1337 w 1929"/>
                <a:gd name="T23" fmla="*/ 116 h 531"/>
                <a:gd name="T24" fmla="*/ 1128 w 1929"/>
                <a:gd name="T25" fmla="*/ 0 h 531"/>
                <a:gd name="T26" fmla="*/ 1040 w 1929"/>
                <a:gd name="T27" fmla="*/ 278 h 531"/>
                <a:gd name="T28" fmla="*/ 989 w 1929"/>
                <a:gd name="T29" fmla="*/ 132 h 531"/>
                <a:gd name="T30" fmla="*/ 965 w 1929"/>
                <a:gd name="T31" fmla="*/ 0 h 531"/>
                <a:gd name="T32" fmla="*/ 965 w 1929"/>
                <a:gd name="T33" fmla="*/ 0 h 531"/>
                <a:gd name="T34" fmla="*/ 941 w 1929"/>
                <a:gd name="T35" fmla="*/ 132 h 531"/>
                <a:gd name="T36" fmla="*/ 890 w 1929"/>
                <a:gd name="T37" fmla="*/ 278 h 531"/>
                <a:gd name="T38" fmla="*/ 802 w 1929"/>
                <a:gd name="T39" fmla="*/ 0 h 531"/>
                <a:gd name="T40" fmla="*/ 593 w 1929"/>
                <a:gd name="T41" fmla="*/ 116 h 531"/>
                <a:gd name="T42" fmla="*/ 565 w 1929"/>
                <a:gd name="T43" fmla="*/ 136 h 531"/>
                <a:gd name="T44" fmla="*/ 503 w 1929"/>
                <a:gd name="T45" fmla="*/ 104 h 531"/>
                <a:gd name="T46" fmla="*/ 433 w 1929"/>
                <a:gd name="T47" fmla="*/ 328 h 531"/>
                <a:gd name="T48" fmla="*/ 392 w 1929"/>
                <a:gd name="T49" fmla="*/ 211 h 531"/>
                <a:gd name="T50" fmla="*/ 373 w 1929"/>
                <a:gd name="T51" fmla="*/ 105 h 531"/>
                <a:gd name="T52" fmla="*/ 372 w 1929"/>
                <a:gd name="T53" fmla="*/ 105 h 531"/>
                <a:gd name="T54" fmla="*/ 353 w 1929"/>
                <a:gd name="T55" fmla="*/ 211 h 531"/>
                <a:gd name="T56" fmla="*/ 312 w 1929"/>
                <a:gd name="T57" fmla="*/ 328 h 531"/>
                <a:gd name="T58" fmla="*/ 241 w 1929"/>
                <a:gd name="T59" fmla="*/ 104 h 531"/>
                <a:gd name="T60" fmla="*/ 73 w 1929"/>
                <a:gd name="T61" fmla="*/ 197 h 531"/>
                <a:gd name="T62" fmla="*/ 0 w 1929"/>
                <a:gd name="T63" fmla="*/ 334 h 531"/>
                <a:gd name="T64" fmla="*/ 0 w 1929"/>
                <a:gd name="T65" fmla="*/ 531 h 531"/>
                <a:gd name="T66" fmla="*/ 1929 w 1929"/>
                <a:gd name="T67" fmla="*/ 531 h 531"/>
                <a:gd name="T68" fmla="*/ 1928 w 1929"/>
                <a:gd name="T69" fmla="*/ 334 h 531"/>
                <a:gd name="T70" fmla="*/ 1928 w 1929"/>
                <a:gd name="T71" fmla="*/ 334 h 531"/>
                <a:gd name="T72" fmla="*/ 1928 w 1929"/>
                <a:gd name="T73" fmla="*/ 334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29" h="531">
                  <a:moveTo>
                    <a:pt x="1928" y="334"/>
                  </a:moveTo>
                  <a:cubicBezTo>
                    <a:pt x="1927" y="276"/>
                    <a:pt x="1915" y="235"/>
                    <a:pt x="1856" y="197"/>
                  </a:cubicBezTo>
                  <a:cubicBezTo>
                    <a:pt x="1776" y="148"/>
                    <a:pt x="1687" y="105"/>
                    <a:pt x="1687" y="105"/>
                  </a:cubicBezTo>
                  <a:cubicBezTo>
                    <a:pt x="1617" y="328"/>
                    <a:pt x="1617" y="328"/>
                    <a:pt x="1617" y="328"/>
                  </a:cubicBezTo>
                  <a:cubicBezTo>
                    <a:pt x="1576" y="211"/>
                    <a:pt x="1576" y="211"/>
                    <a:pt x="1576" y="211"/>
                  </a:cubicBezTo>
                  <a:cubicBezTo>
                    <a:pt x="1648" y="110"/>
                    <a:pt x="1571" y="105"/>
                    <a:pt x="1557" y="105"/>
                  </a:cubicBezTo>
                  <a:cubicBezTo>
                    <a:pt x="1556" y="105"/>
                    <a:pt x="1556" y="105"/>
                    <a:pt x="1556" y="105"/>
                  </a:cubicBezTo>
                  <a:cubicBezTo>
                    <a:pt x="1542" y="105"/>
                    <a:pt x="1465" y="110"/>
                    <a:pt x="1537" y="211"/>
                  </a:cubicBezTo>
                  <a:cubicBezTo>
                    <a:pt x="1496" y="328"/>
                    <a:pt x="1496" y="328"/>
                    <a:pt x="1496" y="328"/>
                  </a:cubicBezTo>
                  <a:cubicBezTo>
                    <a:pt x="1425" y="104"/>
                    <a:pt x="1425" y="104"/>
                    <a:pt x="1425" y="104"/>
                  </a:cubicBezTo>
                  <a:cubicBezTo>
                    <a:pt x="1425" y="104"/>
                    <a:pt x="1400" y="117"/>
                    <a:pt x="1364" y="136"/>
                  </a:cubicBezTo>
                  <a:cubicBezTo>
                    <a:pt x="1356" y="129"/>
                    <a:pt x="1347" y="122"/>
                    <a:pt x="1337" y="116"/>
                  </a:cubicBezTo>
                  <a:cubicBezTo>
                    <a:pt x="1238" y="54"/>
                    <a:pt x="1128" y="0"/>
                    <a:pt x="1128" y="0"/>
                  </a:cubicBezTo>
                  <a:cubicBezTo>
                    <a:pt x="1040" y="278"/>
                    <a:pt x="1040" y="278"/>
                    <a:pt x="1040" y="278"/>
                  </a:cubicBezTo>
                  <a:cubicBezTo>
                    <a:pt x="989" y="132"/>
                    <a:pt x="989" y="132"/>
                    <a:pt x="989" y="132"/>
                  </a:cubicBezTo>
                  <a:cubicBezTo>
                    <a:pt x="1079" y="6"/>
                    <a:pt x="983" y="0"/>
                    <a:pt x="965" y="0"/>
                  </a:cubicBezTo>
                  <a:cubicBezTo>
                    <a:pt x="965" y="0"/>
                    <a:pt x="965" y="0"/>
                    <a:pt x="965" y="0"/>
                  </a:cubicBezTo>
                  <a:cubicBezTo>
                    <a:pt x="947" y="0"/>
                    <a:pt x="851" y="6"/>
                    <a:pt x="941" y="132"/>
                  </a:cubicBezTo>
                  <a:cubicBezTo>
                    <a:pt x="890" y="278"/>
                    <a:pt x="890" y="278"/>
                    <a:pt x="890" y="278"/>
                  </a:cubicBezTo>
                  <a:cubicBezTo>
                    <a:pt x="802" y="0"/>
                    <a:pt x="802" y="0"/>
                    <a:pt x="802" y="0"/>
                  </a:cubicBezTo>
                  <a:cubicBezTo>
                    <a:pt x="802" y="0"/>
                    <a:pt x="692" y="54"/>
                    <a:pt x="593" y="116"/>
                  </a:cubicBezTo>
                  <a:cubicBezTo>
                    <a:pt x="582" y="122"/>
                    <a:pt x="573" y="129"/>
                    <a:pt x="565" y="136"/>
                  </a:cubicBezTo>
                  <a:cubicBezTo>
                    <a:pt x="529" y="117"/>
                    <a:pt x="503" y="104"/>
                    <a:pt x="503" y="104"/>
                  </a:cubicBezTo>
                  <a:cubicBezTo>
                    <a:pt x="433" y="328"/>
                    <a:pt x="433" y="328"/>
                    <a:pt x="433" y="328"/>
                  </a:cubicBezTo>
                  <a:cubicBezTo>
                    <a:pt x="392" y="211"/>
                    <a:pt x="392" y="211"/>
                    <a:pt x="392" y="211"/>
                  </a:cubicBezTo>
                  <a:cubicBezTo>
                    <a:pt x="464" y="110"/>
                    <a:pt x="387" y="105"/>
                    <a:pt x="373" y="105"/>
                  </a:cubicBezTo>
                  <a:cubicBezTo>
                    <a:pt x="372" y="105"/>
                    <a:pt x="372" y="105"/>
                    <a:pt x="372" y="105"/>
                  </a:cubicBezTo>
                  <a:cubicBezTo>
                    <a:pt x="358" y="105"/>
                    <a:pt x="281" y="110"/>
                    <a:pt x="353" y="211"/>
                  </a:cubicBezTo>
                  <a:cubicBezTo>
                    <a:pt x="312" y="328"/>
                    <a:pt x="312" y="328"/>
                    <a:pt x="312" y="328"/>
                  </a:cubicBezTo>
                  <a:cubicBezTo>
                    <a:pt x="241" y="104"/>
                    <a:pt x="241" y="104"/>
                    <a:pt x="241" y="104"/>
                  </a:cubicBezTo>
                  <a:cubicBezTo>
                    <a:pt x="241" y="104"/>
                    <a:pt x="152" y="147"/>
                    <a:pt x="73" y="197"/>
                  </a:cubicBezTo>
                  <a:cubicBezTo>
                    <a:pt x="13" y="235"/>
                    <a:pt x="2" y="275"/>
                    <a:pt x="0" y="334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1929" y="531"/>
                    <a:pt x="1929" y="531"/>
                    <a:pt x="1929" y="531"/>
                  </a:cubicBezTo>
                  <a:lnTo>
                    <a:pt x="1928" y="334"/>
                  </a:lnTo>
                  <a:close/>
                  <a:moveTo>
                    <a:pt x="1928" y="334"/>
                  </a:moveTo>
                  <a:cubicBezTo>
                    <a:pt x="1928" y="334"/>
                    <a:pt x="1928" y="334"/>
                    <a:pt x="1928" y="3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87E58B1-7393-44D0-A067-3CC94ECD1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5738" y="1966913"/>
              <a:ext cx="414338" cy="461963"/>
            </a:xfrm>
            <a:custGeom>
              <a:avLst/>
              <a:gdLst>
                <a:gd name="T0" fmla="*/ 203 w 409"/>
                <a:gd name="T1" fmla="*/ 456 h 456"/>
                <a:gd name="T2" fmla="*/ 205 w 409"/>
                <a:gd name="T3" fmla="*/ 456 h 456"/>
                <a:gd name="T4" fmla="*/ 379 w 409"/>
                <a:gd name="T5" fmla="*/ 182 h 456"/>
                <a:gd name="T6" fmla="*/ 204 w 409"/>
                <a:gd name="T7" fmla="*/ 2 h 456"/>
                <a:gd name="T8" fmla="*/ 29 w 409"/>
                <a:gd name="T9" fmla="*/ 182 h 456"/>
                <a:gd name="T10" fmla="*/ 203 w 409"/>
                <a:gd name="T11" fmla="*/ 456 h 456"/>
                <a:gd name="T12" fmla="*/ 203 w 409"/>
                <a:gd name="T13" fmla="*/ 456 h 456"/>
                <a:gd name="T14" fmla="*/ 203 w 409"/>
                <a:gd name="T1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9" h="456">
                  <a:moveTo>
                    <a:pt x="203" y="456"/>
                  </a:moveTo>
                  <a:cubicBezTo>
                    <a:pt x="205" y="456"/>
                    <a:pt x="205" y="456"/>
                    <a:pt x="205" y="456"/>
                  </a:cubicBezTo>
                  <a:cubicBezTo>
                    <a:pt x="409" y="454"/>
                    <a:pt x="379" y="182"/>
                    <a:pt x="379" y="182"/>
                  </a:cubicBezTo>
                  <a:cubicBezTo>
                    <a:pt x="371" y="0"/>
                    <a:pt x="219" y="2"/>
                    <a:pt x="204" y="2"/>
                  </a:cubicBezTo>
                  <a:cubicBezTo>
                    <a:pt x="189" y="1"/>
                    <a:pt x="37" y="0"/>
                    <a:pt x="29" y="182"/>
                  </a:cubicBezTo>
                  <a:cubicBezTo>
                    <a:pt x="29" y="182"/>
                    <a:pt x="0" y="454"/>
                    <a:pt x="203" y="456"/>
                  </a:cubicBezTo>
                  <a:close/>
                  <a:moveTo>
                    <a:pt x="203" y="456"/>
                  </a:moveTo>
                  <a:cubicBezTo>
                    <a:pt x="203" y="456"/>
                    <a:pt x="203" y="456"/>
                    <a:pt x="203" y="4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D0DBCA6-17D4-42AA-A308-3431E46C0DDD}"/>
              </a:ext>
            </a:extLst>
          </p:cNvPr>
          <p:cNvSpPr/>
          <p:nvPr/>
        </p:nvSpPr>
        <p:spPr>
          <a:xfrm>
            <a:off x="6416746" y="3980944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AABF801-C71E-4FBB-8A5A-162657620167}"/>
              </a:ext>
            </a:extLst>
          </p:cNvPr>
          <p:cNvSpPr/>
          <p:nvPr/>
        </p:nvSpPr>
        <p:spPr>
          <a:xfrm>
            <a:off x="6400986" y="3976646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62198F-DBC5-482D-964C-488AADD807D3}"/>
              </a:ext>
            </a:extLst>
          </p:cNvPr>
          <p:cNvSpPr txBox="1"/>
          <p:nvPr/>
        </p:nvSpPr>
        <p:spPr>
          <a:xfrm>
            <a:off x="7201353" y="4030363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sp>
        <p:nvSpPr>
          <p:cNvPr id="126" name="Freeform 14">
            <a:extLst>
              <a:ext uri="{FF2B5EF4-FFF2-40B4-BE49-F238E27FC236}">
                <a16:creationId xmlns:a16="http://schemas.microsoft.com/office/drawing/2014/main" id="{050A5F9E-3A35-49C3-986E-ED9E56A4770A}"/>
              </a:ext>
            </a:extLst>
          </p:cNvPr>
          <p:cNvSpPr>
            <a:spLocks noEditPoints="1"/>
          </p:cNvSpPr>
          <p:nvPr/>
        </p:nvSpPr>
        <p:spPr bwMode="auto">
          <a:xfrm>
            <a:off x="6512010" y="4088166"/>
            <a:ext cx="359318" cy="358328"/>
          </a:xfrm>
          <a:custGeom>
            <a:avLst/>
            <a:gdLst>
              <a:gd name="T0" fmla="*/ 1244 w 1703"/>
              <a:gd name="T1" fmla="*/ 1698 h 1698"/>
              <a:gd name="T2" fmla="*/ 459 w 1703"/>
              <a:gd name="T3" fmla="*/ 1633 h 1698"/>
              <a:gd name="T4" fmla="*/ 656 w 1703"/>
              <a:gd name="T5" fmla="*/ 1567 h 1698"/>
              <a:gd name="T6" fmla="*/ 786 w 1703"/>
              <a:gd name="T7" fmla="*/ 624 h 1698"/>
              <a:gd name="T8" fmla="*/ 974 w 1703"/>
              <a:gd name="T9" fmla="*/ 520 h 1698"/>
              <a:gd name="T10" fmla="*/ 917 w 1703"/>
              <a:gd name="T11" fmla="*/ 1391 h 1698"/>
              <a:gd name="T12" fmla="*/ 1179 w 1703"/>
              <a:gd name="T13" fmla="*/ 1567 h 1698"/>
              <a:gd name="T14" fmla="*/ 1703 w 1703"/>
              <a:gd name="T15" fmla="*/ 1043 h 1698"/>
              <a:gd name="T16" fmla="*/ 1048 w 1703"/>
              <a:gd name="T17" fmla="*/ 1043 h 1698"/>
              <a:gd name="T18" fmla="*/ 1345 w 1703"/>
              <a:gd name="T19" fmla="*/ 457 h 1698"/>
              <a:gd name="T20" fmla="*/ 1627 w 1703"/>
              <a:gd name="T21" fmla="*/ 1043 h 1698"/>
              <a:gd name="T22" fmla="*/ 1557 w 1703"/>
              <a:gd name="T23" fmla="*/ 1043 h 1698"/>
              <a:gd name="T24" fmla="*/ 1194 w 1703"/>
              <a:gd name="T25" fmla="*/ 1043 h 1698"/>
              <a:gd name="T26" fmla="*/ 328 w 1703"/>
              <a:gd name="T27" fmla="*/ 389 h 1698"/>
              <a:gd name="T28" fmla="*/ 456 w 1703"/>
              <a:gd name="T29" fmla="*/ 311 h 1698"/>
              <a:gd name="T30" fmla="*/ 734 w 1703"/>
              <a:gd name="T31" fmla="*/ 306 h 1698"/>
              <a:gd name="T32" fmla="*/ 851 w 1703"/>
              <a:gd name="T33" fmla="*/ 442 h 1698"/>
              <a:gd name="T34" fmla="*/ 968 w 1703"/>
              <a:gd name="T35" fmla="*/ 306 h 1698"/>
              <a:gd name="T36" fmla="*/ 1247 w 1703"/>
              <a:gd name="T37" fmla="*/ 311 h 1698"/>
              <a:gd name="T38" fmla="*/ 1375 w 1703"/>
              <a:gd name="T39" fmla="*/ 389 h 1698"/>
              <a:gd name="T40" fmla="*/ 1375 w 1703"/>
              <a:gd name="T41" fmla="*/ 257 h 1698"/>
              <a:gd name="T42" fmla="*/ 1276 w 1703"/>
              <a:gd name="T43" fmla="*/ 253 h 1698"/>
              <a:gd name="T44" fmla="*/ 939 w 1703"/>
              <a:gd name="T45" fmla="*/ 244 h 1698"/>
              <a:gd name="T46" fmla="*/ 929 w 1703"/>
              <a:gd name="T47" fmla="*/ 143 h 1698"/>
              <a:gd name="T48" fmla="*/ 774 w 1703"/>
              <a:gd name="T49" fmla="*/ 143 h 1698"/>
              <a:gd name="T50" fmla="*/ 764 w 1703"/>
              <a:gd name="T51" fmla="*/ 244 h 1698"/>
              <a:gd name="T52" fmla="*/ 427 w 1703"/>
              <a:gd name="T53" fmla="*/ 253 h 1698"/>
              <a:gd name="T54" fmla="*/ 328 w 1703"/>
              <a:gd name="T55" fmla="*/ 257 h 1698"/>
              <a:gd name="T56" fmla="*/ 328 w 1703"/>
              <a:gd name="T57" fmla="*/ 389 h 1698"/>
              <a:gd name="T58" fmla="*/ 0 w 1703"/>
              <a:gd name="T59" fmla="*/ 1043 h 1698"/>
              <a:gd name="T60" fmla="*/ 297 w 1703"/>
              <a:gd name="T61" fmla="*/ 457 h 1698"/>
              <a:gd name="T62" fmla="*/ 580 w 1703"/>
              <a:gd name="T63" fmla="*/ 1043 h 1698"/>
              <a:gd name="T64" fmla="*/ 328 w 1703"/>
              <a:gd name="T65" fmla="*/ 1276 h 1698"/>
              <a:gd name="T66" fmla="*/ 328 w 1703"/>
              <a:gd name="T67" fmla="*/ 561 h 1698"/>
              <a:gd name="T68" fmla="*/ 510 w 1703"/>
              <a:gd name="T69" fmla="*/ 1043 h 1698"/>
              <a:gd name="T70" fmla="*/ 510 w 1703"/>
              <a:gd name="T71" fmla="*/ 1043 h 1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03" h="1698">
                <a:moveTo>
                  <a:pt x="1244" y="1633"/>
                </a:moveTo>
                <a:cubicBezTo>
                  <a:pt x="1244" y="1698"/>
                  <a:pt x="1244" y="1698"/>
                  <a:pt x="1244" y="1698"/>
                </a:cubicBezTo>
                <a:cubicBezTo>
                  <a:pt x="459" y="1698"/>
                  <a:pt x="459" y="1698"/>
                  <a:pt x="459" y="1698"/>
                </a:cubicBezTo>
                <a:cubicBezTo>
                  <a:pt x="459" y="1633"/>
                  <a:pt x="459" y="1633"/>
                  <a:pt x="459" y="1633"/>
                </a:cubicBezTo>
                <a:cubicBezTo>
                  <a:pt x="459" y="1597"/>
                  <a:pt x="488" y="1567"/>
                  <a:pt x="524" y="1567"/>
                </a:cubicBezTo>
                <a:cubicBezTo>
                  <a:pt x="656" y="1567"/>
                  <a:pt x="656" y="1567"/>
                  <a:pt x="656" y="1567"/>
                </a:cubicBezTo>
                <a:cubicBezTo>
                  <a:pt x="660" y="1486"/>
                  <a:pt x="712" y="1417"/>
                  <a:pt x="786" y="1391"/>
                </a:cubicBezTo>
                <a:cubicBezTo>
                  <a:pt x="786" y="624"/>
                  <a:pt x="786" y="624"/>
                  <a:pt x="786" y="624"/>
                </a:cubicBezTo>
                <a:cubicBezTo>
                  <a:pt x="752" y="601"/>
                  <a:pt x="728" y="563"/>
                  <a:pt x="728" y="520"/>
                </a:cubicBezTo>
                <a:cubicBezTo>
                  <a:pt x="974" y="520"/>
                  <a:pt x="974" y="520"/>
                  <a:pt x="974" y="520"/>
                </a:cubicBezTo>
                <a:cubicBezTo>
                  <a:pt x="974" y="563"/>
                  <a:pt x="951" y="601"/>
                  <a:pt x="917" y="624"/>
                </a:cubicBezTo>
                <a:cubicBezTo>
                  <a:pt x="917" y="1391"/>
                  <a:pt x="917" y="1391"/>
                  <a:pt x="917" y="1391"/>
                </a:cubicBezTo>
                <a:cubicBezTo>
                  <a:pt x="990" y="1417"/>
                  <a:pt x="1044" y="1486"/>
                  <a:pt x="1047" y="1567"/>
                </a:cubicBezTo>
                <a:cubicBezTo>
                  <a:pt x="1179" y="1567"/>
                  <a:pt x="1179" y="1567"/>
                  <a:pt x="1179" y="1567"/>
                </a:cubicBezTo>
                <a:cubicBezTo>
                  <a:pt x="1215" y="1567"/>
                  <a:pt x="1244" y="1597"/>
                  <a:pt x="1244" y="1633"/>
                </a:cubicBezTo>
                <a:close/>
                <a:moveTo>
                  <a:pt x="1703" y="1043"/>
                </a:moveTo>
                <a:cubicBezTo>
                  <a:pt x="1655" y="1179"/>
                  <a:pt x="1527" y="1276"/>
                  <a:pt x="1375" y="1276"/>
                </a:cubicBezTo>
                <a:cubicBezTo>
                  <a:pt x="1224" y="1276"/>
                  <a:pt x="1096" y="1179"/>
                  <a:pt x="1048" y="1043"/>
                </a:cubicBezTo>
                <a:cubicBezTo>
                  <a:pt x="1124" y="1043"/>
                  <a:pt x="1124" y="1043"/>
                  <a:pt x="1124" y="1043"/>
                </a:cubicBezTo>
                <a:cubicBezTo>
                  <a:pt x="1345" y="457"/>
                  <a:pt x="1345" y="457"/>
                  <a:pt x="1345" y="457"/>
                </a:cubicBezTo>
                <a:cubicBezTo>
                  <a:pt x="1354" y="432"/>
                  <a:pt x="1397" y="432"/>
                  <a:pt x="1406" y="457"/>
                </a:cubicBezTo>
                <a:cubicBezTo>
                  <a:pt x="1627" y="1043"/>
                  <a:pt x="1627" y="1043"/>
                  <a:pt x="1627" y="1043"/>
                </a:cubicBezTo>
                <a:lnTo>
                  <a:pt x="1703" y="1043"/>
                </a:lnTo>
                <a:close/>
                <a:moveTo>
                  <a:pt x="1557" y="1043"/>
                </a:moveTo>
                <a:cubicBezTo>
                  <a:pt x="1375" y="561"/>
                  <a:pt x="1375" y="561"/>
                  <a:pt x="1375" y="561"/>
                </a:cubicBezTo>
                <a:cubicBezTo>
                  <a:pt x="1194" y="1043"/>
                  <a:pt x="1194" y="1043"/>
                  <a:pt x="1194" y="1043"/>
                </a:cubicBezTo>
                <a:lnTo>
                  <a:pt x="1557" y="1043"/>
                </a:lnTo>
                <a:close/>
                <a:moveTo>
                  <a:pt x="328" y="389"/>
                </a:moveTo>
                <a:cubicBezTo>
                  <a:pt x="357" y="389"/>
                  <a:pt x="381" y="369"/>
                  <a:pt x="390" y="342"/>
                </a:cubicBezTo>
                <a:cubicBezTo>
                  <a:pt x="411" y="334"/>
                  <a:pt x="434" y="323"/>
                  <a:pt x="456" y="311"/>
                </a:cubicBezTo>
                <a:cubicBezTo>
                  <a:pt x="507" y="286"/>
                  <a:pt x="563" y="257"/>
                  <a:pt x="622" y="257"/>
                </a:cubicBezTo>
                <a:cubicBezTo>
                  <a:pt x="679" y="257"/>
                  <a:pt x="714" y="284"/>
                  <a:pt x="734" y="306"/>
                </a:cubicBezTo>
                <a:cubicBezTo>
                  <a:pt x="734" y="311"/>
                  <a:pt x="733" y="317"/>
                  <a:pt x="733" y="323"/>
                </a:cubicBezTo>
                <a:cubicBezTo>
                  <a:pt x="733" y="388"/>
                  <a:pt x="786" y="442"/>
                  <a:pt x="851" y="442"/>
                </a:cubicBezTo>
                <a:cubicBezTo>
                  <a:pt x="917" y="442"/>
                  <a:pt x="970" y="388"/>
                  <a:pt x="970" y="323"/>
                </a:cubicBezTo>
                <a:cubicBezTo>
                  <a:pt x="970" y="317"/>
                  <a:pt x="969" y="312"/>
                  <a:pt x="968" y="306"/>
                </a:cubicBezTo>
                <a:cubicBezTo>
                  <a:pt x="989" y="284"/>
                  <a:pt x="1024" y="257"/>
                  <a:pt x="1081" y="257"/>
                </a:cubicBezTo>
                <a:cubicBezTo>
                  <a:pt x="1140" y="257"/>
                  <a:pt x="1196" y="286"/>
                  <a:pt x="1247" y="311"/>
                </a:cubicBezTo>
                <a:cubicBezTo>
                  <a:pt x="1269" y="323"/>
                  <a:pt x="1291" y="334"/>
                  <a:pt x="1313" y="342"/>
                </a:cubicBezTo>
                <a:cubicBezTo>
                  <a:pt x="1321" y="369"/>
                  <a:pt x="1346" y="389"/>
                  <a:pt x="1375" y="389"/>
                </a:cubicBezTo>
                <a:cubicBezTo>
                  <a:pt x="1412" y="389"/>
                  <a:pt x="1442" y="360"/>
                  <a:pt x="1442" y="323"/>
                </a:cubicBezTo>
                <a:cubicBezTo>
                  <a:pt x="1442" y="286"/>
                  <a:pt x="1412" y="257"/>
                  <a:pt x="1375" y="257"/>
                </a:cubicBezTo>
                <a:cubicBezTo>
                  <a:pt x="1357" y="257"/>
                  <a:pt x="1340" y="265"/>
                  <a:pt x="1328" y="278"/>
                </a:cubicBezTo>
                <a:cubicBezTo>
                  <a:pt x="1312" y="271"/>
                  <a:pt x="1294" y="262"/>
                  <a:pt x="1276" y="253"/>
                </a:cubicBezTo>
                <a:cubicBezTo>
                  <a:pt x="1219" y="224"/>
                  <a:pt x="1155" y="192"/>
                  <a:pt x="1081" y="192"/>
                </a:cubicBezTo>
                <a:cubicBezTo>
                  <a:pt x="1015" y="192"/>
                  <a:pt x="970" y="217"/>
                  <a:pt x="939" y="244"/>
                </a:cubicBezTo>
                <a:cubicBezTo>
                  <a:pt x="925" y="228"/>
                  <a:pt x="908" y="217"/>
                  <a:pt x="888" y="210"/>
                </a:cubicBezTo>
                <a:cubicBezTo>
                  <a:pt x="912" y="197"/>
                  <a:pt x="929" y="172"/>
                  <a:pt x="929" y="143"/>
                </a:cubicBezTo>
                <a:cubicBezTo>
                  <a:pt x="929" y="100"/>
                  <a:pt x="851" y="0"/>
                  <a:pt x="851" y="0"/>
                </a:cubicBezTo>
                <a:cubicBezTo>
                  <a:pt x="851" y="0"/>
                  <a:pt x="774" y="100"/>
                  <a:pt x="774" y="143"/>
                </a:cubicBezTo>
                <a:cubicBezTo>
                  <a:pt x="774" y="172"/>
                  <a:pt x="791" y="197"/>
                  <a:pt x="816" y="210"/>
                </a:cubicBezTo>
                <a:cubicBezTo>
                  <a:pt x="795" y="217"/>
                  <a:pt x="777" y="228"/>
                  <a:pt x="764" y="244"/>
                </a:cubicBezTo>
                <a:cubicBezTo>
                  <a:pt x="733" y="217"/>
                  <a:pt x="688" y="192"/>
                  <a:pt x="622" y="192"/>
                </a:cubicBezTo>
                <a:cubicBezTo>
                  <a:pt x="548" y="192"/>
                  <a:pt x="484" y="224"/>
                  <a:pt x="427" y="253"/>
                </a:cubicBezTo>
                <a:cubicBezTo>
                  <a:pt x="409" y="262"/>
                  <a:pt x="392" y="271"/>
                  <a:pt x="375" y="278"/>
                </a:cubicBezTo>
                <a:cubicBezTo>
                  <a:pt x="363" y="265"/>
                  <a:pt x="346" y="257"/>
                  <a:pt x="328" y="257"/>
                </a:cubicBezTo>
                <a:cubicBezTo>
                  <a:pt x="291" y="257"/>
                  <a:pt x="261" y="286"/>
                  <a:pt x="261" y="323"/>
                </a:cubicBezTo>
                <a:cubicBezTo>
                  <a:pt x="261" y="360"/>
                  <a:pt x="291" y="389"/>
                  <a:pt x="328" y="389"/>
                </a:cubicBezTo>
                <a:close/>
                <a:moveTo>
                  <a:pt x="328" y="1276"/>
                </a:moveTo>
                <a:cubicBezTo>
                  <a:pt x="176" y="1276"/>
                  <a:pt x="48" y="1179"/>
                  <a:pt x="0" y="1043"/>
                </a:cubicBezTo>
                <a:cubicBezTo>
                  <a:pt x="76" y="1043"/>
                  <a:pt x="76" y="1043"/>
                  <a:pt x="76" y="1043"/>
                </a:cubicBezTo>
                <a:cubicBezTo>
                  <a:pt x="297" y="457"/>
                  <a:pt x="297" y="457"/>
                  <a:pt x="297" y="457"/>
                </a:cubicBezTo>
                <a:cubicBezTo>
                  <a:pt x="306" y="432"/>
                  <a:pt x="349" y="432"/>
                  <a:pt x="358" y="457"/>
                </a:cubicBezTo>
                <a:cubicBezTo>
                  <a:pt x="580" y="1043"/>
                  <a:pt x="580" y="1043"/>
                  <a:pt x="580" y="1043"/>
                </a:cubicBezTo>
                <a:cubicBezTo>
                  <a:pt x="655" y="1043"/>
                  <a:pt x="655" y="1043"/>
                  <a:pt x="655" y="1043"/>
                </a:cubicBezTo>
                <a:cubicBezTo>
                  <a:pt x="607" y="1179"/>
                  <a:pt x="479" y="1276"/>
                  <a:pt x="328" y="1276"/>
                </a:cubicBezTo>
                <a:close/>
                <a:moveTo>
                  <a:pt x="510" y="1043"/>
                </a:moveTo>
                <a:cubicBezTo>
                  <a:pt x="328" y="561"/>
                  <a:pt x="328" y="561"/>
                  <a:pt x="328" y="561"/>
                </a:cubicBezTo>
                <a:cubicBezTo>
                  <a:pt x="146" y="1043"/>
                  <a:pt x="146" y="1043"/>
                  <a:pt x="146" y="1043"/>
                </a:cubicBezTo>
                <a:lnTo>
                  <a:pt x="510" y="1043"/>
                </a:lnTo>
                <a:close/>
                <a:moveTo>
                  <a:pt x="510" y="1043"/>
                </a:moveTo>
                <a:cubicBezTo>
                  <a:pt x="510" y="1043"/>
                  <a:pt x="510" y="1043"/>
                  <a:pt x="510" y="104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197B00D-13BE-4806-ADC5-65B621FC0832}"/>
              </a:ext>
            </a:extLst>
          </p:cNvPr>
          <p:cNvSpPr/>
          <p:nvPr/>
        </p:nvSpPr>
        <p:spPr>
          <a:xfrm>
            <a:off x="6416746" y="3213830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17C5E84-30FE-4C66-A37B-50E6D5BDBF38}"/>
              </a:ext>
            </a:extLst>
          </p:cNvPr>
          <p:cNvSpPr/>
          <p:nvPr/>
        </p:nvSpPr>
        <p:spPr>
          <a:xfrm>
            <a:off x="6400986" y="3209532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04EF081-BD91-4A79-AB45-84F685B092EA}"/>
              </a:ext>
            </a:extLst>
          </p:cNvPr>
          <p:cNvSpPr txBox="1"/>
          <p:nvPr/>
        </p:nvSpPr>
        <p:spPr>
          <a:xfrm>
            <a:off x="7201353" y="3269127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2AEE5FA-0AB8-42A4-BBE3-AA6298B2F168}"/>
              </a:ext>
            </a:extLst>
          </p:cNvPr>
          <p:cNvGrpSpPr/>
          <p:nvPr/>
        </p:nvGrpSpPr>
        <p:grpSpPr>
          <a:xfrm>
            <a:off x="6518121" y="3355233"/>
            <a:ext cx="347099" cy="289964"/>
            <a:chOff x="5551488" y="5846763"/>
            <a:chExt cx="1668463" cy="1393826"/>
          </a:xfrm>
          <a:solidFill>
            <a:schemeClr val="bg1"/>
          </a:solidFill>
        </p:grpSpPr>
        <p:sp>
          <p:nvSpPr>
            <p:cNvPr id="128" name="Freeform 15">
              <a:extLst>
                <a:ext uri="{FF2B5EF4-FFF2-40B4-BE49-F238E27FC236}">
                  <a16:creationId xmlns:a16="http://schemas.microsoft.com/office/drawing/2014/main" id="{FAE16445-287E-497A-8DBC-848F21FDF4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1488" y="5927726"/>
              <a:ext cx="1454150" cy="1312863"/>
            </a:xfrm>
            <a:custGeom>
              <a:avLst/>
              <a:gdLst>
                <a:gd name="T0" fmla="*/ 1094 w 1434"/>
                <a:gd name="T1" fmla="*/ 137 h 1295"/>
                <a:gd name="T2" fmla="*/ 553 w 1434"/>
                <a:gd name="T3" fmla="*/ 90 h 1295"/>
                <a:gd name="T4" fmla="*/ 387 w 1434"/>
                <a:gd name="T5" fmla="*/ 456 h 1295"/>
                <a:gd name="T6" fmla="*/ 483 w 1434"/>
                <a:gd name="T7" fmla="*/ 595 h 1295"/>
                <a:gd name="T8" fmla="*/ 627 w 1434"/>
                <a:gd name="T9" fmla="*/ 528 h 1295"/>
                <a:gd name="T10" fmla="*/ 704 w 1434"/>
                <a:gd name="T11" fmla="*/ 400 h 1295"/>
                <a:gd name="T12" fmla="*/ 1209 w 1434"/>
                <a:gd name="T13" fmla="*/ 823 h 1295"/>
                <a:gd name="T14" fmla="*/ 1149 w 1434"/>
                <a:gd name="T15" fmla="*/ 883 h 1295"/>
                <a:gd name="T16" fmla="*/ 998 w 1434"/>
                <a:gd name="T17" fmla="*/ 780 h 1295"/>
                <a:gd name="T18" fmla="*/ 1101 w 1434"/>
                <a:gd name="T19" fmla="*/ 931 h 1295"/>
                <a:gd name="T20" fmla="*/ 1041 w 1434"/>
                <a:gd name="T21" fmla="*/ 991 h 1295"/>
                <a:gd name="T22" fmla="*/ 890 w 1434"/>
                <a:gd name="T23" fmla="*/ 888 h 1295"/>
                <a:gd name="T24" fmla="*/ 993 w 1434"/>
                <a:gd name="T25" fmla="*/ 1039 h 1295"/>
                <a:gd name="T26" fmla="*/ 933 w 1434"/>
                <a:gd name="T27" fmla="*/ 1099 h 1295"/>
                <a:gd name="T28" fmla="*/ 781 w 1434"/>
                <a:gd name="T29" fmla="*/ 996 h 1295"/>
                <a:gd name="T30" fmla="*/ 884 w 1434"/>
                <a:gd name="T31" fmla="*/ 1147 h 1295"/>
                <a:gd name="T32" fmla="*/ 824 w 1434"/>
                <a:gd name="T33" fmla="*/ 1207 h 1295"/>
                <a:gd name="T34" fmla="*/ 685 w 1434"/>
                <a:gd name="T35" fmla="*/ 989 h 1295"/>
                <a:gd name="T36" fmla="*/ 577 w 1434"/>
                <a:gd name="T37" fmla="*/ 881 h 1295"/>
                <a:gd name="T38" fmla="*/ 469 w 1434"/>
                <a:gd name="T39" fmla="*/ 773 h 1295"/>
                <a:gd name="T40" fmla="*/ 361 w 1434"/>
                <a:gd name="T41" fmla="*/ 664 h 1295"/>
                <a:gd name="T42" fmla="*/ 61 w 1434"/>
                <a:gd name="T43" fmla="*/ 451 h 1295"/>
                <a:gd name="T44" fmla="*/ 13 w 1434"/>
                <a:gd name="T45" fmla="*/ 499 h 1295"/>
                <a:gd name="T46" fmla="*/ 155 w 1434"/>
                <a:gd name="T47" fmla="*/ 762 h 1295"/>
                <a:gd name="T48" fmla="*/ 264 w 1434"/>
                <a:gd name="T49" fmla="*/ 870 h 1295"/>
                <a:gd name="T50" fmla="*/ 372 w 1434"/>
                <a:gd name="T51" fmla="*/ 978 h 1295"/>
                <a:gd name="T52" fmla="*/ 480 w 1434"/>
                <a:gd name="T53" fmla="*/ 1086 h 1295"/>
                <a:gd name="T54" fmla="*/ 588 w 1434"/>
                <a:gd name="T55" fmla="*/ 1194 h 1295"/>
                <a:gd name="T56" fmla="*/ 776 w 1434"/>
                <a:gd name="T57" fmla="*/ 1256 h 1295"/>
                <a:gd name="T58" fmla="*/ 960 w 1434"/>
                <a:gd name="T59" fmla="*/ 1175 h 1295"/>
                <a:gd name="T60" fmla="*/ 1069 w 1434"/>
                <a:gd name="T61" fmla="*/ 1067 h 1295"/>
                <a:gd name="T62" fmla="*/ 1177 w 1434"/>
                <a:gd name="T63" fmla="*/ 959 h 1295"/>
                <a:gd name="T64" fmla="*/ 1257 w 1434"/>
                <a:gd name="T65" fmla="*/ 775 h 1295"/>
                <a:gd name="T66" fmla="*/ 1420 w 1434"/>
                <a:gd name="T67" fmla="*/ 506 h 1295"/>
                <a:gd name="T68" fmla="*/ 1108 w 1434"/>
                <a:gd name="T69" fmla="*/ 146 h 1295"/>
                <a:gd name="T70" fmla="*/ 1108 w 1434"/>
                <a:gd name="T71" fmla="*/ 146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4" h="1295">
                  <a:moveTo>
                    <a:pt x="1108" y="146"/>
                  </a:moveTo>
                  <a:cubicBezTo>
                    <a:pt x="1104" y="142"/>
                    <a:pt x="1099" y="139"/>
                    <a:pt x="1094" y="137"/>
                  </a:cubicBezTo>
                  <a:cubicBezTo>
                    <a:pt x="782" y="39"/>
                    <a:pt x="782" y="39"/>
                    <a:pt x="782" y="39"/>
                  </a:cubicBezTo>
                  <a:cubicBezTo>
                    <a:pt x="657" y="0"/>
                    <a:pt x="575" y="68"/>
                    <a:pt x="553" y="90"/>
                  </a:cubicBezTo>
                  <a:cubicBezTo>
                    <a:pt x="541" y="103"/>
                    <a:pt x="531" y="117"/>
                    <a:pt x="526" y="128"/>
                  </a:cubicBezTo>
                  <a:cubicBezTo>
                    <a:pt x="387" y="456"/>
                    <a:pt x="387" y="456"/>
                    <a:pt x="387" y="456"/>
                  </a:cubicBezTo>
                  <a:cubicBezTo>
                    <a:pt x="379" y="474"/>
                    <a:pt x="381" y="499"/>
                    <a:pt x="394" y="524"/>
                  </a:cubicBezTo>
                  <a:cubicBezTo>
                    <a:pt x="412" y="560"/>
                    <a:pt x="444" y="586"/>
                    <a:pt x="483" y="595"/>
                  </a:cubicBezTo>
                  <a:cubicBezTo>
                    <a:pt x="526" y="605"/>
                    <a:pt x="570" y="591"/>
                    <a:pt x="606" y="556"/>
                  </a:cubicBezTo>
                  <a:cubicBezTo>
                    <a:pt x="615" y="547"/>
                    <a:pt x="622" y="537"/>
                    <a:pt x="627" y="528"/>
                  </a:cubicBezTo>
                  <a:cubicBezTo>
                    <a:pt x="674" y="441"/>
                    <a:pt x="674" y="441"/>
                    <a:pt x="674" y="441"/>
                  </a:cubicBezTo>
                  <a:cubicBezTo>
                    <a:pt x="681" y="427"/>
                    <a:pt x="693" y="412"/>
                    <a:pt x="704" y="400"/>
                  </a:cubicBezTo>
                  <a:cubicBezTo>
                    <a:pt x="745" y="360"/>
                    <a:pt x="764" y="379"/>
                    <a:pt x="772" y="386"/>
                  </a:cubicBezTo>
                  <a:cubicBezTo>
                    <a:pt x="842" y="454"/>
                    <a:pt x="1209" y="823"/>
                    <a:pt x="1209" y="823"/>
                  </a:cubicBezTo>
                  <a:cubicBezTo>
                    <a:pt x="1222" y="836"/>
                    <a:pt x="1219" y="860"/>
                    <a:pt x="1203" y="877"/>
                  </a:cubicBezTo>
                  <a:cubicBezTo>
                    <a:pt x="1187" y="893"/>
                    <a:pt x="1162" y="896"/>
                    <a:pt x="1149" y="883"/>
                  </a:cubicBezTo>
                  <a:cubicBezTo>
                    <a:pt x="1046" y="780"/>
                    <a:pt x="1046" y="780"/>
                    <a:pt x="1046" y="780"/>
                  </a:cubicBezTo>
                  <a:cubicBezTo>
                    <a:pt x="1032" y="766"/>
                    <a:pt x="1011" y="766"/>
                    <a:pt x="998" y="780"/>
                  </a:cubicBezTo>
                  <a:cubicBezTo>
                    <a:pt x="984" y="793"/>
                    <a:pt x="984" y="814"/>
                    <a:pt x="998" y="828"/>
                  </a:cubicBezTo>
                  <a:cubicBezTo>
                    <a:pt x="1101" y="931"/>
                    <a:pt x="1101" y="931"/>
                    <a:pt x="1101" y="931"/>
                  </a:cubicBezTo>
                  <a:cubicBezTo>
                    <a:pt x="1114" y="944"/>
                    <a:pt x="1111" y="969"/>
                    <a:pt x="1095" y="985"/>
                  </a:cubicBezTo>
                  <a:cubicBezTo>
                    <a:pt x="1078" y="1001"/>
                    <a:pt x="1054" y="1004"/>
                    <a:pt x="1041" y="991"/>
                  </a:cubicBezTo>
                  <a:cubicBezTo>
                    <a:pt x="938" y="888"/>
                    <a:pt x="938" y="888"/>
                    <a:pt x="938" y="888"/>
                  </a:cubicBezTo>
                  <a:cubicBezTo>
                    <a:pt x="924" y="875"/>
                    <a:pt x="903" y="875"/>
                    <a:pt x="890" y="888"/>
                  </a:cubicBezTo>
                  <a:cubicBezTo>
                    <a:pt x="876" y="901"/>
                    <a:pt x="876" y="923"/>
                    <a:pt x="890" y="936"/>
                  </a:cubicBezTo>
                  <a:cubicBezTo>
                    <a:pt x="993" y="1039"/>
                    <a:pt x="993" y="1039"/>
                    <a:pt x="993" y="1039"/>
                  </a:cubicBezTo>
                  <a:cubicBezTo>
                    <a:pt x="1006" y="1052"/>
                    <a:pt x="1003" y="1077"/>
                    <a:pt x="987" y="1093"/>
                  </a:cubicBezTo>
                  <a:cubicBezTo>
                    <a:pt x="970" y="1109"/>
                    <a:pt x="946" y="1112"/>
                    <a:pt x="933" y="1099"/>
                  </a:cubicBezTo>
                  <a:cubicBezTo>
                    <a:pt x="829" y="996"/>
                    <a:pt x="829" y="996"/>
                    <a:pt x="829" y="996"/>
                  </a:cubicBezTo>
                  <a:cubicBezTo>
                    <a:pt x="816" y="983"/>
                    <a:pt x="795" y="983"/>
                    <a:pt x="781" y="996"/>
                  </a:cubicBezTo>
                  <a:cubicBezTo>
                    <a:pt x="768" y="1009"/>
                    <a:pt x="768" y="1031"/>
                    <a:pt x="781" y="1044"/>
                  </a:cubicBezTo>
                  <a:cubicBezTo>
                    <a:pt x="884" y="1147"/>
                    <a:pt x="884" y="1147"/>
                    <a:pt x="884" y="1147"/>
                  </a:cubicBezTo>
                  <a:cubicBezTo>
                    <a:pt x="898" y="1160"/>
                    <a:pt x="895" y="1185"/>
                    <a:pt x="879" y="1201"/>
                  </a:cubicBezTo>
                  <a:cubicBezTo>
                    <a:pt x="862" y="1218"/>
                    <a:pt x="837" y="1220"/>
                    <a:pt x="824" y="1207"/>
                  </a:cubicBezTo>
                  <a:cubicBezTo>
                    <a:pt x="699" y="1082"/>
                    <a:pt x="699" y="1082"/>
                    <a:pt x="699" y="1082"/>
                  </a:cubicBezTo>
                  <a:cubicBezTo>
                    <a:pt x="717" y="1055"/>
                    <a:pt x="712" y="1016"/>
                    <a:pt x="685" y="989"/>
                  </a:cubicBezTo>
                  <a:cubicBezTo>
                    <a:pt x="655" y="959"/>
                    <a:pt x="610" y="956"/>
                    <a:pt x="583" y="983"/>
                  </a:cubicBezTo>
                  <a:cubicBezTo>
                    <a:pt x="610" y="956"/>
                    <a:pt x="607" y="911"/>
                    <a:pt x="577" y="881"/>
                  </a:cubicBezTo>
                  <a:cubicBezTo>
                    <a:pt x="547" y="851"/>
                    <a:pt x="501" y="848"/>
                    <a:pt x="475" y="875"/>
                  </a:cubicBezTo>
                  <a:cubicBezTo>
                    <a:pt x="501" y="848"/>
                    <a:pt x="499" y="802"/>
                    <a:pt x="469" y="773"/>
                  </a:cubicBezTo>
                  <a:cubicBezTo>
                    <a:pt x="439" y="743"/>
                    <a:pt x="393" y="740"/>
                    <a:pt x="367" y="767"/>
                  </a:cubicBezTo>
                  <a:cubicBezTo>
                    <a:pt x="393" y="740"/>
                    <a:pt x="391" y="694"/>
                    <a:pt x="361" y="664"/>
                  </a:cubicBezTo>
                  <a:cubicBezTo>
                    <a:pt x="333" y="637"/>
                    <a:pt x="291" y="633"/>
                    <a:pt x="264" y="654"/>
                  </a:cubicBezTo>
                  <a:cubicBezTo>
                    <a:pt x="61" y="451"/>
                    <a:pt x="61" y="451"/>
                    <a:pt x="61" y="451"/>
                  </a:cubicBezTo>
                  <a:cubicBezTo>
                    <a:pt x="48" y="437"/>
                    <a:pt x="26" y="437"/>
                    <a:pt x="13" y="451"/>
                  </a:cubicBezTo>
                  <a:cubicBezTo>
                    <a:pt x="0" y="464"/>
                    <a:pt x="0" y="486"/>
                    <a:pt x="13" y="499"/>
                  </a:cubicBezTo>
                  <a:cubicBezTo>
                    <a:pt x="216" y="702"/>
                    <a:pt x="216" y="702"/>
                    <a:pt x="216" y="702"/>
                  </a:cubicBezTo>
                  <a:cubicBezTo>
                    <a:pt x="155" y="762"/>
                    <a:pt x="155" y="762"/>
                    <a:pt x="155" y="762"/>
                  </a:cubicBezTo>
                  <a:cubicBezTo>
                    <a:pt x="129" y="788"/>
                    <a:pt x="132" y="834"/>
                    <a:pt x="161" y="864"/>
                  </a:cubicBezTo>
                  <a:cubicBezTo>
                    <a:pt x="191" y="894"/>
                    <a:pt x="237" y="896"/>
                    <a:pt x="264" y="870"/>
                  </a:cubicBezTo>
                  <a:cubicBezTo>
                    <a:pt x="237" y="896"/>
                    <a:pt x="240" y="942"/>
                    <a:pt x="270" y="972"/>
                  </a:cubicBezTo>
                  <a:cubicBezTo>
                    <a:pt x="299" y="1002"/>
                    <a:pt x="345" y="1005"/>
                    <a:pt x="372" y="978"/>
                  </a:cubicBezTo>
                  <a:cubicBezTo>
                    <a:pt x="345" y="1005"/>
                    <a:pt x="348" y="1050"/>
                    <a:pt x="378" y="1080"/>
                  </a:cubicBezTo>
                  <a:cubicBezTo>
                    <a:pt x="408" y="1110"/>
                    <a:pt x="453" y="1113"/>
                    <a:pt x="480" y="1086"/>
                  </a:cubicBezTo>
                  <a:cubicBezTo>
                    <a:pt x="453" y="1113"/>
                    <a:pt x="456" y="1158"/>
                    <a:pt x="486" y="1188"/>
                  </a:cubicBezTo>
                  <a:cubicBezTo>
                    <a:pt x="516" y="1218"/>
                    <a:pt x="561" y="1221"/>
                    <a:pt x="588" y="1194"/>
                  </a:cubicBezTo>
                  <a:cubicBezTo>
                    <a:pt x="652" y="1131"/>
                    <a:pt x="652" y="1131"/>
                    <a:pt x="652" y="1131"/>
                  </a:cubicBezTo>
                  <a:cubicBezTo>
                    <a:pt x="776" y="1256"/>
                    <a:pt x="776" y="1256"/>
                    <a:pt x="776" y="1256"/>
                  </a:cubicBezTo>
                  <a:cubicBezTo>
                    <a:pt x="816" y="1295"/>
                    <a:pt x="883" y="1292"/>
                    <a:pt x="926" y="1249"/>
                  </a:cubicBezTo>
                  <a:cubicBezTo>
                    <a:pt x="948" y="1228"/>
                    <a:pt x="959" y="1202"/>
                    <a:pt x="960" y="1175"/>
                  </a:cubicBezTo>
                  <a:cubicBezTo>
                    <a:pt x="987" y="1174"/>
                    <a:pt x="1014" y="1162"/>
                    <a:pt x="1035" y="1141"/>
                  </a:cubicBezTo>
                  <a:cubicBezTo>
                    <a:pt x="1056" y="1120"/>
                    <a:pt x="1067" y="1094"/>
                    <a:pt x="1069" y="1067"/>
                  </a:cubicBezTo>
                  <a:cubicBezTo>
                    <a:pt x="1095" y="1065"/>
                    <a:pt x="1122" y="1054"/>
                    <a:pt x="1143" y="1033"/>
                  </a:cubicBezTo>
                  <a:cubicBezTo>
                    <a:pt x="1164" y="1012"/>
                    <a:pt x="1175" y="985"/>
                    <a:pt x="1177" y="959"/>
                  </a:cubicBezTo>
                  <a:cubicBezTo>
                    <a:pt x="1203" y="957"/>
                    <a:pt x="1230" y="946"/>
                    <a:pt x="1251" y="925"/>
                  </a:cubicBezTo>
                  <a:cubicBezTo>
                    <a:pt x="1294" y="882"/>
                    <a:pt x="1297" y="814"/>
                    <a:pt x="1257" y="775"/>
                  </a:cubicBezTo>
                  <a:cubicBezTo>
                    <a:pt x="1204" y="722"/>
                    <a:pt x="1204" y="722"/>
                    <a:pt x="1204" y="722"/>
                  </a:cubicBezTo>
                  <a:cubicBezTo>
                    <a:pt x="1420" y="506"/>
                    <a:pt x="1420" y="506"/>
                    <a:pt x="1420" y="506"/>
                  </a:cubicBezTo>
                  <a:cubicBezTo>
                    <a:pt x="1434" y="493"/>
                    <a:pt x="1434" y="471"/>
                    <a:pt x="1420" y="458"/>
                  </a:cubicBezTo>
                  <a:lnTo>
                    <a:pt x="1108" y="146"/>
                  </a:lnTo>
                  <a:close/>
                  <a:moveTo>
                    <a:pt x="1108" y="146"/>
                  </a:moveTo>
                  <a:cubicBezTo>
                    <a:pt x="1108" y="146"/>
                    <a:pt x="1108" y="146"/>
                    <a:pt x="1108" y="1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8AF2FD4A-E1E0-42AC-86C7-58076DD85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2901" y="5846763"/>
              <a:ext cx="527050" cy="527050"/>
            </a:xfrm>
            <a:custGeom>
              <a:avLst/>
              <a:gdLst>
                <a:gd name="T0" fmla="*/ 494 w 520"/>
                <a:gd name="T1" fmla="*/ 302 h 520"/>
                <a:gd name="T2" fmla="*/ 219 w 520"/>
                <a:gd name="T3" fmla="*/ 27 h 520"/>
                <a:gd name="T4" fmla="*/ 122 w 520"/>
                <a:gd name="T5" fmla="*/ 27 h 520"/>
                <a:gd name="T6" fmla="*/ 26 w 520"/>
                <a:gd name="T7" fmla="*/ 123 h 520"/>
                <a:gd name="T8" fmla="*/ 26 w 520"/>
                <a:gd name="T9" fmla="*/ 219 h 520"/>
                <a:gd name="T10" fmla="*/ 301 w 520"/>
                <a:gd name="T11" fmla="*/ 494 h 520"/>
                <a:gd name="T12" fmla="*/ 397 w 520"/>
                <a:gd name="T13" fmla="*/ 494 h 520"/>
                <a:gd name="T14" fmla="*/ 494 w 520"/>
                <a:gd name="T15" fmla="*/ 398 h 520"/>
                <a:gd name="T16" fmla="*/ 494 w 520"/>
                <a:gd name="T17" fmla="*/ 302 h 520"/>
                <a:gd name="T18" fmla="*/ 349 w 520"/>
                <a:gd name="T19" fmla="*/ 442 h 520"/>
                <a:gd name="T20" fmla="*/ 293 w 520"/>
                <a:gd name="T21" fmla="*/ 386 h 520"/>
                <a:gd name="T22" fmla="*/ 349 w 520"/>
                <a:gd name="T23" fmla="*/ 330 h 520"/>
                <a:gd name="T24" fmla="*/ 405 w 520"/>
                <a:gd name="T25" fmla="*/ 386 h 520"/>
                <a:gd name="T26" fmla="*/ 349 w 520"/>
                <a:gd name="T27" fmla="*/ 442 h 520"/>
                <a:gd name="T28" fmla="*/ 349 w 520"/>
                <a:gd name="T29" fmla="*/ 442 h 520"/>
                <a:gd name="T30" fmla="*/ 349 w 520"/>
                <a:gd name="T31" fmla="*/ 442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0" h="520">
                  <a:moveTo>
                    <a:pt x="494" y="302"/>
                  </a:moveTo>
                  <a:cubicBezTo>
                    <a:pt x="219" y="27"/>
                    <a:pt x="219" y="27"/>
                    <a:pt x="219" y="27"/>
                  </a:cubicBezTo>
                  <a:cubicBezTo>
                    <a:pt x="192" y="0"/>
                    <a:pt x="149" y="0"/>
                    <a:pt x="122" y="27"/>
                  </a:cubicBezTo>
                  <a:cubicBezTo>
                    <a:pt x="26" y="123"/>
                    <a:pt x="26" y="123"/>
                    <a:pt x="26" y="123"/>
                  </a:cubicBezTo>
                  <a:cubicBezTo>
                    <a:pt x="0" y="149"/>
                    <a:pt x="0" y="192"/>
                    <a:pt x="26" y="219"/>
                  </a:cubicBezTo>
                  <a:cubicBezTo>
                    <a:pt x="301" y="494"/>
                    <a:pt x="301" y="494"/>
                    <a:pt x="301" y="494"/>
                  </a:cubicBezTo>
                  <a:cubicBezTo>
                    <a:pt x="328" y="520"/>
                    <a:pt x="371" y="520"/>
                    <a:pt x="397" y="494"/>
                  </a:cubicBezTo>
                  <a:cubicBezTo>
                    <a:pt x="494" y="398"/>
                    <a:pt x="494" y="398"/>
                    <a:pt x="494" y="398"/>
                  </a:cubicBezTo>
                  <a:cubicBezTo>
                    <a:pt x="520" y="371"/>
                    <a:pt x="520" y="328"/>
                    <a:pt x="494" y="302"/>
                  </a:cubicBezTo>
                  <a:close/>
                  <a:moveTo>
                    <a:pt x="349" y="442"/>
                  </a:moveTo>
                  <a:cubicBezTo>
                    <a:pt x="319" y="442"/>
                    <a:pt x="293" y="417"/>
                    <a:pt x="293" y="386"/>
                  </a:cubicBezTo>
                  <a:cubicBezTo>
                    <a:pt x="293" y="355"/>
                    <a:pt x="319" y="330"/>
                    <a:pt x="349" y="330"/>
                  </a:cubicBezTo>
                  <a:cubicBezTo>
                    <a:pt x="380" y="330"/>
                    <a:pt x="405" y="355"/>
                    <a:pt x="405" y="386"/>
                  </a:cubicBezTo>
                  <a:cubicBezTo>
                    <a:pt x="405" y="417"/>
                    <a:pt x="380" y="442"/>
                    <a:pt x="349" y="442"/>
                  </a:cubicBezTo>
                  <a:close/>
                  <a:moveTo>
                    <a:pt x="349" y="442"/>
                  </a:moveTo>
                  <a:cubicBezTo>
                    <a:pt x="349" y="442"/>
                    <a:pt x="349" y="442"/>
                    <a:pt x="349" y="4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27AD4669-F96A-4001-8423-E3C73CA16866}"/>
              </a:ext>
            </a:extLst>
          </p:cNvPr>
          <p:cNvSpPr/>
          <p:nvPr/>
        </p:nvSpPr>
        <p:spPr>
          <a:xfrm>
            <a:off x="6416746" y="2446716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D93BCAD-2E78-4BF4-A433-EAF365F67EA3}"/>
              </a:ext>
            </a:extLst>
          </p:cNvPr>
          <p:cNvSpPr/>
          <p:nvPr/>
        </p:nvSpPr>
        <p:spPr>
          <a:xfrm>
            <a:off x="6400986" y="2442418"/>
            <a:ext cx="581366" cy="581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CF518C8-F910-4405-97E4-9673D2860CEF}"/>
              </a:ext>
            </a:extLst>
          </p:cNvPr>
          <p:cNvSpPr txBox="1"/>
          <p:nvPr/>
        </p:nvSpPr>
        <p:spPr>
          <a:xfrm>
            <a:off x="7201353" y="2490709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F4AC1C7-F4EA-41B2-A9F9-EF4584362E26}"/>
              </a:ext>
            </a:extLst>
          </p:cNvPr>
          <p:cNvGrpSpPr/>
          <p:nvPr/>
        </p:nvGrpSpPr>
        <p:grpSpPr>
          <a:xfrm>
            <a:off x="6518781" y="2560379"/>
            <a:ext cx="345778" cy="345447"/>
            <a:chOff x="5492751" y="1401763"/>
            <a:chExt cx="1662112" cy="1660526"/>
          </a:xfrm>
          <a:solidFill>
            <a:schemeClr val="bg1"/>
          </a:solidFill>
        </p:grpSpPr>
        <p:sp>
          <p:nvSpPr>
            <p:cNvPr id="131" name="Freeform 17">
              <a:extLst>
                <a:ext uri="{FF2B5EF4-FFF2-40B4-BE49-F238E27FC236}">
                  <a16:creationId xmlns:a16="http://schemas.microsoft.com/office/drawing/2014/main" id="{B26B5C94-E835-48FB-B576-93B21DED6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1846263"/>
              <a:ext cx="812800" cy="920750"/>
            </a:xfrm>
            <a:custGeom>
              <a:avLst/>
              <a:gdLst>
                <a:gd name="T0" fmla="*/ 788 w 803"/>
                <a:gd name="T1" fmla="*/ 335 h 907"/>
                <a:gd name="T2" fmla="*/ 788 w 803"/>
                <a:gd name="T3" fmla="*/ 335 h 907"/>
                <a:gd name="T4" fmla="*/ 455 w 803"/>
                <a:gd name="T5" fmla="*/ 2 h 907"/>
                <a:gd name="T6" fmla="*/ 410 w 803"/>
                <a:gd name="T7" fmla="*/ 0 h 907"/>
                <a:gd name="T8" fmla="*/ 59 w 803"/>
                <a:gd name="T9" fmla="*/ 235 h 907"/>
                <a:gd name="T10" fmla="*/ 143 w 803"/>
                <a:gd name="T11" fmla="*/ 650 h 907"/>
                <a:gd name="T12" fmla="*/ 235 w 803"/>
                <a:gd name="T13" fmla="*/ 863 h 907"/>
                <a:gd name="T14" fmla="*/ 235 w 803"/>
                <a:gd name="T15" fmla="*/ 907 h 907"/>
                <a:gd name="T16" fmla="*/ 586 w 803"/>
                <a:gd name="T17" fmla="*/ 907 h 907"/>
                <a:gd name="T18" fmla="*/ 586 w 803"/>
                <a:gd name="T19" fmla="*/ 863 h 907"/>
                <a:gd name="T20" fmla="*/ 675 w 803"/>
                <a:gd name="T21" fmla="*/ 653 h 907"/>
                <a:gd name="T22" fmla="*/ 788 w 803"/>
                <a:gd name="T23" fmla="*/ 335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3" h="907">
                  <a:moveTo>
                    <a:pt x="788" y="335"/>
                  </a:moveTo>
                  <a:cubicBezTo>
                    <a:pt x="788" y="335"/>
                    <a:pt x="788" y="335"/>
                    <a:pt x="788" y="335"/>
                  </a:cubicBezTo>
                  <a:cubicBezTo>
                    <a:pt x="767" y="160"/>
                    <a:pt x="630" y="23"/>
                    <a:pt x="455" y="2"/>
                  </a:cubicBezTo>
                  <a:cubicBezTo>
                    <a:pt x="440" y="1"/>
                    <a:pt x="425" y="0"/>
                    <a:pt x="410" y="0"/>
                  </a:cubicBezTo>
                  <a:cubicBezTo>
                    <a:pt x="256" y="0"/>
                    <a:pt x="118" y="93"/>
                    <a:pt x="59" y="235"/>
                  </a:cubicBezTo>
                  <a:cubicBezTo>
                    <a:pt x="0" y="378"/>
                    <a:pt x="34" y="542"/>
                    <a:pt x="143" y="650"/>
                  </a:cubicBezTo>
                  <a:cubicBezTo>
                    <a:pt x="201" y="706"/>
                    <a:pt x="234" y="782"/>
                    <a:pt x="235" y="863"/>
                  </a:cubicBezTo>
                  <a:cubicBezTo>
                    <a:pt x="235" y="907"/>
                    <a:pt x="235" y="907"/>
                    <a:pt x="235" y="907"/>
                  </a:cubicBezTo>
                  <a:cubicBezTo>
                    <a:pt x="586" y="907"/>
                    <a:pt x="586" y="907"/>
                    <a:pt x="586" y="907"/>
                  </a:cubicBezTo>
                  <a:cubicBezTo>
                    <a:pt x="586" y="863"/>
                    <a:pt x="586" y="863"/>
                    <a:pt x="586" y="863"/>
                  </a:cubicBezTo>
                  <a:cubicBezTo>
                    <a:pt x="586" y="784"/>
                    <a:pt x="619" y="708"/>
                    <a:pt x="675" y="653"/>
                  </a:cubicBezTo>
                  <a:cubicBezTo>
                    <a:pt x="761" y="571"/>
                    <a:pt x="803" y="453"/>
                    <a:pt x="788" y="3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2" name="Freeform 18">
              <a:extLst>
                <a:ext uri="{FF2B5EF4-FFF2-40B4-BE49-F238E27FC236}">
                  <a16:creationId xmlns:a16="http://schemas.microsoft.com/office/drawing/2014/main" id="{38B59694-3A4B-4FF1-BF08-957C23E28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463" y="3003551"/>
              <a:ext cx="166688" cy="58738"/>
            </a:xfrm>
            <a:custGeom>
              <a:avLst/>
              <a:gdLst>
                <a:gd name="T0" fmla="*/ 83 w 165"/>
                <a:gd name="T1" fmla="*/ 58 h 58"/>
                <a:gd name="T2" fmla="*/ 165 w 165"/>
                <a:gd name="T3" fmla="*/ 0 h 58"/>
                <a:gd name="T4" fmla="*/ 0 w 165"/>
                <a:gd name="T5" fmla="*/ 0 h 58"/>
                <a:gd name="T6" fmla="*/ 83 w 165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58">
                  <a:moveTo>
                    <a:pt x="83" y="58"/>
                  </a:moveTo>
                  <a:cubicBezTo>
                    <a:pt x="120" y="58"/>
                    <a:pt x="153" y="35"/>
                    <a:pt x="1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35"/>
                    <a:pt x="46" y="58"/>
                    <a:pt x="83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3" name="Freeform 19">
              <a:extLst>
                <a:ext uri="{FF2B5EF4-FFF2-40B4-BE49-F238E27FC236}">
                  <a16:creationId xmlns:a16="http://schemas.microsoft.com/office/drawing/2014/main" id="{4BB54C64-8B73-457A-B997-7A5224109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376" y="2825751"/>
              <a:ext cx="296863" cy="117475"/>
            </a:xfrm>
            <a:custGeom>
              <a:avLst/>
              <a:gdLst>
                <a:gd name="T0" fmla="*/ 0 w 293"/>
                <a:gd name="T1" fmla="*/ 88 h 117"/>
                <a:gd name="T2" fmla="*/ 30 w 293"/>
                <a:gd name="T3" fmla="*/ 117 h 117"/>
                <a:gd name="T4" fmla="*/ 264 w 293"/>
                <a:gd name="T5" fmla="*/ 117 h 117"/>
                <a:gd name="T6" fmla="*/ 293 w 293"/>
                <a:gd name="T7" fmla="*/ 88 h 117"/>
                <a:gd name="T8" fmla="*/ 293 w 293"/>
                <a:gd name="T9" fmla="*/ 0 h 117"/>
                <a:gd name="T10" fmla="*/ 0 w 293"/>
                <a:gd name="T11" fmla="*/ 0 h 117"/>
                <a:gd name="T12" fmla="*/ 0 w 293"/>
                <a:gd name="T13" fmla="*/ 8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17">
                  <a:moveTo>
                    <a:pt x="0" y="88"/>
                  </a:moveTo>
                  <a:cubicBezTo>
                    <a:pt x="0" y="104"/>
                    <a:pt x="13" y="117"/>
                    <a:pt x="30" y="117"/>
                  </a:cubicBezTo>
                  <a:cubicBezTo>
                    <a:pt x="264" y="117"/>
                    <a:pt x="264" y="117"/>
                    <a:pt x="264" y="117"/>
                  </a:cubicBezTo>
                  <a:cubicBezTo>
                    <a:pt x="280" y="117"/>
                    <a:pt x="293" y="104"/>
                    <a:pt x="293" y="88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4" name="Freeform 20">
              <a:extLst>
                <a:ext uri="{FF2B5EF4-FFF2-40B4-BE49-F238E27FC236}">
                  <a16:creationId xmlns:a16="http://schemas.microsoft.com/office/drawing/2014/main" id="{52D1C578-61EA-435E-8B82-49441CBD1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1401763"/>
              <a:ext cx="119063" cy="266700"/>
            </a:xfrm>
            <a:custGeom>
              <a:avLst/>
              <a:gdLst>
                <a:gd name="T0" fmla="*/ 59 w 117"/>
                <a:gd name="T1" fmla="*/ 263 h 263"/>
                <a:gd name="T2" fmla="*/ 117 w 117"/>
                <a:gd name="T3" fmla="*/ 205 h 263"/>
                <a:gd name="T4" fmla="*/ 117 w 117"/>
                <a:gd name="T5" fmla="*/ 58 h 263"/>
                <a:gd name="T6" fmla="*/ 59 w 117"/>
                <a:gd name="T7" fmla="*/ 0 h 263"/>
                <a:gd name="T8" fmla="*/ 0 w 117"/>
                <a:gd name="T9" fmla="*/ 58 h 263"/>
                <a:gd name="T10" fmla="*/ 0 w 117"/>
                <a:gd name="T11" fmla="*/ 205 h 263"/>
                <a:gd name="T12" fmla="*/ 59 w 117"/>
                <a:gd name="T13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63">
                  <a:moveTo>
                    <a:pt x="59" y="263"/>
                  </a:moveTo>
                  <a:cubicBezTo>
                    <a:pt x="91" y="263"/>
                    <a:pt x="117" y="237"/>
                    <a:pt x="117" y="205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7" y="26"/>
                    <a:pt x="91" y="0"/>
                    <a:pt x="59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37"/>
                    <a:pt x="26" y="263"/>
                    <a:pt x="59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5" name="Freeform 21">
              <a:extLst>
                <a:ext uri="{FF2B5EF4-FFF2-40B4-BE49-F238E27FC236}">
                  <a16:creationId xmlns:a16="http://schemas.microsoft.com/office/drawing/2014/main" id="{B10FE41E-4E52-4F31-BA2A-516D4CC5C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713" y="1609726"/>
              <a:ext cx="223838" cy="227013"/>
            </a:xfrm>
            <a:custGeom>
              <a:avLst/>
              <a:gdLst>
                <a:gd name="T0" fmla="*/ 121 w 221"/>
                <a:gd name="T1" fmla="*/ 203 h 225"/>
                <a:gd name="T2" fmla="*/ 204 w 221"/>
                <a:gd name="T3" fmla="*/ 203 h 225"/>
                <a:gd name="T4" fmla="*/ 221 w 221"/>
                <a:gd name="T5" fmla="*/ 162 h 225"/>
                <a:gd name="T6" fmla="*/ 204 w 221"/>
                <a:gd name="T7" fmla="*/ 120 h 225"/>
                <a:gd name="T8" fmla="*/ 100 w 221"/>
                <a:gd name="T9" fmla="*/ 17 h 225"/>
                <a:gd name="T10" fmla="*/ 59 w 221"/>
                <a:gd name="T11" fmla="*/ 0 h 225"/>
                <a:gd name="T12" fmla="*/ 17 w 221"/>
                <a:gd name="T13" fmla="*/ 17 h 225"/>
                <a:gd name="T14" fmla="*/ 0 w 221"/>
                <a:gd name="T15" fmla="*/ 58 h 225"/>
                <a:gd name="T16" fmla="*/ 17 w 221"/>
                <a:gd name="T17" fmla="*/ 100 h 225"/>
                <a:gd name="T18" fmla="*/ 121 w 221"/>
                <a:gd name="T19" fmla="*/ 20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5">
                  <a:moveTo>
                    <a:pt x="121" y="203"/>
                  </a:moveTo>
                  <a:cubicBezTo>
                    <a:pt x="144" y="225"/>
                    <a:pt x="180" y="225"/>
                    <a:pt x="204" y="203"/>
                  </a:cubicBezTo>
                  <a:cubicBezTo>
                    <a:pt x="215" y="192"/>
                    <a:pt x="221" y="177"/>
                    <a:pt x="221" y="162"/>
                  </a:cubicBezTo>
                  <a:cubicBezTo>
                    <a:pt x="221" y="146"/>
                    <a:pt x="215" y="131"/>
                    <a:pt x="204" y="120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89" y="6"/>
                    <a:pt x="74" y="0"/>
                    <a:pt x="59" y="0"/>
                  </a:cubicBezTo>
                  <a:cubicBezTo>
                    <a:pt x="43" y="0"/>
                    <a:pt x="28" y="6"/>
                    <a:pt x="17" y="17"/>
                  </a:cubicBezTo>
                  <a:cubicBezTo>
                    <a:pt x="6" y="28"/>
                    <a:pt x="0" y="43"/>
                    <a:pt x="0" y="58"/>
                  </a:cubicBezTo>
                  <a:cubicBezTo>
                    <a:pt x="0" y="74"/>
                    <a:pt x="6" y="89"/>
                    <a:pt x="17" y="100"/>
                  </a:cubicBezTo>
                  <a:lnTo>
                    <a:pt x="121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6" name="Freeform 22">
              <a:extLst>
                <a:ext uri="{FF2B5EF4-FFF2-40B4-BE49-F238E27FC236}">
                  <a16:creationId xmlns:a16="http://schemas.microsoft.com/office/drawing/2014/main" id="{C8EDB1D6-CB23-45DA-B384-BFC967BA2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751" y="2173288"/>
              <a:ext cx="268288" cy="119063"/>
            </a:xfrm>
            <a:custGeom>
              <a:avLst/>
              <a:gdLst>
                <a:gd name="T0" fmla="*/ 264 w 264"/>
                <a:gd name="T1" fmla="*/ 58 h 117"/>
                <a:gd name="T2" fmla="*/ 205 w 264"/>
                <a:gd name="T3" fmla="*/ 0 h 117"/>
                <a:gd name="T4" fmla="*/ 59 w 264"/>
                <a:gd name="T5" fmla="*/ 0 h 117"/>
                <a:gd name="T6" fmla="*/ 0 w 264"/>
                <a:gd name="T7" fmla="*/ 58 h 117"/>
                <a:gd name="T8" fmla="*/ 59 w 264"/>
                <a:gd name="T9" fmla="*/ 117 h 117"/>
                <a:gd name="T10" fmla="*/ 205 w 264"/>
                <a:gd name="T11" fmla="*/ 117 h 117"/>
                <a:gd name="T12" fmla="*/ 264 w 264"/>
                <a:gd name="T13" fmla="*/ 5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17">
                  <a:moveTo>
                    <a:pt x="264" y="58"/>
                  </a:moveTo>
                  <a:cubicBezTo>
                    <a:pt x="264" y="26"/>
                    <a:pt x="238" y="0"/>
                    <a:pt x="20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1" y="26"/>
                    <a:pt x="0" y="58"/>
                  </a:cubicBezTo>
                  <a:cubicBezTo>
                    <a:pt x="1" y="90"/>
                    <a:pt x="27" y="117"/>
                    <a:pt x="59" y="117"/>
                  </a:cubicBezTo>
                  <a:cubicBezTo>
                    <a:pt x="205" y="117"/>
                    <a:pt x="205" y="117"/>
                    <a:pt x="205" y="117"/>
                  </a:cubicBezTo>
                  <a:cubicBezTo>
                    <a:pt x="238" y="117"/>
                    <a:pt x="264" y="90"/>
                    <a:pt x="26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7" name="Freeform 23">
              <a:extLst>
                <a:ext uri="{FF2B5EF4-FFF2-40B4-BE49-F238E27FC236}">
                  <a16:creationId xmlns:a16="http://schemas.microsoft.com/office/drawing/2014/main" id="{3F24EA13-B3D5-4741-99C7-BE5BA5F77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713" y="2628901"/>
              <a:ext cx="227013" cy="231775"/>
            </a:xfrm>
            <a:custGeom>
              <a:avLst/>
              <a:gdLst>
                <a:gd name="T0" fmla="*/ 177 w 224"/>
                <a:gd name="T1" fmla="*/ 5 h 229"/>
                <a:gd name="T2" fmla="*/ 121 w 224"/>
                <a:gd name="T3" fmla="*/ 20 h 229"/>
                <a:gd name="T4" fmla="*/ 17 w 224"/>
                <a:gd name="T5" fmla="*/ 124 h 229"/>
                <a:gd name="T6" fmla="*/ 0 w 224"/>
                <a:gd name="T7" fmla="*/ 165 h 229"/>
                <a:gd name="T8" fmla="*/ 17 w 224"/>
                <a:gd name="T9" fmla="*/ 206 h 229"/>
                <a:gd name="T10" fmla="*/ 100 w 224"/>
                <a:gd name="T11" fmla="*/ 206 h 229"/>
                <a:gd name="T12" fmla="*/ 204 w 224"/>
                <a:gd name="T13" fmla="*/ 103 h 229"/>
                <a:gd name="T14" fmla="*/ 219 w 224"/>
                <a:gd name="T15" fmla="*/ 46 h 229"/>
                <a:gd name="T16" fmla="*/ 177 w 224"/>
                <a:gd name="T17" fmla="*/ 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9">
                  <a:moveTo>
                    <a:pt x="177" y="5"/>
                  </a:moveTo>
                  <a:cubicBezTo>
                    <a:pt x="157" y="0"/>
                    <a:pt x="136" y="5"/>
                    <a:pt x="121" y="20"/>
                  </a:cubicBezTo>
                  <a:cubicBezTo>
                    <a:pt x="17" y="124"/>
                    <a:pt x="17" y="124"/>
                    <a:pt x="17" y="124"/>
                  </a:cubicBezTo>
                  <a:cubicBezTo>
                    <a:pt x="6" y="135"/>
                    <a:pt x="0" y="149"/>
                    <a:pt x="0" y="165"/>
                  </a:cubicBezTo>
                  <a:cubicBezTo>
                    <a:pt x="0" y="181"/>
                    <a:pt x="6" y="195"/>
                    <a:pt x="17" y="206"/>
                  </a:cubicBezTo>
                  <a:cubicBezTo>
                    <a:pt x="41" y="229"/>
                    <a:pt x="77" y="229"/>
                    <a:pt x="100" y="206"/>
                  </a:cubicBezTo>
                  <a:cubicBezTo>
                    <a:pt x="204" y="103"/>
                    <a:pt x="204" y="103"/>
                    <a:pt x="204" y="103"/>
                  </a:cubicBezTo>
                  <a:cubicBezTo>
                    <a:pt x="218" y="88"/>
                    <a:pt x="224" y="67"/>
                    <a:pt x="219" y="46"/>
                  </a:cubicBezTo>
                  <a:cubicBezTo>
                    <a:pt x="213" y="26"/>
                    <a:pt x="198" y="10"/>
                    <a:pt x="17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24">
              <a:extLst>
                <a:ext uri="{FF2B5EF4-FFF2-40B4-BE49-F238E27FC236}">
                  <a16:creationId xmlns:a16="http://schemas.microsoft.com/office/drawing/2014/main" id="{3EA8790D-79F5-4EA8-9D77-8A0094A3B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2628901"/>
              <a:ext cx="227013" cy="230188"/>
            </a:xfrm>
            <a:custGeom>
              <a:avLst/>
              <a:gdLst>
                <a:gd name="T0" fmla="*/ 104 w 224"/>
                <a:gd name="T1" fmla="*/ 20 h 228"/>
                <a:gd name="T2" fmla="*/ 47 w 224"/>
                <a:gd name="T3" fmla="*/ 5 h 228"/>
                <a:gd name="T4" fmla="*/ 6 w 224"/>
                <a:gd name="T5" fmla="*/ 46 h 228"/>
                <a:gd name="T6" fmla="*/ 21 w 224"/>
                <a:gd name="T7" fmla="*/ 103 h 228"/>
                <a:gd name="T8" fmla="*/ 124 w 224"/>
                <a:gd name="T9" fmla="*/ 206 h 228"/>
                <a:gd name="T10" fmla="*/ 207 w 224"/>
                <a:gd name="T11" fmla="*/ 206 h 228"/>
                <a:gd name="T12" fmla="*/ 224 w 224"/>
                <a:gd name="T13" fmla="*/ 165 h 228"/>
                <a:gd name="T14" fmla="*/ 207 w 224"/>
                <a:gd name="T15" fmla="*/ 124 h 228"/>
                <a:gd name="T16" fmla="*/ 104 w 224"/>
                <a:gd name="T17" fmla="*/ 2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8">
                  <a:moveTo>
                    <a:pt x="104" y="20"/>
                  </a:moveTo>
                  <a:cubicBezTo>
                    <a:pt x="89" y="5"/>
                    <a:pt x="67" y="0"/>
                    <a:pt x="47" y="5"/>
                  </a:cubicBezTo>
                  <a:cubicBezTo>
                    <a:pt x="27" y="10"/>
                    <a:pt x="11" y="26"/>
                    <a:pt x="6" y="46"/>
                  </a:cubicBezTo>
                  <a:cubicBezTo>
                    <a:pt x="0" y="67"/>
                    <a:pt x="6" y="88"/>
                    <a:pt x="21" y="103"/>
                  </a:cubicBezTo>
                  <a:cubicBezTo>
                    <a:pt x="124" y="206"/>
                    <a:pt x="124" y="206"/>
                    <a:pt x="124" y="206"/>
                  </a:cubicBezTo>
                  <a:cubicBezTo>
                    <a:pt x="147" y="228"/>
                    <a:pt x="184" y="228"/>
                    <a:pt x="207" y="206"/>
                  </a:cubicBezTo>
                  <a:cubicBezTo>
                    <a:pt x="218" y="195"/>
                    <a:pt x="224" y="181"/>
                    <a:pt x="224" y="165"/>
                  </a:cubicBezTo>
                  <a:cubicBezTo>
                    <a:pt x="224" y="149"/>
                    <a:pt x="218" y="135"/>
                    <a:pt x="207" y="124"/>
                  </a:cubicBezTo>
                  <a:lnTo>
                    <a:pt x="10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25">
              <a:extLst>
                <a:ext uri="{FF2B5EF4-FFF2-40B4-BE49-F238E27FC236}">
                  <a16:creationId xmlns:a16="http://schemas.microsoft.com/office/drawing/2014/main" id="{A2AA1A3A-6936-472F-9773-1CB5FE4FD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2173288"/>
              <a:ext cx="266700" cy="119063"/>
            </a:xfrm>
            <a:custGeom>
              <a:avLst/>
              <a:gdLst>
                <a:gd name="T0" fmla="*/ 204 w 263"/>
                <a:gd name="T1" fmla="*/ 0 h 117"/>
                <a:gd name="T2" fmla="*/ 58 w 263"/>
                <a:gd name="T3" fmla="*/ 0 h 117"/>
                <a:gd name="T4" fmla="*/ 0 w 263"/>
                <a:gd name="T5" fmla="*/ 58 h 117"/>
                <a:gd name="T6" fmla="*/ 58 w 263"/>
                <a:gd name="T7" fmla="*/ 117 h 117"/>
                <a:gd name="T8" fmla="*/ 204 w 263"/>
                <a:gd name="T9" fmla="*/ 117 h 117"/>
                <a:gd name="T10" fmla="*/ 263 w 263"/>
                <a:gd name="T11" fmla="*/ 58 h 117"/>
                <a:gd name="T12" fmla="*/ 204 w 263"/>
                <a:gd name="T1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117">
                  <a:moveTo>
                    <a:pt x="20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90"/>
                    <a:pt x="26" y="117"/>
                    <a:pt x="58" y="117"/>
                  </a:cubicBezTo>
                  <a:cubicBezTo>
                    <a:pt x="204" y="117"/>
                    <a:pt x="204" y="117"/>
                    <a:pt x="204" y="117"/>
                  </a:cubicBezTo>
                  <a:cubicBezTo>
                    <a:pt x="237" y="117"/>
                    <a:pt x="263" y="90"/>
                    <a:pt x="263" y="58"/>
                  </a:cubicBezTo>
                  <a:cubicBezTo>
                    <a:pt x="263" y="26"/>
                    <a:pt x="237" y="0"/>
                    <a:pt x="2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26">
              <a:extLst>
                <a:ext uri="{FF2B5EF4-FFF2-40B4-BE49-F238E27FC236}">
                  <a16:creationId xmlns:a16="http://schemas.microsoft.com/office/drawing/2014/main" id="{0FEF53B6-DEA3-4B37-BC38-71686CDCF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4651" y="1604963"/>
              <a:ext cx="227013" cy="231775"/>
            </a:xfrm>
            <a:custGeom>
              <a:avLst/>
              <a:gdLst>
                <a:gd name="T0" fmla="*/ 100 w 224"/>
                <a:gd name="T1" fmla="*/ 207 h 229"/>
                <a:gd name="T2" fmla="*/ 203 w 224"/>
                <a:gd name="T3" fmla="*/ 104 h 229"/>
                <a:gd name="T4" fmla="*/ 218 w 224"/>
                <a:gd name="T5" fmla="*/ 47 h 229"/>
                <a:gd name="T6" fmla="*/ 177 w 224"/>
                <a:gd name="T7" fmla="*/ 6 h 229"/>
                <a:gd name="T8" fmla="*/ 120 w 224"/>
                <a:gd name="T9" fmla="*/ 21 h 229"/>
                <a:gd name="T10" fmla="*/ 17 w 224"/>
                <a:gd name="T11" fmla="*/ 124 h 229"/>
                <a:gd name="T12" fmla="*/ 0 w 224"/>
                <a:gd name="T13" fmla="*/ 166 h 229"/>
                <a:gd name="T14" fmla="*/ 17 w 224"/>
                <a:gd name="T15" fmla="*/ 207 h 229"/>
                <a:gd name="T16" fmla="*/ 100 w 224"/>
                <a:gd name="T17" fmla="*/ 20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9">
                  <a:moveTo>
                    <a:pt x="100" y="207"/>
                  </a:moveTo>
                  <a:cubicBezTo>
                    <a:pt x="203" y="104"/>
                    <a:pt x="203" y="104"/>
                    <a:pt x="203" y="104"/>
                  </a:cubicBezTo>
                  <a:cubicBezTo>
                    <a:pt x="218" y="89"/>
                    <a:pt x="224" y="67"/>
                    <a:pt x="218" y="47"/>
                  </a:cubicBezTo>
                  <a:cubicBezTo>
                    <a:pt x="213" y="27"/>
                    <a:pt x="197" y="11"/>
                    <a:pt x="177" y="6"/>
                  </a:cubicBezTo>
                  <a:cubicBezTo>
                    <a:pt x="157" y="0"/>
                    <a:pt x="135" y="6"/>
                    <a:pt x="120" y="21"/>
                  </a:cubicBezTo>
                  <a:cubicBezTo>
                    <a:pt x="17" y="124"/>
                    <a:pt x="17" y="124"/>
                    <a:pt x="17" y="124"/>
                  </a:cubicBezTo>
                  <a:cubicBezTo>
                    <a:pt x="6" y="135"/>
                    <a:pt x="0" y="150"/>
                    <a:pt x="0" y="166"/>
                  </a:cubicBezTo>
                  <a:cubicBezTo>
                    <a:pt x="0" y="181"/>
                    <a:pt x="6" y="196"/>
                    <a:pt x="17" y="207"/>
                  </a:cubicBezTo>
                  <a:cubicBezTo>
                    <a:pt x="40" y="229"/>
                    <a:pt x="76" y="229"/>
                    <a:pt x="100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8325BB0D-14DF-44B4-86A4-A39D25271B45}"/>
              </a:ext>
            </a:extLst>
          </p:cNvPr>
          <p:cNvSpPr/>
          <p:nvPr/>
        </p:nvSpPr>
        <p:spPr>
          <a:xfrm>
            <a:off x="2070596" y="5515173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9C69265-6AE3-4DE9-B4A7-A38355C5082F}"/>
              </a:ext>
            </a:extLst>
          </p:cNvPr>
          <p:cNvSpPr/>
          <p:nvPr/>
        </p:nvSpPr>
        <p:spPr>
          <a:xfrm>
            <a:off x="2054836" y="5510876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F2C78C1-3CEC-43CB-A031-C9FC7D610C08}"/>
              </a:ext>
            </a:extLst>
          </p:cNvPr>
          <p:cNvSpPr txBox="1"/>
          <p:nvPr/>
        </p:nvSpPr>
        <p:spPr>
          <a:xfrm>
            <a:off x="2818619" y="5563339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sp>
        <p:nvSpPr>
          <p:cNvPr id="141" name="Freeform 27">
            <a:extLst>
              <a:ext uri="{FF2B5EF4-FFF2-40B4-BE49-F238E27FC236}">
                <a16:creationId xmlns:a16="http://schemas.microsoft.com/office/drawing/2014/main" id="{F7A8DB44-FB85-4F33-89AE-5F6D75E1CA40}"/>
              </a:ext>
            </a:extLst>
          </p:cNvPr>
          <p:cNvSpPr>
            <a:spLocks noEditPoints="1"/>
          </p:cNvSpPr>
          <p:nvPr/>
        </p:nvSpPr>
        <p:spPr bwMode="auto">
          <a:xfrm>
            <a:off x="2214409" y="5639899"/>
            <a:ext cx="262223" cy="323321"/>
          </a:xfrm>
          <a:custGeom>
            <a:avLst/>
            <a:gdLst>
              <a:gd name="T0" fmla="*/ 1066 w 1244"/>
              <a:gd name="T1" fmla="*/ 188 h 1532"/>
              <a:gd name="T2" fmla="*/ 587 w 1244"/>
              <a:gd name="T3" fmla="*/ 1 h 1532"/>
              <a:gd name="T4" fmla="*/ 181 w 1244"/>
              <a:gd name="T5" fmla="*/ 164 h 1532"/>
              <a:gd name="T6" fmla="*/ 61 w 1244"/>
              <a:gd name="T7" fmla="*/ 523 h 1532"/>
              <a:gd name="T8" fmla="*/ 80 w 1244"/>
              <a:gd name="T9" fmla="*/ 675 h 1532"/>
              <a:gd name="T10" fmla="*/ 3 w 1244"/>
              <a:gd name="T11" fmla="*/ 839 h 1532"/>
              <a:gd name="T12" fmla="*/ 67 w 1244"/>
              <a:gd name="T13" fmla="*/ 884 h 1532"/>
              <a:gd name="T14" fmla="*/ 79 w 1244"/>
              <a:gd name="T15" fmla="*/ 922 h 1532"/>
              <a:gd name="T16" fmla="*/ 79 w 1244"/>
              <a:gd name="T17" fmla="*/ 976 h 1532"/>
              <a:gd name="T18" fmla="*/ 110 w 1244"/>
              <a:gd name="T19" fmla="*/ 1001 h 1532"/>
              <a:gd name="T20" fmla="*/ 107 w 1244"/>
              <a:gd name="T21" fmla="*/ 1017 h 1532"/>
              <a:gd name="T22" fmla="*/ 118 w 1244"/>
              <a:gd name="T23" fmla="*/ 1071 h 1532"/>
              <a:gd name="T24" fmla="*/ 134 w 1244"/>
              <a:gd name="T25" fmla="*/ 1136 h 1532"/>
              <a:gd name="T26" fmla="*/ 148 w 1244"/>
              <a:gd name="T27" fmla="*/ 1219 h 1532"/>
              <a:gd name="T28" fmla="*/ 298 w 1244"/>
              <a:gd name="T29" fmla="*/ 1240 h 1532"/>
              <a:gd name="T30" fmla="*/ 463 w 1244"/>
              <a:gd name="T31" fmla="*/ 1272 h 1532"/>
              <a:gd name="T32" fmla="*/ 582 w 1244"/>
              <a:gd name="T33" fmla="*/ 1532 h 1532"/>
              <a:gd name="T34" fmla="*/ 1001 w 1244"/>
              <a:gd name="T35" fmla="*/ 1144 h 1532"/>
              <a:gd name="T36" fmla="*/ 1059 w 1244"/>
              <a:gd name="T37" fmla="*/ 854 h 1532"/>
              <a:gd name="T38" fmla="*/ 1207 w 1244"/>
              <a:gd name="T39" fmla="*/ 562 h 1532"/>
              <a:gd name="T40" fmla="*/ 1066 w 1244"/>
              <a:gd name="T41" fmla="*/ 188 h 1532"/>
              <a:gd name="T42" fmla="*/ 879 w 1244"/>
              <a:gd name="T43" fmla="*/ 814 h 1532"/>
              <a:gd name="T44" fmla="*/ 731 w 1244"/>
              <a:gd name="T45" fmla="*/ 702 h 1532"/>
              <a:gd name="T46" fmla="*/ 711 w 1244"/>
              <a:gd name="T47" fmla="*/ 703 h 1532"/>
              <a:gd name="T48" fmla="*/ 574 w 1244"/>
              <a:gd name="T49" fmla="*/ 552 h 1532"/>
              <a:gd name="T50" fmla="*/ 238 w 1244"/>
              <a:gd name="T51" fmla="*/ 462 h 1532"/>
              <a:gd name="T52" fmla="*/ 188 w 1244"/>
              <a:gd name="T53" fmla="*/ 378 h 1532"/>
              <a:gd name="T54" fmla="*/ 239 w 1244"/>
              <a:gd name="T55" fmla="*/ 219 h 1532"/>
              <a:gd name="T56" fmla="*/ 582 w 1244"/>
              <a:gd name="T57" fmla="*/ 82 h 1532"/>
              <a:gd name="T58" fmla="*/ 1006 w 1244"/>
              <a:gd name="T59" fmla="*/ 242 h 1532"/>
              <a:gd name="T60" fmla="*/ 1129 w 1244"/>
              <a:gd name="T61" fmla="*/ 527 h 1532"/>
              <a:gd name="T62" fmla="*/ 1131 w 1244"/>
              <a:gd name="T63" fmla="*/ 542 h 1532"/>
              <a:gd name="T64" fmla="*/ 879 w 1244"/>
              <a:gd name="T65" fmla="*/ 814 h 1532"/>
              <a:gd name="T66" fmla="*/ 879 w 1244"/>
              <a:gd name="T67" fmla="*/ 814 h 1532"/>
              <a:gd name="T68" fmla="*/ 879 w 1244"/>
              <a:gd name="T69" fmla="*/ 814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44" h="1532">
                <a:moveTo>
                  <a:pt x="1066" y="188"/>
                </a:moveTo>
                <a:cubicBezTo>
                  <a:pt x="980" y="92"/>
                  <a:pt x="867" y="3"/>
                  <a:pt x="587" y="1"/>
                </a:cubicBezTo>
                <a:cubicBezTo>
                  <a:pt x="477" y="0"/>
                  <a:pt x="311" y="26"/>
                  <a:pt x="181" y="164"/>
                </a:cubicBezTo>
                <a:cubicBezTo>
                  <a:pt x="102" y="247"/>
                  <a:pt x="44" y="352"/>
                  <a:pt x="61" y="523"/>
                </a:cubicBezTo>
                <a:cubicBezTo>
                  <a:pt x="64" y="560"/>
                  <a:pt x="117" y="603"/>
                  <a:pt x="80" y="675"/>
                </a:cubicBezTo>
                <a:cubicBezTo>
                  <a:pt x="80" y="675"/>
                  <a:pt x="0" y="816"/>
                  <a:pt x="3" y="839"/>
                </a:cubicBezTo>
                <a:cubicBezTo>
                  <a:pt x="3" y="839"/>
                  <a:pt x="1" y="882"/>
                  <a:pt x="67" y="884"/>
                </a:cubicBezTo>
                <a:cubicBezTo>
                  <a:pt x="67" y="884"/>
                  <a:pt x="84" y="886"/>
                  <a:pt x="79" y="922"/>
                </a:cubicBezTo>
                <a:cubicBezTo>
                  <a:pt x="79" y="976"/>
                  <a:pt x="79" y="976"/>
                  <a:pt x="79" y="976"/>
                </a:cubicBezTo>
                <a:cubicBezTo>
                  <a:pt x="79" y="976"/>
                  <a:pt x="81" y="992"/>
                  <a:pt x="110" y="1001"/>
                </a:cubicBezTo>
                <a:cubicBezTo>
                  <a:pt x="110" y="1001"/>
                  <a:pt x="115" y="1007"/>
                  <a:pt x="107" y="1017"/>
                </a:cubicBezTo>
                <a:cubicBezTo>
                  <a:pt x="107" y="1017"/>
                  <a:pt x="92" y="1034"/>
                  <a:pt x="118" y="1071"/>
                </a:cubicBezTo>
                <a:cubicBezTo>
                  <a:pt x="128" y="1085"/>
                  <a:pt x="143" y="1102"/>
                  <a:pt x="134" y="1136"/>
                </a:cubicBezTo>
                <a:cubicBezTo>
                  <a:pt x="134" y="1136"/>
                  <a:pt x="121" y="1203"/>
                  <a:pt x="148" y="1219"/>
                </a:cubicBezTo>
                <a:cubicBezTo>
                  <a:pt x="148" y="1219"/>
                  <a:pt x="177" y="1254"/>
                  <a:pt x="298" y="1240"/>
                </a:cubicBezTo>
                <a:cubicBezTo>
                  <a:pt x="340" y="1234"/>
                  <a:pt x="417" y="1214"/>
                  <a:pt x="463" y="1272"/>
                </a:cubicBezTo>
                <a:cubicBezTo>
                  <a:pt x="463" y="1272"/>
                  <a:pt x="574" y="1482"/>
                  <a:pt x="582" y="1532"/>
                </a:cubicBezTo>
                <a:cubicBezTo>
                  <a:pt x="582" y="1532"/>
                  <a:pt x="771" y="1196"/>
                  <a:pt x="1001" y="1144"/>
                </a:cubicBezTo>
                <a:cubicBezTo>
                  <a:pt x="1001" y="1144"/>
                  <a:pt x="945" y="1018"/>
                  <a:pt x="1059" y="854"/>
                </a:cubicBezTo>
                <a:cubicBezTo>
                  <a:pt x="1059" y="854"/>
                  <a:pt x="1202" y="665"/>
                  <a:pt x="1207" y="562"/>
                </a:cubicBezTo>
                <a:cubicBezTo>
                  <a:pt x="1207" y="562"/>
                  <a:pt x="1244" y="387"/>
                  <a:pt x="1066" y="188"/>
                </a:cubicBezTo>
                <a:close/>
                <a:moveTo>
                  <a:pt x="879" y="814"/>
                </a:moveTo>
                <a:cubicBezTo>
                  <a:pt x="782" y="817"/>
                  <a:pt x="777" y="752"/>
                  <a:pt x="731" y="702"/>
                </a:cubicBezTo>
                <a:cubicBezTo>
                  <a:pt x="725" y="702"/>
                  <a:pt x="718" y="703"/>
                  <a:pt x="711" y="703"/>
                </a:cubicBezTo>
                <a:cubicBezTo>
                  <a:pt x="597" y="706"/>
                  <a:pt x="618" y="585"/>
                  <a:pt x="574" y="552"/>
                </a:cubicBezTo>
                <a:cubicBezTo>
                  <a:pt x="467" y="473"/>
                  <a:pt x="317" y="542"/>
                  <a:pt x="238" y="462"/>
                </a:cubicBezTo>
                <a:cubicBezTo>
                  <a:pt x="213" y="436"/>
                  <a:pt x="191" y="411"/>
                  <a:pt x="188" y="378"/>
                </a:cubicBezTo>
                <a:cubicBezTo>
                  <a:pt x="180" y="297"/>
                  <a:pt x="199" y="262"/>
                  <a:pt x="239" y="219"/>
                </a:cubicBezTo>
                <a:cubicBezTo>
                  <a:pt x="346" y="106"/>
                  <a:pt x="485" y="82"/>
                  <a:pt x="582" y="82"/>
                </a:cubicBezTo>
                <a:cubicBezTo>
                  <a:pt x="843" y="84"/>
                  <a:pt x="934" y="162"/>
                  <a:pt x="1006" y="242"/>
                </a:cubicBezTo>
                <a:cubicBezTo>
                  <a:pt x="1124" y="373"/>
                  <a:pt x="1131" y="487"/>
                  <a:pt x="1129" y="527"/>
                </a:cubicBezTo>
                <a:cubicBezTo>
                  <a:pt x="1130" y="532"/>
                  <a:pt x="1131" y="537"/>
                  <a:pt x="1131" y="542"/>
                </a:cubicBezTo>
                <a:cubicBezTo>
                  <a:pt x="1131" y="692"/>
                  <a:pt x="1018" y="809"/>
                  <a:pt x="879" y="814"/>
                </a:cubicBezTo>
                <a:close/>
                <a:moveTo>
                  <a:pt x="879" y="814"/>
                </a:moveTo>
                <a:cubicBezTo>
                  <a:pt x="879" y="814"/>
                  <a:pt x="879" y="814"/>
                  <a:pt x="879" y="81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4D9619C-C329-4683-9A7C-EDE78A909560}"/>
              </a:ext>
            </a:extLst>
          </p:cNvPr>
          <p:cNvSpPr/>
          <p:nvPr/>
        </p:nvSpPr>
        <p:spPr>
          <a:xfrm>
            <a:off x="2070596" y="3980944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B88EC6B-9E80-484B-AB8B-73F4F7804D29}"/>
              </a:ext>
            </a:extLst>
          </p:cNvPr>
          <p:cNvSpPr/>
          <p:nvPr/>
        </p:nvSpPr>
        <p:spPr>
          <a:xfrm>
            <a:off x="2054836" y="3976646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335B44-3CD9-4567-A3A1-A5BDA5361BF2}"/>
              </a:ext>
            </a:extLst>
          </p:cNvPr>
          <p:cNvSpPr txBox="1"/>
          <p:nvPr/>
        </p:nvSpPr>
        <p:spPr>
          <a:xfrm>
            <a:off x="2818619" y="4030363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8367132-6604-46CA-90F7-3D98BA5BAE14}"/>
              </a:ext>
            </a:extLst>
          </p:cNvPr>
          <p:cNvGrpSpPr/>
          <p:nvPr/>
        </p:nvGrpSpPr>
        <p:grpSpPr>
          <a:xfrm>
            <a:off x="2202192" y="4135318"/>
            <a:ext cx="265412" cy="255181"/>
            <a:chOff x="1433513" y="1339851"/>
            <a:chExt cx="1441450" cy="1385888"/>
          </a:xfrm>
          <a:solidFill>
            <a:schemeClr val="bg1"/>
          </a:solidFill>
        </p:grpSpPr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FBD10F4E-1BA9-4582-BB96-6FFE9B8E0E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5313" y="1339851"/>
              <a:ext cx="1009650" cy="1385888"/>
            </a:xfrm>
            <a:custGeom>
              <a:avLst/>
              <a:gdLst>
                <a:gd name="T0" fmla="*/ 947 w 996"/>
                <a:gd name="T1" fmla="*/ 759 h 1366"/>
                <a:gd name="T2" fmla="*/ 996 w 996"/>
                <a:gd name="T3" fmla="*/ 626 h 1366"/>
                <a:gd name="T4" fmla="*/ 945 w 996"/>
                <a:gd name="T5" fmla="*/ 506 h 1366"/>
                <a:gd name="T6" fmla="*/ 825 w 996"/>
                <a:gd name="T7" fmla="*/ 455 h 1366"/>
                <a:gd name="T8" fmla="*/ 579 w 996"/>
                <a:gd name="T9" fmla="*/ 455 h 1366"/>
                <a:gd name="T10" fmla="*/ 586 w 996"/>
                <a:gd name="T11" fmla="*/ 434 h 1366"/>
                <a:gd name="T12" fmla="*/ 596 w 996"/>
                <a:gd name="T13" fmla="*/ 415 h 1366"/>
                <a:gd name="T14" fmla="*/ 605 w 996"/>
                <a:gd name="T15" fmla="*/ 399 h 1366"/>
                <a:gd name="T16" fmla="*/ 629 w 996"/>
                <a:gd name="T17" fmla="*/ 349 h 1366"/>
                <a:gd name="T18" fmla="*/ 646 w 996"/>
                <a:gd name="T19" fmla="*/ 295 h 1366"/>
                <a:gd name="T20" fmla="*/ 654 w 996"/>
                <a:gd name="T21" fmla="*/ 228 h 1366"/>
                <a:gd name="T22" fmla="*/ 654 w 996"/>
                <a:gd name="T23" fmla="*/ 193 h 1366"/>
                <a:gd name="T24" fmla="*/ 650 w 996"/>
                <a:gd name="T25" fmla="*/ 153 h 1366"/>
                <a:gd name="T26" fmla="*/ 639 w 996"/>
                <a:gd name="T27" fmla="*/ 109 h 1366"/>
                <a:gd name="T28" fmla="*/ 617 w 996"/>
                <a:gd name="T29" fmla="*/ 68 h 1366"/>
                <a:gd name="T30" fmla="*/ 582 w 996"/>
                <a:gd name="T31" fmla="*/ 32 h 1366"/>
                <a:gd name="T32" fmla="*/ 529 w 996"/>
                <a:gd name="T33" fmla="*/ 9 h 1366"/>
                <a:gd name="T34" fmla="*/ 455 w 996"/>
                <a:gd name="T35" fmla="*/ 0 h 1366"/>
                <a:gd name="T36" fmla="*/ 415 w 996"/>
                <a:gd name="T37" fmla="*/ 17 h 1366"/>
                <a:gd name="T38" fmla="*/ 385 w 996"/>
                <a:gd name="T39" fmla="*/ 61 h 1366"/>
                <a:gd name="T40" fmla="*/ 367 w 996"/>
                <a:gd name="T41" fmla="*/ 108 h 1366"/>
                <a:gd name="T42" fmla="*/ 356 w 996"/>
                <a:gd name="T43" fmla="*/ 162 h 1366"/>
                <a:gd name="T44" fmla="*/ 344 w 996"/>
                <a:gd name="T45" fmla="*/ 216 h 1366"/>
                <a:gd name="T46" fmla="*/ 329 w 996"/>
                <a:gd name="T47" fmla="*/ 259 h 1366"/>
                <a:gd name="T48" fmla="*/ 301 w 996"/>
                <a:gd name="T49" fmla="*/ 302 h 1366"/>
                <a:gd name="T50" fmla="*/ 211 w 996"/>
                <a:gd name="T51" fmla="*/ 408 h 1366"/>
                <a:gd name="T52" fmla="*/ 121 w 996"/>
                <a:gd name="T53" fmla="*/ 516 h 1366"/>
                <a:gd name="T54" fmla="*/ 54 w 996"/>
                <a:gd name="T55" fmla="*/ 568 h 1366"/>
                <a:gd name="T56" fmla="*/ 16 w 996"/>
                <a:gd name="T57" fmla="*/ 587 h 1366"/>
                <a:gd name="T58" fmla="*/ 0 w 996"/>
                <a:gd name="T59" fmla="*/ 625 h 1366"/>
                <a:gd name="T60" fmla="*/ 0 w 996"/>
                <a:gd name="T61" fmla="*/ 1196 h 1366"/>
                <a:gd name="T62" fmla="*/ 16 w 996"/>
                <a:gd name="T63" fmla="*/ 1235 h 1366"/>
                <a:gd name="T64" fmla="*/ 57 w 996"/>
                <a:gd name="T65" fmla="*/ 1253 h 1366"/>
                <a:gd name="T66" fmla="*/ 197 w 996"/>
                <a:gd name="T67" fmla="*/ 1292 h 1366"/>
                <a:gd name="T68" fmla="*/ 304 w 996"/>
                <a:gd name="T69" fmla="*/ 1327 h 1366"/>
                <a:gd name="T70" fmla="*/ 412 w 996"/>
                <a:gd name="T71" fmla="*/ 1353 h 1366"/>
                <a:gd name="T72" fmla="*/ 540 w 996"/>
                <a:gd name="T73" fmla="*/ 1366 h 1366"/>
                <a:gd name="T74" fmla="*/ 655 w 996"/>
                <a:gd name="T75" fmla="*/ 1366 h 1366"/>
                <a:gd name="T76" fmla="*/ 830 w 996"/>
                <a:gd name="T77" fmla="*/ 1297 h 1366"/>
                <a:gd name="T78" fmla="*/ 874 w 996"/>
                <a:gd name="T79" fmla="*/ 1136 h 1366"/>
                <a:gd name="T80" fmla="*/ 922 w 996"/>
                <a:gd name="T81" fmla="*/ 1052 h 1366"/>
                <a:gd name="T82" fmla="*/ 922 w 996"/>
                <a:gd name="T83" fmla="*/ 948 h 1366"/>
                <a:gd name="T84" fmla="*/ 960 w 996"/>
                <a:gd name="T85" fmla="*/ 826 h 1366"/>
                <a:gd name="T86" fmla="*/ 947 w 996"/>
                <a:gd name="T87" fmla="*/ 759 h 1366"/>
                <a:gd name="T88" fmla="*/ 947 w 996"/>
                <a:gd name="T89" fmla="*/ 759 h 1366"/>
                <a:gd name="T90" fmla="*/ 947 w 996"/>
                <a:gd name="T91" fmla="*/ 759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6" h="1366">
                  <a:moveTo>
                    <a:pt x="947" y="759"/>
                  </a:moveTo>
                  <a:cubicBezTo>
                    <a:pt x="980" y="721"/>
                    <a:pt x="996" y="677"/>
                    <a:pt x="996" y="626"/>
                  </a:cubicBezTo>
                  <a:cubicBezTo>
                    <a:pt x="996" y="580"/>
                    <a:pt x="979" y="540"/>
                    <a:pt x="945" y="506"/>
                  </a:cubicBezTo>
                  <a:cubicBezTo>
                    <a:pt x="912" y="472"/>
                    <a:pt x="871" y="455"/>
                    <a:pt x="825" y="455"/>
                  </a:cubicBezTo>
                  <a:cubicBezTo>
                    <a:pt x="579" y="455"/>
                    <a:pt x="579" y="455"/>
                    <a:pt x="579" y="455"/>
                  </a:cubicBezTo>
                  <a:cubicBezTo>
                    <a:pt x="581" y="447"/>
                    <a:pt x="584" y="440"/>
                    <a:pt x="586" y="434"/>
                  </a:cubicBezTo>
                  <a:cubicBezTo>
                    <a:pt x="588" y="428"/>
                    <a:pt x="592" y="422"/>
                    <a:pt x="596" y="415"/>
                  </a:cubicBezTo>
                  <a:cubicBezTo>
                    <a:pt x="600" y="407"/>
                    <a:pt x="603" y="402"/>
                    <a:pt x="605" y="399"/>
                  </a:cubicBezTo>
                  <a:cubicBezTo>
                    <a:pt x="615" y="378"/>
                    <a:pt x="623" y="362"/>
                    <a:pt x="629" y="349"/>
                  </a:cubicBezTo>
                  <a:cubicBezTo>
                    <a:pt x="635" y="336"/>
                    <a:pt x="640" y="318"/>
                    <a:pt x="646" y="295"/>
                  </a:cubicBezTo>
                  <a:cubicBezTo>
                    <a:pt x="652" y="273"/>
                    <a:pt x="654" y="250"/>
                    <a:pt x="654" y="228"/>
                  </a:cubicBezTo>
                  <a:cubicBezTo>
                    <a:pt x="654" y="213"/>
                    <a:pt x="654" y="202"/>
                    <a:pt x="654" y="193"/>
                  </a:cubicBezTo>
                  <a:cubicBezTo>
                    <a:pt x="654" y="184"/>
                    <a:pt x="652" y="171"/>
                    <a:pt x="650" y="153"/>
                  </a:cubicBezTo>
                  <a:cubicBezTo>
                    <a:pt x="647" y="135"/>
                    <a:pt x="643" y="120"/>
                    <a:pt x="639" y="109"/>
                  </a:cubicBezTo>
                  <a:cubicBezTo>
                    <a:pt x="634" y="97"/>
                    <a:pt x="627" y="83"/>
                    <a:pt x="617" y="68"/>
                  </a:cubicBezTo>
                  <a:cubicBezTo>
                    <a:pt x="608" y="54"/>
                    <a:pt x="596" y="42"/>
                    <a:pt x="582" y="32"/>
                  </a:cubicBezTo>
                  <a:cubicBezTo>
                    <a:pt x="568" y="23"/>
                    <a:pt x="550" y="16"/>
                    <a:pt x="529" y="9"/>
                  </a:cubicBezTo>
                  <a:cubicBezTo>
                    <a:pt x="507" y="3"/>
                    <a:pt x="482" y="0"/>
                    <a:pt x="455" y="0"/>
                  </a:cubicBezTo>
                  <a:cubicBezTo>
                    <a:pt x="440" y="0"/>
                    <a:pt x="426" y="6"/>
                    <a:pt x="415" y="17"/>
                  </a:cubicBezTo>
                  <a:cubicBezTo>
                    <a:pt x="403" y="29"/>
                    <a:pt x="393" y="44"/>
                    <a:pt x="385" y="61"/>
                  </a:cubicBezTo>
                  <a:cubicBezTo>
                    <a:pt x="377" y="79"/>
                    <a:pt x="371" y="95"/>
                    <a:pt x="367" y="108"/>
                  </a:cubicBezTo>
                  <a:cubicBezTo>
                    <a:pt x="364" y="121"/>
                    <a:pt x="360" y="139"/>
                    <a:pt x="356" y="162"/>
                  </a:cubicBezTo>
                  <a:cubicBezTo>
                    <a:pt x="351" y="187"/>
                    <a:pt x="347" y="205"/>
                    <a:pt x="344" y="216"/>
                  </a:cubicBezTo>
                  <a:cubicBezTo>
                    <a:pt x="342" y="227"/>
                    <a:pt x="336" y="241"/>
                    <a:pt x="329" y="259"/>
                  </a:cubicBezTo>
                  <a:cubicBezTo>
                    <a:pt x="321" y="277"/>
                    <a:pt x="312" y="291"/>
                    <a:pt x="301" y="302"/>
                  </a:cubicBezTo>
                  <a:cubicBezTo>
                    <a:pt x="282" y="321"/>
                    <a:pt x="252" y="357"/>
                    <a:pt x="211" y="408"/>
                  </a:cubicBezTo>
                  <a:cubicBezTo>
                    <a:pt x="182" y="446"/>
                    <a:pt x="152" y="482"/>
                    <a:pt x="121" y="516"/>
                  </a:cubicBezTo>
                  <a:cubicBezTo>
                    <a:pt x="91" y="550"/>
                    <a:pt x="68" y="567"/>
                    <a:pt x="54" y="568"/>
                  </a:cubicBezTo>
                  <a:cubicBezTo>
                    <a:pt x="39" y="570"/>
                    <a:pt x="26" y="576"/>
                    <a:pt x="16" y="587"/>
                  </a:cubicBezTo>
                  <a:cubicBezTo>
                    <a:pt x="5" y="598"/>
                    <a:pt x="0" y="611"/>
                    <a:pt x="0" y="625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211"/>
                    <a:pt x="5" y="1224"/>
                    <a:pt x="16" y="1235"/>
                  </a:cubicBezTo>
                  <a:cubicBezTo>
                    <a:pt x="28" y="1246"/>
                    <a:pt x="41" y="1252"/>
                    <a:pt x="57" y="1253"/>
                  </a:cubicBezTo>
                  <a:cubicBezTo>
                    <a:pt x="77" y="1253"/>
                    <a:pt x="124" y="1266"/>
                    <a:pt x="197" y="1292"/>
                  </a:cubicBezTo>
                  <a:cubicBezTo>
                    <a:pt x="243" y="1307"/>
                    <a:pt x="278" y="1319"/>
                    <a:pt x="304" y="1327"/>
                  </a:cubicBezTo>
                  <a:cubicBezTo>
                    <a:pt x="330" y="1335"/>
                    <a:pt x="366" y="1343"/>
                    <a:pt x="412" y="1353"/>
                  </a:cubicBezTo>
                  <a:cubicBezTo>
                    <a:pt x="459" y="1362"/>
                    <a:pt x="501" y="1366"/>
                    <a:pt x="540" y="1366"/>
                  </a:cubicBezTo>
                  <a:cubicBezTo>
                    <a:pt x="655" y="1366"/>
                    <a:pt x="655" y="1366"/>
                    <a:pt x="655" y="1366"/>
                  </a:cubicBezTo>
                  <a:cubicBezTo>
                    <a:pt x="734" y="1365"/>
                    <a:pt x="792" y="1342"/>
                    <a:pt x="830" y="1297"/>
                  </a:cubicBezTo>
                  <a:cubicBezTo>
                    <a:pt x="865" y="1256"/>
                    <a:pt x="879" y="1202"/>
                    <a:pt x="874" y="1136"/>
                  </a:cubicBezTo>
                  <a:cubicBezTo>
                    <a:pt x="897" y="1114"/>
                    <a:pt x="913" y="1086"/>
                    <a:pt x="922" y="1052"/>
                  </a:cubicBezTo>
                  <a:cubicBezTo>
                    <a:pt x="932" y="1016"/>
                    <a:pt x="932" y="982"/>
                    <a:pt x="922" y="948"/>
                  </a:cubicBezTo>
                  <a:cubicBezTo>
                    <a:pt x="949" y="912"/>
                    <a:pt x="962" y="872"/>
                    <a:pt x="960" y="826"/>
                  </a:cubicBezTo>
                  <a:cubicBezTo>
                    <a:pt x="960" y="807"/>
                    <a:pt x="956" y="785"/>
                    <a:pt x="947" y="759"/>
                  </a:cubicBezTo>
                  <a:close/>
                  <a:moveTo>
                    <a:pt x="947" y="759"/>
                  </a:moveTo>
                  <a:cubicBezTo>
                    <a:pt x="947" y="759"/>
                    <a:pt x="947" y="759"/>
                    <a:pt x="947" y="7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7FB91769-53A5-40EB-B4A8-7E2528E86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3513" y="1917701"/>
              <a:ext cx="374650" cy="693738"/>
            </a:xfrm>
            <a:custGeom>
              <a:avLst/>
              <a:gdLst>
                <a:gd name="T0" fmla="*/ 313 w 370"/>
                <a:gd name="T1" fmla="*/ 0 h 684"/>
                <a:gd name="T2" fmla="*/ 57 w 370"/>
                <a:gd name="T3" fmla="*/ 0 h 684"/>
                <a:gd name="T4" fmla="*/ 17 w 370"/>
                <a:gd name="T5" fmla="*/ 17 h 684"/>
                <a:gd name="T6" fmla="*/ 0 w 370"/>
                <a:gd name="T7" fmla="*/ 57 h 684"/>
                <a:gd name="T8" fmla="*/ 0 w 370"/>
                <a:gd name="T9" fmla="*/ 627 h 684"/>
                <a:gd name="T10" fmla="*/ 17 w 370"/>
                <a:gd name="T11" fmla="*/ 667 h 684"/>
                <a:gd name="T12" fmla="*/ 57 w 370"/>
                <a:gd name="T13" fmla="*/ 684 h 684"/>
                <a:gd name="T14" fmla="*/ 313 w 370"/>
                <a:gd name="T15" fmla="*/ 684 h 684"/>
                <a:gd name="T16" fmla="*/ 353 w 370"/>
                <a:gd name="T17" fmla="*/ 667 h 684"/>
                <a:gd name="T18" fmla="*/ 370 w 370"/>
                <a:gd name="T19" fmla="*/ 627 h 684"/>
                <a:gd name="T20" fmla="*/ 370 w 370"/>
                <a:gd name="T21" fmla="*/ 57 h 684"/>
                <a:gd name="T22" fmla="*/ 353 w 370"/>
                <a:gd name="T23" fmla="*/ 17 h 684"/>
                <a:gd name="T24" fmla="*/ 313 w 370"/>
                <a:gd name="T25" fmla="*/ 0 h 684"/>
                <a:gd name="T26" fmla="*/ 210 w 370"/>
                <a:gd name="T27" fmla="*/ 553 h 684"/>
                <a:gd name="T28" fmla="*/ 170 w 370"/>
                <a:gd name="T29" fmla="*/ 570 h 684"/>
                <a:gd name="T30" fmla="*/ 130 w 370"/>
                <a:gd name="T31" fmla="*/ 553 h 684"/>
                <a:gd name="T32" fmla="*/ 113 w 370"/>
                <a:gd name="T33" fmla="*/ 513 h 684"/>
                <a:gd name="T34" fmla="*/ 130 w 370"/>
                <a:gd name="T35" fmla="*/ 473 h 684"/>
                <a:gd name="T36" fmla="*/ 170 w 370"/>
                <a:gd name="T37" fmla="*/ 456 h 684"/>
                <a:gd name="T38" fmla="*/ 210 w 370"/>
                <a:gd name="T39" fmla="*/ 473 h 684"/>
                <a:gd name="T40" fmla="*/ 227 w 370"/>
                <a:gd name="T41" fmla="*/ 513 h 684"/>
                <a:gd name="T42" fmla="*/ 210 w 370"/>
                <a:gd name="T43" fmla="*/ 553 h 684"/>
                <a:gd name="T44" fmla="*/ 210 w 370"/>
                <a:gd name="T45" fmla="*/ 553 h 684"/>
                <a:gd name="T46" fmla="*/ 210 w 370"/>
                <a:gd name="T47" fmla="*/ 55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0" h="684">
                  <a:moveTo>
                    <a:pt x="31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41" y="0"/>
                    <a:pt x="28" y="6"/>
                    <a:pt x="17" y="17"/>
                  </a:cubicBezTo>
                  <a:cubicBezTo>
                    <a:pt x="5" y="29"/>
                    <a:pt x="0" y="42"/>
                    <a:pt x="0" y="57"/>
                  </a:cubicBezTo>
                  <a:cubicBezTo>
                    <a:pt x="0" y="627"/>
                    <a:pt x="0" y="627"/>
                    <a:pt x="0" y="627"/>
                  </a:cubicBezTo>
                  <a:cubicBezTo>
                    <a:pt x="0" y="642"/>
                    <a:pt x="5" y="655"/>
                    <a:pt x="17" y="667"/>
                  </a:cubicBezTo>
                  <a:cubicBezTo>
                    <a:pt x="28" y="678"/>
                    <a:pt x="41" y="684"/>
                    <a:pt x="57" y="684"/>
                  </a:cubicBezTo>
                  <a:cubicBezTo>
                    <a:pt x="313" y="684"/>
                    <a:pt x="313" y="684"/>
                    <a:pt x="313" y="684"/>
                  </a:cubicBezTo>
                  <a:cubicBezTo>
                    <a:pt x="328" y="684"/>
                    <a:pt x="341" y="678"/>
                    <a:pt x="353" y="667"/>
                  </a:cubicBezTo>
                  <a:cubicBezTo>
                    <a:pt x="364" y="655"/>
                    <a:pt x="370" y="642"/>
                    <a:pt x="370" y="627"/>
                  </a:cubicBezTo>
                  <a:cubicBezTo>
                    <a:pt x="370" y="57"/>
                    <a:pt x="370" y="57"/>
                    <a:pt x="370" y="57"/>
                  </a:cubicBezTo>
                  <a:cubicBezTo>
                    <a:pt x="370" y="42"/>
                    <a:pt x="364" y="29"/>
                    <a:pt x="353" y="17"/>
                  </a:cubicBezTo>
                  <a:cubicBezTo>
                    <a:pt x="342" y="6"/>
                    <a:pt x="328" y="0"/>
                    <a:pt x="313" y="0"/>
                  </a:cubicBezTo>
                  <a:close/>
                  <a:moveTo>
                    <a:pt x="210" y="553"/>
                  </a:moveTo>
                  <a:cubicBezTo>
                    <a:pt x="199" y="564"/>
                    <a:pt x="186" y="570"/>
                    <a:pt x="170" y="570"/>
                  </a:cubicBezTo>
                  <a:cubicBezTo>
                    <a:pt x="154" y="570"/>
                    <a:pt x="141" y="564"/>
                    <a:pt x="130" y="553"/>
                  </a:cubicBezTo>
                  <a:cubicBezTo>
                    <a:pt x="119" y="542"/>
                    <a:pt x="113" y="529"/>
                    <a:pt x="113" y="513"/>
                  </a:cubicBezTo>
                  <a:cubicBezTo>
                    <a:pt x="113" y="497"/>
                    <a:pt x="119" y="484"/>
                    <a:pt x="130" y="473"/>
                  </a:cubicBezTo>
                  <a:cubicBezTo>
                    <a:pt x="141" y="461"/>
                    <a:pt x="154" y="456"/>
                    <a:pt x="170" y="456"/>
                  </a:cubicBezTo>
                  <a:cubicBezTo>
                    <a:pt x="186" y="456"/>
                    <a:pt x="199" y="461"/>
                    <a:pt x="210" y="473"/>
                  </a:cubicBezTo>
                  <a:cubicBezTo>
                    <a:pt x="222" y="484"/>
                    <a:pt x="227" y="497"/>
                    <a:pt x="227" y="513"/>
                  </a:cubicBezTo>
                  <a:cubicBezTo>
                    <a:pt x="227" y="529"/>
                    <a:pt x="222" y="542"/>
                    <a:pt x="210" y="553"/>
                  </a:cubicBezTo>
                  <a:close/>
                  <a:moveTo>
                    <a:pt x="210" y="553"/>
                  </a:moveTo>
                  <a:cubicBezTo>
                    <a:pt x="210" y="553"/>
                    <a:pt x="210" y="553"/>
                    <a:pt x="210" y="5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792893E-438C-4F5B-B05B-A73F50BF703F}"/>
              </a:ext>
            </a:extLst>
          </p:cNvPr>
          <p:cNvSpPr/>
          <p:nvPr/>
        </p:nvSpPr>
        <p:spPr>
          <a:xfrm>
            <a:off x="2070596" y="3213830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5F6A46-9C5C-465A-9A0B-51674E5A50DB}"/>
              </a:ext>
            </a:extLst>
          </p:cNvPr>
          <p:cNvSpPr/>
          <p:nvPr/>
        </p:nvSpPr>
        <p:spPr>
          <a:xfrm>
            <a:off x="2054836" y="3209532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627A563-1D72-4E56-96E6-15CEFA9F4C63}"/>
              </a:ext>
            </a:extLst>
          </p:cNvPr>
          <p:cNvSpPr txBox="1"/>
          <p:nvPr/>
        </p:nvSpPr>
        <p:spPr>
          <a:xfrm>
            <a:off x="2818619" y="3269127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0ABF924-7B65-4DEB-9638-5E8F5D58096F}"/>
              </a:ext>
            </a:extLst>
          </p:cNvPr>
          <p:cNvGrpSpPr/>
          <p:nvPr/>
        </p:nvGrpSpPr>
        <p:grpSpPr>
          <a:xfrm>
            <a:off x="2193146" y="3340388"/>
            <a:ext cx="305817" cy="306477"/>
            <a:chOff x="1333501" y="3500438"/>
            <a:chExt cx="1470025" cy="1473200"/>
          </a:xfrm>
          <a:solidFill>
            <a:schemeClr val="bg1"/>
          </a:solidFill>
        </p:grpSpPr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E7C09F56-A64E-4C12-A68A-680933931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3501" y="3649663"/>
              <a:ext cx="1323975" cy="1323975"/>
            </a:xfrm>
            <a:custGeom>
              <a:avLst/>
              <a:gdLst>
                <a:gd name="T0" fmla="*/ 653 w 1306"/>
                <a:gd name="T1" fmla="*/ 1306 h 1306"/>
                <a:gd name="T2" fmla="*/ 1306 w 1306"/>
                <a:gd name="T3" fmla="*/ 653 h 1306"/>
                <a:gd name="T4" fmla="*/ 1229 w 1306"/>
                <a:gd name="T5" fmla="*/ 346 h 1306"/>
                <a:gd name="T6" fmla="*/ 1213 w 1306"/>
                <a:gd name="T7" fmla="*/ 347 h 1306"/>
                <a:gd name="T8" fmla="*/ 1204 w 1306"/>
                <a:gd name="T9" fmla="*/ 347 h 1306"/>
                <a:gd name="T10" fmla="*/ 1121 w 1306"/>
                <a:gd name="T11" fmla="*/ 340 h 1306"/>
                <a:gd name="T12" fmla="*/ 1061 w 1306"/>
                <a:gd name="T13" fmla="*/ 400 h 1306"/>
                <a:gd name="T14" fmla="*/ 1133 w 1306"/>
                <a:gd name="T15" fmla="*/ 653 h 1306"/>
                <a:gd name="T16" fmla="*/ 653 w 1306"/>
                <a:gd name="T17" fmla="*/ 1133 h 1306"/>
                <a:gd name="T18" fmla="*/ 173 w 1306"/>
                <a:gd name="T19" fmla="*/ 653 h 1306"/>
                <a:gd name="T20" fmla="*/ 653 w 1306"/>
                <a:gd name="T21" fmla="*/ 173 h 1306"/>
                <a:gd name="T22" fmla="*/ 906 w 1306"/>
                <a:gd name="T23" fmla="*/ 245 h 1306"/>
                <a:gd name="T24" fmla="*/ 960 w 1306"/>
                <a:gd name="T25" fmla="*/ 191 h 1306"/>
                <a:gd name="T26" fmla="*/ 952 w 1306"/>
                <a:gd name="T27" fmla="*/ 96 h 1306"/>
                <a:gd name="T28" fmla="*/ 953 w 1306"/>
                <a:gd name="T29" fmla="*/ 73 h 1306"/>
                <a:gd name="T30" fmla="*/ 653 w 1306"/>
                <a:gd name="T31" fmla="*/ 0 h 1306"/>
                <a:gd name="T32" fmla="*/ 0 w 1306"/>
                <a:gd name="T33" fmla="*/ 653 h 1306"/>
                <a:gd name="T34" fmla="*/ 653 w 1306"/>
                <a:gd name="T35" fmla="*/ 1306 h 1306"/>
                <a:gd name="T36" fmla="*/ 653 w 1306"/>
                <a:gd name="T37" fmla="*/ 1306 h 1306"/>
                <a:gd name="T38" fmla="*/ 653 w 1306"/>
                <a:gd name="T39" fmla="*/ 1306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6" h="1306">
                  <a:moveTo>
                    <a:pt x="653" y="1306"/>
                  </a:moveTo>
                  <a:cubicBezTo>
                    <a:pt x="1013" y="1306"/>
                    <a:pt x="1306" y="1013"/>
                    <a:pt x="1306" y="653"/>
                  </a:cubicBezTo>
                  <a:cubicBezTo>
                    <a:pt x="1306" y="542"/>
                    <a:pt x="1278" y="437"/>
                    <a:pt x="1229" y="346"/>
                  </a:cubicBezTo>
                  <a:cubicBezTo>
                    <a:pt x="1224" y="347"/>
                    <a:pt x="1219" y="347"/>
                    <a:pt x="1213" y="347"/>
                  </a:cubicBezTo>
                  <a:cubicBezTo>
                    <a:pt x="1210" y="347"/>
                    <a:pt x="1207" y="347"/>
                    <a:pt x="1204" y="347"/>
                  </a:cubicBezTo>
                  <a:cubicBezTo>
                    <a:pt x="1121" y="340"/>
                    <a:pt x="1121" y="340"/>
                    <a:pt x="1121" y="340"/>
                  </a:cubicBezTo>
                  <a:cubicBezTo>
                    <a:pt x="1061" y="400"/>
                    <a:pt x="1061" y="400"/>
                    <a:pt x="1061" y="400"/>
                  </a:cubicBezTo>
                  <a:cubicBezTo>
                    <a:pt x="1107" y="474"/>
                    <a:pt x="1133" y="560"/>
                    <a:pt x="1133" y="653"/>
                  </a:cubicBezTo>
                  <a:cubicBezTo>
                    <a:pt x="1133" y="918"/>
                    <a:pt x="918" y="1133"/>
                    <a:pt x="653" y="1133"/>
                  </a:cubicBezTo>
                  <a:cubicBezTo>
                    <a:pt x="388" y="1133"/>
                    <a:pt x="173" y="918"/>
                    <a:pt x="173" y="653"/>
                  </a:cubicBezTo>
                  <a:cubicBezTo>
                    <a:pt x="173" y="388"/>
                    <a:pt x="388" y="173"/>
                    <a:pt x="653" y="173"/>
                  </a:cubicBezTo>
                  <a:cubicBezTo>
                    <a:pt x="746" y="173"/>
                    <a:pt x="832" y="199"/>
                    <a:pt x="906" y="245"/>
                  </a:cubicBezTo>
                  <a:cubicBezTo>
                    <a:pt x="960" y="191"/>
                    <a:pt x="960" y="191"/>
                    <a:pt x="960" y="191"/>
                  </a:cubicBezTo>
                  <a:cubicBezTo>
                    <a:pt x="952" y="96"/>
                    <a:pt x="952" y="96"/>
                    <a:pt x="952" y="96"/>
                  </a:cubicBezTo>
                  <a:cubicBezTo>
                    <a:pt x="952" y="88"/>
                    <a:pt x="952" y="80"/>
                    <a:pt x="953" y="73"/>
                  </a:cubicBezTo>
                  <a:cubicBezTo>
                    <a:pt x="863" y="26"/>
                    <a:pt x="761" y="0"/>
                    <a:pt x="653" y="0"/>
                  </a:cubicBezTo>
                  <a:cubicBezTo>
                    <a:pt x="292" y="0"/>
                    <a:pt x="0" y="292"/>
                    <a:pt x="0" y="653"/>
                  </a:cubicBezTo>
                  <a:cubicBezTo>
                    <a:pt x="0" y="1013"/>
                    <a:pt x="292" y="1306"/>
                    <a:pt x="653" y="1306"/>
                  </a:cubicBezTo>
                  <a:close/>
                  <a:moveTo>
                    <a:pt x="653" y="1306"/>
                  </a:moveTo>
                  <a:cubicBezTo>
                    <a:pt x="653" y="1306"/>
                    <a:pt x="653" y="1306"/>
                    <a:pt x="653" y="13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13F73577-0BB6-4312-AFE9-2812E6152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463" y="3986213"/>
              <a:ext cx="652463" cy="650875"/>
            </a:xfrm>
            <a:custGeom>
              <a:avLst/>
              <a:gdLst>
                <a:gd name="T0" fmla="*/ 322 w 643"/>
                <a:gd name="T1" fmla="*/ 153 h 643"/>
                <a:gd name="T2" fmla="*/ 335 w 643"/>
                <a:gd name="T3" fmla="*/ 154 h 643"/>
                <a:gd name="T4" fmla="*/ 458 w 643"/>
                <a:gd name="T5" fmla="*/ 30 h 643"/>
                <a:gd name="T6" fmla="*/ 322 w 643"/>
                <a:gd name="T7" fmla="*/ 0 h 643"/>
                <a:gd name="T8" fmla="*/ 0 w 643"/>
                <a:gd name="T9" fmla="*/ 322 h 643"/>
                <a:gd name="T10" fmla="*/ 322 w 643"/>
                <a:gd name="T11" fmla="*/ 643 h 643"/>
                <a:gd name="T12" fmla="*/ 643 w 643"/>
                <a:gd name="T13" fmla="*/ 322 h 643"/>
                <a:gd name="T14" fmla="*/ 613 w 643"/>
                <a:gd name="T15" fmla="*/ 186 h 643"/>
                <a:gd name="T16" fmla="*/ 490 w 643"/>
                <a:gd name="T17" fmla="*/ 309 h 643"/>
                <a:gd name="T18" fmla="*/ 490 w 643"/>
                <a:gd name="T19" fmla="*/ 322 h 643"/>
                <a:gd name="T20" fmla="*/ 322 w 643"/>
                <a:gd name="T21" fmla="*/ 491 h 643"/>
                <a:gd name="T22" fmla="*/ 153 w 643"/>
                <a:gd name="T23" fmla="*/ 322 h 643"/>
                <a:gd name="T24" fmla="*/ 322 w 643"/>
                <a:gd name="T25" fmla="*/ 153 h 643"/>
                <a:gd name="T26" fmla="*/ 322 w 643"/>
                <a:gd name="T27" fmla="*/ 153 h 643"/>
                <a:gd name="T28" fmla="*/ 322 w 643"/>
                <a:gd name="T29" fmla="*/ 15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3" h="643">
                  <a:moveTo>
                    <a:pt x="322" y="153"/>
                  </a:moveTo>
                  <a:cubicBezTo>
                    <a:pt x="326" y="153"/>
                    <a:pt x="330" y="153"/>
                    <a:pt x="335" y="154"/>
                  </a:cubicBezTo>
                  <a:cubicBezTo>
                    <a:pt x="458" y="30"/>
                    <a:pt x="458" y="30"/>
                    <a:pt x="458" y="30"/>
                  </a:cubicBezTo>
                  <a:cubicBezTo>
                    <a:pt x="416" y="11"/>
                    <a:pt x="370" y="0"/>
                    <a:pt x="322" y="0"/>
                  </a:cubicBezTo>
                  <a:cubicBezTo>
                    <a:pt x="144" y="0"/>
                    <a:pt x="0" y="144"/>
                    <a:pt x="0" y="322"/>
                  </a:cubicBezTo>
                  <a:cubicBezTo>
                    <a:pt x="0" y="499"/>
                    <a:pt x="144" y="643"/>
                    <a:pt x="322" y="643"/>
                  </a:cubicBezTo>
                  <a:cubicBezTo>
                    <a:pt x="499" y="643"/>
                    <a:pt x="643" y="499"/>
                    <a:pt x="643" y="322"/>
                  </a:cubicBezTo>
                  <a:cubicBezTo>
                    <a:pt x="643" y="273"/>
                    <a:pt x="632" y="227"/>
                    <a:pt x="613" y="186"/>
                  </a:cubicBezTo>
                  <a:cubicBezTo>
                    <a:pt x="490" y="309"/>
                    <a:pt x="490" y="309"/>
                    <a:pt x="490" y="309"/>
                  </a:cubicBezTo>
                  <a:cubicBezTo>
                    <a:pt x="490" y="313"/>
                    <a:pt x="490" y="318"/>
                    <a:pt x="490" y="322"/>
                  </a:cubicBezTo>
                  <a:cubicBezTo>
                    <a:pt x="490" y="415"/>
                    <a:pt x="415" y="491"/>
                    <a:pt x="322" y="491"/>
                  </a:cubicBezTo>
                  <a:cubicBezTo>
                    <a:pt x="228" y="491"/>
                    <a:pt x="153" y="415"/>
                    <a:pt x="153" y="322"/>
                  </a:cubicBezTo>
                  <a:cubicBezTo>
                    <a:pt x="153" y="229"/>
                    <a:pt x="229" y="153"/>
                    <a:pt x="322" y="153"/>
                  </a:cubicBezTo>
                  <a:close/>
                  <a:moveTo>
                    <a:pt x="322" y="153"/>
                  </a:moveTo>
                  <a:cubicBezTo>
                    <a:pt x="322" y="153"/>
                    <a:pt x="322" y="153"/>
                    <a:pt x="322" y="1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83365DD2-E022-4169-9112-076A1BE91D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5488" y="3500438"/>
              <a:ext cx="808038" cy="808038"/>
            </a:xfrm>
            <a:custGeom>
              <a:avLst/>
              <a:gdLst>
                <a:gd name="T0" fmla="*/ 673 w 797"/>
                <a:gd name="T1" fmla="*/ 218 h 796"/>
                <a:gd name="T2" fmla="*/ 711 w 797"/>
                <a:gd name="T3" fmla="*/ 179 h 796"/>
                <a:gd name="T4" fmla="*/ 711 w 797"/>
                <a:gd name="T5" fmla="*/ 115 h 796"/>
                <a:gd name="T6" fmla="*/ 685 w 797"/>
                <a:gd name="T7" fmla="*/ 88 h 796"/>
                <a:gd name="T8" fmla="*/ 653 w 797"/>
                <a:gd name="T9" fmla="*/ 75 h 796"/>
                <a:gd name="T10" fmla="*/ 621 w 797"/>
                <a:gd name="T11" fmla="*/ 88 h 796"/>
                <a:gd name="T12" fmla="*/ 577 w 797"/>
                <a:gd name="T13" fmla="*/ 132 h 796"/>
                <a:gd name="T14" fmla="*/ 567 w 797"/>
                <a:gd name="T15" fmla="*/ 14 h 796"/>
                <a:gd name="T16" fmla="*/ 552 w 797"/>
                <a:gd name="T17" fmla="*/ 0 h 796"/>
                <a:gd name="T18" fmla="*/ 541 w 797"/>
                <a:gd name="T19" fmla="*/ 5 h 796"/>
                <a:gd name="T20" fmla="*/ 367 w 797"/>
                <a:gd name="T21" fmla="*/ 179 h 796"/>
                <a:gd name="T22" fmla="*/ 345 w 797"/>
                <a:gd name="T23" fmla="*/ 239 h 796"/>
                <a:gd name="T24" fmla="*/ 345 w 797"/>
                <a:gd name="T25" fmla="*/ 246 h 796"/>
                <a:gd name="T26" fmla="*/ 354 w 797"/>
                <a:gd name="T27" fmla="*/ 355 h 796"/>
                <a:gd name="T28" fmla="*/ 291 w 797"/>
                <a:gd name="T29" fmla="*/ 418 h 796"/>
                <a:gd name="T30" fmla="*/ 177 w 797"/>
                <a:gd name="T31" fmla="*/ 532 h 796"/>
                <a:gd name="T32" fmla="*/ 16 w 797"/>
                <a:gd name="T33" fmla="*/ 693 h 796"/>
                <a:gd name="T34" fmla="*/ 5 w 797"/>
                <a:gd name="T35" fmla="*/ 717 h 796"/>
                <a:gd name="T36" fmla="*/ 2 w 797"/>
                <a:gd name="T37" fmla="*/ 755 h 796"/>
                <a:gd name="T38" fmla="*/ 40 w 797"/>
                <a:gd name="T39" fmla="*/ 796 h 796"/>
                <a:gd name="T40" fmla="*/ 42 w 797"/>
                <a:gd name="T41" fmla="*/ 796 h 796"/>
                <a:gd name="T42" fmla="*/ 82 w 797"/>
                <a:gd name="T43" fmla="*/ 794 h 796"/>
                <a:gd name="T44" fmla="*/ 107 w 797"/>
                <a:gd name="T45" fmla="*/ 783 h 796"/>
                <a:gd name="T46" fmla="*/ 265 w 797"/>
                <a:gd name="T47" fmla="*/ 625 h 796"/>
                <a:gd name="T48" fmla="*/ 268 w 797"/>
                <a:gd name="T49" fmla="*/ 622 h 796"/>
                <a:gd name="T50" fmla="*/ 381 w 797"/>
                <a:gd name="T51" fmla="*/ 509 h 796"/>
                <a:gd name="T52" fmla="*/ 450 w 797"/>
                <a:gd name="T53" fmla="*/ 440 h 796"/>
                <a:gd name="T54" fmla="*/ 550 w 797"/>
                <a:gd name="T55" fmla="*/ 448 h 796"/>
                <a:gd name="T56" fmla="*/ 554 w 797"/>
                <a:gd name="T57" fmla="*/ 448 h 796"/>
                <a:gd name="T58" fmla="*/ 560 w 797"/>
                <a:gd name="T59" fmla="*/ 448 h 796"/>
                <a:gd name="T60" fmla="*/ 614 w 797"/>
                <a:gd name="T61" fmla="*/ 426 h 796"/>
                <a:gd name="T62" fmla="*/ 788 w 797"/>
                <a:gd name="T63" fmla="*/ 252 h 796"/>
                <a:gd name="T64" fmla="*/ 779 w 797"/>
                <a:gd name="T65" fmla="*/ 226 h 796"/>
                <a:gd name="T66" fmla="*/ 673 w 797"/>
                <a:gd name="T67" fmla="*/ 218 h 796"/>
                <a:gd name="T68" fmla="*/ 673 w 797"/>
                <a:gd name="T69" fmla="*/ 218 h 796"/>
                <a:gd name="T70" fmla="*/ 673 w 797"/>
                <a:gd name="T71" fmla="*/ 218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7" h="796">
                  <a:moveTo>
                    <a:pt x="673" y="218"/>
                  </a:moveTo>
                  <a:cubicBezTo>
                    <a:pt x="711" y="179"/>
                    <a:pt x="711" y="179"/>
                    <a:pt x="711" y="179"/>
                  </a:cubicBezTo>
                  <a:cubicBezTo>
                    <a:pt x="729" y="161"/>
                    <a:pt x="729" y="133"/>
                    <a:pt x="711" y="115"/>
                  </a:cubicBezTo>
                  <a:cubicBezTo>
                    <a:pt x="685" y="88"/>
                    <a:pt x="685" y="88"/>
                    <a:pt x="685" y="88"/>
                  </a:cubicBezTo>
                  <a:cubicBezTo>
                    <a:pt x="676" y="79"/>
                    <a:pt x="664" y="75"/>
                    <a:pt x="653" y="75"/>
                  </a:cubicBezTo>
                  <a:cubicBezTo>
                    <a:pt x="641" y="75"/>
                    <a:pt x="630" y="79"/>
                    <a:pt x="621" y="88"/>
                  </a:cubicBezTo>
                  <a:cubicBezTo>
                    <a:pt x="577" y="132"/>
                    <a:pt x="577" y="132"/>
                    <a:pt x="577" y="132"/>
                  </a:cubicBezTo>
                  <a:cubicBezTo>
                    <a:pt x="567" y="14"/>
                    <a:pt x="567" y="14"/>
                    <a:pt x="567" y="14"/>
                  </a:cubicBezTo>
                  <a:cubicBezTo>
                    <a:pt x="567" y="6"/>
                    <a:pt x="560" y="0"/>
                    <a:pt x="552" y="0"/>
                  </a:cubicBezTo>
                  <a:cubicBezTo>
                    <a:pt x="548" y="0"/>
                    <a:pt x="545" y="2"/>
                    <a:pt x="541" y="5"/>
                  </a:cubicBezTo>
                  <a:cubicBezTo>
                    <a:pt x="367" y="179"/>
                    <a:pt x="367" y="179"/>
                    <a:pt x="367" y="179"/>
                  </a:cubicBezTo>
                  <a:cubicBezTo>
                    <a:pt x="351" y="195"/>
                    <a:pt x="343" y="217"/>
                    <a:pt x="345" y="239"/>
                  </a:cubicBezTo>
                  <a:cubicBezTo>
                    <a:pt x="345" y="246"/>
                    <a:pt x="345" y="246"/>
                    <a:pt x="345" y="246"/>
                  </a:cubicBezTo>
                  <a:cubicBezTo>
                    <a:pt x="354" y="355"/>
                    <a:pt x="354" y="355"/>
                    <a:pt x="354" y="355"/>
                  </a:cubicBezTo>
                  <a:cubicBezTo>
                    <a:pt x="291" y="418"/>
                    <a:pt x="291" y="418"/>
                    <a:pt x="291" y="418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6" y="693"/>
                    <a:pt x="16" y="693"/>
                    <a:pt x="16" y="693"/>
                  </a:cubicBezTo>
                  <a:cubicBezTo>
                    <a:pt x="9" y="699"/>
                    <a:pt x="5" y="708"/>
                    <a:pt x="5" y="717"/>
                  </a:cubicBezTo>
                  <a:cubicBezTo>
                    <a:pt x="2" y="755"/>
                    <a:pt x="2" y="755"/>
                    <a:pt x="2" y="755"/>
                  </a:cubicBezTo>
                  <a:cubicBezTo>
                    <a:pt x="0" y="777"/>
                    <a:pt x="18" y="796"/>
                    <a:pt x="40" y="796"/>
                  </a:cubicBezTo>
                  <a:cubicBezTo>
                    <a:pt x="42" y="796"/>
                    <a:pt x="42" y="796"/>
                    <a:pt x="42" y="796"/>
                  </a:cubicBezTo>
                  <a:cubicBezTo>
                    <a:pt x="82" y="794"/>
                    <a:pt x="82" y="794"/>
                    <a:pt x="82" y="794"/>
                  </a:cubicBezTo>
                  <a:cubicBezTo>
                    <a:pt x="92" y="794"/>
                    <a:pt x="101" y="790"/>
                    <a:pt x="107" y="783"/>
                  </a:cubicBezTo>
                  <a:cubicBezTo>
                    <a:pt x="265" y="625"/>
                    <a:pt x="265" y="625"/>
                    <a:pt x="265" y="625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381" y="509"/>
                    <a:pt x="381" y="509"/>
                    <a:pt x="381" y="509"/>
                  </a:cubicBezTo>
                  <a:cubicBezTo>
                    <a:pt x="450" y="440"/>
                    <a:pt x="450" y="440"/>
                    <a:pt x="450" y="440"/>
                  </a:cubicBezTo>
                  <a:cubicBezTo>
                    <a:pt x="550" y="448"/>
                    <a:pt x="550" y="448"/>
                    <a:pt x="550" y="448"/>
                  </a:cubicBezTo>
                  <a:cubicBezTo>
                    <a:pt x="554" y="448"/>
                    <a:pt x="554" y="448"/>
                    <a:pt x="554" y="448"/>
                  </a:cubicBezTo>
                  <a:cubicBezTo>
                    <a:pt x="556" y="448"/>
                    <a:pt x="558" y="448"/>
                    <a:pt x="560" y="448"/>
                  </a:cubicBezTo>
                  <a:cubicBezTo>
                    <a:pt x="580" y="448"/>
                    <a:pt x="599" y="440"/>
                    <a:pt x="614" y="426"/>
                  </a:cubicBezTo>
                  <a:cubicBezTo>
                    <a:pt x="788" y="252"/>
                    <a:pt x="788" y="252"/>
                    <a:pt x="788" y="252"/>
                  </a:cubicBezTo>
                  <a:cubicBezTo>
                    <a:pt x="797" y="243"/>
                    <a:pt x="792" y="227"/>
                    <a:pt x="779" y="226"/>
                  </a:cubicBezTo>
                  <a:lnTo>
                    <a:pt x="673" y="218"/>
                  </a:lnTo>
                  <a:close/>
                  <a:moveTo>
                    <a:pt x="673" y="218"/>
                  </a:moveTo>
                  <a:cubicBezTo>
                    <a:pt x="673" y="218"/>
                    <a:pt x="673" y="218"/>
                    <a:pt x="673" y="2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1291BF-36FF-4524-AFAE-2A6480658318}"/>
              </a:ext>
            </a:extLst>
          </p:cNvPr>
          <p:cNvSpPr/>
          <p:nvPr/>
        </p:nvSpPr>
        <p:spPr>
          <a:xfrm>
            <a:off x="2070596" y="4748057"/>
            <a:ext cx="3720418" cy="5727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6EBC85B-4351-4039-9AB3-5FD50D503A16}"/>
              </a:ext>
            </a:extLst>
          </p:cNvPr>
          <p:cNvSpPr/>
          <p:nvPr/>
        </p:nvSpPr>
        <p:spPr>
          <a:xfrm>
            <a:off x="2054836" y="4743760"/>
            <a:ext cx="581366" cy="5813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837D01B-0672-4CE2-8E0D-C8AA3AA1DD1C}"/>
              </a:ext>
            </a:extLst>
          </p:cNvPr>
          <p:cNvSpPr txBox="1"/>
          <p:nvPr/>
        </p:nvSpPr>
        <p:spPr>
          <a:xfrm>
            <a:off x="2818619" y="4791415"/>
            <a:ext cx="26074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D0974E2-7DA6-4CB4-AAEC-A9859E631928}"/>
              </a:ext>
            </a:extLst>
          </p:cNvPr>
          <p:cNvGrpSpPr/>
          <p:nvPr/>
        </p:nvGrpSpPr>
        <p:grpSpPr>
          <a:xfrm>
            <a:off x="2237205" y="4889918"/>
            <a:ext cx="216631" cy="289051"/>
            <a:chOff x="3605213" y="1403351"/>
            <a:chExt cx="1087438" cy="1450975"/>
          </a:xfrm>
          <a:solidFill>
            <a:schemeClr val="bg1"/>
          </a:solidFill>
        </p:grpSpPr>
        <p:sp>
          <p:nvSpPr>
            <p:cNvPr id="150" name="Freeform 28">
              <a:extLst>
                <a:ext uri="{FF2B5EF4-FFF2-40B4-BE49-F238E27FC236}">
                  <a16:creationId xmlns:a16="http://schemas.microsoft.com/office/drawing/2014/main" id="{AA715182-C789-457A-9989-E05CC4D26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676" y="1403351"/>
              <a:ext cx="544513" cy="361950"/>
            </a:xfrm>
            <a:custGeom>
              <a:avLst/>
              <a:gdLst>
                <a:gd name="T0" fmla="*/ 45 w 536"/>
                <a:gd name="T1" fmla="*/ 357 h 357"/>
                <a:gd name="T2" fmla="*/ 491 w 536"/>
                <a:gd name="T3" fmla="*/ 357 h 357"/>
                <a:gd name="T4" fmla="*/ 536 w 536"/>
                <a:gd name="T5" fmla="*/ 313 h 357"/>
                <a:gd name="T6" fmla="*/ 536 w 536"/>
                <a:gd name="T7" fmla="*/ 134 h 357"/>
                <a:gd name="T8" fmla="*/ 491 w 536"/>
                <a:gd name="T9" fmla="*/ 89 h 357"/>
                <a:gd name="T10" fmla="*/ 394 w 536"/>
                <a:gd name="T11" fmla="*/ 89 h 357"/>
                <a:gd name="T12" fmla="*/ 268 w 536"/>
                <a:gd name="T13" fmla="*/ 0 h 357"/>
                <a:gd name="T14" fmla="*/ 142 w 536"/>
                <a:gd name="T15" fmla="*/ 89 h 357"/>
                <a:gd name="T16" fmla="*/ 45 w 536"/>
                <a:gd name="T17" fmla="*/ 89 h 357"/>
                <a:gd name="T18" fmla="*/ 0 w 536"/>
                <a:gd name="T19" fmla="*/ 134 h 357"/>
                <a:gd name="T20" fmla="*/ 0 w 536"/>
                <a:gd name="T21" fmla="*/ 313 h 357"/>
                <a:gd name="T22" fmla="*/ 45 w 536"/>
                <a:gd name="T23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6" h="357">
                  <a:moveTo>
                    <a:pt x="45" y="357"/>
                  </a:moveTo>
                  <a:cubicBezTo>
                    <a:pt x="491" y="357"/>
                    <a:pt x="491" y="357"/>
                    <a:pt x="491" y="357"/>
                  </a:cubicBezTo>
                  <a:cubicBezTo>
                    <a:pt x="516" y="357"/>
                    <a:pt x="536" y="337"/>
                    <a:pt x="536" y="313"/>
                  </a:cubicBezTo>
                  <a:cubicBezTo>
                    <a:pt x="536" y="134"/>
                    <a:pt x="536" y="134"/>
                    <a:pt x="536" y="134"/>
                  </a:cubicBezTo>
                  <a:cubicBezTo>
                    <a:pt x="536" y="109"/>
                    <a:pt x="516" y="89"/>
                    <a:pt x="491" y="89"/>
                  </a:cubicBezTo>
                  <a:cubicBezTo>
                    <a:pt x="394" y="89"/>
                    <a:pt x="394" y="89"/>
                    <a:pt x="394" y="89"/>
                  </a:cubicBezTo>
                  <a:cubicBezTo>
                    <a:pt x="376" y="37"/>
                    <a:pt x="326" y="0"/>
                    <a:pt x="268" y="0"/>
                  </a:cubicBezTo>
                  <a:cubicBezTo>
                    <a:pt x="210" y="0"/>
                    <a:pt x="160" y="37"/>
                    <a:pt x="142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20" y="89"/>
                    <a:pt x="0" y="109"/>
                    <a:pt x="0" y="134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37"/>
                    <a:pt x="20" y="357"/>
                    <a:pt x="45" y="3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29">
              <a:extLst>
                <a:ext uri="{FF2B5EF4-FFF2-40B4-BE49-F238E27FC236}">
                  <a16:creationId xmlns:a16="http://schemas.microsoft.com/office/drawing/2014/main" id="{FE81D340-47F5-4392-B4F9-E8DF25CB08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5213" y="1584326"/>
              <a:ext cx="1087438" cy="1270000"/>
            </a:xfrm>
            <a:custGeom>
              <a:avLst/>
              <a:gdLst>
                <a:gd name="T0" fmla="*/ 983 w 1072"/>
                <a:gd name="T1" fmla="*/ 0 h 1251"/>
                <a:gd name="T2" fmla="*/ 893 w 1072"/>
                <a:gd name="T3" fmla="*/ 0 h 1251"/>
                <a:gd name="T4" fmla="*/ 893 w 1072"/>
                <a:gd name="T5" fmla="*/ 134 h 1251"/>
                <a:gd name="T6" fmla="*/ 759 w 1072"/>
                <a:gd name="T7" fmla="*/ 268 h 1251"/>
                <a:gd name="T8" fmla="*/ 313 w 1072"/>
                <a:gd name="T9" fmla="*/ 268 h 1251"/>
                <a:gd name="T10" fmla="*/ 179 w 1072"/>
                <a:gd name="T11" fmla="*/ 134 h 1251"/>
                <a:gd name="T12" fmla="*/ 179 w 1072"/>
                <a:gd name="T13" fmla="*/ 0 h 1251"/>
                <a:gd name="T14" fmla="*/ 89 w 1072"/>
                <a:gd name="T15" fmla="*/ 0 h 1251"/>
                <a:gd name="T16" fmla="*/ 0 w 1072"/>
                <a:gd name="T17" fmla="*/ 89 h 1251"/>
                <a:gd name="T18" fmla="*/ 0 w 1072"/>
                <a:gd name="T19" fmla="*/ 1161 h 1251"/>
                <a:gd name="T20" fmla="*/ 89 w 1072"/>
                <a:gd name="T21" fmla="*/ 1251 h 1251"/>
                <a:gd name="T22" fmla="*/ 983 w 1072"/>
                <a:gd name="T23" fmla="*/ 1251 h 1251"/>
                <a:gd name="T24" fmla="*/ 1072 w 1072"/>
                <a:gd name="T25" fmla="*/ 1161 h 1251"/>
                <a:gd name="T26" fmla="*/ 1072 w 1072"/>
                <a:gd name="T27" fmla="*/ 89 h 1251"/>
                <a:gd name="T28" fmla="*/ 983 w 1072"/>
                <a:gd name="T29" fmla="*/ 0 h 1251"/>
                <a:gd name="T30" fmla="*/ 523 w 1072"/>
                <a:gd name="T31" fmla="*/ 791 h 1251"/>
                <a:gd name="T32" fmla="*/ 344 w 1072"/>
                <a:gd name="T33" fmla="*/ 970 h 1251"/>
                <a:gd name="T34" fmla="*/ 313 w 1072"/>
                <a:gd name="T35" fmla="*/ 983 h 1251"/>
                <a:gd name="T36" fmla="*/ 281 w 1072"/>
                <a:gd name="T37" fmla="*/ 970 h 1251"/>
                <a:gd name="T38" fmla="*/ 192 w 1072"/>
                <a:gd name="T39" fmla="*/ 880 h 1251"/>
                <a:gd name="T40" fmla="*/ 192 w 1072"/>
                <a:gd name="T41" fmla="*/ 817 h 1251"/>
                <a:gd name="T42" fmla="*/ 255 w 1072"/>
                <a:gd name="T43" fmla="*/ 817 h 1251"/>
                <a:gd name="T44" fmla="*/ 313 w 1072"/>
                <a:gd name="T45" fmla="*/ 875 h 1251"/>
                <a:gd name="T46" fmla="*/ 460 w 1072"/>
                <a:gd name="T47" fmla="*/ 728 h 1251"/>
                <a:gd name="T48" fmla="*/ 523 w 1072"/>
                <a:gd name="T49" fmla="*/ 728 h 1251"/>
                <a:gd name="T50" fmla="*/ 523 w 1072"/>
                <a:gd name="T51" fmla="*/ 791 h 1251"/>
                <a:gd name="T52" fmla="*/ 523 w 1072"/>
                <a:gd name="T53" fmla="*/ 433 h 1251"/>
                <a:gd name="T54" fmla="*/ 344 w 1072"/>
                <a:gd name="T55" fmla="*/ 612 h 1251"/>
                <a:gd name="T56" fmla="*/ 313 w 1072"/>
                <a:gd name="T57" fmla="*/ 625 h 1251"/>
                <a:gd name="T58" fmla="*/ 281 w 1072"/>
                <a:gd name="T59" fmla="*/ 612 h 1251"/>
                <a:gd name="T60" fmla="*/ 192 w 1072"/>
                <a:gd name="T61" fmla="*/ 523 h 1251"/>
                <a:gd name="T62" fmla="*/ 192 w 1072"/>
                <a:gd name="T63" fmla="*/ 460 h 1251"/>
                <a:gd name="T64" fmla="*/ 255 w 1072"/>
                <a:gd name="T65" fmla="*/ 460 h 1251"/>
                <a:gd name="T66" fmla="*/ 313 w 1072"/>
                <a:gd name="T67" fmla="*/ 517 h 1251"/>
                <a:gd name="T68" fmla="*/ 460 w 1072"/>
                <a:gd name="T69" fmla="*/ 370 h 1251"/>
                <a:gd name="T70" fmla="*/ 523 w 1072"/>
                <a:gd name="T71" fmla="*/ 370 h 1251"/>
                <a:gd name="T72" fmla="*/ 523 w 1072"/>
                <a:gd name="T73" fmla="*/ 433 h 1251"/>
                <a:gd name="T74" fmla="*/ 849 w 1072"/>
                <a:gd name="T75" fmla="*/ 893 h 1251"/>
                <a:gd name="T76" fmla="*/ 670 w 1072"/>
                <a:gd name="T77" fmla="*/ 893 h 1251"/>
                <a:gd name="T78" fmla="*/ 625 w 1072"/>
                <a:gd name="T79" fmla="*/ 849 h 1251"/>
                <a:gd name="T80" fmla="*/ 670 w 1072"/>
                <a:gd name="T81" fmla="*/ 804 h 1251"/>
                <a:gd name="T82" fmla="*/ 849 w 1072"/>
                <a:gd name="T83" fmla="*/ 804 h 1251"/>
                <a:gd name="T84" fmla="*/ 893 w 1072"/>
                <a:gd name="T85" fmla="*/ 849 h 1251"/>
                <a:gd name="T86" fmla="*/ 849 w 1072"/>
                <a:gd name="T87" fmla="*/ 893 h 1251"/>
                <a:gd name="T88" fmla="*/ 849 w 1072"/>
                <a:gd name="T89" fmla="*/ 536 h 1251"/>
                <a:gd name="T90" fmla="*/ 670 w 1072"/>
                <a:gd name="T91" fmla="*/ 536 h 1251"/>
                <a:gd name="T92" fmla="*/ 625 w 1072"/>
                <a:gd name="T93" fmla="*/ 491 h 1251"/>
                <a:gd name="T94" fmla="*/ 670 w 1072"/>
                <a:gd name="T95" fmla="*/ 446 h 1251"/>
                <a:gd name="T96" fmla="*/ 849 w 1072"/>
                <a:gd name="T97" fmla="*/ 446 h 1251"/>
                <a:gd name="T98" fmla="*/ 893 w 1072"/>
                <a:gd name="T99" fmla="*/ 491 h 1251"/>
                <a:gd name="T100" fmla="*/ 849 w 1072"/>
                <a:gd name="T101" fmla="*/ 536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2" h="1251">
                  <a:moveTo>
                    <a:pt x="983" y="0"/>
                  </a:moveTo>
                  <a:cubicBezTo>
                    <a:pt x="893" y="0"/>
                    <a:pt x="893" y="0"/>
                    <a:pt x="893" y="0"/>
                  </a:cubicBezTo>
                  <a:cubicBezTo>
                    <a:pt x="893" y="134"/>
                    <a:pt x="893" y="134"/>
                    <a:pt x="893" y="134"/>
                  </a:cubicBezTo>
                  <a:cubicBezTo>
                    <a:pt x="893" y="207"/>
                    <a:pt x="833" y="268"/>
                    <a:pt x="759" y="268"/>
                  </a:cubicBezTo>
                  <a:cubicBezTo>
                    <a:pt x="313" y="268"/>
                    <a:pt x="313" y="268"/>
                    <a:pt x="313" y="268"/>
                  </a:cubicBezTo>
                  <a:cubicBezTo>
                    <a:pt x="239" y="268"/>
                    <a:pt x="179" y="207"/>
                    <a:pt x="179" y="134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161"/>
                    <a:pt x="0" y="1161"/>
                    <a:pt x="0" y="1161"/>
                  </a:cubicBezTo>
                  <a:cubicBezTo>
                    <a:pt x="0" y="1211"/>
                    <a:pt x="39" y="1251"/>
                    <a:pt x="89" y="1251"/>
                  </a:cubicBezTo>
                  <a:cubicBezTo>
                    <a:pt x="983" y="1251"/>
                    <a:pt x="983" y="1251"/>
                    <a:pt x="983" y="1251"/>
                  </a:cubicBezTo>
                  <a:cubicBezTo>
                    <a:pt x="1033" y="1251"/>
                    <a:pt x="1072" y="1211"/>
                    <a:pt x="1072" y="1161"/>
                  </a:cubicBezTo>
                  <a:cubicBezTo>
                    <a:pt x="1072" y="89"/>
                    <a:pt x="1072" y="89"/>
                    <a:pt x="1072" y="89"/>
                  </a:cubicBezTo>
                  <a:cubicBezTo>
                    <a:pt x="1072" y="39"/>
                    <a:pt x="1033" y="0"/>
                    <a:pt x="983" y="0"/>
                  </a:cubicBezTo>
                  <a:close/>
                  <a:moveTo>
                    <a:pt x="523" y="791"/>
                  </a:moveTo>
                  <a:cubicBezTo>
                    <a:pt x="344" y="970"/>
                    <a:pt x="344" y="970"/>
                    <a:pt x="344" y="970"/>
                  </a:cubicBezTo>
                  <a:cubicBezTo>
                    <a:pt x="335" y="978"/>
                    <a:pt x="324" y="983"/>
                    <a:pt x="313" y="983"/>
                  </a:cubicBezTo>
                  <a:cubicBezTo>
                    <a:pt x="301" y="983"/>
                    <a:pt x="290" y="978"/>
                    <a:pt x="281" y="970"/>
                  </a:cubicBezTo>
                  <a:cubicBezTo>
                    <a:pt x="192" y="880"/>
                    <a:pt x="192" y="880"/>
                    <a:pt x="192" y="880"/>
                  </a:cubicBezTo>
                  <a:cubicBezTo>
                    <a:pt x="174" y="863"/>
                    <a:pt x="174" y="834"/>
                    <a:pt x="192" y="817"/>
                  </a:cubicBezTo>
                  <a:cubicBezTo>
                    <a:pt x="209" y="800"/>
                    <a:pt x="237" y="800"/>
                    <a:pt x="255" y="817"/>
                  </a:cubicBezTo>
                  <a:cubicBezTo>
                    <a:pt x="313" y="875"/>
                    <a:pt x="313" y="875"/>
                    <a:pt x="313" y="875"/>
                  </a:cubicBezTo>
                  <a:cubicBezTo>
                    <a:pt x="460" y="728"/>
                    <a:pt x="460" y="728"/>
                    <a:pt x="460" y="728"/>
                  </a:cubicBezTo>
                  <a:cubicBezTo>
                    <a:pt x="477" y="710"/>
                    <a:pt x="505" y="710"/>
                    <a:pt x="523" y="728"/>
                  </a:cubicBezTo>
                  <a:cubicBezTo>
                    <a:pt x="540" y="745"/>
                    <a:pt x="540" y="773"/>
                    <a:pt x="523" y="791"/>
                  </a:cubicBezTo>
                  <a:close/>
                  <a:moveTo>
                    <a:pt x="523" y="433"/>
                  </a:moveTo>
                  <a:cubicBezTo>
                    <a:pt x="344" y="612"/>
                    <a:pt x="344" y="612"/>
                    <a:pt x="344" y="612"/>
                  </a:cubicBezTo>
                  <a:cubicBezTo>
                    <a:pt x="335" y="621"/>
                    <a:pt x="324" y="625"/>
                    <a:pt x="313" y="625"/>
                  </a:cubicBezTo>
                  <a:cubicBezTo>
                    <a:pt x="301" y="625"/>
                    <a:pt x="290" y="621"/>
                    <a:pt x="281" y="612"/>
                  </a:cubicBezTo>
                  <a:cubicBezTo>
                    <a:pt x="192" y="523"/>
                    <a:pt x="192" y="523"/>
                    <a:pt x="192" y="523"/>
                  </a:cubicBezTo>
                  <a:cubicBezTo>
                    <a:pt x="174" y="505"/>
                    <a:pt x="174" y="477"/>
                    <a:pt x="192" y="460"/>
                  </a:cubicBezTo>
                  <a:cubicBezTo>
                    <a:pt x="209" y="442"/>
                    <a:pt x="237" y="442"/>
                    <a:pt x="255" y="460"/>
                  </a:cubicBezTo>
                  <a:cubicBezTo>
                    <a:pt x="313" y="517"/>
                    <a:pt x="313" y="517"/>
                    <a:pt x="313" y="517"/>
                  </a:cubicBezTo>
                  <a:cubicBezTo>
                    <a:pt x="460" y="370"/>
                    <a:pt x="460" y="370"/>
                    <a:pt x="460" y="370"/>
                  </a:cubicBezTo>
                  <a:cubicBezTo>
                    <a:pt x="477" y="353"/>
                    <a:pt x="505" y="353"/>
                    <a:pt x="523" y="370"/>
                  </a:cubicBezTo>
                  <a:cubicBezTo>
                    <a:pt x="540" y="388"/>
                    <a:pt x="540" y="416"/>
                    <a:pt x="523" y="433"/>
                  </a:cubicBezTo>
                  <a:close/>
                  <a:moveTo>
                    <a:pt x="849" y="893"/>
                  </a:moveTo>
                  <a:cubicBezTo>
                    <a:pt x="670" y="893"/>
                    <a:pt x="670" y="893"/>
                    <a:pt x="670" y="893"/>
                  </a:cubicBezTo>
                  <a:cubicBezTo>
                    <a:pt x="645" y="893"/>
                    <a:pt x="625" y="873"/>
                    <a:pt x="625" y="849"/>
                  </a:cubicBezTo>
                  <a:cubicBezTo>
                    <a:pt x="625" y="824"/>
                    <a:pt x="645" y="804"/>
                    <a:pt x="670" y="804"/>
                  </a:cubicBezTo>
                  <a:cubicBezTo>
                    <a:pt x="849" y="804"/>
                    <a:pt x="849" y="804"/>
                    <a:pt x="849" y="804"/>
                  </a:cubicBezTo>
                  <a:cubicBezTo>
                    <a:pt x="873" y="804"/>
                    <a:pt x="893" y="824"/>
                    <a:pt x="893" y="849"/>
                  </a:cubicBezTo>
                  <a:cubicBezTo>
                    <a:pt x="893" y="873"/>
                    <a:pt x="873" y="893"/>
                    <a:pt x="849" y="893"/>
                  </a:cubicBezTo>
                  <a:close/>
                  <a:moveTo>
                    <a:pt x="849" y="536"/>
                  </a:moveTo>
                  <a:cubicBezTo>
                    <a:pt x="670" y="536"/>
                    <a:pt x="670" y="536"/>
                    <a:pt x="670" y="536"/>
                  </a:cubicBezTo>
                  <a:cubicBezTo>
                    <a:pt x="645" y="536"/>
                    <a:pt x="625" y="516"/>
                    <a:pt x="625" y="491"/>
                  </a:cubicBezTo>
                  <a:cubicBezTo>
                    <a:pt x="625" y="466"/>
                    <a:pt x="645" y="446"/>
                    <a:pt x="670" y="446"/>
                  </a:cubicBezTo>
                  <a:cubicBezTo>
                    <a:pt x="849" y="446"/>
                    <a:pt x="849" y="446"/>
                    <a:pt x="849" y="446"/>
                  </a:cubicBezTo>
                  <a:cubicBezTo>
                    <a:pt x="873" y="446"/>
                    <a:pt x="893" y="466"/>
                    <a:pt x="893" y="491"/>
                  </a:cubicBezTo>
                  <a:cubicBezTo>
                    <a:pt x="893" y="516"/>
                    <a:pt x="873" y="536"/>
                    <a:pt x="849" y="5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80" name="Google Shape;465;p30">
            <a:extLst>
              <a:ext uri="{FF2B5EF4-FFF2-40B4-BE49-F238E27FC236}">
                <a16:creationId xmlns:a16="http://schemas.microsoft.com/office/drawing/2014/main" id="{B71796EF-EB69-7466-3755-F23A450E9246}"/>
              </a:ext>
            </a:extLst>
          </p:cNvPr>
          <p:cNvPicPr preferRelativeResize="0"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413" y="992411"/>
            <a:ext cx="1949177" cy="110055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Title 3">
            <a:extLst>
              <a:ext uri="{FF2B5EF4-FFF2-40B4-BE49-F238E27FC236}">
                <a16:creationId xmlns:a16="http://schemas.microsoft.com/office/drawing/2014/main" id="{8ECC1668-2E20-F3CF-E85A-5A0D714D9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354013"/>
            <a:ext cx="9628617" cy="442912"/>
          </a:xfrm>
        </p:spPr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Cytology is Your Ideal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91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88863CD-7586-4265-A5DE-0C4484F86618}"/>
              </a:ext>
            </a:extLst>
          </p:cNvPr>
          <p:cNvSpPr/>
          <p:nvPr/>
        </p:nvSpPr>
        <p:spPr>
          <a:xfrm>
            <a:off x="611029" y="3718028"/>
            <a:ext cx="10969942" cy="2603261"/>
          </a:xfrm>
          <a:custGeom>
            <a:avLst/>
            <a:gdLst>
              <a:gd name="connsiteX0" fmla="*/ 117667 w 10969942"/>
              <a:gd name="connsiteY0" fmla="*/ 0 h 2603261"/>
              <a:gd name="connsiteX1" fmla="*/ 2223793 w 10969942"/>
              <a:gd name="connsiteY1" fmla="*/ 0 h 2603261"/>
              <a:gd name="connsiteX2" fmla="*/ 4180343 w 10969942"/>
              <a:gd name="connsiteY2" fmla="*/ 0 h 2603261"/>
              <a:gd name="connsiteX3" fmla="*/ 4180344 w 10969942"/>
              <a:gd name="connsiteY3" fmla="*/ 0 h 2603261"/>
              <a:gd name="connsiteX4" fmla="*/ 10852275 w 10969942"/>
              <a:gd name="connsiteY4" fmla="*/ 0 h 2603261"/>
              <a:gd name="connsiteX5" fmla="*/ 10969942 w 10969942"/>
              <a:gd name="connsiteY5" fmla="*/ 117667 h 2603261"/>
              <a:gd name="connsiteX6" fmla="*/ 10969942 w 10969942"/>
              <a:gd name="connsiteY6" fmla="*/ 2485594 h 2603261"/>
              <a:gd name="connsiteX7" fmla="*/ 10852275 w 10969942"/>
              <a:gd name="connsiteY7" fmla="*/ 2603261 h 2603261"/>
              <a:gd name="connsiteX8" fmla="*/ 3281360 w 10969942"/>
              <a:gd name="connsiteY8" fmla="*/ 2603261 h 2603261"/>
              <a:gd name="connsiteX9" fmla="*/ 3281359 w 10969942"/>
              <a:gd name="connsiteY9" fmla="*/ 2603261 h 2603261"/>
              <a:gd name="connsiteX10" fmla="*/ 1324809 w 10969942"/>
              <a:gd name="connsiteY10" fmla="*/ 2603261 h 2603261"/>
              <a:gd name="connsiteX11" fmla="*/ 117667 w 10969942"/>
              <a:gd name="connsiteY11" fmla="*/ 2603261 h 2603261"/>
              <a:gd name="connsiteX12" fmla="*/ 0 w 10969942"/>
              <a:gd name="connsiteY12" fmla="*/ 2485594 h 2603261"/>
              <a:gd name="connsiteX13" fmla="*/ 0 w 10969942"/>
              <a:gd name="connsiteY13" fmla="*/ 117667 h 2603261"/>
              <a:gd name="connsiteX14" fmla="*/ 117667 w 10969942"/>
              <a:gd name="connsiteY14" fmla="*/ 0 h 260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69942" h="2603261">
                <a:moveTo>
                  <a:pt x="117667" y="0"/>
                </a:moveTo>
                <a:lnTo>
                  <a:pt x="2223793" y="0"/>
                </a:lnTo>
                <a:lnTo>
                  <a:pt x="4180343" y="0"/>
                </a:lnTo>
                <a:lnTo>
                  <a:pt x="4180344" y="0"/>
                </a:lnTo>
                <a:lnTo>
                  <a:pt x="10852275" y="0"/>
                </a:lnTo>
                <a:cubicBezTo>
                  <a:pt x="10917261" y="0"/>
                  <a:pt x="10969942" y="52681"/>
                  <a:pt x="10969942" y="117667"/>
                </a:cubicBezTo>
                <a:lnTo>
                  <a:pt x="10969942" y="2485594"/>
                </a:lnTo>
                <a:cubicBezTo>
                  <a:pt x="10969942" y="2550580"/>
                  <a:pt x="10917261" y="2603261"/>
                  <a:pt x="10852275" y="2603261"/>
                </a:cubicBezTo>
                <a:lnTo>
                  <a:pt x="3281360" y="2603261"/>
                </a:lnTo>
                <a:lnTo>
                  <a:pt x="3281359" y="2603261"/>
                </a:lnTo>
                <a:lnTo>
                  <a:pt x="1324809" y="2603261"/>
                </a:lnTo>
                <a:lnTo>
                  <a:pt x="117667" y="2603261"/>
                </a:lnTo>
                <a:cubicBezTo>
                  <a:pt x="52681" y="2603261"/>
                  <a:pt x="0" y="2550580"/>
                  <a:pt x="0" y="2485594"/>
                </a:cubicBezTo>
                <a:lnTo>
                  <a:pt x="0" y="117667"/>
                </a:lnTo>
                <a:cubicBezTo>
                  <a:pt x="0" y="52681"/>
                  <a:pt x="52681" y="0"/>
                  <a:pt x="11766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76F18A2-037C-456E-AEA8-A4CA35313F51}"/>
              </a:ext>
            </a:extLst>
          </p:cNvPr>
          <p:cNvCxnSpPr>
            <a:cxnSpLocks/>
          </p:cNvCxnSpPr>
          <p:nvPr/>
        </p:nvCxnSpPr>
        <p:spPr>
          <a:xfrm>
            <a:off x="5843500" y="4937763"/>
            <a:ext cx="159879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7F4C46B-47DF-4EC2-9007-33721355AFB0}"/>
              </a:ext>
            </a:extLst>
          </p:cNvPr>
          <p:cNvCxnSpPr>
            <a:cxnSpLocks/>
          </p:cNvCxnSpPr>
          <p:nvPr/>
        </p:nvCxnSpPr>
        <p:spPr>
          <a:xfrm>
            <a:off x="7394394" y="4937763"/>
            <a:ext cx="1598794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AB80D9B-FFCE-46C5-85C8-F01124C88E6A}"/>
              </a:ext>
            </a:extLst>
          </p:cNvPr>
          <p:cNvCxnSpPr>
            <a:cxnSpLocks/>
          </p:cNvCxnSpPr>
          <p:nvPr/>
        </p:nvCxnSpPr>
        <p:spPr>
          <a:xfrm>
            <a:off x="8918394" y="4937763"/>
            <a:ext cx="159879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781E8133-954D-4E58-BA1F-D6A5EC787ED9}"/>
              </a:ext>
            </a:extLst>
          </p:cNvPr>
          <p:cNvSpPr/>
          <p:nvPr/>
        </p:nvSpPr>
        <p:spPr>
          <a:xfrm>
            <a:off x="611029" y="1033672"/>
            <a:ext cx="10969942" cy="2603261"/>
          </a:xfrm>
          <a:custGeom>
            <a:avLst/>
            <a:gdLst>
              <a:gd name="connsiteX0" fmla="*/ 117667 w 10969942"/>
              <a:gd name="connsiteY0" fmla="*/ 0 h 2603261"/>
              <a:gd name="connsiteX1" fmla="*/ 1315640 w 10969942"/>
              <a:gd name="connsiteY1" fmla="*/ 0 h 2603261"/>
              <a:gd name="connsiteX2" fmla="*/ 1315641 w 10969942"/>
              <a:gd name="connsiteY2" fmla="*/ 0 h 2603261"/>
              <a:gd name="connsiteX3" fmla="*/ 3281394 w 10969942"/>
              <a:gd name="connsiteY3" fmla="*/ 0 h 2603261"/>
              <a:gd name="connsiteX4" fmla="*/ 4180378 w 10969942"/>
              <a:gd name="connsiteY4" fmla="*/ 2603261 h 2603261"/>
              <a:gd name="connsiteX5" fmla="*/ 2214625 w 10969942"/>
              <a:gd name="connsiteY5" fmla="*/ 2603261 h 2603261"/>
              <a:gd name="connsiteX6" fmla="*/ 2214624 w 10969942"/>
              <a:gd name="connsiteY6" fmla="*/ 2603261 h 2603261"/>
              <a:gd name="connsiteX7" fmla="*/ 117667 w 10969942"/>
              <a:gd name="connsiteY7" fmla="*/ 2603261 h 2603261"/>
              <a:gd name="connsiteX8" fmla="*/ 0 w 10969942"/>
              <a:gd name="connsiteY8" fmla="*/ 2485594 h 2603261"/>
              <a:gd name="connsiteX9" fmla="*/ 0 w 10969942"/>
              <a:gd name="connsiteY9" fmla="*/ 117667 h 2603261"/>
              <a:gd name="connsiteX10" fmla="*/ 117667 w 10969942"/>
              <a:gd name="connsiteY10" fmla="*/ 0 h 2603261"/>
              <a:gd name="connsiteX11" fmla="*/ 3281394 w 10969942"/>
              <a:gd name="connsiteY11" fmla="*/ 0 h 2603261"/>
              <a:gd name="connsiteX12" fmla="*/ 10852275 w 10969942"/>
              <a:gd name="connsiteY12" fmla="*/ 0 h 2603261"/>
              <a:gd name="connsiteX13" fmla="*/ 10969942 w 10969942"/>
              <a:gd name="connsiteY13" fmla="*/ 117667 h 2603261"/>
              <a:gd name="connsiteX14" fmla="*/ 10969942 w 10969942"/>
              <a:gd name="connsiteY14" fmla="*/ 2485594 h 2603261"/>
              <a:gd name="connsiteX15" fmla="*/ 10852275 w 10969942"/>
              <a:gd name="connsiteY15" fmla="*/ 2603261 h 2603261"/>
              <a:gd name="connsiteX16" fmla="*/ 4180378 w 10969942"/>
              <a:gd name="connsiteY16" fmla="*/ 2603261 h 260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69942" h="2603261">
                <a:moveTo>
                  <a:pt x="117667" y="0"/>
                </a:moveTo>
                <a:lnTo>
                  <a:pt x="1315640" y="0"/>
                </a:lnTo>
                <a:lnTo>
                  <a:pt x="1315641" y="0"/>
                </a:lnTo>
                <a:lnTo>
                  <a:pt x="3281394" y="0"/>
                </a:lnTo>
                <a:lnTo>
                  <a:pt x="4180378" y="2603261"/>
                </a:lnTo>
                <a:lnTo>
                  <a:pt x="2214625" y="2603261"/>
                </a:lnTo>
                <a:lnTo>
                  <a:pt x="2214624" y="2603261"/>
                </a:lnTo>
                <a:lnTo>
                  <a:pt x="117667" y="2603261"/>
                </a:lnTo>
                <a:cubicBezTo>
                  <a:pt x="52681" y="2603261"/>
                  <a:pt x="0" y="2550580"/>
                  <a:pt x="0" y="2485594"/>
                </a:cubicBezTo>
                <a:lnTo>
                  <a:pt x="0" y="117667"/>
                </a:lnTo>
                <a:cubicBezTo>
                  <a:pt x="0" y="52681"/>
                  <a:pt x="52681" y="0"/>
                  <a:pt x="117667" y="0"/>
                </a:cubicBezTo>
                <a:close/>
                <a:moveTo>
                  <a:pt x="3281394" y="0"/>
                </a:moveTo>
                <a:lnTo>
                  <a:pt x="10852275" y="0"/>
                </a:lnTo>
                <a:cubicBezTo>
                  <a:pt x="10917261" y="0"/>
                  <a:pt x="10969942" y="52681"/>
                  <a:pt x="10969942" y="117667"/>
                </a:cubicBezTo>
                <a:lnTo>
                  <a:pt x="10969942" y="2485594"/>
                </a:lnTo>
                <a:cubicBezTo>
                  <a:pt x="10969942" y="2550580"/>
                  <a:pt x="10917261" y="2603261"/>
                  <a:pt x="10852275" y="2603261"/>
                </a:cubicBezTo>
                <a:lnTo>
                  <a:pt x="4180378" y="26032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E5B8411-1CA0-4990-B9B5-F01847A3C5B6}"/>
              </a:ext>
            </a:extLst>
          </p:cNvPr>
          <p:cNvCxnSpPr>
            <a:cxnSpLocks/>
          </p:cNvCxnSpPr>
          <p:nvPr/>
        </p:nvCxnSpPr>
        <p:spPr>
          <a:xfrm>
            <a:off x="5843501" y="2329035"/>
            <a:ext cx="1733957" cy="1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B7DF2DC-BDE9-4802-A351-DBDF515273E6}"/>
              </a:ext>
            </a:extLst>
          </p:cNvPr>
          <p:cNvCxnSpPr>
            <a:cxnSpLocks/>
          </p:cNvCxnSpPr>
          <p:nvPr/>
        </p:nvCxnSpPr>
        <p:spPr>
          <a:xfrm>
            <a:off x="7394395" y="2329035"/>
            <a:ext cx="1733957" cy="1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E4AD982-2538-47B8-AEAD-C93B747E7C48}"/>
              </a:ext>
            </a:extLst>
          </p:cNvPr>
          <p:cNvCxnSpPr>
            <a:cxnSpLocks/>
          </p:cNvCxnSpPr>
          <p:nvPr/>
        </p:nvCxnSpPr>
        <p:spPr>
          <a:xfrm>
            <a:off x="8918395" y="2329035"/>
            <a:ext cx="1733957" cy="1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84AB050C-D2BD-42E3-92B2-90180331F6DB}"/>
              </a:ext>
            </a:extLst>
          </p:cNvPr>
          <p:cNvSpPr/>
          <p:nvPr/>
        </p:nvSpPr>
        <p:spPr>
          <a:xfrm>
            <a:off x="611029" y="1033672"/>
            <a:ext cx="4180378" cy="2603261"/>
          </a:xfrm>
          <a:custGeom>
            <a:avLst/>
            <a:gdLst>
              <a:gd name="connsiteX0" fmla="*/ 117667 w 4180378"/>
              <a:gd name="connsiteY0" fmla="*/ 0 h 2603261"/>
              <a:gd name="connsiteX1" fmla="*/ 1315640 w 4180378"/>
              <a:gd name="connsiteY1" fmla="*/ 0 h 2603261"/>
              <a:gd name="connsiteX2" fmla="*/ 1315641 w 4180378"/>
              <a:gd name="connsiteY2" fmla="*/ 0 h 2603261"/>
              <a:gd name="connsiteX3" fmla="*/ 3281394 w 4180378"/>
              <a:gd name="connsiteY3" fmla="*/ 0 h 2603261"/>
              <a:gd name="connsiteX4" fmla="*/ 4180378 w 4180378"/>
              <a:gd name="connsiteY4" fmla="*/ 2603261 h 2603261"/>
              <a:gd name="connsiteX5" fmla="*/ 2214625 w 4180378"/>
              <a:gd name="connsiteY5" fmla="*/ 2603261 h 2603261"/>
              <a:gd name="connsiteX6" fmla="*/ 2214624 w 4180378"/>
              <a:gd name="connsiteY6" fmla="*/ 2603261 h 2603261"/>
              <a:gd name="connsiteX7" fmla="*/ 117667 w 4180378"/>
              <a:gd name="connsiteY7" fmla="*/ 2603261 h 2603261"/>
              <a:gd name="connsiteX8" fmla="*/ 0 w 4180378"/>
              <a:gd name="connsiteY8" fmla="*/ 2485594 h 2603261"/>
              <a:gd name="connsiteX9" fmla="*/ 0 w 4180378"/>
              <a:gd name="connsiteY9" fmla="*/ 117667 h 2603261"/>
              <a:gd name="connsiteX10" fmla="*/ 117667 w 4180378"/>
              <a:gd name="connsiteY10" fmla="*/ 0 h 260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0378" h="2603261">
                <a:moveTo>
                  <a:pt x="117667" y="0"/>
                </a:moveTo>
                <a:lnTo>
                  <a:pt x="1315640" y="0"/>
                </a:lnTo>
                <a:lnTo>
                  <a:pt x="1315641" y="0"/>
                </a:lnTo>
                <a:lnTo>
                  <a:pt x="3281394" y="0"/>
                </a:lnTo>
                <a:lnTo>
                  <a:pt x="4180378" y="2603261"/>
                </a:lnTo>
                <a:lnTo>
                  <a:pt x="2214625" y="2603261"/>
                </a:lnTo>
                <a:lnTo>
                  <a:pt x="2214624" y="2603261"/>
                </a:lnTo>
                <a:lnTo>
                  <a:pt x="117667" y="2603261"/>
                </a:lnTo>
                <a:cubicBezTo>
                  <a:pt x="52681" y="2603261"/>
                  <a:pt x="0" y="2550580"/>
                  <a:pt x="0" y="2485594"/>
                </a:cubicBezTo>
                <a:lnTo>
                  <a:pt x="0" y="117667"/>
                </a:lnTo>
                <a:cubicBezTo>
                  <a:pt x="0" y="52681"/>
                  <a:pt x="52681" y="0"/>
                  <a:pt x="1176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03EC5CD1-C0F5-4353-AAF6-3F0CB030E561}"/>
              </a:ext>
            </a:extLst>
          </p:cNvPr>
          <p:cNvSpPr/>
          <p:nvPr/>
        </p:nvSpPr>
        <p:spPr>
          <a:xfrm>
            <a:off x="611029" y="3718028"/>
            <a:ext cx="4180344" cy="2603261"/>
          </a:xfrm>
          <a:custGeom>
            <a:avLst/>
            <a:gdLst>
              <a:gd name="connsiteX0" fmla="*/ 117667 w 4180344"/>
              <a:gd name="connsiteY0" fmla="*/ 0 h 2603261"/>
              <a:gd name="connsiteX1" fmla="*/ 2223793 w 4180344"/>
              <a:gd name="connsiteY1" fmla="*/ 0 h 2603261"/>
              <a:gd name="connsiteX2" fmla="*/ 4180344 w 4180344"/>
              <a:gd name="connsiteY2" fmla="*/ 0 h 2603261"/>
              <a:gd name="connsiteX3" fmla="*/ 3281360 w 4180344"/>
              <a:gd name="connsiteY3" fmla="*/ 2603261 h 2603261"/>
              <a:gd name="connsiteX4" fmla="*/ 1324809 w 4180344"/>
              <a:gd name="connsiteY4" fmla="*/ 2603261 h 2603261"/>
              <a:gd name="connsiteX5" fmla="*/ 117667 w 4180344"/>
              <a:gd name="connsiteY5" fmla="*/ 2603261 h 2603261"/>
              <a:gd name="connsiteX6" fmla="*/ 0 w 4180344"/>
              <a:gd name="connsiteY6" fmla="*/ 2485594 h 2603261"/>
              <a:gd name="connsiteX7" fmla="*/ 0 w 4180344"/>
              <a:gd name="connsiteY7" fmla="*/ 117667 h 2603261"/>
              <a:gd name="connsiteX8" fmla="*/ 117667 w 4180344"/>
              <a:gd name="connsiteY8" fmla="*/ 0 h 260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0344" h="2603261">
                <a:moveTo>
                  <a:pt x="117667" y="0"/>
                </a:moveTo>
                <a:lnTo>
                  <a:pt x="2223793" y="0"/>
                </a:lnTo>
                <a:lnTo>
                  <a:pt x="4180344" y="0"/>
                </a:lnTo>
                <a:lnTo>
                  <a:pt x="3281360" y="2603261"/>
                </a:lnTo>
                <a:lnTo>
                  <a:pt x="1324809" y="2603261"/>
                </a:lnTo>
                <a:lnTo>
                  <a:pt x="117667" y="2603261"/>
                </a:lnTo>
                <a:cubicBezTo>
                  <a:pt x="52681" y="2603261"/>
                  <a:pt x="0" y="2550580"/>
                  <a:pt x="0" y="2485594"/>
                </a:cubicBezTo>
                <a:lnTo>
                  <a:pt x="0" y="117667"/>
                </a:lnTo>
                <a:cubicBezTo>
                  <a:pt x="0" y="52681"/>
                  <a:pt x="52681" y="0"/>
                  <a:pt x="1176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E5B9F1-14EF-46CD-AF67-102A9E95F143}"/>
              </a:ext>
            </a:extLst>
          </p:cNvPr>
          <p:cNvSpPr/>
          <p:nvPr/>
        </p:nvSpPr>
        <p:spPr>
          <a:xfrm>
            <a:off x="7063672" y="1995402"/>
            <a:ext cx="667264" cy="667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A59579-73AC-49BC-9FEA-C6DD8E325CA1}"/>
              </a:ext>
            </a:extLst>
          </p:cNvPr>
          <p:cNvSpPr/>
          <p:nvPr/>
        </p:nvSpPr>
        <p:spPr>
          <a:xfrm>
            <a:off x="8601022" y="1995402"/>
            <a:ext cx="667264" cy="6672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6708A0-CE49-470E-8700-BC095CD5A65C}"/>
              </a:ext>
            </a:extLst>
          </p:cNvPr>
          <p:cNvSpPr/>
          <p:nvPr/>
        </p:nvSpPr>
        <p:spPr>
          <a:xfrm>
            <a:off x="10138371" y="1995402"/>
            <a:ext cx="667264" cy="66726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61C121-37EE-4945-A2D2-C20F5B925B8A}"/>
              </a:ext>
            </a:extLst>
          </p:cNvPr>
          <p:cNvSpPr/>
          <p:nvPr/>
        </p:nvSpPr>
        <p:spPr>
          <a:xfrm>
            <a:off x="7063672" y="4604131"/>
            <a:ext cx="667264" cy="6672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D8CC25-635C-498E-AE45-8F712B750F6B}"/>
              </a:ext>
            </a:extLst>
          </p:cNvPr>
          <p:cNvSpPr/>
          <p:nvPr/>
        </p:nvSpPr>
        <p:spPr>
          <a:xfrm>
            <a:off x="8601022" y="4604131"/>
            <a:ext cx="667264" cy="6672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8ABB33-4A61-4BE8-B650-312CC351D5A3}"/>
              </a:ext>
            </a:extLst>
          </p:cNvPr>
          <p:cNvSpPr/>
          <p:nvPr/>
        </p:nvSpPr>
        <p:spPr>
          <a:xfrm>
            <a:off x="10138371" y="4604131"/>
            <a:ext cx="667264" cy="66726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4083EF-4F1B-428A-941A-1FFF2AAABCA2}"/>
              </a:ext>
            </a:extLst>
          </p:cNvPr>
          <p:cNvGrpSpPr/>
          <p:nvPr/>
        </p:nvGrpSpPr>
        <p:grpSpPr>
          <a:xfrm>
            <a:off x="10364617" y="2166097"/>
            <a:ext cx="214772" cy="325874"/>
            <a:chOff x="12798953" y="1047750"/>
            <a:chExt cx="3071812" cy="4660900"/>
          </a:xfrm>
          <a:solidFill>
            <a:schemeClr val="accent5">
              <a:lumMod val="50000"/>
            </a:schemeClr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E3C586D-832D-4D53-8614-16DACB6DC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8953" y="2198688"/>
              <a:ext cx="3022600" cy="3509962"/>
            </a:xfrm>
            <a:custGeom>
              <a:avLst/>
              <a:gdLst>
                <a:gd name="T0" fmla="*/ 677 w 742"/>
                <a:gd name="T1" fmla="*/ 145 h 863"/>
                <a:gd name="T2" fmla="*/ 569 w 742"/>
                <a:gd name="T3" fmla="*/ 145 h 863"/>
                <a:gd name="T4" fmla="*/ 479 w 742"/>
                <a:gd name="T5" fmla="*/ 46 h 863"/>
                <a:gd name="T6" fmla="*/ 377 w 742"/>
                <a:gd name="T7" fmla="*/ 0 h 863"/>
                <a:gd name="T8" fmla="*/ 275 w 742"/>
                <a:gd name="T9" fmla="*/ 0 h 863"/>
                <a:gd name="T10" fmla="*/ 161 w 742"/>
                <a:gd name="T11" fmla="*/ 60 h 863"/>
                <a:gd name="T12" fmla="*/ 16 w 742"/>
                <a:gd name="T13" fmla="*/ 275 h 863"/>
                <a:gd name="T14" fmla="*/ 14 w 742"/>
                <a:gd name="T15" fmla="*/ 340 h 863"/>
                <a:gd name="T16" fmla="*/ 62 w 742"/>
                <a:gd name="T17" fmla="*/ 365 h 863"/>
                <a:gd name="T18" fmla="*/ 108 w 742"/>
                <a:gd name="T19" fmla="*/ 341 h 863"/>
                <a:gd name="T20" fmla="*/ 184 w 742"/>
                <a:gd name="T21" fmla="*/ 231 h 863"/>
                <a:gd name="T22" fmla="*/ 184 w 742"/>
                <a:gd name="T23" fmla="*/ 798 h 863"/>
                <a:gd name="T24" fmla="*/ 231 w 742"/>
                <a:gd name="T25" fmla="*/ 857 h 863"/>
                <a:gd name="T26" fmla="*/ 297 w 742"/>
                <a:gd name="T27" fmla="*/ 802 h 863"/>
                <a:gd name="T28" fmla="*/ 297 w 742"/>
                <a:gd name="T29" fmla="*/ 461 h 863"/>
                <a:gd name="T30" fmla="*/ 308 w 742"/>
                <a:gd name="T31" fmla="*/ 450 h 863"/>
                <a:gd name="T32" fmla="*/ 340 w 742"/>
                <a:gd name="T33" fmla="*/ 450 h 863"/>
                <a:gd name="T34" fmla="*/ 351 w 742"/>
                <a:gd name="T35" fmla="*/ 461 h 863"/>
                <a:gd name="T36" fmla="*/ 351 w 742"/>
                <a:gd name="T37" fmla="*/ 798 h 863"/>
                <a:gd name="T38" fmla="*/ 398 w 742"/>
                <a:gd name="T39" fmla="*/ 857 h 863"/>
                <a:gd name="T40" fmla="*/ 464 w 742"/>
                <a:gd name="T41" fmla="*/ 802 h 863"/>
                <a:gd name="T42" fmla="*/ 464 w 742"/>
                <a:gd name="T43" fmla="*/ 196 h 863"/>
                <a:gd name="T44" fmla="*/ 503 w 742"/>
                <a:gd name="T45" fmla="*/ 239 h 863"/>
                <a:gd name="T46" fmla="*/ 545 w 742"/>
                <a:gd name="T47" fmla="*/ 258 h 863"/>
                <a:gd name="T48" fmla="*/ 681 w 742"/>
                <a:gd name="T49" fmla="*/ 258 h 863"/>
                <a:gd name="T50" fmla="*/ 736 w 742"/>
                <a:gd name="T51" fmla="*/ 192 h 863"/>
                <a:gd name="T52" fmla="*/ 677 w 742"/>
                <a:gd name="T53" fmla="*/ 145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2" h="863">
                  <a:moveTo>
                    <a:pt x="677" y="145"/>
                  </a:moveTo>
                  <a:cubicBezTo>
                    <a:pt x="569" y="145"/>
                    <a:pt x="569" y="145"/>
                    <a:pt x="569" y="145"/>
                  </a:cubicBezTo>
                  <a:cubicBezTo>
                    <a:pt x="479" y="46"/>
                    <a:pt x="479" y="46"/>
                    <a:pt x="479" y="46"/>
                  </a:cubicBezTo>
                  <a:cubicBezTo>
                    <a:pt x="453" y="17"/>
                    <a:pt x="416" y="0"/>
                    <a:pt x="377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30" y="0"/>
                    <a:pt x="188" y="23"/>
                    <a:pt x="161" y="60"/>
                  </a:cubicBezTo>
                  <a:cubicBezTo>
                    <a:pt x="16" y="275"/>
                    <a:pt x="16" y="275"/>
                    <a:pt x="16" y="275"/>
                  </a:cubicBezTo>
                  <a:cubicBezTo>
                    <a:pt x="3" y="294"/>
                    <a:pt x="0" y="321"/>
                    <a:pt x="14" y="340"/>
                  </a:cubicBezTo>
                  <a:cubicBezTo>
                    <a:pt x="26" y="358"/>
                    <a:pt x="44" y="365"/>
                    <a:pt x="62" y="365"/>
                  </a:cubicBezTo>
                  <a:cubicBezTo>
                    <a:pt x="80" y="365"/>
                    <a:pt x="98" y="357"/>
                    <a:pt x="108" y="341"/>
                  </a:cubicBezTo>
                  <a:cubicBezTo>
                    <a:pt x="184" y="231"/>
                    <a:pt x="184" y="231"/>
                    <a:pt x="184" y="231"/>
                  </a:cubicBezTo>
                  <a:cubicBezTo>
                    <a:pt x="184" y="798"/>
                    <a:pt x="184" y="798"/>
                    <a:pt x="184" y="798"/>
                  </a:cubicBezTo>
                  <a:cubicBezTo>
                    <a:pt x="184" y="827"/>
                    <a:pt x="203" y="852"/>
                    <a:pt x="231" y="857"/>
                  </a:cubicBezTo>
                  <a:cubicBezTo>
                    <a:pt x="267" y="863"/>
                    <a:pt x="297" y="835"/>
                    <a:pt x="297" y="802"/>
                  </a:cubicBezTo>
                  <a:cubicBezTo>
                    <a:pt x="297" y="461"/>
                    <a:pt x="297" y="461"/>
                    <a:pt x="297" y="461"/>
                  </a:cubicBezTo>
                  <a:cubicBezTo>
                    <a:pt x="297" y="455"/>
                    <a:pt x="302" y="450"/>
                    <a:pt x="308" y="450"/>
                  </a:cubicBezTo>
                  <a:cubicBezTo>
                    <a:pt x="340" y="450"/>
                    <a:pt x="340" y="450"/>
                    <a:pt x="340" y="450"/>
                  </a:cubicBezTo>
                  <a:cubicBezTo>
                    <a:pt x="346" y="450"/>
                    <a:pt x="351" y="455"/>
                    <a:pt x="351" y="461"/>
                  </a:cubicBezTo>
                  <a:cubicBezTo>
                    <a:pt x="351" y="798"/>
                    <a:pt x="351" y="798"/>
                    <a:pt x="351" y="798"/>
                  </a:cubicBezTo>
                  <a:cubicBezTo>
                    <a:pt x="351" y="827"/>
                    <a:pt x="370" y="852"/>
                    <a:pt x="398" y="857"/>
                  </a:cubicBezTo>
                  <a:cubicBezTo>
                    <a:pt x="434" y="863"/>
                    <a:pt x="464" y="835"/>
                    <a:pt x="464" y="802"/>
                  </a:cubicBezTo>
                  <a:cubicBezTo>
                    <a:pt x="464" y="196"/>
                    <a:pt x="464" y="196"/>
                    <a:pt x="464" y="196"/>
                  </a:cubicBezTo>
                  <a:cubicBezTo>
                    <a:pt x="503" y="239"/>
                    <a:pt x="503" y="239"/>
                    <a:pt x="503" y="239"/>
                  </a:cubicBezTo>
                  <a:cubicBezTo>
                    <a:pt x="514" y="251"/>
                    <a:pt x="530" y="258"/>
                    <a:pt x="545" y="258"/>
                  </a:cubicBezTo>
                  <a:cubicBezTo>
                    <a:pt x="681" y="258"/>
                    <a:pt x="681" y="258"/>
                    <a:pt x="681" y="258"/>
                  </a:cubicBezTo>
                  <a:cubicBezTo>
                    <a:pt x="716" y="258"/>
                    <a:pt x="742" y="228"/>
                    <a:pt x="736" y="192"/>
                  </a:cubicBezTo>
                  <a:cubicBezTo>
                    <a:pt x="731" y="165"/>
                    <a:pt x="705" y="145"/>
                    <a:pt x="677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4" name="Oval 6">
              <a:extLst>
                <a:ext uri="{FF2B5EF4-FFF2-40B4-BE49-F238E27FC236}">
                  <a16:creationId xmlns:a16="http://schemas.microsoft.com/office/drawing/2014/main" id="{CEFFC8DF-EB7C-4E79-ADFE-D59B8F661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2227" y="1047750"/>
              <a:ext cx="1025525" cy="10239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566FE36-94D7-4681-B19D-72E04892B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8265" y="1120775"/>
              <a:ext cx="952500" cy="1008062"/>
            </a:xfrm>
            <a:custGeom>
              <a:avLst/>
              <a:gdLst>
                <a:gd name="T0" fmla="*/ 22 w 234"/>
                <a:gd name="T1" fmla="*/ 122 h 248"/>
                <a:gd name="T2" fmla="*/ 48 w 234"/>
                <a:gd name="T3" fmla="*/ 122 h 248"/>
                <a:gd name="T4" fmla="*/ 68 w 234"/>
                <a:gd name="T5" fmla="*/ 106 h 248"/>
                <a:gd name="T6" fmla="*/ 116 w 234"/>
                <a:gd name="T7" fmla="*/ 67 h 248"/>
                <a:gd name="T8" fmla="*/ 158 w 234"/>
                <a:gd name="T9" fmla="*/ 89 h 248"/>
                <a:gd name="T10" fmla="*/ 156 w 234"/>
                <a:gd name="T11" fmla="*/ 125 h 248"/>
                <a:gd name="T12" fmla="*/ 132 w 234"/>
                <a:gd name="T13" fmla="*/ 146 h 248"/>
                <a:gd name="T14" fmla="*/ 88 w 234"/>
                <a:gd name="T15" fmla="*/ 226 h 248"/>
                <a:gd name="T16" fmla="*/ 94 w 234"/>
                <a:gd name="T17" fmla="*/ 241 h 248"/>
                <a:gd name="T18" fmla="*/ 109 w 234"/>
                <a:gd name="T19" fmla="*/ 248 h 248"/>
                <a:gd name="T20" fmla="*/ 132 w 234"/>
                <a:gd name="T21" fmla="*/ 248 h 248"/>
                <a:gd name="T22" fmla="*/ 152 w 234"/>
                <a:gd name="T23" fmla="*/ 229 h 248"/>
                <a:gd name="T24" fmla="*/ 169 w 234"/>
                <a:gd name="T25" fmla="*/ 202 h 248"/>
                <a:gd name="T26" fmla="*/ 209 w 234"/>
                <a:gd name="T27" fmla="*/ 164 h 248"/>
                <a:gd name="T28" fmla="*/ 217 w 234"/>
                <a:gd name="T29" fmla="*/ 59 h 248"/>
                <a:gd name="T30" fmla="*/ 115 w 234"/>
                <a:gd name="T31" fmla="*/ 0 h 248"/>
                <a:gd name="T32" fmla="*/ 1 w 234"/>
                <a:gd name="T33" fmla="*/ 98 h 248"/>
                <a:gd name="T34" fmla="*/ 6 w 234"/>
                <a:gd name="T35" fmla="*/ 114 h 248"/>
                <a:gd name="T36" fmla="*/ 22 w 234"/>
                <a:gd name="T37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248">
                  <a:moveTo>
                    <a:pt x="22" y="122"/>
                  </a:moveTo>
                  <a:cubicBezTo>
                    <a:pt x="48" y="122"/>
                    <a:pt x="48" y="122"/>
                    <a:pt x="48" y="122"/>
                  </a:cubicBezTo>
                  <a:cubicBezTo>
                    <a:pt x="58" y="122"/>
                    <a:pt x="66" y="115"/>
                    <a:pt x="68" y="106"/>
                  </a:cubicBezTo>
                  <a:cubicBezTo>
                    <a:pt x="72" y="88"/>
                    <a:pt x="83" y="67"/>
                    <a:pt x="116" y="67"/>
                  </a:cubicBezTo>
                  <a:cubicBezTo>
                    <a:pt x="143" y="67"/>
                    <a:pt x="154" y="80"/>
                    <a:pt x="158" y="89"/>
                  </a:cubicBezTo>
                  <a:cubicBezTo>
                    <a:pt x="164" y="101"/>
                    <a:pt x="163" y="114"/>
                    <a:pt x="156" y="125"/>
                  </a:cubicBezTo>
                  <a:cubicBezTo>
                    <a:pt x="148" y="136"/>
                    <a:pt x="140" y="140"/>
                    <a:pt x="132" y="146"/>
                  </a:cubicBezTo>
                  <a:cubicBezTo>
                    <a:pt x="110" y="162"/>
                    <a:pt x="91" y="179"/>
                    <a:pt x="88" y="226"/>
                  </a:cubicBezTo>
                  <a:cubicBezTo>
                    <a:pt x="88" y="232"/>
                    <a:pt x="89" y="236"/>
                    <a:pt x="94" y="241"/>
                  </a:cubicBezTo>
                  <a:cubicBezTo>
                    <a:pt x="97" y="246"/>
                    <a:pt x="103" y="248"/>
                    <a:pt x="109" y="248"/>
                  </a:cubicBezTo>
                  <a:cubicBezTo>
                    <a:pt x="132" y="248"/>
                    <a:pt x="132" y="248"/>
                    <a:pt x="132" y="248"/>
                  </a:cubicBezTo>
                  <a:cubicBezTo>
                    <a:pt x="143" y="248"/>
                    <a:pt x="151" y="240"/>
                    <a:pt x="152" y="229"/>
                  </a:cubicBezTo>
                  <a:cubicBezTo>
                    <a:pt x="154" y="212"/>
                    <a:pt x="157" y="209"/>
                    <a:pt x="169" y="202"/>
                  </a:cubicBezTo>
                  <a:cubicBezTo>
                    <a:pt x="180" y="194"/>
                    <a:pt x="194" y="184"/>
                    <a:pt x="209" y="164"/>
                  </a:cubicBezTo>
                  <a:cubicBezTo>
                    <a:pt x="232" y="134"/>
                    <a:pt x="234" y="94"/>
                    <a:pt x="217" y="59"/>
                  </a:cubicBezTo>
                  <a:cubicBezTo>
                    <a:pt x="198" y="22"/>
                    <a:pt x="160" y="0"/>
                    <a:pt x="115" y="0"/>
                  </a:cubicBezTo>
                  <a:cubicBezTo>
                    <a:pt x="41" y="0"/>
                    <a:pt x="7" y="53"/>
                    <a:pt x="1" y="98"/>
                  </a:cubicBezTo>
                  <a:cubicBezTo>
                    <a:pt x="0" y="104"/>
                    <a:pt x="2" y="110"/>
                    <a:pt x="6" y="114"/>
                  </a:cubicBezTo>
                  <a:cubicBezTo>
                    <a:pt x="10" y="119"/>
                    <a:pt x="16" y="122"/>
                    <a:pt x="22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6" name="Oval 8">
              <a:extLst>
                <a:ext uri="{FF2B5EF4-FFF2-40B4-BE49-F238E27FC236}">
                  <a16:creationId xmlns:a16="http://schemas.microsoft.com/office/drawing/2014/main" id="{3677B60B-B372-4EA6-9E32-4F96B0C92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8940" y="2239963"/>
              <a:ext cx="322262" cy="320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C2400F-05AF-42C0-B135-AB9FA847702E}"/>
              </a:ext>
            </a:extLst>
          </p:cNvPr>
          <p:cNvGrpSpPr/>
          <p:nvPr/>
        </p:nvGrpSpPr>
        <p:grpSpPr>
          <a:xfrm>
            <a:off x="8781150" y="2170758"/>
            <a:ext cx="307008" cy="316552"/>
            <a:chOff x="12111038" y="1168400"/>
            <a:chExt cx="4391025" cy="4527550"/>
          </a:xfrm>
          <a:solidFill>
            <a:schemeClr val="accent4">
              <a:lumMod val="50000"/>
            </a:schemeClr>
          </a:solidFill>
        </p:grpSpPr>
        <p:sp>
          <p:nvSpPr>
            <p:cNvPr id="40" name="Oval 12">
              <a:extLst>
                <a:ext uri="{FF2B5EF4-FFF2-40B4-BE49-F238E27FC236}">
                  <a16:creationId xmlns:a16="http://schemas.microsoft.com/office/drawing/2014/main" id="{CE3DFF37-145D-45A3-A1CE-098C0853E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3138" y="4371975"/>
              <a:ext cx="1282700" cy="132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67FAF492-FBEC-4495-9610-5E06C09E4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4663" y="3656013"/>
              <a:ext cx="754063" cy="773113"/>
            </a:xfrm>
            <a:custGeom>
              <a:avLst/>
              <a:gdLst>
                <a:gd name="T0" fmla="*/ 187 w 200"/>
                <a:gd name="T1" fmla="*/ 69 h 205"/>
                <a:gd name="T2" fmla="*/ 187 w 200"/>
                <a:gd name="T3" fmla="*/ 0 h 205"/>
                <a:gd name="T4" fmla="*/ 26 w 200"/>
                <a:gd name="T5" fmla="*/ 95 h 205"/>
                <a:gd name="T6" fmla="*/ 22 w 200"/>
                <a:gd name="T7" fmla="*/ 179 h 205"/>
                <a:gd name="T8" fmla="*/ 106 w 200"/>
                <a:gd name="T9" fmla="*/ 182 h 205"/>
                <a:gd name="T10" fmla="*/ 109 w 200"/>
                <a:gd name="T11" fmla="*/ 180 h 205"/>
                <a:gd name="T12" fmla="*/ 200 w 200"/>
                <a:gd name="T13" fmla="*/ 121 h 205"/>
                <a:gd name="T14" fmla="*/ 187 w 200"/>
                <a:gd name="T15" fmla="*/ 6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205">
                  <a:moveTo>
                    <a:pt x="187" y="69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26" y="18"/>
                    <a:pt x="71" y="51"/>
                    <a:pt x="26" y="95"/>
                  </a:cubicBezTo>
                  <a:cubicBezTo>
                    <a:pt x="2" y="117"/>
                    <a:pt x="0" y="154"/>
                    <a:pt x="22" y="179"/>
                  </a:cubicBezTo>
                  <a:cubicBezTo>
                    <a:pt x="44" y="203"/>
                    <a:pt x="82" y="205"/>
                    <a:pt x="106" y="182"/>
                  </a:cubicBezTo>
                  <a:cubicBezTo>
                    <a:pt x="107" y="182"/>
                    <a:pt x="108" y="181"/>
                    <a:pt x="109" y="180"/>
                  </a:cubicBezTo>
                  <a:cubicBezTo>
                    <a:pt x="135" y="154"/>
                    <a:pt x="166" y="134"/>
                    <a:pt x="200" y="121"/>
                  </a:cubicBezTo>
                  <a:cubicBezTo>
                    <a:pt x="191" y="105"/>
                    <a:pt x="187" y="87"/>
                    <a:pt x="18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A9C4C3C7-12E0-4350-8F29-2033B6D61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3426" y="3656013"/>
              <a:ext cx="704850" cy="738188"/>
            </a:xfrm>
            <a:custGeom>
              <a:avLst/>
              <a:gdLst>
                <a:gd name="T0" fmla="*/ 13 w 187"/>
                <a:gd name="T1" fmla="*/ 0 h 196"/>
                <a:gd name="T2" fmla="*/ 13 w 187"/>
                <a:gd name="T3" fmla="*/ 69 h 196"/>
                <a:gd name="T4" fmla="*/ 0 w 187"/>
                <a:gd name="T5" fmla="*/ 121 h 196"/>
                <a:gd name="T6" fmla="*/ 88 w 187"/>
                <a:gd name="T7" fmla="*/ 177 h 196"/>
                <a:gd name="T8" fmla="*/ 171 w 187"/>
                <a:gd name="T9" fmla="*/ 164 h 196"/>
                <a:gd name="T10" fmla="*/ 169 w 187"/>
                <a:gd name="T11" fmla="*/ 92 h 196"/>
                <a:gd name="T12" fmla="*/ 13 w 187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196">
                  <a:moveTo>
                    <a:pt x="13" y="0"/>
                  </a:moveTo>
                  <a:cubicBezTo>
                    <a:pt x="13" y="69"/>
                    <a:pt x="13" y="69"/>
                    <a:pt x="13" y="69"/>
                  </a:cubicBezTo>
                  <a:cubicBezTo>
                    <a:pt x="13" y="87"/>
                    <a:pt x="8" y="105"/>
                    <a:pt x="0" y="121"/>
                  </a:cubicBezTo>
                  <a:cubicBezTo>
                    <a:pt x="33" y="134"/>
                    <a:pt x="63" y="153"/>
                    <a:pt x="88" y="177"/>
                  </a:cubicBezTo>
                  <a:cubicBezTo>
                    <a:pt x="115" y="196"/>
                    <a:pt x="152" y="190"/>
                    <a:pt x="171" y="164"/>
                  </a:cubicBezTo>
                  <a:cubicBezTo>
                    <a:pt x="187" y="142"/>
                    <a:pt x="186" y="113"/>
                    <a:pt x="169" y="92"/>
                  </a:cubicBezTo>
                  <a:cubicBezTo>
                    <a:pt x="125" y="50"/>
                    <a:pt x="71" y="18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6BE70C87-C32E-43D3-8D40-EF4D78893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0788" y="2847975"/>
              <a:ext cx="1228725" cy="1019175"/>
            </a:xfrm>
            <a:custGeom>
              <a:avLst/>
              <a:gdLst>
                <a:gd name="T0" fmla="*/ 326 w 326"/>
                <a:gd name="T1" fmla="*/ 0 h 270"/>
                <a:gd name="T2" fmla="*/ 23 w 326"/>
                <a:gd name="T3" fmla="*/ 162 h 270"/>
                <a:gd name="T4" fmla="*/ 23 w 326"/>
                <a:gd name="T5" fmla="*/ 246 h 270"/>
                <a:gd name="T6" fmla="*/ 107 w 326"/>
                <a:gd name="T7" fmla="*/ 247 h 270"/>
                <a:gd name="T8" fmla="*/ 326 w 326"/>
                <a:gd name="T9" fmla="*/ 122 h 270"/>
                <a:gd name="T10" fmla="*/ 326 w 326"/>
                <a:gd name="T11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270">
                  <a:moveTo>
                    <a:pt x="326" y="0"/>
                  </a:moveTo>
                  <a:cubicBezTo>
                    <a:pt x="211" y="23"/>
                    <a:pt x="106" y="79"/>
                    <a:pt x="23" y="162"/>
                  </a:cubicBezTo>
                  <a:cubicBezTo>
                    <a:pt x="0" y="185"/>
                    <a:pt x="0" y="223"/>
                    <a:pt x="23" y="246"/>
                  </a:cubicBezTo>
                  <a:cubicBezTo>
                    <a:pt x="46" y="270"/>
                    <a:pt x="84" y="270"/>
                    <a:pt x="107" y="247"/>
                  </a:cubicBezTo>
                  <a:cubicBezTo>
                    <a:pt x="167" y="186"/>
                    <a:pt x="243" y="143"/>
                    <a:pt x="326" y="122"/>
                  </a:cubicBezTo>
                  <a:lnTo>
                    <a:pt x="3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D6E2883-646F-4855-871F-DF1B80991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1051" y="2847975"/>
              <a:ext cx="1230313" cy="1025525"/>
            </a:xfrm>
            <a:custGeom>
              <a:avLst/>
              <a:gdLst>
                <a:gd name="T0" fmla="*/ 0 w 326"/>
                <a:gd name="T1" fmla="*/ 0 h 272"/>
                <a:gd name="T2" fmla="*/ 0 w 326"/>
                <a:gd name="T3" fmla="*/ 122 h 272"/>
                <a:gd name="T4" fmla="*/ 217 w 326"/>
                <a:gd name="T5" fmla="*/ 247 h 272"/>
                <a:gd name="T6" fmla="*/ 301 w 326"/>
                <a:gd name="T7" fmla="*/ 250 h 272"/>
                <a:gd name="T8" fmla="*/ 304 w 326"/>
                <a:gd name="T9" fmla="*/ 166 h 272"/>
                <a:gd name="T10" fmla="*/ 301 w 326"/>
                <a:gd name="T11" fmla="*/ 163 h 272"/>
                <a:gd name="T12" fmla="*/ 0 w 326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272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82" y="143"/>
                    <a:pt x="157" y="186"/>
                    <a:pt x="217" y="247"/>
                  </a:cubicBezTo>
                  <a:cubicBezTo>
                    <a:pt x="239" y="271"/>
                    <a:pt x="277" y="272"/>
                    <a:pt x="301" y="250"/>
                  </a:cubicBezTo>
                  <a:cubicBezTo>
                    <a:pt x="325" y="227"/>
                    <a:pt x="326" y="190"/>
                    <a:pt x="304" y="166"/>
                  </a:cubicBezTo>
                  <a:cubicBezTo>
                    <a:pt x="303" y="165"/>
                    <a:pt x="302" y="164"/>
                    <a:pt x="301" y="163"/>
                  </a:cubicBezTo>
                  <a:cubicBezTo>
                    <a:pt x="219" y="80"/>
                    <a:pt x="114" y="2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1F9C8B34-7F67-44EE-815E-629620996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038" y="2085975"/>
              <a:ext cx="1773238" cy="1252538"/>
            </a:xfrm>
            <a:custGeom>
              <a:avLst/>
              <a:gdLst>
                <a:gd name="T0" fmla="*/ 470 w 470"/>
                <a:gd name="T1" fmla="*/ 0 h 332"/>
                <a:gd name="T2" fmla="*/ 25 w 470"/>
                <a:gd name="T3" fmla="*/ 223 h 332"/>
                <a:gd name="T4" fmla="*/ 22 w 470"/>
                <a:gd name="T5" fmla="*/ 307 h 332"/>
                <a:gd name="T6" fmla="*/ 106 w 470"/>
                <a:gd name="T7" fmla="*/ 310 h 332"/>
                <a:gd name="T8" fmla="*/ 109 w 470"/>
                <a:gd name="T9" fmla="*/ 307 h 332"/>
                <a:gd name="T10" fmla="*/ 470 w 470"/>
                <a:gd name="T11" fmla="*/ 120 h 332"/>
                <a:gd name="T12" fmla="*/ 470 w 470"/>
                <a:gd name="T1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0" h="332">
                  <a:moveTo>
                    <a:pt x="470" y="0"/>
                  </a:moveTo>
                  <a:cubicBezTo>
                    <a:pt x="302" y="24"/>
                    <a:pt x="146" y="102"/>
                    <a:pt x="25" y="223"/>
                  </a:cubicBezTo>
                  <a:cubicBezTo>
                    <a:pt x="1" y="245"/>
                    <a:pt x="0" y="283"/>
                    <a:pt x="22" y="307"/>
                  </a:cubicBezTo>
                  <a:cubicBezTo>
                    <a:pt x="45" y="331"/>
                    <a:pt x="82" y="332"/>
                    <a:pt x="106" y="310"/>
                  </a:cubicBezTo>
                  <a:cubicBezTo>
                    <a:pt x="107" y="309"/>
                    <a:pt x="108" y="308"/>
                    <a:pt x="109" y="307"/>
                  </a:cubicBezTo>
                  <a:cubicBezTo>
                    <a:pt x="207" y="208"/>
                    <a:pt x="333" y="143"/>
                    <a:pt x="470" y="120"/>
                  </a:cubicBezTo>
                  <a:lnTo>
                    <a:pt x="4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3C849EE2-9168-4A84-97CB-6CFEE9040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5813" y="2085975"/>
              <a:ext cx="1746250" cy="1241425"/>
            </a:xfrm>
            <a:custGeom>
              <a:avLst/>
              <a:gdLst>
                <a:gd name="T0" fmla="*/ 442 w 463"/>
                <a:gd name="T1" fmla="*/ 223 h 329"/>
                <a:gd name="T2" fmla="*/ 0 w 463"/>
                <a:gd name="T3" fmla="*/ 0 h 329"/>
                <a:gd name="T4" fmla="*/ 0 w 463"/>
                <a:gd name="T5" fmla="*/ 121 h 329"/>
                <a:gd name="T6" fmla="*/ 358 w 463"/>
                <a:gd name="T7" fmla="*/ 307 h 329"/>
                <a:gd name="T8" fmla="*/ 442 w 463"/>
                <a:gd name="T9" fmla="*/ 304 h 329"/>
                <a:gd name="T10" fmla="*/ 442 w 463"/>
                <a:gd name="T11" fmla="*/ 223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3" h="329">
                  <a:moveTo>
                    <a:pt x="442" y="223"/>
                  </a:moveTo>
                  <a:cubicBezTo>
                    <a:pt x="322" y="103"/>
                    <a:pt x="167" y="25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36" y="144"/>
                    <a:pt x="261" y="209"/>
                    <a:pt x="358" y="307"/>
                  </a:cubicBezTo>
                  <a:cubicBezTo>
                    <a:pt x="382" y="329"/>
                    <a:pt x="419" y="328"/>
                    <a:pt x="442" y="304"/>
                  </a:cubicBezTo>
                  <a:cubicBezTo>
                    <a:pt x="463" y="281"/>
                    <a:pt x="463" y="246"/>
                    <a:pt x="442" y="2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F2435534-2EB4-443B-99E1-37817A586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2238" y="1168400"/>
              <a:ext cx="444500" cy="2970213"/>
            </a:xfrm>
            <a:custGeom>
              <a:avLst/>
              <a:gdLst>
                <a:gd name="T0" fmla="*/ 59 w 118"/>
                <a:gd name="T1" fmla="*/ 787 h 787"/>
                <a:gd name="T2" fmla="*/ 118 w 118"/>
                <a:gd name="T3" fmla="*/ 728 h 787"/>
                <a:gd name="T4" fmla="*/ 118 w 118"/>
                <a:gd name="T5" fmla="*/ 728 h 787"/>
                <a:gd name="T6" fmla="*/ 118 w 118"/>
                <a:gd name="T7" fmla="*/ 59 h 787"/>
                <a:gd name="T8" fmla="*/ 59 w 118"/>
                <a:gd name="T9" fmla="*/ 0 h 787"/>
                <a:gd name="T10" fmla="*/ 0 w 118"/>
                <a:gd name="T11" fmla="*/ 59 h 787"/>
                <a:gd name="T12" fmla="*/ 0 w 118"/>
                <a:gd name="T13" fmla="*/ 728 h 787"/>
                <a:gd name="T14" fmla="*/ 59 w 118"/>
                <a:gd name="T15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787">
                  <a:moveTo>
                    <a:pt x="59" y="787"/>
                  </a:moveTo>
                  <a:cubicBezTo>
                    <a:pt x="92" y="787"/>
                    <a:pt x="118" y="761"/>
                    <a:pt x="118" y="728"/>
                  </a:cubicBezTo>
                  <a:cubicBezTo>
                    <a:pt x="118" y="728"/>
                    <a:pt x="118" y="728"/>
                    <a:pt x="118" y="728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27"/>
                    <a:pt x="92" y="0"/>
                    <a:pt x="59" y="0"/>
                  </a:cubicBezTo>
                  <a:cubicBezTo>
                    <a:pt x="26" y="0"/>
                    <a:pt x="0" y="27"/>
                    <a:pt x="0" y="59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0" y="761"/>
                    <a:pt x="26" y="787"/>
                    <a:pt x="59" y="7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54" name="Freeform 27">
            <a:extLst>
              <a:ext uri="{FF2B5EF4-FFF2-40B4-BE49-F238E27FC236}">
                <a16:creationId xmlns:a16="http://schemas.microsoft.com/office/drawing/2014/main" id="{F09083B4-1D4C-4B17-BBB4-6428A1EFE78B}"/>
              </a:ext>
            </a:extLst>
          </p:cNvPr>
          <p:cNvSpPr>
            <a:spLocks noEditPoints="1"/>
          </p:cNvSpPr>
          <p:nvPr/>
        </p:nvSpPr>
        <p:spPr bwMode="auto">
          <a:xfrm>
            <a:off x="7239028" y="2170758"/>
            <a:ext cx="316552" cy="316552"/>
          </a:xfrm>
          <a:custGeom>
            <a:avLst/>
            <a:gdLst>
              <a:gd name="T0" fmla="*/ 434 w 1200"/>
              <a:gd name="T1" fmla="*/ 0 h 1200"/>
              <a:gd name="T2" fmla="*/ 165 w 1200"/>
              <a:gd name="T3" fmla="*/ 270 h 1200"/>
              <a:gd name="T4" fmla="*/ 434 w 1200"/>
              <a:gd name="T5" fmla="*/ 539 h 1200"/>
              <a:gd name="T6" fmla="*/ 704 w 1200"/>
              <a:gd name="T7" fmla="*/ 270 h 1200"/>
              <a:gd name="T8" fmla="*/ 434 w 1200"/>
              <a:gd name="T9" fmla="*/ 0 h 1200"/>
              <a:gd name="T10" fmla="*/ 879 w 1200"/>
              <a:gd name="T11" fmla="*/ 431 h 1200"/>
              <a:gd name="T12" fmla="*/ 558 w 1200"/>
              <a:gd name="T13" fmla="*/ 752 h 1200"/>
              <a:gd name="T14" fmla="*/ 879 w 1200"/>
              <a:gd name="T15" fmla="*/ 1072 h 1200"/>
              <a:gd name="T16" fmla="*/ 1200 w 1200"/>
              <a:gd name="T17" fmla="*/ 752 h 1200"/>
              <a:gd name="T18" fmla="*/ 879 w 1200"/>
              <a:gd name="T19" fmla="*/ 431 h 1200"/>
              <a:gd name="T20" fmla="*/ 879 w 1200"/>
              <a:gd name="T21" fmla="*/ 580 h 1200"/>
              <a:gd name="T22" fmla="*/ 879 w 1200"/>
              <a:gd name="T23" fmla="*/ 580 h 1200"/>
              <a:gd name="T24" fmla="*/ 917 w 1200"/>
              <a:gd name="T25" fmla="*/ 617 h 1200"/>
              <a:gd name="T26" fmla="*/ 917 w 1200"/>
              <a:gd name="T27" fmla="*/ 618 h 1200"/>
              <a:gd name="T28" fmla="*/ 917 w 1200"/>
              <a:gd name="T29" fmla="*/ 747 h 1200"/>
              <a:gd name="T30" fmla="*/ 878 w 1200"/>
              <a:gd name="T31" fmla="*/ 784 h 1200"/>
              <a:gd name="T32" fmla="*/ 842 w 1200"/>
              <a:gd name="T33" fmla="*/ 747 h 1200"/>
              <a:gd name="T34" fmla="*/ 842 w 1200"/>
              <a:gd name="T35" fmla="*/ 618 h 1200"/>
              <a:gd name="T36" fmla="*/ 875 w 1200"/>
              <a:gd name="T37" fmla="*/ 580 h 1200"/>
              <a:gd name="T38" fmla="*/ 879 w 1200"/>
              <a:gd name="T39" fmla="*/ 580 h 1200"/>
              <a:gd name="T40" fmla="*/ 186 w 1200"/>
              <a:gd name="T41" fmla="*/ 610 h 1200"/>
              <a:gd name="T42" fmla="*/ 0 w 1200"/>
              <a:gd name="T43" fmla="*/ 796 h 1200"/>
              <a:gd name="T44" fmla="*/ 0 w 1200"/>
              <a:gd name="T45" fmla="*/ 1163 h 1200"/>
              <a:gd name="T46" fmla="*/ 37 w 1200"/>
              <a:gd name="T47" fmla="*/ 1200 h 1200"/>
              <a:gd name="T48" fmla="*/ 831 w 1200"/>
              <a:gd name="T49" fmla="*/ 1200 h 1200"/>
              <a:gd name="T50" fmla="*/ 869 w 1200"/>
              <a:gd name="T51" fmla="*/ 1163 h 1200"/>
              <a:gd name="T52" fmla="*/ 869 w 1200"/>
              <a:gd name="T53" fmla="*/ 1147 h 1200"/>
              <a:gd name="T54" fmla="*/ 483 w 1200"/>
              <a:gd name="T55" fmla="*/ 752 h 1200"/>
              <a:gd name="T56" fmla="*/ 510 w 1200"/>
              <a:gd name="T57" fmla="*/ 610 h 1200"/>
              <a:gd name="T58" fmla="*/ 186 w 1200"/>
              <a:gd name="T59" fmla="*/ 610 h 1200"/>
              <a:gd name="T60" fmla="*/ 879 w 1200"/>
              <a:gd name="T61" fmla="*/ 835 h 1200"/>
              <a:gd name="T62" fmla="*/ 923 w 1200"/>
              <a:gd name="T63" fmla="*/ 879 h 1200"/>
              <a:gd name="T64" fmla="*/ 879 w 1200"/>
              <a:gd name="T65" fmla="*/ 923 h 1200"/>
              <a:gd name="T66" fmla="*/ 835 w 1200"/>
              <a:gd name="T67" fmla="*/ 879 h 1200"/>
              <a:gd name="T68" fmla="*/ 879 w 1200"/>
              <a:gd name="T69" fmla="*/ 835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00" h="1200">
                <a:moveTo>
                  <a:pt x="434" y="0"/>
                </a:moveTo>
                <a:cubicBezTo>
                  <a:pt x="286" y="0"/>
                  <a:pt x="165" y="121"/>
                  <a:pt x="165" y="270"/>
                </a:cubicBezTo>
                <a:cubicBezTo>
                  <a:pt x="165" y="418"/>
                  <a:pt x="286" y="539"/>
                  <a:pt x="434" y="539"/>
                </a:cubicBezTo>
                <a:cubicBezTo>
                  <a:pt x="583" y="539"/>
                  <a:pt x="704" y="418"/>
                  <a:pt x="704" y="270"/>
                </a:cubicBezTo>
                <a:cubicBezTo>
                  <a:pt x="704" y="121"/>
                  <a:pt x="583" y="0"/>
                  <a:pt x="434" y="0"/>
                </a:cubicBezTo>
                <a:close/>
                <a:moveTo>
                  <a:pt x="879" y="431"/>
                </a:moveTo>
                <a:cubicBezTo>
                  <a:pt x="702" y="431"/>
                  <a:pt x="558" y="575"/>
                  <a:pt x="558" y="752"/>
                </a:cubicBezTo>
                <a:cubicBezTo>
                  <a:pt x="558" y="928"/>
                  <a:pt x="702" y="1072"/>
                  <a:pt x="879" y="1072"/>
                </a:cubicBezTo>
                <a:cubicBezTo>
                  <a:pt x="1056" y="1072"/>
                  <a:pt x="1200" y="928"/>
                  <a:pt x="1200" y="752"/>
                </a:cubicBezTo>
                <a:cubicBezTo>
                  <a:pt x="1200" y="575"/>
                  <a:pt x="1056" y="431"/>
                  <a:pt x="879" y="431"/>
                </a:cubicBezTo>
                <a:close/>
                <a:moveTo>
                  <a:pt x="879" y="580"/>
                </a:moveTo>
                <a:cubicBezTo>
                  <a:pt x="879" y="580"/>
                  <a:pt x="879" y="580"/>
                  <a:pt x="879" y="580"/>
                </a:cubicBezTo>
                <a:cubicBezTo>
                  <a:pt x="899" y="580"/>
                  <a:pt x="916" y="596"/>
                  <a:pt x="917" y="617"/>
                </a:cubicBezTo>
                <a:cubicBezTo>
                  <a:pt x="917" y="617"/>
                  <a:pt x="917" y="618"/>
                  <a:pt x="917" y="618"/>
                </a:cubicBezTo>
                <a:cubicBezTo>
                  <a:pt x="917" y="747"/>
                  <a:pt x="917" y="747"/>
                  <a:pt x="917" y="747"/>
                </a:cubicBezTo>
                <a:cubicBezTo>
                  <a:pt x="916" y="768"/>
                  <a:pt x="899" y="784"/>
                  <a:pt x="878" y="784"/>
                </a:cubicBezTo>
                <a:cubicBezTo>
                  <a:pt x="858" y="784"/>
                  <a:pt x="842" y="767"/>
                  <a:pt x="842" y="747"/>
                </a:cubicBezTo>
                <a:cubicBezTo>
                  <a:pt x="842" y="618"/>
                  <a:pt x="842" y="618"/>
                  <a:pt x="842" y="618"/>
                </a:cubicBezTo>
                <a:cubicBezTo>
                  <a:pt x="841" y="599"/>
                  <a:pt x="856" y="582"/>
                  <a:pt x="875" y="580"/>
                </a:cubicBezTo>
                <a:cubicBezTo>
                  <a:pt x="876" y="580"/>
                  <a:pt x="877" y="580"/>
                  <a:pt x="879" y="580"/>
                </a:cubicBezTo>
                <a:close/>
                <a:moveTo>
                  <a:pt x="186" y="610"/>
                </a:moveTo>
                <a:cubicBezTo>
                  <a:pt x="83" y="610"/>
                  <a:pt x="0" y="693"/>
                  <a:pt x="0" y="796"/>
                </a:cubicBezTo>
                <a:cubicBezTo>
                  <a:pt x="0" y="1163"/>
                  <a:pt x="0" y="1163"/>
                  <a:pt x="0" y="1163"/>
                </a:cubicBezTo>
                <a:cubicBezTo>
                  <a:pt x="0" y="1183"/>
                  <a:pt x="17" y="1200"/>
                  <a:pt x="37" y="1200"/>
                </a:cubicBezTo>
                <a:cubicBezTo>
                  <a:pt x="831" y="1200"/>
                  <a:pt x="831" y="1200"/>
                  <a:pt x="831" y="1200"/>
                </a:cubicBezTo>
                <a:cubicBezTo>
                  <a:pt x="852" y="1200"/>
                  <a:pt x="869" y="1183"/>
                  <a:pt x="869" y="1163"/>
                </a:cubicBezTo>
                <a:cubicBezTo>
                  <a:pt x="869" y="1147"/>
                  <a:pt x="869" y="1147"/>
                  <a:pt x="869" y="1147"/>
                </a:cubicBezTo>
                <a:cubicBezTo>
                  <a:pt x="656" y="1141"/>
                  <a:pt x="483" y="966"/>
                  <a:pt x="483" y="752"/>
                </a:cubicBezTo>
                <a:cubicBezTo>
                  <a:pt x="483" y="701"/>
                  <a:pt x="493" y="654"/>
                  <a:pt x="510" y="610"/>
                </a:cubicBezTo>
                <a:lnTo>
                  <a:pt x="186" y="610"/>
                </a:lnTo>
                <a:close/>
                <a:moveTo>
                  <a:pt x="879" y="835"/>
                </a:moveTo>
                <a:cubicBezTo>
                  <a:pt x="903" y="835"/>
                  <a:pt x="923" y="855"/>
                  <a:pt x="923" y="879"/>
                </a:cubicBezTo>
                <a:cubicBezTo>
                  <a:pt x="923" y="904"/>
                  <a:pt x="903" y="923"/>
                  <a:pt x="879" y="923"/>
                </a:cubicBezTo>
                <a:cubicBezTo>
                  <a:pt x="855" y="923"/>
                  <a:pt x="835" y="904"/>
                  <a:pt x="835" y="879"/>
                </a:cubicBezTo>
                <a:cubicBezTo>
                  <a:pt x="835" y="855"/>
                  <a:pt x="855" y="835"/>
                  <a:pt x="879" y="835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210FB01-21A8-4B1D-A576-6B8E157FAFDA}"/>
              </a:ext>
            </a:extLst>
          </p:cNvPr>
          <p:cNvSpPr txBox="1"/>
          <p:nvPr/>
        </p:nvSpPr>
        <p:spPr>
          <a:xfrm>
            <a:off x="5132713" y="2816139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26E251-1A4E-4FBC-BDF5-24AB5149DC6A}"/>
              </a:ext>
            </a:extLst>
          </p:cNvPr>
          <p:cNvSpPr txBox="1"/>
          <p:nvPr/>
        </p:nvSpPr>
        <p:spPr>
          <a:xfrm>
            <a:off x="6674642" y="1390750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7EB253-D314-47B5-B245-A1DCC63A9894}"/>
              </a:ext>
            </a:extLst>
          </p:cNvPr>
          <p:cNvSpPr txBox="1"/>
          <p:nvPr/>
        </p:nvSpPr>
        <p:spPr>
          <a:xfrm>
            <a:off x="8216571" y="2816139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D20650-02D4-419B-88F8-A5FAC8E829C1}"/>
              </a:ext>
            </a:extLst>
          </p:cNvPr>
          <p:cNvSpPr txBox="1"/>
          <p:nvPr/>
        </p:nvSpPr>
        <p:spPr>
          <a:xfrm>
            <a:off x="9725256" y="1390750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3D399C-859B-45E0-94EC-2E33B4FFE3CE}"/>
              </a:ext>
            </a:extLst>
          </p:cNvPr>
          <p:cNvSpPr txBox="1"/>
          <p:nvPr/>
        </p:nvSpPr>
        <p:spPr>
          <a:xfrm>
            <a:off x="5132713" y="5460727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01E0BE5-BBA3-487D-81AA-6EAF519E82F1}"/>
              </a:ext>
            </a:extLst>
          </p:cNvPr>
          <p:cNvSpPr txBox="1"/>
          <p:nvPr/>
        </p:nvSpPr>
        <p:spPr>
          <a:xfrm>
            <a:off x="6674642" y="4035338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7B8C78-2C94-4C71-A7CE-386DC183AAC6}"/>
              </a:ext>
            </a:extLst>
          </p:cNvPr>
          <p:cNvSpPr txBox="1"/>
          <p:nvPr/>
        </p:nvSpPr>
        <p:spPr>
          <a:xfrm>
            <a:off x="8216571" y="5460727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6C9328-22DC-4927-89E9-5FC9C25D42E4}"/>
              </a:ext>
            </a:extLst>
          </p:cNvPr>
          <p:cNvSpPr txBox="1"/>
          <p:nvPr/>
        </p:nvSpPr>
        <p:spPr>
          <a:xfrm>
            <a:off x="9725256" y="4035338"/>
            <a:ext cx="1461134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D751692-616B-4402-BA21-43302BB885CC}"/>
              </a:ext>
            </a:extLst>
          </p:cNvPr>
          <p:cNvCxnSpPr>
            <a:cxnSpLocks/>
          </p:cNvCxnSpPr>
          <p:nvPr/>
        </p:nvCxnSpPr>
        <p:spPr>
          <a:xfrm>
            <a:off x="3503713" y="4937763"/>
            <a:ext cx="232493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0CFC2C-63DF-47D2-9E49-43E479EFBBF6}"/>
              </a:ext>
            </a:extLst>
          </p:cNvPr>
          <p:cNvCxnSpPr>
            <a:cxnSpLocks/>
          </p:cNvCxnSpPr>
          <p:nvPr/>
        </p:nvCxnSpPr>
        <p:spPr>
          <a:xfrm>
            <a:off x="3503713" y="2329034"/>
            <a:ext cx="232493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6331A88-C6A6-4181-89A6-3CA46CAA900D}"/>
              </a:ext>
            </a:extLst>
          </p:cNvPr>
          <p:cNvSpPr/>
          <p:nvPr/>
        </p:nvSpPr>
        <p:spPr>
          <a:xfrm>
            <a:off x="5526322" y="1995402"/>
            <a:ext cx="667264" cy="667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C9C8F8-CF90-4EDE-AA8A-6D9EEEB3367A}"/>
              </a:ext>
            </a:extLst>
          </p:cNvPr>
          <p:cNvSpPr/>
          <p:nvPr/>
        </p:nvSpPr>
        <p:spPr>
          <a:xfrm>
            <a:off x="5526322" y="4604131"/>
            <a:ext cx="667264" cy="6672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6B0C2727-1E66-4329-A9C7-476C754B8858}"/>
              </a:ext>
            </a:extLst>
          </p:cNvPr>
          <p:cNvSpPr>
            <a:spLocks noEditPoints="1"/>
          </p:cNvSpPr>
          <p:nvPr/>
        </p:nvSpPr>
        <p:spPr bwMode="auto">
          <a:xfrm>
            <a:off x="5709614" y="2178694"/>
            <a:ext cx="300680" cy="300680"/>
          </a:xfrm>
          <a:custGeom>
            <a:avLst/>
            <a:gdLst>
              <a:gd name="T0" fmla="*/ 1014 w 1140"/>
              <a:gd name="T1" fmla="*/ 446 h 1140"/>
              <a:gd name="T2" fmla="*/ 1033 w 1140"/>
              <a:gd name="T3" fmla="*/ 280 h 1140"/>
              <a:gd name="T4" fmla="*/ 914 w 1140"/>
              <a:gd name="T5" fmla="*/ 106 h 1140"/>
              <a:gd name="T6" fmla="*/ 797 w 1140"/>
              <a:gd name="T7" fmla="*/ 168 h 1140"/>
              <a:gd name="T8" fmla="*/ 692 w 1140"/>
              <a:gd name="T9" fmla="*/ 38 h 1140"/>
              <a:gd name="T10" fmla="*/ 486 w 1140"/>
              <a:gd name="T11" fmla="*/ 0 h 1140"/>
              <a:gd name="T12" fmla="*/ 448 w 1140"/>
              <a:gd name="T13" fmla="*/ 126 h 1140"/>
              <a:gd name="T14" fmla="*/ 281 w 1140"/>
              <a:gd name="T15" fmla="*/ 107 h 1140"/>
              <a:gd name="T16" fmla="*/ 107 w 1140"/>
              <a:gd name="T17" fmla="*/ 226 h 1140"/>
              <a:gd name="T18" fmla="*/ 169 w 1140"/>
              <a:gd name="T19" fmla="*/ 343 h 1140"/>
              <a:gd name="T20" fmla="*/ 38 w 1140"/>
              <a:gd name="T21" fmla="*/ 448 h 1140"/>
              <a:gd name="T22" fmla="*/ 0 w 1140"/>
              <a:gd name="T23" fmla="*/ 654 h 1140"/>
              <a:gd name="T24" fmla="*/ 126 w 1140"/>
              <a:gd name="T25" fmla="*/ 692 h 1140"/>
              <a:gd name="T26" fmla="*/ 107 w 1140"/>
              <a:gd name="T27" fmla="*/ 859 h 1140"/>
              <a:gd name="T28" fmla="*/ 226 w 1140"/>
              <a:gd name="T29" fmla="*/ 1033 h 1140"/>
              <a:gd name="T30" fmla="*/ 343 w 1140"/>
              <a:gd name="T31" fmla="*/ 971 h 1140"/>
              <a:gd name="T32" fmla="*/ 448 w 1140"/>
              <a:gd name="T33" fmla="*/ 1102 h 1140"/>
              <a:gd name="T34" fmla="*/ 654 w 1140"/>
              <a:gd name="T35" fmla="*/ 1140 h 1140"/>
              <a:gd name="T36" fmla="*/ 692 w 1140"/>
              <a:gd name="T37" fmla="*/ 1014 h 1140"/>
              <a:gd name="T38" fmla="*/ 859 w 1140"/>
              <a:gd name="T39" fmla="*/ 1033 h 1140"/>
              <a:gd name="T40" fmla="*/ 1033 w 1140"/>
              <a:gd name="T41" fmla="*/ 914 h 1140"/>
              <a:gd name="T42" fmla="*/ 971 w 1140"/>
              <a:gd name="T43" fmla="*/ 797 h 1140"/>
              <a:gd name="T44" fmla="*/ 1102 w 1140"/>
              <a:gd name="T45" fmla="*/ 692 h 1140"/>
              <a:gd name="T46" fmla="*/ 1140 w 1140"/>
              <a:gd name="T47" fmla="*/ 486 h 1140"/>
              <a:gd name="T48" fmla="*/ 577 w 1140"/>
              <a:gd name="T49" fmla="*/ 842 h 1140"/>
              <a:gd name="T50" fmla="*/ 577 w 1140"/>
              <a:gd name="T51" fmla="*/ 722 h 1140"/>
              <a:gd name="T52" fmla="*/ 577 w 1140"/>
              <a:gd name="T53" fmla="*/ 842 h 1140"/>
              <a:gd name="T54" fmla="*/ 653 w 1140"/>
              <a:gd name="T55" fmla="*/ 599 h 1140"/>
              <a:gd name="T56" fmla="*/ 596 w 1140"/>
              <a:gd name="T57" fmla="*/ 668 h 1140"/>
              <a:gd name="T58" fmla="*/ 535 w 1140"/>
              <a:gd name="T59" fmla="*/ 659 h 1140"/>
              <a:gd name="T60" fmla="*/ 594 w 1140"/>
              <a:gd name="T61" fmla="*/ 516 h 1140"/>
              <a:gd name="T62" fmla="*/ 634 w 1140"/>
              <a:gd name="T63" fmla="*/ 430 h 1140"/>
              <a:gd name="T64" fmla="*/ 499 w 1140"/>
              <a:gd name="T65" fmla="*/ 454 h 1140"/>
              <a:gd name="T66" fmla="*/ 431 w 1140"/>
              <a:gd name="T67" fmla="*/ 479 h 1140"/>
              <a:gd name="T68" fmla="*/ 400 w 1140"/>
              <a:gd name="T69" fmla="*/ 444 h 1140"/>
              <a:gd name="T70" fmla="*/ 724 w 1140"/>
              <a:gd name="T71" fmla="*/ 383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40" h="1140">
                <a:moveTo>
                  <a:pt x="1102" y="446"/>
                </a:moveTo>
                <a:cubicBezTo>
                  <a:pt x="1014" y="446"/>
                  <a:pt x="1014" y="446"/>
                  <a:pt x="1014" y="446"/>
                </a:cubicBezTo>
                <a:cubicBezTo>
                  <a:pt x="1003" y="409"/>
                  <a:pt x="989" y="374"/>
                  <a:pt x="971" y="342"/>
                </a:cubicBezTo>
                <a:cubicBezTo>
                  <a:pt x="1033" y="280"/>
                  <a:pt x="1033" y="280"/>
                  <a:pt x="1033" y="280"/>
                </a:cubicBezTo>
                <a:cubicBezTo>
                  <a:pt x="1049" y="264"/>
                  <a:pt x="1049" y="240"/>
                  <a:pt x="1033" y="224"/>
                </a:cubicBezTo>
                <a:cubicBezTo>
                  <a:pt x="914" y="106"/>
                  <a:pt x="914" y="106"/>
                  <a:pt x="914" y="106"/>
                </a:cubicBezTo>
                <a:cubicBezTo>
                  <a:pt x="899" y="90"/>
                  <a:pt x="875" y="90"/>
                  <a:pt x="859" y="106"/>
                </a:cubicBezTo>
                <a:cubicBezTo>
                  <a:pt x="797" y="168"/>
                  <a:pt x="797" y="168"/>
                  <a:pt x="797" y="168"/>
                </a:cubicBezTo>
                <a:cubicBezTo>
                  <a:pt x="764" y="150"/>
                  <a:pt x="730" y="136"/>
                  <a:pt x="692" y="125"/>
                </a:cubicBezTo>
                <a:cubicBezTo>
                  <a:pt x="692" y="38"/>
                  <a:pt x="692" y="38"/>
                  <a:pt x="692" y="38"/>
                </a:cubicBezTo>
                <a:cubicBezTo>
                  <a:pt x="692" y="17"/>
                  <a:pt x="676" y="0"/>
                  <a:pt x="654" y="0"/>
                </a:cubicBezTo>
                <a:cubicBezTo>
                  <a:pt x="486" y="0"/>
                  <a:pt x="486" y="0"/>
                  <a:pt x="486" y="0"/>
                </a:cubicBezTo>
                <a:cubicBezTo>
                  <a:pt x="464" y="0"/>
                  <a:pt x="448" y="17"/>
                  <a:pt x="448" y="38"/>
                </a:cubicBezTo>
                <a:cubicBezTo>
                  <a:pt x="448" y="126"/>
                  <a:pt x="448" y="126"/>
                  <a:pt x="448" y="126"/>
                </a:cubicBezTo>
                <a:cubicBezTo>
                  <a:pt x="410" y="137"/>
                  <a:pt x="376" y="151"/>
                  <a:pt x="343" y="169"/>
                </a:cubicBezTo>
                <a:cubicBezTo>
                  <a:pt x="281" y="107"/>
                  <a:pt x="281" y="107"/>
                  <a:pt x="281" y="107"/>
                </a:cubicBezTo>
                <a:cubicBezTo>
                  <a:pt x="265" y="91"/>
                  <a:pt x="241" y="91"/>
                  <a:pt x="226" y="107"/>
                </a:cubicBezTo>
                <a:cubicBezTo>
                  <a:pt x="107" y="226"/>
                  <a:pt x="107" y="226"/>
                  <a:pt x="107" y="226"/>
                </a:cubicBezTo>
                <a:cubicBezTo>
                  <a:pt x="91" y="241"/>
                  <a:pt x="91" y="265"/>
                  <a:pt x="107" y="281"/>
                </a:cubicBezTo>
                <a:cubicBezTo>
                  <a:pt x="169" y="343"/>
                  <a:pt x="169" y="343"/>
                  <a:pt x="169" y="343"/>
                </a:cubicBezTo>
                <a:cubicBezTo>
                  <a:pt x="151" y="376"/>
                  <a:pt x="137" y="410"/>
                  <a:pt x="126" y="448"/>
                </a:cubicBezTo>
                <a:cubicBezTo>
                  <a:pt x="38" y="448"/>
                  <a:pt x="38" y="448"/>
                  <a:pt x="38" y="448"/>
                </a:cubicBezTo>
                <a:cubicBezTo>
                  <a:pt x="17" y="448"/>
                  <a:pt x="0" y="464"/>
                  <a:pt x="0" y="486"/>
                </a:cubicBezTo>
                <a:cubicBezTo>
                  <a:pt x="0" y="654"/>
                  <a:pt x="0" y="654"/>
                  <a:pt x="0" y="654"/>
                </a:cubicBezTo>
                <a:cubicBezTo>
                  <a:pt x="0" y="676"/>
                  <a:pt x="17" y="692"/>
                  <a:pt x="38" y="692"/>
                </a:cubicBezTo>
                <a:cubicBezTo>
                  <a:pt x="126" y="692"/>
                  <a:pt x="126" y="692"/>
                  <a:pt x="126" y="692"/>
                </a:cubicBezTo>
                <a:cubicBezTo>
                  <a:pt x="137" y="730"/>
                  <a:pt x="151" y="764"/>
                  <a:pt x="169" y="797"/>
                </a:cubicBezTo>
                <a:cubicBezTo>
                  <a:pt x="107" y="859"/>
                  <a:pt x="107" y="859"/>
                  <a:pt x="107" y="859"/>
                </a:cubicBezTo>
                <a:cubicBezTo>
                  <a:pt x="91" y="875"/>
                  <a:pt x="91" y="899"/>
                  <a:pt x="107" y="914"/>
                </a:cubicBezTo>
                <a:cubicBezTo>
                  <a:pt x="226" y="1033"/>
                  <a:pt x="226" y="1033"/>
                  <a:pt x="226" y="1033"/>
                </a:cubicBezTo>
                <a:cubicBezTo>
                  <a:pt x="241" y="1049"/>
                  <a:pt x="265" y="1049"/>
                  <a:pt x="281" y="1033"/>
                </a:cubicBezTo>
                <a:cubicBezTo>
                  <a:pt x="343" y="971"/>
                  <a:pt x="343" y="971"/>
                  <a:pt x="343" y="971"/>
                </a:cubicBezTo>
                <a:cubicBezTo>
                  <a:pt x="376" y="989"/>
                  <a:pt x="410" y="1003"/>
                  <a:pt x="448" y="1014"/>
                </a:cubicBezTo>
                <a:cubicBezTo>
                  <a:pt x="448" y="1102"/>
                  <a:pt x="448" y="1102"/>
                  <a:pt x="448" y="1102"/>
                </a:cubicBezTo>
                <a:cubicBezTo>
                  <a:pt x="448" y="1123"/>
                  <a:pt x="464" y="1140"/>
                  <a:pt x="486" y="1140"/>
                </a:cubicBezTo>
                <a:cubicBezTo>
                  <a:pt x="654" y="1140"/>
                  <a:pt x="654" y="1140"/>
                  <a:pt x="654" y="1140"/>
                </a:cubicBezTo>
                <a:cubicBezTo>
                  <a:pt x="676" y="1140"/>
                  <a:pt x="692" y="1123"/>
                  <a:pt x="692" y="1102"/>
                </a:cubicBezTo>
                <a:cubicBezTo>
                  <a:pt x="692" y="1014"/>
                  <a:pt x="692" y="1014"/>
                  <a:pt x="692" y="1014"/>
                </a:cubicBezTo>
                <a:cubicBezTo>
                  <a:pt x="730" y="1003"/>
                  <a:pt x="764" y="989"/>
                  <a:pt x="797" y="971"/>
                </a:cubicBezTo>
                <a:cubicBezTo>
                  <a:pt x="859" y="1033"/>
                  <a:pt x="859" y="1033"/>
                  <a:pt x="859" y="1033"/>
                </a:cubicBezTo>
                <a:cubicBezTo>
                  <a:pt x="875" y="1049"/>
                  <a:pt x="899" y="1049"/>
                  <a:pt x="914" y="1033"/>
                </a:cubicBezTo>
                <a:cubicBezTo>
                  <a:pt x="1033" y="914"/>
                  <a:pt x="1033" y="914"/>
                  <a:pt x="1033" y="914"/>
                </a:cubicBezTo>
                <a:cubicBezTo>
                  <a:pt x="1049" y="899"/>
                  <a:pt x="1049" y="875"/>
                  <a:pt x="1033" y="859"/>
                </a:cubicBezTo>
                <a:cubicBezTo>
                  <a:pt x="971" y="797"/>
                  <a:pt x="971" y="797"/>
                  <a:pt x="971" y="797"/>
                </a:cubicBezTo>
                <a:cubicBezTo>
                  <a:pt x="989" y="764"/>
                  <a:pt x="1003" y="730"/>
                  <a:pt x="1014" y="692"/>
                </a:cubicBezTo>
                <a:cubicBezTo>
                  <a:pt x="1102" y="692"/>
                  <a:pt x="1102" y="692"/>
                  <a:pt x="1102" y="692"/>
                </a:cubicBezTo>
                <a:cubicBezTo>
                  <a:pt x="1123" y="692"/>
                  <a:pt x="1140" y="676"/>
                  <a:pt x="1140" y="654"/>
                </a:cubicBezTo>
                <a:cubicBezTo>
                  <a:pt x="1140" y="486"/>
                  <a:pt x="1140" y="486"/>
                  <a:pt x="1140" y="486"/>
                </a:cubicBezTo>
                <a:cubicBezTo>
                  <a:pt x="1140" y="464"/>
                  <a:pt x="1123" y="446"/>
                  <a:pt x="1102" y="446"/>
                </a:cubicBezTo>
                <a:close/>
                <a:moveTo>
                  <a:pt x="577" y="842"/>
                </a:moveTo>
                <a:cubicBezTo>
                  <a:pt x="545" y="842"/>
                  <a:pt x="517" y="816"/>
                  <a:pt x="517" y="782"/>
                </a:cubicBezTo>
                <a:cubicBezTo>
                  <a:pt x="517" y="750"/>
                  <a:pt x="544" y="722"/>
                  <a:pt x="577" y="722"/>
                </a:cubicBezTo>
                <a:cubicBezTo>
                  <a:pt x="610" y="722"/>
                  <a:pt x="637" y="749"/>
                  <a:pt x="637" y="782"/>
                </a:cubicBezTo>
                <a:cubicBezTo>
                  <a:pt x="637" y="816"/>
                  <a:pt x="610" y="842"/>
                  <a:pt x="577" y="842"/>
                </a:cubicBezTo>
                <a:close/>
                <a:moveTo>
                  <a:pt x="712" y="544"/>
                </a:moveTo>
                <a:cubicBezTo>
                  <a:pt x="690" y="572"/>
                  <a:pt x="668" y="588"/>
                  <a:pt x="653" y="599"/>
                </a:cubicBezTo>
                <a:cubicBezTo>
                  <a:pt x="636" y="611"/>
                  <a:pt x="630" y="614"/>
                  <a:pt x="628" y="641"/>
                </a:cubicBezTo>
                <a:cubicBezTo>
                  <a:pt x="626" y="656"/>
                  <a:pt x="613" y="668"/>
                  <a:pt x="596" y="668"/>
                </a:cubicBezTo>
                <a:cubicBezTo>
                  <a:pt x="558" y="668"/>
                  <a:pt x="558" y="668"/>
                  <a:pt x="558" y="668"/>
                </a:cubicBezTo>
                <a:cubicBezTo>
                  <a:pt x="550" y="668"/>
                  <a:pt x="541" y="665"/>
                  <a:pt x="535" y="659"/>
                </a:cubicBezTo>
                <a:cubicBezTo>
                  <a:pt x="529" y="653"/>
                  <a:pt x="527" y="644"/>
                  <a:pt x="527" y="635"/>
                </a:cubicBezTo>
                <a:cubicBezTo>
                  <a:pt x="533" y="564"/>
                  <a:pt x="560" y="539"/>
                  <a:pt x="594" y="516"/>
                </a:cubicBezTo>
                <a:cubicBezTo>
                  <a:pt x="607" y="506"/>
                  <a:pt x="618" y="499"/>
                  <a:pt x="630" y="484"/>
                </a:cubicBezTo>
                <a:cubicBezTo>
                  <a:pt x="641" y="468"/>
                  <a:pt x="642" y="448"/>
                  <a:pt x="634" y="430"/>
                </a:cubicBezTo>
                <a:cubicBezTo>
                  <a:pt x="628" y="418"/>
                  <a:pt x="611" y="396"/>
                  <a:pt x="571" y="396"/>
                </a:cubicBezTo>
                <a:cubicBezTo>
                  <a:pt x="520" y="396"/>
                  <a:pt x="504" y="427"/>
                  <a:pt x="499" y="454"/>
                </a:cubicBezTo>
                <a:cubicBezTo>
                  <a:pt x="497" y="468"/>
                  <a:pt x="484" y="479"/>
                  <a:pt x="469" y="479"/>
                </a:cubicBezTo>
                <a:cubicBezTo>
                  <a:pt x="431" y="479"/>
                  <a:pt x="431" y="479"/>
                  <a:pt x="431" y="479"/>
                </a:cubicBezTo>
                <a:cubicBezTo>
                  <a:pt x="421" y="479"/>
                  <a:pt x="413" y="475"/>
                  <a:pt x="407" y="468"/>
                </a:cubicBezTo>
                <a:cubicBezTo>
                  <a:pt x="401" y="461"/>
                  <a:pt x="398" y="452"/>
                  <a:pt x="400" y="444"/>
                </a:cubicBezTo>
                <a:cubicBezTo>
                  <a:pt x="409" y="376"/>
                  <a:pt x="461" y="295"/>
                  <a:pt x="571" y="295"/>
                </a:cubicBezTo>
                <a:cubicBezTo>
                  <a:pt x="638" y="295"/>
                  <a:pt x="695" y="328"/>
                  <a:pt x="724" y="383"/>
                </a:cubicBezTo>
                <a:cubicBezTo>
                  <a:pt x="750" y="437"/>
                  <a:pt x="745" y="498"/>
                  <a:pt x="712" y="54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22736B8-1074-4C76-91A7-BBB8B3C0441A}"/>
              </a:ext>
            </a:extLst>
          </p:cNvPr>
          <p:cNvSpPr/>
          <p:nvPr/>
        </p:nvSpPr>
        <p:spPr>
          <a:xfrm>
            <a:off x="2817611" y="1806560"/>
            <a:ext cx="1044948" cy="10449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3D7774F-36C8-4B57-AEE2-D3DED2745A61}"/>
              </a:ext>
            </a:extLst>
          </p:cNvPr>
          <p:cNvSpPr txBox="1"/>
          <p:nvPr/>
        </p:nvSpPr>
        <p:spPr>
          <a:xfrm>
            <a:off x="809486" y="2101001"/>
            <a:ext cx="16784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IN" b="1" dirty="0">
                <a:solidFill>
                  <a:schemeClr val="bg1"/>
                </a:solidFill>
              </a:rPr>
              <a:t>Your Challenges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DEFABDE-EB01-46F7-8362-ACA70AABB87A}"/>
              </a:ext>
            </a:extLst>
          </p:cNvPr>
          <p:cNvSpPr txBox="1"/>
          <p:nvPr/>
        </p:nvSpPr>
        <p:spPr>
          <a:xfrm>
            <a:off x="934342" y="4715996"/>
            <a:ext cx="15536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IN" b="1" dirty="0">
                <a:solidFill>
                  <a:schemeClr val="bg1"/>
                </a:solidFill>
              </a:rPr>
              <a:t>Aerospray</a:t>
            </a:r>
            <a:r>
              <a:rPr lang="en-I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IN" b="1" dirty="0">
                <a:solidFill>
                  <a:schemeClr val="bg1"/>
                </a:solidFill>
              </a:rPr>
              <a:t> Solutions</a:t>
            </a:r>
          </a:p>
        </p:txBody>
      </p:sp>
      <p:sp>
        <p:nvSpPr>
          <p:cNvPr id="154" name="Freeform 46">
            <a:extLst>
              <a:ext uri="{FF2B5EF4-FFF2-40B4-BE49-F238E27FC236}">
                <a16:creationId xmlns:a16="http://schemas.microsoft.com/office/drawing/2014/main" id="{6268C95D-25EF-46C7-8E0F-EC0B84BD85C0}"/>
              </a:ext>
            </a:extLst>
          </p:cNvPr>
          <p:cNvSpPr>
            <a:spLocks noEditPoints="1"/>
          </p:cNvSpPr>
          <p:nvPr/>
        </p:nvSpPr>
        <p:spPr bwMode="auto">
          <a:xfrm>
            <a:off x="5693223" y="4771271"/>
            <a:ext cx="333465" cy="332987"/>
          </a:xfrm>
          <a:custGeom>
            <a:avLst/>
            <a:gdLst>
              <a:gd name="T0" fmla="*/ 62 w 1176"/>
              <a:gd name="T1" fmla="*/ 911 h 1174"/>
              <a:gd name="T2" fmla="*/ 17 w 1176"/>
              <a:gd name="T3" fmla="*/ 995 h 1174"/>
              <a:gd name="T4" fmla="*/ 109 w 1176"/>
              <a:gd name="T5" fmla="*/ 1020 h 1174"/>
              <a:gd name="T6" fmla="*/ 158 w 1176"/>
              <a:gd name="T7" fmla="*/ 1149 h 1174"/>
              <a:gd name="T8" fmla="*/ 237 w 1176"/>
              <a:gd name="T9" fmla="*/ 1162 h 1174"/>
              <a:gd name="T10" fmla="*/ 368 w 1176"/>
              <a:gd name="T11" fmla="*/ 1161 h 1174"/>
              <a:gd name="T12" fmla="*/ 449 w 1176"/>
              <a:gd name="T13" fmla="*/ 1147 h 1174"/>
              <a:gd name="T14" fmla="*/ 495 w 1176"/>
              <a:gd name="T15" fmla="*/ 1017 h 1174"/>
              <a:gd name="T16" fmla="*/ 588 w 1176"/>
              <a:gd name="T17" fmla="*/ 990 h 1174"/>
              <a:gd name="T18" fmla="*/ 540 w 1176"/>
              <a:gd name="T19" fmla="*/ 906 h 1174"/>
              <a:gd name="T20" fmla="*/ 596 w 1176"/>
              <a:gd name="T21" fmla="*/ 780 h 1174"/>
              <a:gd name="T22" fmla="*/ 549 w 1176"/>
              <a:gd name="T23" fmla="*/ 714 h 1174"/>
              <a:gd name="T24" fmla="*/ 456 w 1176"/>
              <a:gd name="T25" fmla="*/ 624 h 1174"/>
              <a:gd name="T26" fmla="*/ 390 w 1176"/>
              <a:gd name="T27" fmla="*/ 577 h 1174"/>
              <a:gd name="T28" fmla="*/ 266 w 1176"/>
              <a:gd name="T29" fmla="*/ 637 h 1174"/>
              <a:gd name="T30" fmla="*/ 181 w 1176"/>
              <a:gd name="T31" fmla="*/ 591 h 1174"/>
              <a:gd name="T32" fmla="*/ 155 w 1176"/>
              <a:gd name="T33" fmla="*/ 683 h 1174"/>
              <a:gd name="T34" fmla="*/ 26 w 1176"/>
              <a:gd name="T35" fmla="*/ 732 h 1174"/>
              <a:gd name="T36" fmla="*/ 13 w 1176"/>
              <a:gd name="T37" fmla="*/ 813 h 1174"/>
              <a:gd name="T38" fmla="*/ 344 w 1176"/>
              <a:gd name="T39" fmla="*/ 981 h 1174"/>
              <a:gd name="T40" fmla="*/ 523 w 1176"/>
              <a:gd name="T41" fmla="*/ 606 h 1174"/>
              <a:gd name="T42" fmla="*/ 605 w 1176"/>
              <a:gd name="T43" fmla="*/ 657 h 1174"/>
              <a:gd name="T44" fmla="*/ 749 w 1176"/>
              <a:gd name="T45" fmla="*/ 714 h 1174"/>
              <a:gd name="T46" fmla="*/ 845 w 1176"/>
              <a:gd name="T47" fmla="*/ 736 h 1174"/>
              <a:gd name="T48" fmla="*/ 955 w 1176"/>
              <a:gd name="T49" fmla="*/ 615 h 1174"/>
              <a:gd name="T50" fmla="*/ 1069 w 1176"/>
              <a:gd name="T51" fmla="*/ 629 h 1174"/>
              <a:gd name="T52" fmla="*/ 1055 w 1176"/>
              <a:gd name="T53" fmla="*/ 515 h 1174"/>
              <a:gd name="T54" fmla="*/ 1176 w 1176"/>
              <a:gd name="T55" fmla="*/ 402 h 1174"/>
              <a:gd name="T56" fmla="*/ 1154 w 1176"/>
              <a:gd name="T57" fmla="*/ 306 h 1174"/>
              <a:gd name="T58" fmla="*/ 1095 w 1176"/>
              <a:gd name="T59" fmla="*/ 163 h 1174"/>
              <a:gd name="T60" fmla="*/ 1045 w 1176"/>
              <a:gd name="T61" fmla="*/ 82 h 1174"/>
              <a:gd name="T62" fmla="*/ 881 w 1176"/>
              <a:gd name="T63" fmla="*/ 89 h 1174"/>
              <a:gd name="T64" fmla="*/ 806 w 1176"/>
              <a:gd name="T65" fmla="*/ 0 h 1174"/>
              <a:gd name="T66" fmla="*/ 733 w 1176"/>
              <a:gd name="T67" fmla="*/ 90 h 1174"/>
              <a:gd name="T68" fmla="*/ 570 w 1176"/>
              <a:gd name="T69" fmla="*/ 85 h 1174"/>
              <a:gd name="T70" fmla="*/ 519 w 1176"/>
              <a:gd name="T71" fmla="*/ 167 h 1174"/>
              <a:gd name="T72" fmla="*/ 461 w 1176"/>
              <a:gd name="T73" fmla="*/ 311 h 1174"/>
              <a:gd name="T74" fmla="*/ 439 w 1176"/>
              <a:gd name="T75" fmla="*/ 407 h 1174"/>
              <a:gd name="T76" fmla="*/ 561 w 1176"/>
              <a:gd name="T77" fmla="*/ 519 h 1174"/>
              <a:gd name="T78" fmla="*/ 717 w 1176"/>
              <a:gd name="T79" fmla="*/ 324 h 1174"/>
              <a:gd name="T80" fmla="*/ 951 w 1176"/>
              <a:gd name="T81" fmla="*/ 307 h 1174"/>
              <a:gd name="T82" fmla="*/ 715 w 1176"/>
              <a:gd name="T83" fmla="*/ 432 h 1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76" h="1174">
                <a:moveTo>
                  <a:pt x="13" y="813"/>
                </a:moveTo>
                <a:cubicBezTo>
                  <a:pt x="62" y="844"/>
                  <a:pt x="62" y="844"/>
                  <a:pt x="62" y="844"/>
                </a:cubicBezTo>
                <a:cubicBezTo>
                  <a:pt x="59" y="865"/>
                  <a:pt x="60" y="888"/>
                  <a:pt x="62" y="911"/>
                </a:cubicBezTo>
                <a:cubicBezTo>
                  <a:pt x="13" y="942"/>
                  <a:pt x="13" y="942"/>
                  <a:pt x="13" y="942"/>
                </a:cubicBezTo>
                <a:cubicBezTo>
                  <a:pt x="5" y="947"/>
                  <a:pt x="1" y="959"/>
                  <a:pt x="6" y="969"/>
                </a:cubicBezTo>
                <a:cubicBezTo>
                  <a:pt x="17" y="995"/>
                  <a:pt x="17" y="995"/>
                  <a:pt x="17" y="995"/>
                </a:cubicBezTo>
                <a:cubicBezTo>
                  <a:pt x="27" y="1021"/>
                  <a:pt x="27" y="1021"/>
                  <a:pt x="27" y="1021"/>
                </a:cubicBezTo>
                <a:cubicBezTo>
                  <a:pt x="32" y="1031"/>
                  <a:pt x="43" y="1036"/>
                  <a:pt x="53" y="1033"/>
                </a:cubicBezTo>
                <a:cubicBezTo>
                  <a:pt x="109" y="1020"/>
                  <a:pt x="109" y="1020"/>
                  <a:pt x="109" y="1020"/>
                </a:cubicBezTo>
                <a:cubicBezTo>
                  <a:pt x="123" y="1038"/>
                  <a:pt x="139" y="1054"/>
                  <a:pt x="157" y="1067"/>
                </a:cubicBezTo>
                <a:cubicBezTo>
                  <a:pt x="145" y="1123"/>
                  <a:pt x="145" y="1123"/>
                  <a:pt x="145" y="1123"/>
                </a:cubicBezTo>
                <a:cubicBezTo>
                  <a:pt x="143" y="1134"/>
                  <a:pt x="149" y="1145"/>
                  <a:pt x="158" y="1149"/>
                </a:cubicBezTo>
                <a:cubicBezTo>
                  <a:pt x="185" y="1159"/>
                  <a:pt x="185" y="1159"/>
                  <a:pt x="185" y="1159"/>
                </a:cubicBezTo>
                <a:cubicBezTo>
                  <a:pt x="211" y="1170"/>
                  <a:pt x="211" y="1170"/>
                  <a:pt x="211" y="1170"/>
                </a:cubicBezTo>
                <a:cubicBezTo>
                  <a:pt x="221" y="1174"/>
                  <a:pt x="233" y="1170"/>
                  <a:pt x="237" y="1162"/>
                </a:cubicBezTo>
                <a:cubicBezTo>
                  <a:pt x="269" y="1113"/>
                  <a:pt x="269" y="1113"/>
                  <a:pt x="269" y="1113"/>
                </a:cubicBezTo>
                <a:cubicBezTo>
                  <a:pt x="291" y="1116"/>
                  <a:pt x="314" y="1116"/>
                  <a:pt x="337" y="1111"/>
                </a:cubicBezTo>
                <a:cubicBezTo>
                  <a:pt x="368" y="1161"/>
                  <a:pt x="368" y="1161"/>
                  <a:pt x="368" y="1161"/>
                </a:cubicBezTo>
                <a:cubicBezTo>
                  <a:pt x="374" y="1170"/>
                  <a:pt x="385" y="1174"/>
                  <a:pt x="396" y="1169"/>
                </a:cubicBezTo>
                <a:cubicBezTo>
                  <a:pt x="422" y="1158"/>
                  <a:pt x="422" y="1158"/>
                  <a:pt x="422" y="1158"/>
                </a:cubicBezTo>
                <a:cubicBezTo>
                  <a:pt x="449" y="1147"/>
                  <a:pt x="449" y="1147"/>
                  <a:pt x="449" y="1147"/>
                </a:cubicBezTo>
                <a:cubicBezTo>
                  <a:pt x="458" y="1144"/>
                  <a:pt x="464" y="1133"/>
                  <a:pt x="462" y="1122"/>
                </a:cubicBezTo>
                <a:cubicBezTo>
                  <a:pt x="449" y="1065"/>
                  <a:pt x="449" y="1065"/>
                  <a:pt x="449" y="1065"/>
                </a:cubicBezTo>
                <a:cubicBezTo>
                  <a:pt x="467" y="1050"/>
                  <a:pt x="482" y="1035"/>
                  <a:pt x="495" y="1017"/>
                </a:cubicBezTo>
                <a:cubicBezTo>
                  <a:pt x="552" y="1030"/>
                  <a:pt x="552" y="1030"/>
                  <a:pt x="552" y="1030"/>
                </a:cubicBezTo>
                <a:cubicBezTo>
                  <a:pt x="563" y="1032"/>
                  <a:pt x="573" y="1026"/>
                  <a:pt x="577" y="1017"/>
                </a:cubicBezTo>
                <a:cubicBezTo>
                  <a:pt x="588" y="990"/>
                  <a:pt x="588" y="990"/>
                  <a:pt x="588" y="990"/>
                </a:cubicBezTo>
                <a:cubicBezTo>
                  <a:pt x="599" y="964"/>
                  <a:pt x="599" y="964"/>
                  <a:pt x="599" y="964"/>
                </a:cubicBezTo>
                <a:cubicBezTo>
                  <a:pt x="602" y="954"/>
                  <a:pt x="599" y="942"/>
                  <a:pt x="590" y="937"/>
                </a:cubicBezTo>
                <a:cubicBezTo>
                  <a:pt x="540" y="906"/>
                  <a:pt x="540" y="906"/>
                  <a:pt x="540" y="906"/>
                </a:cubicBezTo>
                <a:cubicBezTo>
                  <a:pt x="542" y="885"/>
                  <a:pt x="542" y="862"/>
                  <a:pt x="539" y="839"/>
                </a:cubicBezTo>
                <a:cubicBezTo>
                  <a:pt x="588" y="808"/>
                  <a:pt x="588" y="808"/>
                  <a:pt x="588" y="808"/>
                </a:cubicBezTo>
                <a:cubicBezTo>
                  <a:pt x="597" y="802"/>
                  <a:pt x="601" y="791"/>
                  <a:pt x="596" y="780"/>
                </a:cubicBezTo>
                <a:cubicBezTo>
                  <a:pt x="585" y="754"/>
                  <a:pt x="585" y="754"/>
                  <a:pt x="585" y="754"/>
                </a:cubicBezTo>
                <a:cubicBezTo>
                  <a:pt x="575" y="727"/>
                  <a:pt x="575" y="727"/>
                  <a:pt x="575" y="727"/>
                </a:cubicBezTo>
                <a:cubicBezTo>
                  <a:pt x="571" y="718"/>
                  <a:pt x="560" y="712"/>
                  <a:pt x="549" y="714"/>
                </a:cubicBezTo>
                <a:cubicBezTo>
                  <a:pt x="492" y="727"/>
                  <a:pt x="492" y="727"/>
                  <a:pt x="492" y="727"/>
                </a:cubicBezTo>
                <a:cubicBezTo>
                  <a:pt x="477" y="709"/>
                  <a:pt x="462" y="694"/>
                  <a:pt x="444" y="681"/>
                </a:cubicBezTo>
                <a:cubicBezTo>
                  <a:pt x="456" y="624"/>
                  <a:pt x="456" y="624"/>
                  <a:pt x="456" y="624"/>
                </a:cubicBezTo>
                <a:cubicBezTo>
                  <a:pt x="458" y="613"/>
                  <a:pt x="452" y="603"/>
                  <a:pt x="443" y="599"/>
                </a:cubicBezTo>
                <a:cubicBezTo>
                  <a:pt x="416" y="588"/>
                  <a:pt x="416" y="588"/>
                  <a:pt x="416" y="588"/>
                </a:cubicBezTo>
                <a:cubicBezTo>
                  <a:pt x="390" y="577"/>
                  <a:pt x="390" y="577"/>
                  <a:pt x="390" y="577"/>
                </a:cubicBezTo>
                <a:cubicBezTo>
                  <a:pt x="380" y="574"/>
                  <a:pt x="368" y="577"/>
                  <a:pt x="363" y="586"/>
                </a:cubicBezTo>
                <a:cubicBezTo>
                  <a:pt x="332" y="636"/>
                  <a:pt x="332" y="636"/>
                  <a:pt x="332" y="636"/>
                </a:cubicBezTo>
                <a:cubicBezTo>
                  <a:pt x="311" y="634"/>
                  <a:pt x="289" y="634"/>
                  <a:pt x="266" y="637"/>
                </a:cubicBezTo>
                <a:cubicBezTo>
                  <a:pt x="235" y="588"/>
                  <a:pt x="235" y="588"/>
                  <a:pt x="235" y="588"/>
                </a:cubicBezTo>
                <a:cubicBezTo>
                  <a:pt x="229" y="579"/>
                  <a:pt x="217" y="575"/>
                  <a:pt x="207" y="580"/>
                </a:cubicBezTo>
                <a:cubicBezTo>
                  <a:pt x="181" y="591"/>
                  <a:pt x="181" y="591"/>
                  <a:pt x="181" y="591"/>
                </a:cubicBezTo>
                <a:cubicBezTo>
                  <a:pt x="155" y="601"/>
                  <a:pt x="155" y="601"/>
                  <a:pt x="155" y="601"/>
                </a:cubicBezTo>
                <a:cubicBezTo>
                  <a:pt x="145" y="605"/>
                  <a:pt x="139" y="616"/>
                  <a:pt x="141" y="627"/>
                </a:cubicBezTo>
                <a:cubicBezTo>
                  <a:pt x="155" y="683"/>
                  <a:pt x="155" y="683"/>
                  <a:pt x="155" y="683"/>
                </a:cubicBezTo>
                <a:cubicBezTo>
                  <a:pt x="137" y="697"/>
                  <a:pt x="121" y="713"/>
                  <a:pt x="108" y="731"/>
                </a:cubicBezTo>
                <a:cubicBezTo>
                  <a:pt x="51" y="719"/>
                  <a:pt x="51" y="719"/>
                  <a:pt x="51" y="719"/>
                </a:cubicBezTo>
                <a:cubicBezTo>
                  <a:pt x="41" y="717"/>
                  <a:pt x="30" y="723"/>
                  <a:pt x="26" y="732"/>
                </a:cubicBezTo>
                <a:cubicBezTo>
                  <a:pt x="15" y="759"/>
                  <a:pt x="15" y="759"/>
                  <a:pt x="15" y="759"/>
                </a:cubicBezTo>
                <a:cubicBezTo>
                  <a:pt x="5" y="785"/>
                  <a:pt x="5" y="785"/>
                  <a:pt x="5" y="785"/>
                </a:cubicBezTo>
                <a:cubicBezTo>
                  <a:pt x="0" y="796"/>
                  <a:pt x="3" y="807"/>
                  <a:pt x="13" y="813"/>
                </a:cubicBezTo>
                <a:close/>
                <a:moveTo>
                  <a:pt x="254" y="771"/>
                </a:moveTo>
                <a:cubicBezTo>
                  <a:pt x="312" y="747"/>
                  <a:pt x="379" y="773"/>
                  <a:pt x="404" y="831"/>
                </a:cubicBezTo>
                <a:cubicBezTo>
                  <a:pt x="428" y="888"/>
                  <a:pt x="402" y="955"/>
                  <a:pt x="344" y="981"/>
                </a:cubicBezTo>
                <a:cubicBezTo>
                  <a:pt x="287" y="1005"/>
                  <a:pt x="219" y="978"/>
                  <a:pt x="194" y="921"/>
                </a:cubicBezTo>
                <a:cubicBezTo>
                  <a:pt x="169" y="862"/>
                  <a:pt x="197" y="795"/>
                  <a:pt x="254" y="771"/>
                </a:cubicBezTo>
                <a:close/>
                <a:moveTo>
                  <a:pt x="523" y="606"/>
                </a:moveTo>
                <a:cubicBezTo>
                  <a:pt x="547" y="630"/>
                  <a:pt x="547" y="630"/>
                  <a:pt x="547" y="630"/>
                </a:cubicBezTo>
                <a:cubicBezTo>
                  <a:pt x="571" y="654"/>
                  <a:pt x="571" y="654"/>
                  <a:pt x="571" y="654"/>
                </a:cubicBezTo>
                <a:cubicBezTo>
                  <a:pt x="579" y="663"/>
                  <a:pt x="595" y="665"/>
                  <a:pt x="605" y="657"/>
                </a:cubicBezTo>
                <a:cubicBezTo>
                  <a:pt x="662" y="616"/>
                  <a:pt x="662" y="616"/>
                  <a:pt x="662" y="616"/>
                </a:cubicBezTo>
                <a:cubicBezTo>
                  <a:pt x="686" y="629"/>
                  <a:pt x="711" y="640"/>
                  <a:pt x="737" y="646"/>
                </a:cubicBezTo>
                <a:cubicBezTo>
                  <a:pt x="749" y="714"/>
                  <a:pt x="749" y="714"/>
                  <a:pt x="749" y="714"/>
                </a:cubicBezTo>
                <a:cubicBezTo>
                  <a:pt x="751" y="727"/>
                  <a:pt x="762" y="736"/>
                  <a:pt x="775" y="736"/>
                </a:cubicBezTo>
                <a:cubicBezTo>
                  <a:pt x="810" y="736"/>
                  <a:pt x="810" y="736"/>
                  <a:pt x="810" y="736"/>
                </a:cubicBezTo>
                <a:cubicBezTo>
                  <a:pt x="845" y="736"/>
                  <a:pt x="845" y="736"/>
                  <a:pt x="845" y="736"/>
                </a:cubicBezTo>
                <a:cubicBezTo>
                  <a:pt x="858" y="736"/>
                  <a:pt x="869" y="726"/>
                  <a:pt x="871" y="714"/>
                </a:cubicBezTo>
                <a:cubicBezTo>
                  <a:pt x="883" y="645"/>
                  <a:pt x="883" y="645"/>
                  <a:pt x="883" y="645"/>
                </a:cubicBezTo>
                <a:cubicBezTo>
                  <a:pt x="908" y="639"/>
                  <a:pt x="932" y="628"/>
                  <a:pt x="955" y="615"/>
                </a:cubicBezTo>
                <a:cubicBezTo>
                  <a:pt x="1011" y="655"/>
                  <a:pt x="1011" y="655"/>
                  <a:pt x="1011" y="655"/>
                </a:cubicBezTo>
                <a:cubicBezTo>
                  <a:pt x="1022" y="663"/>
                  <a:pt x="1037" y="661"/>
                  <a:pt x="1045" y="653"/>
                </a:cubicBezTo>
                <a:cubicBezTo>
                  <a:pt x="1069" y="629"/>
                  <a:pt x="1069" y="629"/>
                  <a:pt x="1069" y="629"/>
                </a:cubicBezTo>
                <a:cubicBezTo>
                  <a:pt x="1093" y="605"/>
                  <a:pt x="1093" y="605"/>
                  <a:pt x="1093" y="605"/>
                </a:cubicBezTo>
                <a:cubicBezTo>
                  <a:pt x="1101" y="597"/>
                  <a:pt x="1104" y="581"/>
                  <a:pt x="1095" y="571"/>
                </a:cubicBezTo>
                <a:cubicBezTo>
                  <a:pt x="1055" y="515"/>
                  <a:pt x="1055" y="515"/>
                  <a:pt x="1055" y="515"/>
                </a:cubicBezTo>
                <a:cubicBezTo>
                  <a:pt x="1069" y="491"/>
                  <a:pt x="1079" y="467"/>
                  <a:pt x="1086" y="441"/>
                </a:cubicBezTo>
                <a:cubicBezTo>
                  <a:pt x="1154" y="429"/>
                  <a:pt x="1154" y="429"/>
                  <a:pt x="1154" y="429"/>
                </a:cubicBezTo>
                <a:cubicBezTo>
                  <a:pt x="1167" y="426"/>
                  <a:pt x="1176" y="415"/>
                  <a:pt x="1176" y="402"/>
                </a:cubicBezTo>
                <a:cubicBezTo>
                  <a:pt x="1176" y="367"/>
                  <a:pt x="1176" y="367"/>
                  <a:pt x="1176" y="367"/>
                </a:cubicBezTo>
                <a:cubicBezTo>
                  <a:pt x="1176" y="333"/>
                  <a:pt x="1176" y="333"/>
                  <a:pt x="1176" y="333"/>
                </a:cubicBezTo>
                <a:cubicBezTo>
                  <a:pt x="1176" y="319"/>
                  <a:pt x="1166" y="309"/>
                  <a:pt x="1154" y="306"/>
                </a:cubicBezTo>
                <a:cubicBezTo>
                  <a:pt x="1086" y="294"/>
                  <a:pt x="1086" y="294"/>
                  <a:pt x="1086" y="294"/>
                </a:cubicBezTo>
                <a:cubicBezTo>
                  <a:pt x="1080" y="268"/>
                  <a:pt x="1069" y="244"/>
                  <a:pt x="1055" y="220"/>
                </a:cubicBezTo>
                <a:cubicBezTo>
                  <a:pt x="1095" y="163"/>
                  <a:pt x="1095" y="163"/>
                  <a:pt x="1095" y="163"/>
                </a:cubicBezTo>
                <a:cubicBezTo>
                  <a:pt x="1103" y="153"/>
                  <a:pt x="1101" y="138"/>
                  <a:pt x="1093" y="130"/>
                </a:cubicBezTo>
                <a:cubicBezTo>
                  <a:pt x="1069" y="106"/>
                  <a:pt x="1069" y="106"/>
                  <a:pt x="1069" y="106"/>
                </a:cubicBezTo>
                <a:cubicBezTo>
                  <a:pt x="1045" y="82"/>
                  <a:pt x="1045" y="82"/>
                  <a:pt x="1045" y="82"/>
                </a:cubicBezTo>
                <a:cubicBezTo>
                  <a:pt x="1035" y="73"/>
                  <a:pt x="1021" y="72"/>
                  <a:pt x="1011" y="79"/>
                </a:cubicBezTo>
                <a:cubicBezTo>
                  <a:pt x="955" y="120"/>
                  <a:pt x="955" y="120"/>
                  <a:pt x="955" y="120"/>
                </a:cubicBezTo>
                <a:cubicBezTo>
                  <a:pt x="931" y="106"/>
                  <a:pt x="907" y="96"/>
                  <a:pt x="881" y="89"/>
                </a:cubicBezTo>
                <a:cubicBezTo>
                  <a:pt x="869" y="21"/>
                  <a:pt x="869" y="21"/>
                  <a:pt x="869" y="21"/>
                </a:cubicBezTo>
                <a:cubicBezTo>
                  <a:pt x="865" y="10"/>
                  <a:pt x="854" y="0"/>
                  <a:pt x="841" y="0"/>
                </a:cubicBezTo>
                <a:cubicBezTo>
                  <a:pt x="806" y="0"/>
                  <a:pt x="806" y="0"/>
                  <a:pt x="806" y="0"/>
                </a:cubicBezTo>
                <a:cubicBezTo>
                  <a:pt x="771" y="0"/>
                  <a:pt x="771" y="0"/>
                  <a:pt x="771" y="0"/>
                </a:cubicBezTo>
                <a:cubicBezTo>
                  <a:pt x="758" y="0"/>
                  <a:pt x="747" y="10"/>
                  <a:pt x="745" y="22"/>
                </a:cubicBezTo>
                <a:cubicBezTo>
                  <a:pt x="733" y="90"/>
                  <a:pt x="733" y="90"/>
                  <a:pt x="733" y="90"/>
                </a:cubicBezTo>
                <a:cubicBezTo>
                  <a:pt x="707" y="96"/>
                  <a:pt x="681" y="107"/>
                  <a:pt x="657" y="123"/>
                </a:cubicBezTo>
                <a:cubicBezTo>
                  <a:pt x="603" y="83"/>
                  <a:pt x="603" y="83"/>
                  <a:pt x="603" y="83"/>
                </a:cubicBezTo>
                <a:cubicBezTo>
                  <a:pt x="593" y="76"/>
                  <a:pt x="578" y="77"/>
                  <a:pt x="570" y="85"/>
                </a:cubicBezTo>
                <a:cubicBezTo>
                  <a:pt x="546" y="109"/>
                  <a:pt x="546" y="109"/>
                  <a:pt x="546" y="109"/>
                </a:cubicBezTo>
                <a:cubicBezTo>
                  <a:pt x="522" y="133"/>
                  <a:pt x="522" y="133"/>
                  <a:pt x="522" y="133"/>
                </a:cubicBezTo>
                <a:cubicBezTo>
                  <a:pt x="513" y="142"/>
                  <a:pt x="511" y="157"/>
                  <a:pt x="519" y="167"/>
                </a:cubicBezTo>
                <a:cubicBezTo>
                  <a:pt x="560" y="225"/>
                  <a:pt x="560" y="225"/>
                  <a:pt x="560" y="225"/>
                </a:cubicBezTo>
                <a:cubicBezTo>
                  <a:pt x="547" y="249"/>
                  <a:pt x="536" y="274"/>
                  <a:pt x="530" y="299"/>
                </a:cubicBezTo>
                <a:cubicBezTo>
                  <a:pt x="461" y="311"/>
                  <a:pt x="461" y="311"/>
                  <a:pt x="461" y="311"/>
                </a:cubicBezTo>
                <a:cubicBezTo>
                  <a:pt x="447" y="313"/>
                  <a:pt x="439" y="324"/>
                  <a:pt x="439" y="337"/>
                </a:cubicBezTo>
                <a:cubicBezTo>
                  <a:pt x="439" y="372"/>
                  <a:pt x="439" y="372"/>
                  <a:pt x="439" y="372"/>
                </a:cubicBezTo>
                <a:cubicBezTo>
                  <a:pt x="439" y="407"/>
                  <a:pt x="439" y="407"/>
                  <a:pt x="439" y="407"/>
                </a:cubicBezTo>
                <a:cubicBezTo>
                  <a:pt x="439" y="420"/>
                  <a:pt x="449" y="431"/>
                  <a:pt x="461" y="433"/>
                </a:cubicBezTo>
                <a:cubicBezTo>
                  <a:pt x="530" y="445"/>
                  <a:pt x="530" y="445"/>
                  <a:pt x="530" y="445"/>
                </a:cubicBezTo>
                <a:cubicBezTo>
                  <a:pt x="537" y="471"/>
                  <a:pt x="547" y="496"/>
                  <a:pt x="561" y="519"/>
                </a:cubicBezTo>
                <a:cubicBezTo>
                  <a:pt x="522" y="575"/>
                  <a:pt x="522" y="575"/>
                  <a:pt x="522" y="575"/>
                </a:cubicBezTo>
                <a:cubicBezTo>
                  <a:pt x="513" y="583"/>
                  <a:pt x="515" y="598"/>
                  <a:pt x="523" y="606"/>
                </a:cubicBezTo>
                <a:close/>
                <a:moveTo>
                  <a:pt x="717" y="324"/>
                </a:moveTo>
                <a:cubicBezTo>
                  <a:pt x="770" y="377"/>
                  <a:pt x="770" y="377"/>
                  <a:pt x="770" y="377"/>
                </a:cubicBezTo>
                <a:cubicBezTo>
                  <a:pt x="896" y="252"/>
                  <a:pt x="896" y="252"/>
                  <a:pt x="896" y="252"/>
                </a:cubicBezTo>
                <a:cubicBezTo>
                  <a:pt x="951" y="307"/>
                  <a:pt x="951" y="307"/>
                  <a:pt x="951" y="307"/>
                </a:cubicBezTo>
                <a:cubicBezTo>
                  <a:pt x="825" y="432"/>
                  <a:pt x="825" y="432"/>
                  <a:pt x="825" y="432"/>
                </a:cubicBezTo>
                <a:cubicBezTo>
                  <a:pt x="770" y="487"/>
                  <a:pt x="770" y="487"/>
                  <a:pt x="770" y="487"/>
                </a:cubicBezTo>
                <a:cubicBezTo>
                  <a:pt x="715" y="432"/>
                  <a:pt x="715" y="432"/>
                  <a:pt x="715" y="432"/>
                </a:cubicBezTo>
                <a:cubicBezTo>
                  <a:pt x="662" y="379"/>
                  <a:pt x="662" y="379"/>
                  <a:pt x="662" y="379"/>
                </a:cubicBezTo>
                <a:lnTo>
                  <a:pt x="717" y="32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A60D74D-4929-48F9-AC4E-EF163EE72107}"/>
              </a:ext>
            </a:extLst>
          </p:cNvPr>
          <p:cNvGrpSpPr/>
          <p:nvPr/>
        </p:nvGrpSpPr>
        <p:grpSpPr>
          <a:xfrm>
            <a:off x="7212157" y="4758427"/>
            <a:ext cx="370294" cy="358675"/>
            <a:chOff x="360363" y="7462838"/>
            <a:chExt cx="4300537" cy="4165600"/>
          </a:xfrm>
          <a:solidFill>
            <a:schemeClr val="accent3">
              <a:lumMod val="50000"/>
            </a:schemeClr>
          </a:solidFill>
        </p:grpSpPr>
        <p:sp>
          <p:nvSpPr>
            <p:cNvPr id="157" name="Freeform 50">
              <a:extLst>
                <a:ext uri="{FF2B5EF4-FFF2-40B4-BE49-F238E27FC236}">
                  <a16:creationId xmlns:a16="http://schemas.microsoft.com/office/drawing/2014/main" id="{7BAB4A67-4ADB-4BD2-A2C3-0674A1896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800" y="7462838"/>
              <a:ext cx="346075" cy="777875"/>
            </a:xfrm>
            <a:custGeom>
              <a:avLst/>
              <a:gdLst>
                <a:gd name="T0" fmla="*/ 46 w 92"/>
                <a:gd name="T1" fmla="*/ 206 h 206"/>
                <a:gd name="T2" fmla="*/ 92 w 92"/>
                <a:gd name="T3" fmla="*/ 161 h 206"/>
                <a:gd name="T4" fmla="*/ 92 w 92"/>
                <a:gd name="T5" fmla="*/ 46 h 206"/>
                <a:gd name="T6" fmla="*/ 46 w 92"/>
                <a:gd name="T7" fmla="*/ 0 h 206"/>
                <a:gd name="T8" fmla="*/ 0 w 92"/>
                <a:gd name="T9" fmla="*/ 46 h 206"/>
                <a:gd name="T10" fmla="*/ 0 w 92"/>
                <a:gd name="T11" fmla="*/ 161 h 206"/>
                <a:gd name="T12" fmla="*/ 46 w 92"/>
                <a:gd name="T13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06">
                  <a:moveTo>
                    <a:pt x="46" y="206"/>
                  </a:moveTo>
                  <a:cubicBezTo>
                    <a:pt x="71" y="206"/>
                    <a:pt x="92" y="186"/>
                    <a:pt x="92" y="161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86"/>
                    <a:pt x="21" y="206"/>
                    <a:pt x="46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51">
              <a:extLst>
                <a:ext uri="{FF2B5EF4-FFF2-40B4-BE49-F238E27FC236}">
                  <a16:creationId xmlns:a16="http://schemas.microsoft.com/office/drawing/2014/main" id="{59C92AF2-E58C-46FB-9EC5-52C12B998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388" y="8026401"/>
              <a:ext cx="647700" cy="666750"/>
            </a:xfrm>
            <a:custGeom>
              <a:avLst/>
              <a:gdLst>
                <a:gd name="T0" fmla="*/ 172 w 172"/>
                <a:gd name="T1" fmla="*/ 132 h 177"/>
                <a:gd name="T2" fmla="*/ 159 w 172"/>
                <a:gd name="T3" fmla="*/ 99 h 177"/>
                <a:gd name="T4" fmla="*/ 78 w 172"/>
                <a:gd name="T5" fmla="*/ 18 h 177"/>
                <a:gd name="T6" fmla="*/ 13 w 172"/>
                <a:gd name="T7" fmla="*/ 18 h 177"/>
                <a:gd name="T8" fmla="*/ 0 w 172"/>
                <a:gd name="T9" fmla="*/ 50 h 177"/>
                <a:gd name="T10" fmla="*/ 13 w 172"/>
                <a:gd name="T11" fmla="*/ 83 h 177"/>
                <a:gd name="T12" fmla="*/ 94 w 172"/>
                <a:gd name="T13" fmla="*/ 164 h 177"/>
                <a:gd name="T14" fmla="*/ 127 w 172"/>
                <a:gd name="T15" fmla="*/ 177 h 177"/>
                <a:gd name="T16" fmla="*/ 159 w 172"/>
                <a:gd name="T17" fmla="*/ 164 h 177"/>
                <a:gd name="T18" fmla="*/ 172 w 172"/>
                <a:gd name="T19" fmla="*/ 13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77">
                  <a:moveTo>
                    <a:pt x="172" y="132"/>
                  </a:moveTo>
                  <a:cubicBezTo>
                    <a:pt x="172" y="120"/>
                    <a:pt x="168" y="108"/>
                    <a:pt x="159" y="99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0" y="0"/>
                    <a:pt x="31" y="0"/>
                    <a:pt x="13" y="18"/>
                  </a:cubicBezTo>
                  <a:cubicBezTo>
                    <a:pt x="4" y="26"/>
                    <a:pt x="0" y="38"/>
                    <a:pt x="0" y="50"/>
                  </a:cubicBezTo>
                  <a:cubicBezTo>
                    <a:pt x="0" y="62"/>
                    <a:pt x="4" y="74"/>
                    <a:pt x="13" y="83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103" y="173"/>
                    <a:pt x="115" y="177"/>
                    <a:pt x="127" y="177"/>
                  </a:cubicBezTo>
                  <a:cubicBezTo>
                    <a:pt x="139" y="177"/>
                    <a:pt x="151" y="173"/>
                    <a:pt x="159" y="164"/>
                  </a:cubicBezTo>
                  <a:cubicBezTo>
                    <a:pt x="168" y="156"/>
                    <a:pt x="172" y="144"/>
                    <a:pt x="17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52">
              <a:extLst>
                <a:ext uri="{FF2B5EF4-FFF2-40B4-BE49-F238E27FC236}">
                  <a16:creationId xmlns:a16="http://schemas.microsoft.com/office/drawing/2014/main" id="{FF293F26-E24F-43D6-B112-3741FAE06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63" y="9440863"/>
              <a:ext cx="776287" cy="346075"/>
            </a:xfrm>
            <a:custGeom>
              <a:avLst/>
              <a:gdLst>
                <a:gd name="T0" fmla="*/ 161 w 206"/>
                <a:gd name="T1" fmla="*/ 0 h 92"/>
                <a:gd name="T2" fmla="*/ 46 w 206"/>
                <a:gd name="T3" fmla="*/ 0 h 92"/>
                <a:gd name="T4" fmla="*/ 0 w 206"/>
                <a:gd name="T5" fmla="*/ 46 h 92"/>
                <a:gd name="T6" fmla="*/ 46 w 206"/>
                <a:gd name="T7" fmla="*/ 92 h 92"/>
                <a:gd name="T8" fmla="*/ 161 w 206"/>
                <a:gd name="T9" fmla="*/ 92 h 92"/>
                <a:gd name="T10" fmla="*/ 206 w 206"/>
                <a:gd name="T11" fmla="*/ 46 h 92"/>
                <a:gd name="T12" fmla="*/ 161 w 206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92">
                  <a:moveTo>
                    <a:pt x="161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2"/>
                    <a:pt x="46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86" y="92"/>
                    <a:pt x="206" y="71"/>
                    <a:pt x="206" y="46"/>
                  </a:cubicBezTo>
                  <a:cubicBezTo>
                    <a:pt x="206" y="21"/>
                    <a:pt x="186" y="0"/>
                    <a:pt x="1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53">
              <a:extLst>
                <a:ext uri="{FF2B5EF4-FFF2-40B4-BE49-F238E27FC236}">
                  <a16:creationId xmlns:a16="http://schemas.microsoft.com/office/drawing/2014/main" id="{4B6FA0C4-FD2E-4653-8D15-93DCA3B1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025" y="9440863"/>
              <a:ext cx="777875" cy="346075"/>
            </a:xfrm>
            <a:custGeom>
              <a:avLst/>
              <a:gdLst>
                <a:gd name="T0" fmla="*/ 160 w 206"/>
                <a:gd name="T1" fmla="*/ 0 h 92"/>
                <a:gd name="T2" fmla="*/ 45 w 206"/>
                <a:gd name="T3" fmla="*/ 0 h 92"/>
                <a:gd name="T4" fmla="*/ 0 w 206"/>
                <a:gd name="T5" fmla="*/ 46 h 92"/>
                <a:gd name="T6" fmla="*/ 45 w 206"/>
                <a:gd name="T7" fmla="*/ 92 h 92"/>
                <a:gd name="T8" fmla="*/ 160 w 206"/>
                <a:gd name="T9" fmla="*/ 92 h 92"/>
                <a:gd name="T10" fmla="*/ 206 w 206"/>
                <a:gd name="T11" fmla="*/ 46 h 92"/>
                <a:gd name="T12" fmla="*/ 160 w 206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92">
                  <a:moveTo>
                    <a:pt x="16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86" y="92"/>
                    <a:pt x="206" y="71"/>
                    <a:pt x="206" y="46"/>
                  </a:cubicBezTo>
                  <a:cubicBezTo>
                    <a:pt x="206" y="21"/>
                    <a:pt x="186" y="0"/>
                    <a:pt x="1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54">
              <a:extLst>
                <a:ext uri="{FF2B5EF4-FFF2-40B4-BE49-F238E27FC236}">
                  <a16:creationId xmlns:a16="http://schemas.microsoft.com/office/drawing/2014/main" id="{4699FA54-D012-4989-92C3-83B2DC29E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588" y="8026401"/>
              <a:ext cx="649287" cy="666750"/>
            </a:xfrm>
            <a:custGeom>
              <a:avLst/>
              <a:gdLst>
                <a:gd name="T0" fmla="*/ 172 w 172"/>
                <a:gd name="T1" fmla="*/ 50 h 177"/>
                <a:gd name="T2" fmla="*/ 159 w 172"/>
                <a:gd name="T3" fmla="*/ 18 h 177"/>
                <a:gd name="T4" fmla="*/ 94 w 172"/>
                <a:gd name="T5" fmla="*/ 18 h 177"/>
                <a:gd name="T6" fmla="*/ 13 w 172"/>
                <a:gd name="T7" fmla="*/ 99 h 177"/>
                <a:gd name="T8" fmla="*/ 0 w 172"/>
                <a:gd name="T9" fmla="*/ 132 h 177"/>
                <a:gd name="T10" fmla="*/ 13 w 172"/>
                <a:gd name="T11" fmla="*/ 164 h 177"/>
                <a:gd name="T12" fmla="*/ 45 w 172"/>
                <a:gd name="T13" fmla="*/ 177 h 177"/>
                <a:gd name="T14" fmla="*/ 78 w 172"/>
                <a:gd name="T15" fmla="*/ 164 h 177"/>
                <a:gd name="T16" fmla="*/ 159 w 172"/>
                <a:gd name="T17" fmla="*/ 83 h 177"/>
                <a:gd name="T18" fmla="*/ 172 w 172"/>
                <a:gd name="T19" fmla="*/ 5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77">
                  <a:moveTo>
                    <a:pt x="172" y="50"/>
                  </a:moveTo>
                  <a:cubicBezTo>
                    <a:pt x="172" y="38"/>
                    <a:pt x="168" y="26"/>
                    <a:pt x="159" y="18"/>
                  </a:cubicBezTo>
                  <a:cubicBezTo>
                    <a:pt x="141" y="0"/>
                    <a:pt x="112" y="0"/>
                    <a:pt x="94" y="18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4" y="108"/>
                    <a:pt x="0" y="120"/>
                    <a:pt x="0" y="132"/>
                  </a:cubicBezTo>
                  <a:cubicBezTo>
                    <a:pt x="0" y="144"/>
                    <a:pt x="4" y="156"/>
                    <a:pt x="13" y="164"/>
                  </a:cubicBezTo>
                  <a:cubicBezTo>
                    <a:pt x="21" y="173"/>
                    <a:pt x="33" y="177"/>
                    <a:pt x="45" y="177"/>
                  </a:cubicBezTo>
                  <a:cubicBezTo>
                    <a:pt x="57" y="177"/>
                    <a:pt x="69" y="173"/>
                    <a:pt x="78" y="164"/>
                  </a:cubicBezTo>
                  <a:cubicBezTo>
                    <a:pt x="159" y="83"/>
                    <a:pt x="159" y="83"/>
                    <a:pt x="159" y="83"/>
                  </a:cubicBezTo>
                  <a:cubicBezTo>
                    <a:pt x="168" y="74"/>
                    <a:pt x="172" y="62"/>
                    <a:pt x="172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55">
              <a:extLst>
                <a:ext uri="{FF2B5EF4-FFF2-40B4-BE49-F238E27FC236}">
                  <a16:creationId xmlns:a16="http://schemas.microsoft.com/office/drawing/2014/main" id="{EB2B52D7-C906-4DA2-A6E1-241D56EA0A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0013" y="8553451"/>
              <a:ext cx="2208212" cy="2211388"/>
            </a:xfrm>
            <a:custGeom>
              <a:avLst/>
              <a:gdLst>
                <a:gd name="T0" fmla="*/ 477 w 585"/>
                <a:gd name="T1" fmla="*/ 61 h 586"/>
                <a:gd name="T2" fmla="*/ 301 w 585"/>
                <a:gd name="T3" fmla="*/ 0 h 586"/>
                <a:gd name="T4" fmla="*/ 234 w 585"/>
                <a:gd name="T5" fmla="*/ 9 h 586"/>
                <a:gd name="T6" fmla="*/ 27 w 585"/>
                <a:gd name="T7" fmla="*/ 211 h 586"/>
                <a:gd name="T8" fmla="*/ 129 w 585"/>
                <a:gd name="T9" fmla="*/ 507 h 586"/>
                <a:gd name="T10" fmla="*/ 148 w 585"/>
                <a:gd name="T11" fmla="*/ 550 h 586"/>
                <a:gd name="T12" fmla="*/ 148 w 585"/>
                <a:gd name="T13" fmla="*/ 586 h 586"/>
                <a:gd name="T14" fmla="*/ 454 w 585"/>
                <a:gd name="T15" fmla="*/ 586 h 586"/>
                <a:gd name="T16" fmla="*/ 454 w 585"/>
                <a:gd name="T17" fmla="*/ 547 h 586"/>
                <a:gd name="T18" fmla="*/ 472 w 585"/>
                <a:gd name="T19" fmla="*/ 507 h 586"/>
                <a:gd name="T20" fmla="*/ 584 w 585"/>
                <a:gd name="T21" fmla="*/ 283 h 586"/>
                <a:gd name="T22" fmla="*/ 477 w 585"/>
                <a:gd name="T23" fmla="*/ 61 h 586"/>
                <a:gd name="T24" fmla="*/ 417 w 585"/>
                <a:gd name="T25" fmla="*/ 261 h 586"/>
                <a:gd name="T26" fmla="*/ 304 w 585"/>
                <a:gd name="T27" fmla="*/ 373 h 586"/>
                <a:gd name="T28" fmla="*/ 278 w 585"/>
                <a:gd name="T29" fmla="*/ 384 h 586"/>
                <a:gd name="T30" fmla="*/ 252 w 585"/>
                <a:gd name="T31" fmla="*/ 373 h 586"/>
                <a:gd name="T32" fmla="*/ 187 w 585"/>
                <a:gd name="T33" fmla="*/ 311 h 586"/>
                <a:gd name="T34" fmla="*/ 187 w 585"/>
                <a:gd name="T35" fmla="*/ 257 h 586"/>
                <a:gd name="T36" fmla="*/ 241 w 585"/>
                <a:gd name="T37" fmla="*/ 257 h 586"/>
                <a:gd name="T38" fmla="*/ 278 w 585"/>
                <a:gd name="T39" fmla="*/ 294 h 586"/>
                <a:gd name="T40" fmla="*/ 364 w 585"/>
                <a:gd name="T41" fmla="*/ 208 h 586"/>
                <a:gd name="T42" fmla="*/ 418 w 585"/>
                <a:gd name="T43" fmla="*/ 208 h 586"/>
                <a:gd name="T44" fmla="*/ 417 w 585"/>
                <a:gd name="T45" fmla="*/ 261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5" h="586">
                  <a:moveTo>
                    <a:pt x="477" y="61"/>
                  </a:moveTo>
                  <a:cubicBezTo>
                    <a:pt x="427" y="22"/>
                    <a:pt x="366" y="0"/>
                    <a:pt x="301" y="0"/>
                  </a:cubicBezTo>
                  <a:cubicBezTo>
                    <a:pt x="278" y="0"/>
                    <a:pt x="255" y="3"/>
                    <a:pt x="234" y="9"/>
                  </a:cubicBezTo>
                  <a:cubicBezTo>
                    <a:pt x="133" y="33"/>
                    <a:pt x="52" y="112"/>
                    <a:pt x="27" y="211"/>
                  </a:cubicBezTo>
                  <a:cubicBezTo>
                    <a:pt x="0" y="324"/>
                    <a:pt x="38" y="437"/>
                    <a:pt x="129" y="507"/>
                  </a:cubicBezTo>
                  <a:cubicBezTo>
                    <a:pt x="141" y="516"/>
                    <a:pt x="148" y="532"/>
                    <a:pt x="148" y="550"/>
                  </a:cubicBezTo>
                  <a:cubicBezTo>
                    <a:pt x="148" y="586"/>
                    <a:pt x="148" y="586"/>
                    <a:pt x="148" y="586"/>
                  </a:cubicBezTo>
                  <a:cubicBezTo>
                    <a:pt x="454" y="586"/>
                    <a:pt x="454" y="586"/>
                    <a:pt x="454" y="586"/>
                  </a:cubicBezTo>
                  <a:cubicBezTo>
                    <a:pt x="454" y="547"/>
                    <a:pt x="454" y="547"/>
                    <a:pt x="454" y="547"/>
                  </a:cubicBezTo>
                  <a:cubicBezTo>
                    <a:pt x="454" y="531"/>
                    <a:pt x="462" y="515"/>
                    <a:pt x="472" y="507"/>
                  </a:cubicBezTo>
                  <a:cubicBezTo>
                    <a:pt x="543" y="453"/>
                    <a:pt x="584" y="371"/>
                    <a:pt x="584" y="283"/>
                  </a:cubicBezTo>
                  <a:cubicBezTo>
                    <a:pt x="585" y="196"/>
                    <a:pt x="546" y="115"/>
                    <a:pt x="477" y="61"/>
                  </a:cubicBezTo>
                  <a:close/>
                  <a:moveTo>
                    <a:pt x="417" y="261"/>
                  </a:moveTo>
                  <a:cubicBezTo>
                    <a:pt x="304" y="373"/>
                    <a:pt x="304" y="373"/>
                    <a:pt x="304" y="373"/>
                  </a:cubicBezTo>
                  <a:cubicBezTo>
                    <a:pt x="297" y="381"/>
                    <a:pt x="288" y="384"/>
                    <a:pt x="278" y="384"/>
                  </a:cubicBezTo>
                  <a:cubicBezTo>
                    <a:pt x="268" y="384"/>
                    <a:pt x="259" y="381"/>
                    <a:pt x="252" y="373"/>
                  </a:cubicBezTo>
                  <a:cubicBezTo>
                    <a:pt x="187" y="311"/>
                    <a:pt x="187" y="311"/>
                    <a:pt x="187" y="311"/>
                  </a:cubicBezTo>
                  <a:cubicBezTo>
                    <a:pt x="172" y="297"/>
                    <a:pt x="172" y="273"/>
                    <a:pt x="187" y="257"/>
                  </a:cubicBezTo>
                  <a:cubicBezTo>
                    <a:pt x="201" y="243"/>
                    <a:pt x="225" y="243"/>
                    <a:pt x="241" y="257"/>
                  </a:cubicBezTo>
                  <a:cubicBezTo>
                    <a:pt x="278" y="294"/>
                    <a:pt x="278" y="294"/>
                    <a:pt x="278" y="294"/>
                  </a:cubicBezTo>
                  <a:cubicBezTo>
                    <a:pt x="364" y="208"/>
                    <a:pt x="364" y="208"/>
                    <a:pt x="364" y="208"/>
                  </a:cubicBezTo>
                  <a:cubicBezTo>
                    <a:pt x="379" y="193"/>
                    <a:pt x="403" y="193"/>
                    <a:pt x="418" y="208"/>
                  </a:cubicBezTo>
                  <a:cubicBezTo>
                    <a:pt x="433" y="222"/>
                    <a:pt x="433" y="246"/>
                    <a:pt x="417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56">
              <a:extLst>
                <a:ext uri="{FF2B5EF4-FFF2-40B4-BE49-F238E27FC236}">
                  <a16:creationId xmlns:a16="http://schemas.microsoft.com/office/drawing/2014/main" id="{9F470F05-95D1-4AAE-A0B8-1AF92F58C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750" y="11047413"/>
              <a:ext cx="1146175" cy="581025"/>
            </a:xfrm>
            <a:custGeom>
              <a:avLst/>
              <a:gdLst>
                <a:gd name="T0" fmla="*/ 0 w 304"/>
                <a:gd name="T1" fmla="*/ 58 h 154"/>
                <a:gd name="T2" fmla="*/ 40 w 304"/>
                <a:gd name="T3" fmla="*/ 99 h 154"/>
                <a:gd name="T4" fmla="*/ 92 w 304"/>
                <a:gd name="T5" fmla="*/ 99 h 154"/>
                <a:gd name="T6" fmla="*/ 97 w 304"/>
                <a:gd name="T7" fmla="*/ 112 h 154"/>
                <a:gd name="T8" fmla="*/ 152 w 304"/>
                <a:gd name="T9" fmla="*/ 154 h 154"/>
                <a:gd name="T10" fmla="*/ 207 w 304"/>
                <a:gd name="T11" fmla="*/ 112 h 154"/>
                <a:gd name="T12" fmla="*/ 212 w 304"/>
                <a:gd name="T13" fmla="*/ 99 h 154"/>
                <a:gd name="T14" fmla="*/ 264 w 304"/>
                <a:gd name="T15" fmla="*/ 99 h 154"/>
                <a:gd name="T16" fmla="*/ 304 w 304"/>
                <a:gd name="T17" fmla="*/ 58 h 154"/>
                <a:gd name="T18" fmla="*/ 304 w 304"/>
                <a:gd name="T19" fmla="*/ 0 h 154"/>
                <a:gd name="T20" fmla="*/ 0 w 304"/>
                <a:gd name="T21" fmla="*/ 0 h 154"/>
                <a:gd name="T22" fmla="*/ 0 w 304"/>
                <a:gd name="T23" fmla="*/ 5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4" h="154">
                  <a:moveTo>
                    <a:pt x="0" y="58"/>
                  </a:moveTo>
                  <a:cubicBezTo>
                    <a:pt x="0" y="81"/>
                    <a:pt x="18" y="99"/>
                    <a:pt x="40" y="99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104" y="137"/>
                    <a:pt x="127" y="154"/>
                    <a:pt x="152" y="154"/>
                  </a:cubicBezTo>
                  <a:cubicBezTo>
                    <a:pt x="177" y="154"/>
                    <a:pt x="200" y="137"/>
                    <a:pt x="207" y="112"/>
                  </a:cubicBezTo>
                  <a:cubicBezTo>
                    <a:pt x="212" y="99"/>
                    <a:pt x="212" y="99"/>
                    <a:pt x="212" y="99"/>
                  </a:cubicBezTo>
                  <a:cubicBezTo>
                    <a:pt x="264" y="99"/>
                    <a:pt x="264" y="99"/>
                    <a:pt x="264" y="99"/>
                  </a:cubicBezTo>
                  <a:cubicBezTo>
                    <a:pt x="286" y="99"/>
                    <a:pt x="304" y="81"/>
                    <a:pt x="304" y="58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67" name="Freeform 60">
            <a:extLst>
              <a:ext uri="{FF2B5EF4-FFF2-40B4-BE49-F238E27FC236}">
                <a16:creationId xmlns:a16="http://schemas.microsoft.com/office/drawing/2014/main" id="{99709561-DDFD-4FF4-AEC5-3BF9A59D21EE}"/>
              </a:ext>
            </a:extLst>
          </p:cNvPr>
          <p:cNvSpPr>
            <a:spLocks noEditPoints="1"/>
          </p:cNvSpPr>
          <p:nvPr/>
        </p:nvSpPr>
        <p:spPr bwMode="auto">
          <a:xfrm>
            <a:off x="8742536" y="4763893"/>
            <a:ext cx="384236" cy="347740"/>
          </a:xfrm>
          <a:custGeom>
            <a:avLst/>
            <a:gdLst>
              <a:gd name="T0" fmla="*/ 657 w 1183"/>
              <a:gd name="T1" fmla="*/ 556 h 1070"/>
              <a:gd name="T2" fmla="*/ 404 w 1183"/>
              <a:gd name="T3" fmla="*/ 655 h 1070"/>
              <a:gd name="T4" fmla="*/ 404 w 1183"/>
              <a:gd name="T5" fmla="*/ 271 h 1070"/>
              <a:gd name="T6" fmla="*/ 476 w 1183"/>
              <a:gd name="T7" fmla="*/ 199 h 1070"/>
              <a:gd name="T8" fmla="*/ 600 w 1183"/>
              <a:gd name="T9" fmla="*/ 199 h 1070"/>
              <a:gd name="T10" fmla="*/ 621 w 1183"/>
              <a:gd name="T11" fmla="*/ 178 h 1070"/>
              <a:gd name="T12" fmla="*/ 621 w 1183"/>
              <a:gd name="T13" fmla="*/ 173 h 1070"/>
              <a:gd name="T14" fmla="*/ 616 w 1183"/>
              <a:gd name="T15" fmla="*/ 160 h 1070"/>
              <a:gd name="T16" fmla="*/ 597 w 1183"/>
              <a:gd name="T17" fmla="*/ 103 h 1070"/>
              <a:gd name="T18" fmla="*/ 688 w 1183"/>
              <a:gd name="T19" fmla="*/ 2 h 1070"/>
              <a:gd name="T20" fmla="*/ 787 w 1183"/>
              <a:gd name="T21" fmla="*/ 79 h 1070"/>
              <a:gd name="T22" fmla="*/ 771 w 1183"/>
              <a:gd name="T23" fmla="*/ 161 h 1070"/>
              <a:gd name="T24" fmla="*/ 766 w 1183"/>
              <a:gd name="T25" fmla="*/ 174 h 1070"/>
              <a:gd name="T26" fmla="*/ 766 w 1183"/>
              <a:gd name="T27" fmla="*/ 178 h 1070"/>
              <a:gd name="T28" fmla="*/ 787 w 1183"/>
              <a:gd name="T29" fmla="*/ 199 h 1070"/>
              <a:gd name="T30" fmla="*/ 911 w 1183"/>
              <a:gd name="T31" fmla="*/ 199 h 1070"/>
              <a:gd name="T32" fmla="*/ 983 w 1183"/>
              <a:gd name="T33" fmla="*/ 271 h 1070"/>
              <a:gd name="T34" fmla="*/ 983 w 1183"/>
              <a:gd name="T35" fmla="*/ 395 h 1070"/>
              <a:gd name="T36" fmla="*/ 983 w 1183"/>
              <a:gd name="T37" fmla="*/ 395 h 1070"/>
              <a:gd name="T38" fmla="*/ 1004 w 1183"/>
              <a:gd name="T39" fmla="*/ 416 h 1070"/>
              <a:gd name="T40" fmla="*/ 1008 w 1183"/>
              <a:gd name="T41" fmla="*/ 416 h 1070"/>
              <a:gd name="T42" fmla="*/ 1022 w 1183"/>
              <a:gd name="T43" fmla="*/ 411 h 1070"/>
              <a:gd name="T44" fmla="*/ 1080 w 1183"/>
              <a:gd name="T45" fmla="*/ 392 h 1070"/>
              <a:gd name="T46" fmla="*/ 1181 w 1183"/>
              <a:gd name="T47" fmla="*/ 483 h 1070"/>
              <a:gd name="T48" fmla="*/ 1104 w 1183"/>
              <a:gd name="T49" fmla="*/ 582 h 1070"/>
              <a:gd name="T50" fmla="*/ 1022 w 1183"/>
              <a:gd name="T51" fmla="*/ 566 h 1070"/>
              <a:gd name="T52" fmla="*/ 1009 w 1183"/>
              <a:gd name="T53" fmla="*/ 561 h 1070"/>
              <a:gd name="T54" fmla="*/ 1004 w 1183"/>
              <a:gd name="T55" fmla="*/ 561 h 1070"/>
              <a:gd name="T56" fmla="*/ 983 w 1183"/>
              <a:gd name="T57" fmla="*/ 583 h 1070"/>
              <a:gd name="T58" fmla="*/ 983 w 1183"/>
              <a:gd name="T59" fmla="*/ 706 h 1070"/>
              <a:gd name="T60" fmla="*/ 911 w 1183"/>
              <a:gd name="T61" fmla="*/ 778 h 1070"/>
              <a:gd name="T62" fmla="*/ 836 w 1183"/>
              <a:gd name="T63" fmla="*/ 778 h 1070"/>
              <a:gd name="T64" fmla="*/ 794 w 1183"/>
              <a:gd name="T65" fmla="*/ 571 h 1070"/>
              <a:gd name="T66" fmla="*/ 657 w 1183"/>
              <a:gd name="T67" fmla="*/ 556 h 1070"/>
              <a:gd name="T68" fmla="*/ 28 w 1183"/>
              <a:gd name="T69" fmla="*/ 1070 h 1070"/>
              <a:gd name="T70" fmla="*/ 160 w 1183"/>
              <a:gd name="T71" fmla="*/ 1070 h 1070"/>
              <a:gd name="T72" fmla="*/ 426 w 1183"/>
              <a:gd name="T73" fmla="*/ 988 h 1070"/>
              <a:gd name="T74" fmla="*/ 509 w 1183"/>
              <a:gd name="T75" fmla="*/ 1039 h 1070"/>
              <a:gd name="T76" fmla="*/ 547 w 1183"/>
              <a:gd name="T77" fmla="*/ 1014 h 1070"/>
              <a:gd name="T78" fmla="*/ 634 w 1183"/>
              <a:gd name="T79" fmla="*/ 1056 h 1070"/>
              <a:gd name="T80" fmla="*/ 676 w 1183"/>
              <a:gd name="T81" fmla="*/ 1014 h 1070"/>
              <a:gd name="T82" fmla="*/ 772 w 1183"/>
              <a:gd name="T83" fmla="*/ 1027 h 1070"/>
              <a:gd name="T84" fmla="*/ 799 w 1183"/>
              <a:gd name="T85" fmla="*/ 978 h 1070"/>
              <a:gd name="T86" fmla="*/ 799 w 1183"/>
              <a:gd name="T87" fmla="*/ 877 h 1070"/>
              <a:gd name="T88" fmla="*/ 773 w 1183"/>
              <a:gd name="T89" fmla="*/ 851 h 1070"/>
              <a:gd name="T90" fmla="*/ 773 w 1183"/>
              <a:gd name="T91" fmla="*/ 851 h 1070"/>
              <a:gd name="T92" fmla="*/ 611 w 1183"/>
              <a:gd name="T93" fmla="*/ 851 h 1070"/>
              <a:gd name="T94" fmla="*/ 751 w 1183"/>
              <a:gd name="T95" fmla="*/ 762 h 1070"/>
              <a:gd name="T96" fmla="*/ 785 w 1183"/>
              <a:gd name="T97" fmla="*/ 670 h 1070"/>
              <a:gd name="T98" fmla="*/ 686 w 1183"/>
              <a:gd name="T99" fmla="*/ 624 h 1070"/>
              <a:gd name="T100" fmla="*/ 684 w 1183"/>
              <a:gd name="T101" fmla="*/ 624 h 1070"/>
              <a:gd name="T102" fmla="*/ 416 w 1183"/>
              <a:gd name="T103" fmla="*/ 729 h 1070"/>
              <a:gd name="T104" fmla="*/ 416 w 1183"/>
              <a:gd name="T105" fmla="*/ 729 h 1070"/>
              <a:gd name="T106" fmla="*/ 415 w 1183"/>
              <a:gd name="T107" fmla="*/ 729 h 1070"/>
              <a:gd name="T108" fmla="*/ 345 w 1183"/>
              <a:gd name="T109" fmla="*/ 712 h 1070"/>
              <a:gd name="T110" fmla="*/ 330 w 1183"/>
              <a:gd name="T111" fmla="*/ 669 h 1070"/>
              <a:gd name="T112" fmla="*/ 330 w 1183"/>
              <a:gd name="T113" fmla="*/ 421 h 1070"/>
              <a:gd name="T114" fmla="*/ 312 w 1183"/>
              <a:gd name="T115" fmla="*/ 421 h 1070"/>
              <a:gd name="T116" fmla="*/ 210 w 1183"/>
              <a:gd name="T117" fmla="*/ 454 h 1070"/>
              <a:gd name="T118" fmla="*/ 13 w 1183"/>
              <a:gd name="T119" fmla="*/ 601 h 1070"/>
              <a:gd name="T120" fmla="*/ 0 w 1183"/>
              <a:gd name="T121" fmla="*/ 626 h 1070"/>
              <a:gd name="T122" fmla="*/ 0 w 1183"/>
              <a:gd name="T123" fmla="*/ 1042 h 1070"/>
              <a:gd name="T124" fmla="*/ 28 w 1183"/>
              <a:gd name="T125" fmla="*/ 1070 h 1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83" h="1070">
                <a:moveTo>
                  <a:pt x="657" y="556"/>
                </a:moveTo>
                <a:cubicBezTo>
                  <a:pt x="404" y="655"/>
                  <a:pt x="404" y="655"/>
                  <a:pt x="404" y="655"/>
                </a:cubicBezTo>
                <a:cubicBezTo>
                  <a:pt x="404" y="271"/>
                  <a:pt x="404" y="271"/>
                  <a:pt x="404" y="271"/>
                </a:cubicBezTo>
                <a:cubicBezTo>
                  <a:pt x="404" y="232"/>
                  <a:pt x="436" y="199"/>
                  <a:pt x="476" y="199"/>
                </a:cubicBezTo>
                <a:cubicBezTo>
                  <a:pt x="600" y="199"/>
                  <a:pt x="600" y="199"/>
                  <a:pt x="600" y="199"/>
                </a:cubicBezTo>
                <a:cubicBezTo>
                  <a:pt x="612" y="199"/>
                  <a:pt x="621" y="190"/>
                  <a:pt x="621" y="178"/>
                </a:cubicBezTo>
                <a:cubicBezTo>
                  <a:pt x="621" y="173"/>
                  <a:pt x="621" y="173"/>
                  <a:pt x="621" y="173"/>
                </a:cubicBezTo>
                <a:cubicBezTo>
                  <a:pt x="621" y="169"/>
                  <a:pt x="619" y="164"/>
                  <a:pt x="616" y="160"/>
                </a:cubicBezTo>
                <a:cubicBezTo>
                  <a:pt x="604" y="144"/>
                  <a:pt x="597" y="123"/>
                  <a:pt x="597" y="103"/>
                </a:cubicBezTo>
                <a:cubicBezTo>
                  <a:pt x="594" y="50"/>
                  <a:pt x="635" y="5"/>
                  <a:pt x="688" y="2"/>
                </a:cubicBezTo>
                <a:cubicBezTo>
                  <a:pt x="735" y="0"/>
                  <a:pt x="777" y="32"/>
                  <a:pt x="787" y="79"/>
                </a:cubicBezTo>
                <a:cubicBezTo>
                  <a:pt x="794" y="107"/>
                  <a:pt x="788" y="137"/>
                  <a:pt x="771" y="161"/>
                </a:cubicBezTo>
                <a:cubicBezTo>
                  <a:pt x="768" y="164"/>
                  <a:pt x="766" y="169"/>
                  <a:pt x="766" y="174"/>
                </a:cubicBezTo>
                <a:cubicBezTo>
                  <a:pt x="766" y="178"/>
                  <a:pt x="766" y="178"/>
                  <a:pt x="766" y="178"/>
                </a:cubicBezTo>
                <a:cubicBezTo>
                  <a:pt x="766" y="190"/>
                  <a:pt x="775" y="199"/>
                  <a:pt x="787" y="199"/>
                </a:cubicBezTo>
                <a:cubicBezTo>
                  <a:pt x="911" y="199"/>
                  <a:pt x="911" y="199"/>
                  <a:pt x="911" y="199"/>
                </a:cubicBezTo>
                <a:cubicBezTo>
                  <a:pt x="950" y="199"/>
                  <a:pt x="983" y="231"/>
                  <a:pt x="983" y="271"/>
                </a:cubicBezTo>
                <a:cubicBezTo>
                  <a:pt x="983" y="395"/>
                  <a:pt x="983" y="395"/>
                  <a:pt x="983" y="395"/>
                </a:cubicBezTo>
                <a:cubicBezTo>
                  <a:pt x="983" y="395"/>
                  <a:pt x="983" y="395"/>
                  <a:pt x="983" y="395"/>
                </a:cubicBezTo>
                <a:cubicBezTo>
                  <a:pt x="983" y="407"/>
                  <a:pt x="992" y="416"/>
                  <a:pt x="1004" y="416"/>
                </a:cubicBezTo>
                <a:cubicBezTo>
                  <a:pt x="1008" y="416"/>
                  <a:pt x="1008" y="416"/>
                  <a:pt x="1008" y="416"/>
                </a:cubicBezTo>
                <a:cubicBezTo>
                  <a:pt x="1013" y="416"/>
                  <a:pt x="1018" y="414"/>
                  <a:pt x="1022" y="411"/>
                </a:cubicBezTo>
                <a:cubicBezTo>
                  <a:pt x="1039" y="399"/>
                  <a:pt x="1059" y="392"/>
                  <a:pt x="1080" y="392"/>
                </a:cubicBezTo>
                <a:cubicBezTo>
                  <a:pt x="1133" y="390"/>
                  <a:pt x="1178" y="430"/>
                  <a:pt x="1181" y="483"/>
                </a:cubicBezTo>
                <a:cubicBezTo>
                  <a:pt x="1183" y="531"/>
                  <a:pt x="1151" y="573"/>
                  <a:pt x="1104" y="582"/>
                </a:cubicBezTo>
                <a:cubicBezTo>
                  <a:pt x="1076" y="590"/>
                  <a:pt x="1045" y="584"/>
                  <a:pt x="1022" y="566"/>
                </a:cubicBezTo>
                <a:cubicBezTo>
                  <a:pt x="1018" y="563"/>
                  <a:pt x="1014" y="561"/>
                  <a:pt x="1009" y="561"/>
                </a:cubicBezTo>
                <a:cubicBezTo>
                  <a:pt x="1004" y="561"/>
                  <a:pt x="1004" y="561"/>
                  <a:pt x="1004" y="561"/>
                </a:cubicBezTo>
                <a:cubicBezTo>
                  <a:pt x="993" y="561"/>
                  <a:pt x="983" y="571"/>
                  <a:pt x="983" y="583"/>
                </a:cubicBezTo>
                <a:cubicBezTo>
                  <a:pt x="983" y="706"/>
                  <a:pt x="983" y="706"/>
                  <a:pt x="983" y="706"/>
                </a:cubicBezTo>
                <a:cubicBezTo>
                  <a:pt x="983" y="746"/>
                  <a:pt x="951" y="778"/>
                  <a:pt x="911" y="778"/>
                </a:cubicBezTo>
                <a:cubicBezTo>
                  <a:pt x="836" y="778"/>
                  <a:pt x="836" y="778"/>
                  <a:pt x="836" y="778"/>
                </a:cubicBezTo>
                <a:cubicBezTo>
                  <a:pt x="882" y="709"/>
                  <a:pt x="863" y="616"/>
                  <a:pt x="794" y="571"/>
                </a:cubicBezTo>
                <a:cubicBezTo>
                  <a:pt x="753" y="544"/>
                  <a:pt x="702" y="539"/>
                  <a:pt x="657" y="556"/>
                </a:cubicBezTo>
                <a:close/>
                <a:moveTo>
                  <a:pt x="28" y="1070"/>
                </a:moveTo>
                <a:cubicBezTo>
                  <a:pt x="160" y="1070"/>
                  <a:pt x="160" y="1070"/>
                  <a:pt x="160" y="1070"/>
                </a:cubicBezTo>
                <a:cubicBezTo>
                  <a:pt x="255" y="1070"/>
                  <a:pt x="347" y="1041"/>
                  <a:pt x="426" y="988"/>
                </a:cubicBezTo>
                <a:cubicBezTo>
                  <a:pt x="435" y="1025"/>
                  <a:pt x="472" y="1048"/>
                  <a:pt x="509" y="1039"/>
                </a:cubicBezTo>
                <a:cubicBezTo>
                  <a:pt x="524" y="1035"/>
                  <a:pt x="537" y="1027"/>
                  <a:pt x="547" y="1014"/>
                </a:cubicBezTo>
                <a:cubicBezTo>
                  <a:pt x="560" y="1050"/>
                  <a:pt x="599" y="1068"/>
                  <a:pt x="634" y="1056"/>
                </a:cubicBezTo>
                <a:cubicBezTo>
                  <a:pt x="654" y="1049"/>
                  <a:pt x="669" y="1034"/>
                  <a:pt x="676" y="1014"/>
                </a:cubicBezTo>
                <a:cubicBezTo>
                  <a:pt x="699" y="1044"/>
                  <a:pt x="742" y="1050"/>
                  <a:pt x="772" y="1027"/>
                </a:cubicBezTo>
                <a:cubicBezTo>
                  <a:pt x="787" y="1015"/>
                  <a:pt x="797" y="997"/>
                  <a:pt x="799" y="978"/>
                </a:cubicBezTo>
                <a:cubicBezTo>
                  <a:pt x="799" y="877"/>
                  <a:pt x="799" y="877"/>
                  <a:pt x="799" y="877"/>
                </a:cubicBezTo>
                <a:cubicBezTo>
                  <a:pt x="799" y="863"/>
                  <a:pt x="787" y="851"/>
                  <a:pt x="773" y="851"/>
                </a:cubicBezTo>
                <a:cubicBezTo>
                  <a:pt x="773" y="851"/>
                  <a:pt x="773" y="851"/>
                  <a:pt x="773" y="851"/>
                </a:cubicBezTo>
                <a:cubicBezTo>
                  <a:pt x="611" y="851"/>
                  <a:pt x="611" y="851"/>
                  <a:pt x="611" y="851"/>
                </a:cubicBezTo>
                <a:cubicBezTo>
                  <a:pt x="751" y="762"/>
                  <a:pt x="751" y="762"/>
                  <a:pt x="751" y="762"/>
                </a:cubicBezTo>
                <a:cubicBezTo>
                  <a:pt x="782" y="743"/>
                  <a:pt x="796" y="705"/>
                  <a:pt x="785" y="670"/>
                </a:cubicBezTo>
                <a:cubicBezTo>
                  <a:pt x="770" y="630"/>
                  <a:pt x="726" y="609"/>
                  <a:pt x="686" y="624"/>
                </a:cubicBezTo>
                <a:cubicBezTo>
                  <a:pt x="685" y="624"/>
                  <a:pt x="685" y="624"/>
                  <a:pt x="684" y="624"/>
                </a:cubicBezTo>
                <a:cubicBezTo>
                  <a:pt x="416" y="729"/>
                  <a:pt x="416" y="729"/>
                  <a:pt x="416" y="729"/>
                </a:cubicBezTo>
                <a:cubicBezTo>
                  <a:pt x="416" y="729"/>
                  <a:pt x="416" y="729"/>
                  <a:pt x="416" y="729"/>
                </a:cubicBezTo>
                <a:cubicBezTo>
                  <a:pt x="415" y="729"/>
                  <a:pt x="415" y="729"/>
                  <a:pt x="415" y="729"/>
                </a:cubicBezTo>
                <a:cubicBezTo>
                  <a:pt x="390" y="739"/>
                  <a:pt x="362" y="732"/>
                  <a:pt x="345" y="712"/>
                </a:cubicBezTo>
                <a:cubicBezTo>
                  <a:pt x="335" y="700"/>
                  <a:pt x="329" y="684"/>
                  <a:pt x="330" y="669"/>
                </a:cubicBezTo>
                <a:cubicBezTo>
                  <a:pt x="330" y="421"/>
                  <a:pt x="330" y="421"/>
                  <a:pt x="330" y="421"/>
                </a:cubicBezTo>
                <a:cubicBezTo>
                  <a:pt x="324" y="421"/>
                  <a:pt x="318" y="421"/>
                  <a:pt x="312" y="421"/>
                </a:cubicBezTo>
                <a:cubicBezTo>
                  <a:pt x="275" y="421"/>
                  <a:pt x="240" y="432"/>
                  <a:pt x="210" y="454"/>
                </a:cubicBezTo>
                <a:cubicBezTo>
                  <a:pt x="13" y="601"/>
                  <a:pt x="13" y="601"/>
                  <a:pt x="13" y="601"/>
                </a:cubicBezTo>
                <a:cubicBezTo>
                  <a:pt x="5" y="607"/>
                  <a:pt x="0" y="616"/>
                  <a:pt x="0" y="626"/>
                </a:cubicBezTo>
                <a:cubicBezTo>
                  <a:pt x="0" y="1042"/>
                  <a:pt x="0" y="1042"/>
                  <a:pt x="0" y="1042"/>
                </a:cubicBezTo>
                <a:cubicBezTo>
                  <a:pt x="0" y="1057"/>
                  <a:pt x="12" y="1070"/>
                  <a:pt x="28" y="107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70" name="Freeform 64">
            <a:extLst>
              <a:ext uri="{FF2B5EF4-FFF2-40B4-BE49-F238E27FC236}">
                <a16:creationId xmlns:a16="http://schemas.microsoft.com/office/drawing/2014/main" id="{ED53C3A2-6241-46EB-8B0D-22E48646557D}"/>
              </a:ext>
            </a:extLst>
          </p:cNvPr>
          <p:cNvSpPr>
            <a:spLocks noEditPoints="1"/>
          </p:cNvSpPr>
          <p:nvPr/>
        </p:nvSpPr>
        <p:spPr bwMode="auto">
          <a:xfrm>
            <a:off x="10277084" y="4758427"/>
            <a:ext cx="389841" cy="358675"/>
          </a:xfrm>
          <a:custGeom>
            <a:avLst/>
            <a:gdLst>
              <a:gd name="T0" fmla="*/ 0 w 1200"/>
              <a:gd name="T1" fmla="*/ 283 h 1104"/>
              <a:gd name="T2" fmla="*/ 240 w 1200"/>
              <a:gd name="T3" fmla="*/ 244 h 1104"/>
              <a:gd name="T4" fmla="*/ 229 w 1200"/>
              <a:gd name="T5" fmla="*/ 203 h 1104"/>
              <a:gd name="T6" fmla="*/ 308 w 1200"/>
              <a:gd name="T7" fmla="*/ 0 h 1104"/>
              <a:gd name="T8" fmla="*/ 387 w 1200"/>
              <a:gd name="T9" fmla="*/ 203 h 1104"/>
              <a:gd name="T10" fmla="*/ 376 w 1200"/>
              <a:gd name="T11" fmla="*/ 244 h 1104"/>
              <a:gd name="T12" fmla="*/ 616 w 1200"/>
              <a:gd name="T13" fmla="*/ 283 h 1104"/>
              <a:gd name="T14" fmla="*/ 600 w 1200"/>
              <a:gd name="T15" fmla="*/ 484 h 1104"/>
              <a:gd name="T16" fmla="*/ 488 w 1200"/>
              <a:gd name="T17" fmla="*/ 435 h 1104"/>
              <a:gd name="T18" fmla="*/ 488 w 1200"/>
              <a:gd name="T19" fmla="*/ 669 h 1104"/>
              <a:gd name="T20" fmla="*/ 600 w 1200"/>
              <a:gd name="T21" fmla="*/ 620 h 1104"/>
              <a:gd name="T22" fmla="*/ 616 w 1200"/>
              <a:gd name="T23" fmla="*/ 821 h 1104"/>
              <a:gd name="T24" fmla="*/ 39 w 1200"/>
              <a:gd name="T25" fmla="*/ 860 h 1104"/>
              <a:gd name="T26" fmla="*/ 857 w 1200"/>
              <a:gd name="T27" fmla="*/ 829 h 1104"/>
              <a:gd name="T28" fmla="*/ 846 w 1200"/>
              <a:gd name="T29" fmla="*/ 901 h 1104"/>
              <a:gd name="T30" fmla="*/ 925 w 1200"/>
              <a:gd name="T31" fmla="*/ 1104 h 1104"/>
              <a:gd name="T32" fmla="*/ 1004 w 1200"/>
              <a:gd name="T33" fmla="*/ 901 h 1104"/>
              <a:gd name="T34" fmla="*/ 993 w 1200"/>
              <a:gd name="T35" fmla="*/ 829 h 1104"/>
              <a:gd name="T36" fmla="*/ 1200 w 1200"/>
              <a:gd name="T37" fmla="*/ 821 h 1104"/>
              <a:gd name="T38" fmla="*/ 1193 w 1200"/>
              <a:gd name="T39" fmla="*/ 275 h 1104"/>
              <a:gd name="T40" fmla="*/ 993 w 1200"/>
              <a:gd name="T41" fmla="*/ 322 h 1104"/>
              <a:gd name="T42" fmla="*/ 1042 w 1200"/>
              <a:gd name="T43" fmla="*/ 434 h 1104"/>
              <a:gd name="T44" fmla="*/ 808 w 1200"/>
              <a:gd name="T45" fmla="*/ 434 h 1104"/>
              <a:gd name="T46" fmla="*/ 857 w 1200"/>
              <a:gd name="T47" fmla="*/ 322 h 1104"/>
              <a:gd name="T48" fmla="*/ 654 w 1200"/>
              <a:gd name="T49" fmla="*/ 275 h 1104"/>
              <a:gd name="T50" fmla="*/ 647 w 1200"/>
              <a:gd name="T51" fmla="*/ 484 h 1104"/>
              <a:gd name="T52" fmla="*/ 600 w 1200"/>
              <a:gd name="T53" fmla="*/ 515 h 1104"/>
              <a:gd name="T54" fmla="*/ 488 w 1200"/>
              <a:gd name="T55" fmla="*/ 466 h 1104"/>
              <a:gd name="T56" fmla="*/ 488 w 1200"/>
              <a:gd name="T57" fmla="*/ 638 h 1104"/>
              <a:gd name="T58" fmla="*/ 600 w 1200"/>
              <a:gd name="T59" fmla="*/ 589 h 1104"/>
              <a:gd name="T60" fmla="*/ 647 w 1200"/>
              <a:gd name="T61" fmla="*/ 620 h 1104"/>
              <a:gd name="T62" fmla="*/ 654 w 1200"/>
              <a:gd name="T63" fmla="*/ 829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00" h="1104">
                <a:moveTo>
                  <a:pt x="0" y="821"/>
                </a:moveTo>
                <a:cubicBezTo>
                  <a:pt x="0" y="283"/>
                  <a:pt x="0" y="283"/>
                  <a:pt x="0" y="283"/>
                </a:cubicBezTo>
                <a:cubicBezTo>
                  <a:pt x="0" y="262"/>
                  <a:pt x="17" y="244"/>
                  <a:pt x="39" y="244"/>
                </a:cubicBezTo>
                <a:cubicBezTo>
                  <a:pt x="240" y="244"/>
                  <a:pt x="240" y="244"/>
                  <a:pt x="240" y="244"/>
                </a:cubicBezTo>
                <a:cubicBezTo>
                  <a:pt x="240" y="229"/>
                  <a:pt x="240" y="229"/>
                  <a:pt x="240" y="229"/>
                </a:cubicBezTo>
                <a:cubicBezTo>
                  <a:pt x="240" y="219"/>
                  <a:pt x="236" y="210"/>
                  <a:pt x="229" y="203"/>
                </a:cubicBezTo>
                <a:cubicBezTo>
                  <a:pt x="205" y="182"/>
                  <a:pt x="191" y="151"/>
                  <a:pt x="191" y="117"/>
                </a:cubicBezTo>
                <a:cubicBezTo>
                  <a:pt x="191" y="52"/>
                  <a:pt x="243" y="0"/>
                  <a:pt x="308" y="0"/>
                </a:cubicBezTo>
                <a:cubicBezTo>
                  <a:pt x="372" y="0"/>
                  <a:pt x="425" y="52"/>
                  <a:pt x="425" y="117"/>
                </a:cubicBezTo>
                <a:cubicBezTo>
                  <a:pt x="425" y="151"/>
                  <a:pt x="410" y="182"/>
                  <a:pt x="387" y="203"/>
                </a:cubicBezTo>
                <a:cubicBezTo>
                  <a:pt x="379" y="210"/>
                  <a:pt x="376" y="219"/>
                  <a:pt x="376" y="229"/>
                </a:cubicBezTo>
                <a:cubicBezTo>
                  <a:pt x="376" y="244"/>
                  <a:pt x="376" y="244"/>
                  <a:pt x="376" y="244"/>
                </a:cubicBezTo>
                <a:cubicBezTo>
                  <a:pt x="577" y="244"/>
                  <a:pt x="577" y="244"/>
                  <a:pt x="577" y="244"/>
                </a:cubicBezTo>
                <a:cubicBezTo>
                  <a:pt x="598" y="244"/>
                  <a:pt x="616" y="262"/>
                  <a:pt x="616" y="283"/>
                </a:cubicBezTo>
                <a:cubicBezTo>
                  <a:pt x="616" y="484"/>
                  <a:pt x="616" y="484"/>
                  <a:pt x="616" y="484"/>
                </a:cubicBezTo>
                <a:cubicBezTo>
                  <a:pt x="600" y="484"/>
                  <a:pt x="600" y="484"/>
                  <a:pt x="600" y="484"/>
                </a:cubicBezTo>
                <a:cubicBezTo>
                  <a:pt x="590" y="484"/>
                  <a:pt x="581" y="480"/>
                  <a:pt x="575" y="473"/>
                </a:cubicBezTo>
                <a:cubicBezTo>
                  <a:pt x="553" y="450"/>
                  <a:pt x="522" y="435"/>
                  <a:pt x="488" y="435"/>
                </a:cubicBezTo>
                <a:cubicBezTo>
                  <a:pt x="424" y="435"/>
                  <a:pt x="371" y="487"/>
                  <a:pt x="371" y="552"/>
                </a:cubicBezTo>
                <a:cubicBezTo>
                  <a:pt x="371" y="617"/>
                  <a:pt x="424" y="669"/>
                  <a:pt x="488" y="669"/>
                </a:cubicBezTo>
                <a:cubicBezTo>
                  <a:pt x="522" y="669"/>
                  <a:pt x="553" y="654"/>
                  <a:pt x="575" y="631"/>
                </a:cubicBezTo>
                <a:cubicBezTo>
                  <a:pt x="581" y="624"/>
                  <a:pt x="590" y="620"/>
                  <a:pt x="600" y="620"/>
                </a:cubicBezTo>
                <a:cubicBezTo>
                  <a:pt x="616" y="620"/>
                  <a:pt x="616" y="620"/>
                  <a:pt x="616" y="620"/>
                </a:cubicBezTo>
                <a:cubicBezTo>
                  <a:pt x="616" y="821"/>
                  <a:pt x="616" y="821"/>
                  <a:pt x="616" y="821"/>
                </a:cubicBezTo>
                <a:cubicBezTo>
                  <a:pt x="616" y="842"/>
                  <a:pt x="598" y="860"/>
                  <a:pt x="577" y="860"/>
                </a:cubicBezTo>
                <a:cubicBezTo>
                  <a:pt x="39" y="860"/>
                  <a:pt x="39" y="860"/>
                  <a:pt x="39" y="860"/>
                </a:cubicBezTo>
                <a:cubicBezTo>
                  <a:pt x="17" y="860"/>
                  <a:pt x="0" y="842"/>
                  <a:pt x="0" y="821"/>
                </a:cubicBezTo>
                <a:close/>
                <a:moveTo>
                  <a:pt x="857" y="829"/>
                </a:moveTo>
                <a:cubicBezTo>
                  <a:pt x="857" y="875"/>
                  <a:pt x="857" y="875"/>
                  <a:pt x="857" y="875"/>
                </a:cubicBezTo>
                <a:cubicBezTo>
                  <a:pt x="857" y="885"/>
                  <a:pt x="853" y="894"/>
                  <a:pt x="846" y="901"/>
                </a:cubicBezTo>
                <a:cubicBezTo>
                  <a:pt x="823" y="922"/>
                  <a:pt x="808" y="953"/>
                  <a:pt x="808" y="987"/>
                </a:cubicBezTo>
                <a:cubicBezTo>
                  <a:pt x="808" y="1052"/>
                  <a:pt x="860" y="1104"/>
                  <a:pt x="925" y="1104"/>
                </a:cubicBezTo>
                <a:cubicBezTo>
                  <a:pt x="990" y="1104"/>
                  <a:pt x="1042" y="1052"/>
                  <a:pt x="1042" y="987"/>
                </a:cubicBezTo>
                <a:cubicBezTo>
                  <a:pt x="1042" y="953"/>
                  <a:pt x="1027" y="922"/>
                  <a:pt x="1004" y="901"/>
                </a:cubicBezTo>
                <a:cubicBezTo>
                  <a:pt x="997" y="894"/>
                  <a:pt x="993" y="885"/>
                  <a:pt x="993" y="875"/>
                </a:cubicBezTo>
                <a:cubicBezTo>
                  <a:pt x="993" y="829"/>
                  <a:pt x="993" y="829"/>
                  <a:pt x="993" y="829"/>
                </a:cubicBezTo>
                <a:cubicBezTo>
                  <a:pt x="1193" y="829"/>
                  <a:pt x="1193" y="829"/>
                  <a:pt x="1193" y="829"/>
                </a:cubicBezTo>
                <a:cubicBezTo>
                  <a:pt x="1197" y="829"/>
                  <a:pt x="1200" y="825"/>
                  <a:pt x="1200" y="821"/>
                </a:cubicBezTo>
                <a:cubicBezTo>
                  <a:pt x="1200" y="283"/>
                  <a:pt x="1200" y="283"/>
                  <a:pt x="1200" y="283"/>
                </a:cubicBezTo>
                <a:cubicBezTo>
                  <a:pt x="1200" y="279"/>
                  <a:pt x="1197" y="275"/>
                  <a:pt x="1193" y="275"/>
                </a:cubicBezTo>
                <a:cubicBezTo>
                  <a:pt x="993" y="275"/>
                  <a:pt x="993" y="275"/>
                  <a:pt x="993" y="275"/>
                </a:cubicBezTo>
                <a:cubicBezTo>
                  <a:pt x="993" y="322"/>
                  <a:pt x="993" y="322"/>
                  <a:pt x="993" y="322"/>
                </a:cubicBezTo>
                <a:cubicBezTo>
                  <a:pt x="993" y="332"/>
                  <a:pt x="997" y="341"/>
                  <a:pt x="1004" y="348"/>
                </a:cubicBezTo>
                <a:cubicBezTo>
                  <a:pt x="1027" y="369"/>
                  <a:pt x="1042" y="400"/>
                  <a:pt x="1042" y="434"/>
                </a:cubicBezTo>
                <a:cubicBezTo>
                  <a:pt x="1042" y="498"/>
                  <a:pt x="990" y="551"/>
                  <a:pt x="925" y="551"/>
                </a:cubicBezTo>
                <a:cubicBezTo>
                  <a:pt x="860" y="551"/>
                  <a:pt x="808" y="498"/>
                  <a:pt x="808" y="434"/>
                </a:cubicBezTo>
                <a:cubicBezTo>
                  <a:pt x="808" y="400"/>
                  <a:pt x="823" y="369"/>
                  <a:pt x="846" y="348"/>
                </a:cubicBezTo>
                <a:cubicBezTo>
                  <a:pt x="853" y="341"/>
                  <a:pt x="857" y="332"/>
                  <a:pt x="857" y="322"/>
                </a:cubicBezTo>
                <a:cubicBezTo>
                  <a:pt x="857" y="275"/>
                  <a:pt x="857" y="275"/>
                  <a:pt x="857" y="275"/>
                </a:cubicBezTo>
                <a:cubicBezTo>
                  <a:pt x="654" y="275"/>
                  <a:pt x="654" y="275"/>
                  <a:pt x="654" y="275"/>
                </a:cubicBezTo>
                <a:cubicBezTo>
                  <a:pt x="650" y="275"/>
                  <a:pt x="647" y="279"/>
                  <a:pt x="647" y="283"/>
                </a:cubicBezTo>
                <a:cubicBezTo>
                  <a:pt x="647" y="484"/>
                  <a:pt x="647" y="484"/>
                  <a:pt x="647" y="484"/>
                </a:cubicBezTo>
                <a:cubicBezTo>
                  <a:pt x="647" y="501"/>
                  <a:pt x="633" y="515"/>
                  <a:pt x="616" y="515"/>
                </a:cubicBezTo>
                <a:cubicBezTo>
                  <a:pt x="600" y="515"/>
                  <a:pt x="600" y="515"/>
                  <a:pt x="600" y="515"/>
                </a:cubicBezTo>
                <a:cubicBezTo>
                  <a:pt x="581" y="515"/>
                  <a:pt x="564" y="508"/>
                  <a:pt x="552" y="494"/>
                </a:cubicBezTo>
                <a:cubicBezTo>
                  <a:pt x="535" y="476"/>
                  <a:pt x="512" y="466"/>
                  <a:pt x="488" y="466"/>
                </a:cubicBezTo>
                <a:cubicBezTo>
                  <a:pt x="441" y="466"/>
                  <a:pt x="403" y="505"/>
                  <a:pt x="403" y="552"/>
                </a:cubicBezTo>
                <a:cubicBezTo>
                  <a:pt x="403" y="599"/>
                  <a:pt x="441" y="638"/>
                  <a:pt x="488" y="638"/>
                </a:cubicBezTo>
                <a:cubicBezTo>
                  <a:pt x="512" y="638"/>
                  <a:pt x="535" y="628"/>
                  <a:pt x="552" y="610"/>
                </a:cubicBezTo>
                <a:cubicBezTo>
                  <a:pt x="564" y="596"/>
                  <a:pt x="581" y="589"/>
                  <a:pt x="600" y="589"/>
                </a:cubicBezTo>
                <a:cubicBezTo>
                  <a:pt x="616" y="589"/>
                  <a:pt x="616" y="589"/>
                  <a:pt x="616" y="589"/>
                </a:cubicBezTo>
                <a:cubicBezTo>
                  <a:pt x="633" y="589"/>
                  <a:pt x="647" y="603"/>
                  <a:pt x="647" y="620"/>
                </a:cubicBezTo>
                <a:cubicBezTo>
                  <a:pt x="647" y="821"/>
                  <a:pt x="647" y="821"/>
                  <a:pt x="647" y="821"/>
                </a:cubicBezTo>
                <a:cubicBezTo>
                  <a:pt x="647" y="825"/>
                  <a:pt x="650" y="829"/>
                  <a:pt x="654" y="829"/>
                </a:cubicBezTo>
                <a:lnTo>
                  <a:pt x="857" y="82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C3AA8BD-D22C-44A5-A8A1-3C0FCE852AC3}"/>
              </a:ext>
            </a:extLst>
          </p:cNvPr>
          <p:cNvGrpSpPr/>
          <p:nvPr/>
        </p:nvGrpSpPr>
        <p:grpSpPr>
          <a:xfrm>
            <a:off x="3081751" y="2067633"/>
            <a:ext cx="516671" cy="522802"/>
            <a:chOff x="1252538" y="431800"/>
            <a:chExt cx="4281488" cy="4332288"/>
          </a:xfrm>
          <a:solidFill>
            <a:schemeClr val="accent1"/>
          </a:solidFill>
        </p:grpSpPr>
        <p:sp>
          <p:nvSpPr>
            <p:cNvPr id="145" name="Freeform 31">
              <a:extLst>
                <a:ext uri="{FF2B5EF4-FFF2-40B4-BE49-F238E27FC236}">
                  <a16:creationId xmlns:a16="http://schemas.microsoft.com/office/drawing/2014/main" id="{8975AC83-1CDA-4587-96AC-FEE299EC0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8" y="1306513"/>
              <a:ext cx="3636963" cy="3457575"/>
            </a:xfrm>
            <a:custGeom>
              <a:avLst/>
              <a:gdLst>
                <a:gd name="T0" fmla="*/ 809 w 964"/>
                <a:gd name="T1" fmla="*/ 475 h 916"/>
                <a:gd name="T2" fmla="*/ 719 w 964"/>
                <a:gd name="T3" fmla="*/ 464 h 916"/>
                <a:gd name="T4" fmla="*/ 477 w 964"/>
                <a:gd name="T5" fmla="*/ 694 h 916"/>
                <a:gd name="T6" fmla="*/ 248 w 964"/>
                <a:gd name="T7" fmla="*/ 452 h 916"/>
                <a:gd name="T8" fmla="*/ 451 w 964"/>
                <a:gd name="T9" fmla="*/ 225 h 916"/>
                <a:gd name="T10" fmla="*/ 428 w 964"/>
                <a:gd name="T11" fmla="*/ 94 h 916"/>
                <a:gd name="T12" fmla="*/ 428 w 964"/>
                <a:gd name="T13" fmla="*/ 88 h 916"/>
                <a:gd name="T14" fmla="*/ 398 w 964"/>
                <a:gd name="T15" fmla="*/ 94 h 916"/>
                <a:gd name="T16" fmla="*/ 339 w 964"/>
                <a:gd name="T17" fmla="*/ 0 h 916"/>
                <a:gd name="T18" fmla="*/ 329 w 964"/>
                <a:gd name="T19" fmla="*/ 4 h 916"/>
                <a:gd name="T20" fmla="*/ 167 w 964"/>
                <a:gd name="T21" fmla="*/ 97 h 916"/>
                <a:gd name="T22" fmla="*/ 159 w 964"/>
                <a:gd name="T23" fmla="*/ 105 h 916"/>
                <a:gd name="T24" fmla="*/ 211 w 964"/>
                <a:gd name="T25" fmla="*/ 202 h 916"/>
                <a:gd name="T26" fmla="*/ 125 w 964"/>
                <a:gd name="T27" fmla="*/ 350 h 916"/>
                <a:gd name="T28" fmla="*/ 15 w 964"/>
                <a:gd name="T29" fmla="*/ 354 h 916"/>
                <a:gd name="T30" fmla="*/ 12 w 964"/>
                <a:gd name="T31" fmla="*/ 365 h 916"/>
                <a:gd name="T32" fmla="*/ 12 w 964"/>
                <a:gd name="T33" fmla="*/ 551 h 916"/>
                <a:gd name="T34" fmla="*/ 15 w 964"/>
                <a:gd name="T35" fmla="*/ 563 h 916"/>
                <a:gd name="T36" fmla="*/ 125 w 964"/>
                <a:gd name="T37" fmla="*/ 566 h 916"/>
                <a:gd name="T38" fmla="*/ 211 w 964"/>
                <a:gd name="T39" fmla="*/ 714 h 916"/>
                <a:gd name="T40" fmla="*/ 159 w 964"/>
                <a:gd name="T41" fmla="*/ 812 h 916"/>
                <a:gd name="T42" fmla="*/ 167 w 964"/>
                <a:gd name="T43" fmla="*/ 819 h 916"/>
                <a:gd name="T44" fmla="*/ 329 w 964"/>
                <a:gd name="T45" fmla="*/ 912 h 916"/>
                <a:gd name="T46" fmla="*/ 339 w 964"/>
                <a:gd name="T47" fmla="*/ 916 h 916"/>
                <a:gd name="T48" fmla="*/ 398 w 964"/>
                <a:gd name="T49" fmla="*/ 822 h 916"/>
                <a:gd name="T50" fmla="*/ 569 w 964"/>
                <a:gd name="T51" fmla="*/ 822 h 916"/>
                <a:gd name="T52" fmla="*/ 627 w 964"/>
                <a:gd name="T53" fmla="*/ 916 h 916"/>
                <a:gd name="T54" fmla="*/ 638 w 964"/>
                <a:gd name="T55" fmla="*/ 912 h 916"/>
                <a:gd name="T56" fmla="*/ 800 w 964"/>
                <a:gd name="T57" fmla="*/ 819 h 916"/>
                <a:gd name="T58" fmla="*/ 808 w 964"/>
                <a:gd name="T59" fmla="*/ 812 h 916"/>
                <a:gd name="T60" fmla="*/ 756 w 964"/>
                <a:gd name="T61" fmla="*/ 714 h 916"/>
                <a:gd name="T62" fmla="*/ 842 w 964"/>
                <a:gd name="T63" fmla="*/ 566 h 916"/>
                <a:gd name="T64" fmla="*/ 952 w 964"/>
                <a:gd name="T65" fmla="*/ 563 h 916"/>
                <a:gd name="T66" fmla="*/ 954 w 964"/>
                <a:gd name="T67" fmla="*/ 551 h 916"/>
                <a:gd name="T68" fmla="*/ 963 w 964"/>
                <a:gd name="T69" fmla="*/ 443 h 916"/>
                <a:gd name="T70" fmla="*/ 809 w 964"/>
                <a:gd name="T71" fmla="*/ 475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4" h="916">
                  <a:moveTo>
                    <a:pt x="809" y="475"/>
                  </a:moveTo>
                  <a:cubicBezTo>
                    <a:pt x="779" y="475"/>
                    <a:pt x="748" y="472"/>
                    <a:pt x="719" y="464"/>
                  </a:cubicBezTo>
                  <a:cubicBezTo>
                    <a:pt x="715" y="594"/>
                    <a:pt x="607" y="697"/>
                    <a:pt x="477" y="694"/>
                  </a:cubicBezTo>
                  <a:cubicBezTo>
                    <a:pt x="347" y="690"/>
                    <a:pt x="244" y="582"/>
                    <a:pt x="248" y="452"/>
                  </a:cubicBezTo>
                  <a:cubicBezTo>
                    <a:pt x="251" y="337"/>
                    <a:pt x="337" y="241"/>
                    <a:pt x="451" y="225"/>
                  </a:cubicBezTo>
                  <a:cubicBezTo>
                    <a:pt x="435" y="183"/>
                    <a:pt x="428" y="138"/>
                    <a:pt x="428" y="94"/>
                  </a:cubicBezTo>
                  <a:cubicBezTo>
                    <a:pt x="428" y="92"/>
                    <a:pt x="428" y="90"/>
                    <a:pt x="428" y="88"/>
                  </a:cubicBezTo>
                  <a:cubicBezTo>
                    <a:pt x="418" y="90"/>
                    <a:pt x="408" y="92"/>
                    <a:pt x="398" y="94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29" y="4"/>
                    <a:pt x="329" y="4"/>
                    <a:pt x="329" y="4"/>
                  </a:cubicBezTo>
                  <a:cubicBezTo>
                    <a:pt x="269" y="24"/>
                    <a:pt x="214" y="56"/>
                    <a:pt x="167" y="97"/>
                  </a:cubicBezTo>
                  <a:cubicBezTo>
                    <a:pt x="159" y="105"/>
                    <a:pt x="159" y="105"/>
                    <a:pt x="159" y="105"/>
                  </a:cubicBezTo>
                  <a:cubicBezTo>
                    <a:pt x="211" y="202"/>
                    <a:pt x="211" y="202"/>
                    <a:pt x="211" y="202"/>
                  </a:cubicBezTo>
                  <a:cubicBezTo>
                    <a:pt x="171" y="244"/>
                    <a:pt x="142" y="295"/>
                    <a:pt x="125" y="350"/>
                  </a:cubicBezTo>
                  <a:cubicBezTo>
                    <a:pt x="15" y="354"/>
                    <a:pt x="15" y="354"/>
                    <a:pt x="15" y="354"/>
                  </a:cubicBezTo>
                  <a:cubicBezTo>
                    <a:pt x="12" y="365"/>
                    <a:pt x="12" y="365"/>
                    <a:pt x="12" y="365"/>
                  </a:cubicBezTo>
                  <a:cubicBezTo>
                    <a:pt x="0" y="426"/>
                    <a:pt x="0" y="490"/>
                    <a:pt x="12" y="551"/>
                  </a:cubicBezTo>
                  <a:cubicBezTo>
                    <a:pt x="15" y="563"/>
                    <a:pt x="15" y="563"/>
                    <a:pt x="15" y="563"/>
                  </a:cubicBezTo>
                  <a:cubicBezTo>
                    <a:pt x="125" y="566"/>
                    <a:pt x="125" y="566"/>
                    <a:pt x="125" y="566"/>
                  </a:cubicBezTo>
                  <a:cubicBezTo>
                    <a:pt x="142" y="622"/>
                    <a:pt x="171" y="672"/>
                    <a:pt x="211" y="714"/>
                  </a:cubicBezTo>
                  <a:cubicBezTo>
                    <a:pt x="159" y="812"/>
                    <a:pt x="159" y="812"/>
                    <a:pt x="159" y="812"/>
                  </a:cubicBezTo>
                  <a:cubicBezTo>
                    <a:pt x="167" y="819"/>
                    <a:pt x="167" y="819"/>
                    <a:pt x="167" y="819"/>
                  </a:cubicBezTo>
                  <a:cubicBezTo>
                    <a:pt x="214" y="861"/>
                    <a:pt x="269" y="892"/>
                    <a:pt x="329" y="912"/>
                  </a:cubicBezTo>
                  <a:cubicBezTo>
                    <a:pt x="339" y="916"/>
                    <a:pt x="339" y="916"/>
                    <a:pt x="339" y="916"/>
                  </a:cubicBezTo>
                  <a:cubicBezTo>
                    <a:pt x="398" y="822"/>
                    <a:pt x="398" y="822"/>
                    <a:pt x="398" y="822"/>
                  </a:cubicBezTo>
                  <a:cubicBezTo>
                    <a:pt x="454" y="836"/>
                    <a:pt x="512" y="836"/>
                    <a:pt x="569" y="822"/>
                  </a:cubicBezTo>
                  <a:cubicBezTo>
                    <a:pt x="627" y="916"/>
                    <a:pt x="627" y="916"/>
                    <a:pt x="627" y="916"/>
                  </a:cubicBezTo>
                  <a:cubicBezTo>
                    <a:pt x="638" y="912"/>
                    <a:pt x="638" y="912"/>
                    <a:pt x="638" y="912"/>
                  </a:cubicBezTo>
                  <a:cubicBezTo>
                    <a:pt x="697" y="892"/>
                    <a:pt x="752" y="861"/>
                    <a:pt x="800" y="819"/>
                  </a:cubicBezTo>
                  <a:cubicBezTo>
                    <a:pt x="808" y="812"/>
                    <a:pt x="808" y="812"/>
                    <a:pt x="808" y="812"/>
                  </a:cubicBezTo>
                  <a:cubicBezTo>
                    <a:pt x="756" y="714"/>
                    <a:pt x="756" y="714"/>
                    <a:pt x="756" y="714"/>
                  </a:cubicBezTo>
                  <a:cubicBezTo>
                    <a:pt x="796" y="672"/>
                    <a:pt x="825" y="622"/>
                    <a:pt x="842" y="566"/>
                  </a:cubicBezTo>
                  <a:cubicBezTo>
                    <a:pt x="952" y="563"/>
                    <a:pt x="952" y="563"/>
                    <a:pt x="952" y="563"/>
                  </a:cubicBezTo>
                  <a:cubicBezTo>
                    <a:pt x="954" y="551"/>
                    <a:pt x="954" y="551"/>
                    <a:pt x="954" y="551"/>
                  </a:cubicBezTo>
                  <a:cubicBezTo>
                    <a:pt x="961" y="516"/>
                    <a:pt x="964" y="479"/>
                    <a:pt x="963" y="443"/>
                  </a:cubicBezTo>
                  <a:cubicBezTo>
                    <a:pt x="915" y="464"/>
                    <a:pt x="862" y="475"/>
                    <a:pt x="809" y="4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8C1BDF3A-7399-4650-AAC5-6C950DC544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4988" y="431800"/>
              <a:ext cx="2459038" cy="2455863"/>
            </a:xfrm>
            <a:custGeom>
              <a:avLst/>
              <a:gdLst>
                <a:gd name="T0" fmla="*/ 326 w 652"/>
                <a:gd name="T1" fmla="*/ 0 h 651"/>
                <a:gd name="T2" fmla="*/ 0 w 652"/>
                <a:gd name="T3" fmla="*/ 326 h 651"/>
                <a:gd name="T4" fmla="*/ 326 w 652"/>
                <a:gd name="T5" fmla="*/ 651 h 651"/>
                <a:gd name="T6" fmla="*/ 652 w 652"/>
                <a:gd name="T7" fmla="*/ 326 h 651"/>
                <a:gd name="T8" fmla="*/ 326 w 652"/>
                <a:gd name="T9" fmla="*/ 0 h 651"/>
                <a:gd name="T10" fmla="*/ 326 w 652"/>
                <a:gd name="T11" fmla="*/ 0 h 651"/>
                <a:gd name="T12" fmla="*/ 304 w 652"/>
                <a:gd name="T13" fmla="*/ 548 h 651"/>
                <a:gd name="T14" fmla="*/ 258 w 652"/>
                <a:gd name="T15" fmla="*/ 503 h 651"/>
                <a:gd name="T16" fmla="*/ 304 w 652"/>
                <a:gd name="T17" fmla="*/ 457 h 651"/>
                <a:gd name="T18" fmla="*/ 349 w 652"/>
                <a:gd name="T19" fmla="*/ 503 h 651"/>
                <a:gd name="T20" fmla="*/ 349 w 652"/>
                <a:gd name="T21" fmla="*/ 503 h 651"/>
                <a:gd name="T22" fmla="*/ 304 w 652"/>
                <a:gd name="T23" fmla="*/ 548 h 651"/>
                <a:gd name="T24" fmla="*/ 411 w 652"/>
                <a:gd name="T25" fmla="*/ 336 h 651"/>
                <a:gd name="T26" fmla="*/ 390 w 652"/>
                <a:gd name="T27" fmla="*/ 354 h 651"/>
                <a:gd name="T28" fmla="*/ 384 w 652"/>
                <a:gd name="T29" fmla="*/ 359 h 651"/>
                <a:gd name="T30" fmla="*/ 364 w 652"/>
                <a:gd name="T31" fmla="*/ 376 h 651"/>
                <a:gd name="T32" fmla="*/ 346 w 652"/>
                <a:gd name="T33" fmla="*/ 396 h 651"/>
                <a:gd name="T34" fmla="*/ 339 w 652"/>
                <a:gd name="T35" fmla="*/ 413 h 651"/>
                <a:gd name="T36" fmla="*/ 275 w 652"/>
                <a:gd name="T37" fmla="*/ 413 h 651"/>
                <a:gd name="T38" fmla="*/ 293 w 652"/>
                <a:gd name="T39" fmla="*/ 363 h 651"/>
                <a:gd name="T40" fmla="*/ 321 w 652"/>
                <a:gd name="T41" fmla="*/ 330 h 651"/>
                <a:gd name="T42" fmla="*/ 344 w 652"/>
                <a:gd name="T43" fmla="*/ 310 h 651"/>
                <a:gd name="T44" fmla="*/ 350 w 652"/>
                <a:gd name="T45" fmla="*/ 305 h 651"/>
                <a:gd name="T46" fmla="*/ 367 w 652"/>
                <a:gd name="T47" fmla="*/ 290 h 651"/>
                <a:gd name="T48" fmla="*/ 396 w 652"/>
                <a:gd name="T49" fmla="*/ 225 h 651"/>
                <a:gd name="T50" fmla="*/ 364 w 652"/>
                <a:gd name="T51" fmla="*/ 176 h 651"/>
                <a:gd name="T52" fmla="*/ 278 w 652"/>
                <a:gd name="T53" fmla="*/ 169 h 651"/>
                <a:gd name="T54" fmla="*/ 217 w 652"/>
                <a:gd name="T55" fmla="*/ 188 h 651"/>
                <a:gd name="T56" fmla="*/ 193 w 652"/>
                <a:gd name="T57" fmla="*/ 130 h 651"/>
                <a:gd name="T58" fmla="*/ 266 w 652"/>
                <a:gd name="T59" fmla="*/ 108 h 651"/>
                <a:gd name="T60" fmla="*/ 392 w 652"/>
                <a:gd name="T61" fmla="*/ 120 h 651"/>
                <a:gd name="T62" fmla="*/ 459 w 652"/>
                <a:gd name="T63" fmla="*/ 223 h 651"/>
                <a:gd name="T64" fmla="*/ 411 w 652"/>
                <a:gd name="T65" fmla="*/ 33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2" h="651">
                  <a:moveTo>
                    <a:pt x="326" y="0"/>
                  </a:moveTo>
                  <a:cubicBezTo>
                    <a:pt x="146" y="0"/>
                    <a:pt x="0" y="146"/>
                    <a:pt x="0" y="326"/>
                  </a:cubicBezTo>
                  <a:cubicBezTo>
                    <a:pt x="0" y="506"/>
                    <a:pt x="146" y="651"/>
                    <a:pt x="326" y="651"/>
                  </a:cubicBezTo>
                  <a:cubicBezTo>
                    <a:pt x="506" y="651"/>
                    <a:pt x="652" y="506"/>
                    <a:pt x="652" y="326"/>
                  </a:cubicBezTo>
                  <a:cubicBezTo>
                    <a:pt x="652" y="146"/>
                    <a:pt x="506" y="0"/>
                    <a:pt x="326" y="0"/>
                  </a:cubicBezTo>
                  <a:cubicBezTo>
                    <a:pt x="326" y="0"/>
                    <a:pt x="326" y="0"/>
                    <a:pt x="326" y="0"/>
                  </a:cubicBezTo>
                  <a:close/>
                  <a:moveTo>
                    <a:pt x="304" y="548"/>
                  </a:moveTo>
                  <a:cubicBezTo>
                    <a:pt x="279" y="548"/>
                    <a:pt x="258" y="528"/>
                    <a:pt x="258" y="503"/>
                  </a:cubicBezTo>
                  <a:cubicBezTo>
                    <a:pt x="258" y="478"/>
                    <a:pt x="279" y="457"/>
                    <a:pt x="304" y="457"/>
                  </a:cubicBezTo>
                  <a:cubicBezTo>
                    <a:pt x="329" y="457"/>
                    <a:pt x="349" y="478"/>
                    <a:pt x="349" y="503"/>
                  </a:cubicBezTo>
                  <a:cubicBezTo>
                    <a:pt x="349" y="503"/>
                    <a:pt x="349" y="503"/>
                    <a:pt x="349" y="503"/>
                  </a:cubicBezTo>
                  <a:cubicBezTo>
                    <a:pt x="349" y="528"/>
                    <a:pt x="329" y="548"/>
                    <a:pt x="304" y="548"/>
                  </a:cubicBezTo>
                  <a:close/>
                  <a:moveTo>
                    <a:pt x="411" y="336"/>
                  </a:moveTo>
                  <a:cubicBezTo>
                    <a:pt x="405" y="342"/>
                    <a:pt x="397" y="348"/>
                    <a:pt x="390" y="354"/>
                  </a:cubicBezTo>
                  <a:cubicBezTo>
                    <a:pt x="384" y="359"/>
                    <a:pt x="384" y="359"/>
                    <a:pt x="384" y="359"/>
                  </a:cubicBezTo>
                  <a:cubicBezTo>
                    <a:pt x="377" y="365"/>
                    <a:pt x="370" y="370"/>
                    <a:pt x="364" y="376"/>
                  </a:cubicBezTo>
                  <a:cubicBezTo>
                    <a:pt x="357" y="382"/>
                    <a:pt x="351" y="389"/>
                    <a:pt x="346" y="396"/>
                  </a:cubicBezTo>
                  <a:cubicBezTo>
                    <a:pt x="342" y="402"/>
                    <a:pt x="340" y="407"/>
                    <a:pt x="339" y="413"/>
                  </a:cubicBezTo>
                  <a:cubicBezTo>
                    <a:pt x="275" y="413"/>
                    <a:pt x="275" y="413"/>
                    <a:pt x="275" y="413"/>
                  </a:cubicBezTo>
                  <a:cubicBezTo>
                    <a:pt x="277" y="395"/>
                    <a:pt x="283" y="378"/>
                    <a:pt x="293" y="363"/>
                  </a:cubicBezTo>
                  <a:cubicBezTo>
                    <a:pt x="301" y="351"/>
                    <a:pt x="310" y="340"/>
                    <a:pt x="321" y="330"/>
                  </a:cubicBezTo>
                  <a:cubicBezTo>
                    <a:pt x="329" y="323"/>
                    <a:pt x="337" y="317"/>
                    <a:pt x="344" y="310"/>
                  </a:cubicBezTo>
                  <a:cubicBezTo>
                    <a:pt x="350" y="305"/>
                    <a:pt x="350" y="305"/>
                    <a:pt x="350" y="305"/>
                  </a:cubicBezTo>
                  <a:cubicBezTo>
                    <a:pt x="356" y="300"/>
                    <a:pt x="362" y="295"/>
                    <a:pt x="367" y="290"/>
                  </a:cubicBezTo>
                  <a:cubicBezTo>
                    <a:pt x="386" y="273"/>
                    <a:pt x="396" y="249"/>
                    <a:pt x="396" y="225"/>
                  </a:cubicBezTo>
                  <a:cubicBezTo>
                    <a:pt x="395" y="204"/>
                    <a:pt x="383" y="185"/>
                    <a:pt x="364" y="176"/>
                  </a:cubicBezTo>
                  <a:cubicBezTo>
                    <a:pt x="342" y="165"/>
                    <a:pt x="313" y="163"/>
                    <a:pt x="278" y="169"/>
                  </a:cubicBezTo>
                  <a:cubicBezTo>
                    <a:pt x="257" y="174"/>
                    <a:pt x="237" y="180"/>
                    <a:pt x="217" y="188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217" y="120"/>
                    <a:pt x="241" y="112"/>
                    <a:pt x="266" y="108"/>
                  </a:cubicBezTo>
                  <a:cubicBezTo>
                    <a:pt x="316" y="99"/>
                    <a:pt x="358" y="103"/>
                    <a:pt x="392" y="120"/>
                  </a:cubicBezTo>
                  <a:cubicBezTo>
                    <a:pt x="432" y="139"/>
                    <a:pt x="457" y="179"/>
                    <a:pt x="459" y="223"/>
                  </a:cubicBezTo>
                  <a:cubicBezTo>
                    <a:pt x="459" y="266"/>
                    <a:pt x="442" y="306"/>
                    <a:pt x="411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82" name="Title 3">
            <a:extLst>
              <a:ext uri="{FF2B5EF4-FFF2-40B4-BE49-F238E27FC236}">
                <a16:creationId xmlns:a16="http://schemas.microsoft.com/office/drawing/2014/main" id="{9D0B3F20-8882-4ED6-8334-C9679A8E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354013"/>
            <a:ext cx="9628617" cy="442912"/>
          </a:xfrm>
        </p:spPr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Cytology is Your Ideal Solution</a:t>
            </a:r>
            <a:endParaRPr lang="en-US" dirty="0"/>
          </a:p>
        </p:txBody>
      </p:sp>
      <p:pic>
        <p:nvPicPr>
          <p:cNvPr id="85" name="Google Shape;465;p30">
            <a:extLst>
              <a:ext uri="{FF2B5EF4-FFF2-40B4-BE49-F238E27FC236}">
                <a16:creationId xmlns:a16="http://schemas.microsoft.com/office/drawing/2014/main" id="{92FEB795-AE23-C8D8-358F-DEA536D64FFA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0257" y="4466225"/>
            <a:ext cx="1790990" cy="1014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BE4B6B0-7ED2-4DAB-A210-D0758C3A5E63}"/>
              </a:ext>
            </a:extLst>
          </p:cNvPr>
          <p:cNvSpPr/>
          <p:nvPr/>
        </p:nvSpPr>
        <p:spPr>
          <a:xfrm>
            <a:off x="4524273" y="2689204"/>
            <a:ext cx="1047376" cy="2094753"/>
          </a:xfrm>
          <a:custGeom>
            <a:avLst/>
            <a:gdLst>
              <a:gd name="connsiteX0" fmla="*/ 0 w 2759626"/>
              <a:gd name="connsiteY0" fmla="*/ 1379813 h 2759626"/>
              <a:gd name="connsiteX1" fmla="*/ 1379813 w 2759626"/>
              <a:gd name="connsiteY1" fmla="*/ 0 h 2759626"/>
              <a:gd name="connsiteX2" fmla="*/ 2759626 w 2759626"/>
              <a:gd name="connsiteY2" fmla="*/ 1379813 h 2759626"/>
              <a:gd name="connsiteX3" fmla="*/ 1379813 w 2759626"/>
              <a:gd name="connsiteY3" fmla="*/ 2759626 h 2759626"/>
              <a:gd name="connsiteX4" fmla="*/ 0 w 2759626"/>
              <a:gd name="connsiteY4" fmla="*/ 1379813 h 2759626"/>
              <a:gd name="connsiteX0" fmla="*/ 2759626 w 2851066"/>
              <a:gd name="connsiteY0" fmla="*/ 1379813 h 2759626"/>
              <a:gd name="connsiteX1" fmla="*/ 1379813 w 2851066"/>
              <a:gd name="connsiteY1" fmla="*/ 2759626 h 2759626"/>
              <a:gd name="connsiteX2" fmla="*/ 0 w 2851066"/>
              <a:gd name="connsiteY2" fmla="*/ 1379813 h 2759626"/>
              <a:gd name="connsiteX3" fmla="*/ 1379813 w 2851066"/>
              <a:gd name="connsiteY3" fmla="*/ 0 h 2759626"/>
              <a:gd name="connsiteX4" fmla="*/ 2851066 w 2851066"/>
              <a:gd name="connsiteY4" fmla="*/ 1471253 h 2759626"/>
              <a:gd name="connsiteX0" fmla="*/ 2759626 w 2759626"/>
              <a:gd name="connsiteY0" fmla="*/ 1379813 h 2759626"/>
              <a:gd name="connsiteX1" fmla="*/ 1379813 w 2759626"/>
              <a:gd name="connsiteY1" fmla="*/ 2759626 h 2759626"/>
              <a:gd name="connsiteX2" fmla="*/ 0 w 2759626"/>
              <a:gd name="connsiteY2" fmla="*/ 1379813 h 2759626"/>
              <a:gd name="connsiteX3" fmla="*/ 1379813 w 2759626"/>
              <a:gd name="connsiteY3" fmla="*/ 0 h 2759626"/>
              <a:gd name="connsiteX0" fmla="*/ 1379813 w 1379813"/>
              <a:gd name="connsiteY0" fmla="*/ 2759626 h 2759626"/>
              <a:gd name="connsiteX1" fmla="*/ 0 w 1379813"/>
              <a:gd name="connsiteY1" fmla="*/ 1379813 h 2759626"/>
              <a:gd name="connsiteX2" fmla="*/ 1379813 w 1379813"/>
              <a:gd name="connsiteY2" fmla="*/ 0 h 275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9813" h="2759626">
                <a:moveTo>
                  <a:pt x="1379813" y="2759626"/>
                </a:moveTo>
                <a:cubicBezTo>
                  <a:pt x="617763" y="2759626"/>
                  <a:pt x="0" y="2141863"/>
                  <a:pt x="0" y="1379813"/>
                </a:cubicBezTo>
                <a:cubicBezTo>
                  <a:pt x="0" y="617763"/>
                  <a:pt x="617763" y="0"/>
                  <a:pt x="1379813" y="0"/>
                </a:cubicBez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5FDA6D-8585-4135-856F-55C77FC1FDD9}"/>
              </a:ext>
            </a:extLst>
          </p:cNvPr>
          <p:cNvSpPr/>
          <p:nvPr/>
        </p:nvSpPr>
        <p:spPr>
          <a:xfrm>
            <a:off x="6590160" y="2689204"/>
            <a:ext cx="1047376" cy="2094753"/>
          </a:xfrm>
          <a:custGeom>
            <a:avLst/>
            <a:gdLst>
              <a:gd name="connsiteX0" fmla="*/ 0 w 2759626"/>
              <a:gd name="connsiteY0" fmla="*/ 1379813 h 2759626"/>
              <a:gd name="connsiteX1" fmla="*/ 1379813 w 2759626"/>
              <a:gd name="connsiteY1" fmla="*/ 0 h 2759626"/>
              <a:gd name="connsiteX2" fmla="*/ 2759626 w 2759626"/>
              <a:gd name="connsiteY2" fmla="*/ 1379813 h 2759626"/>
              <a:gd name="connsiteX3" fmla="*/ 1379813 w 2759626"/>
              <a:gd name="connsiteY3" fmla="*/ 2759626 h 2759626"/>
              <a:gd name="connsiteX4" fmla="*/ 0 w 2759626"/>
              <a:gd name="connsiteY4" fmla="*/ 1379813 h 2759626"/>
              <a:gd name="connsiteX0" fmla="*/ 0 w 2759626"/>
              <a:gd name="connsiteY0" fmla="*/ 1379813 h 2759626"/>
              <a:gd name="connsiteX1" fmla="*/ 1379813 w 2759626"/>
              <a:gd name="connsiteY1" fmla="*/ 0 h 2759626"/>
              <a:gd name="connsiteX2" fmla="*/ 2759626 w 2759626"/>
              <a:gd name="connsiteY2" fmla="*/ 1379813 h 2759626"/>
              <a:gd name="connsiteX3" fmla="*/ 1379813 w 2759626"/>
              <a:gd name="connsiteY3" fmla="*/ 2759626 h 2759626"/>
              <a:gd name="connsiteX4" fmla="*/ 91440 w 2759626"/>
              <a:gd name="connsiteY4" fmla="*/ 1471253 h 2759626"/>
              <a:gd name="connsiteX0" fmla="*/ 0 w 2759626"/>
              <a:gd name="connsiteY0" fmla="*/ 1379813 h 2759626"/>
              <a:gd name="connsiteX1" fmla="*/ 1379813 w 2759626"/>
              <a:gd name="connsiteY1" fmla="*/ 0 h 2759626"/>
              <a:gd name="connsiteX2" fmla="*/ 2759626 w 2759626"/>
              <a:gd name="connsiteY2" fmla="*/ 1379813 h 2759626"/>
              <a:gd name="connsiteX3" fmla="*/ 1379813 w 2759626"/>
              <a:gd name="connsiteY3" fmla="*/ 2759626 h 2759626"/>
              <a:gd name="connsiteX0" fmla="*/ 0 w 1379813"/>
              <a:gd name="connsiteY0" fmla="*/ 0 h 2759626"/>
              <a:gd name="connsiteX1" fmla="*/ 1379813 w 1379813"/>
              <a:gd name="connsiteY1" fmla="*/ 1379813 h 2759626"/>
              <a:gd name="connsiteX2" fmla="*/ 0 w 1379813"/>
              <a:gd name="connsiteY2" fmla="*/ 2759626 h 275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9813" h="2759626">
                <a:moveTo>
                  <a:pt x="0" y="0"/>
                </a:moveTo>
                <a:cubicBezTo>
                  <a:pt x="762050" y="0"/>
                  <a:pt x="1379813" y="617763"/>
                  <a:pt x="1379813" y="1379813"/>
                </a:cubicBezTo>
                <a:cubicBezTo>
                  <a:pt x="1379813" y="2141863"/>
                  <a:pt x="762050" y="2759626"/>
                  <a:pt x="0" y="2759626"/>
                </a:cubicBez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5307EA-29E6-4B34-8841-B69452B6DD64}"/>
              </a:ext>
            </a:extLst>
          </p:cNvPr>
          <p:cNvSpPr/>
          <p:nvPr/>
        </p:nvSpPr>
        <p:spPr>
          <a:xfrm>
            <a:off x="4891335" y="3065119"/>
            <a:ext cx="1342922" cy="1342922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CC937B-06F1-4B77-926D-C9AB13D7DE46}"/>
              </a:ext>
            </a:extLst>
          </p:cNvPr>
          <p:cNvSpPr/>
          <p:nvPr/>
        </p:nvSpPr>
        <p:spPr>
          <a:xfrm>
            <a:off x="5918698" y="3065119"/>
            <a:ext cx="1342922" cy="1342922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F7E438-DB0E-41B7-903D-9FD282923CFD}"/>
              </a:ext>
            </a:extLst>
          </p:cNvPr>
          <p:cNvGrpSpPr/>
          <p:nvPr/>
        </p:nvGrpSpPr>
        <p:grpSpPr>
          <a:xfrm>
            <a:off x="3883425" y="2723195"/>
            <a:ext cx="876466" cy="2026771"/>
            <a:chOff x="3515449" y="2554288"/>
            <a:chExt cx="1023363" cy="236646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7BFC210-7AB0-4472-A3FD-CD18D6904BBB}"/>
                </a:ext>
              </a:extLst>
            </p:cNvPr>
            <p:cNvCxnSpPr/>
            <p:nvPr/>
          </p:nvCxnSpPr>
          <p:spPr>
            <a:xfrm flipH="1" flipV="1">
              <a:off x="3889376" y="2554288"/>
              <a:ext cx="649436" cy="41352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D2AF8D4-1B02-4237-9137-F6F4C6976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9376" y="4507229"/>
              <a:ext cx="649436" cy="41352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400934D-F146-4722-BF45-989151C98D0B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3515449" y="3737518"/>
              <a:ext cx="748255" cy="1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94022A-60C0-4DCC-A780-E1EDBD1989CC}"/>
              </a:ext>
            </a:extLst>
          </p:cNvPr>
          <p:cNvGrpSpPr/>
          <p:nvPr/>
        </p:nvGrpSpPr>
        <p:grpSpPr>
          <a:xfrm flipH="1">
            <a:off x="7407793" y="2723195"/>
            <a:ext cx="876466" cy="2026771"/>
            <a:chOff x="3515449" y="2554288"/>
            <a:chExt cx="1023363" cy="2366461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3B22BF6-6A2F-43CB-AD20-C3C256F041E4}"/>
                </a:ext>
              </a:extLst>
            </p:cNvPr>
            <p:cNvCxnSpPr/>
            <p:nvPr/>
          </p:nvCxnSpPr>
          <p:spPr>
            <a:xfrm flipH="1" flipV="1">
              <a:off x="3889376" y="2554288"/>
              <a:ext cx="649436" cy="41352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68829D1-AF5D-47E7-8A5F-FA1A4DB5F3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9376" y="4507229"/>
              <a:ext cx="649436" cy="41352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B5F152-E7E1-44CF-8B73-AE16A6FE21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5449" y="3737518"/>
              <a:ext cx="748255" cy="1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447E4A0F-DA06-422B-90F1-B62306F3EE6A}"/>
              </a:ext>
            </a:extLst>
          </p:cNvPr>
          <p:cNvSpPr/>
          <p:nvPr/>
        </p:nvSpPr>
        <p:spPr>
          <a:xfrm>
            <a:off x="3391919" y="2039007"/>
            <a:ext cx="773468" cy="773466"/>
          </a:xfrm>
          <a:prstGeom prst="ellipse">
            <a:avLst/>
          </a:prstGeom>
          <a:solidFill>
            <a:schemeClr val="accent2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B5DA66-9244-4906-9100-5DD236F53E99}"/>
              </a:ext>
            </a:extLst>
          </p:cNvPr>
          <p:cNvSpPr/>
          <p:nvPr/>
        </p:nvSpPr>
        <p:spPr>
          <a:xfrm>
            <a:off x="2949659" y="3353249"/>
            <a:ext cx="773468" cy="773466"/>
          </a:xfrm>
          <a:prstGeom prst="ellipse">
            <a:avLst/>
          </a:prstGeom>
          <a:solidFill>
            <a:schemeClr val="accent2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0FED6C8-D925-4D00-A9B8-D4791696A0DA}"/>
              </a:ext>
            </a:extLst>
          </p:cNvPr>
          <p:cNvSpPr/>
          <p:nvPr/>
        </p:nvSpPr>
        <p:spPr>
          <a:xfrm>
            <a:off x="3391919" y="4649487"/>
            <a:ext cx="773468" cy="773466"/>
          </a:xfrm>
          <a:prstGeom prst="ellipse">
            <a:avLst/>
          </a:prstGeom>
          <a:solidFill>
            <a:schemeClr val="accent2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0096C9-8F3A-4567-9EBF-A3E4B4DEF49D}"/>
              </a:ext>
            </a:extLst>
          </p:cNvPr>
          <p:cNvSpPr/>
          <p:nvPr/>
        </p:nvSpPr>
        <p:spPr>
          <a:xfrm flipH="1">
            <a:off x="7973595" y="2039007"/>
            <a:ext cx="773468" cy="773466"/>
          </a:xfrm>
          <a:prstGeom prst="ellipse">
            <a:avLst/>
          </a:prstGeom>
          <a:solidFill>
            <a:schemeClr val="accent1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C5E6E0A-F831-4043-8381-4FC97723C11C}"/>
              </a:ext>
            </a:extLst>
          </p:cNvPr>
          <p:cNvSpPr/>
          <p:nvPr/>
        </p:nvSpPr>
        <p:spPr>
          <a:xfrm flipH="1">
            <a:off x="8415855" y="3353249"/>
            <a:ext cx="773468" cy="773466"/>
          </a:xfrm>
          <a:prstGeom prst="ellipse">
            <a:avLst/>
          </a:prstGeom>
          <a:solidFill>
            <a:schemeClr val="accent1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CF515C-A445-4AA7-85E4-23C191EB7EA6}"/>
              </a:ext>
            </a:extLst>
          </p:cNvPr>
          <p:cNvSpPr/>
          <p:nvPr/>
        </p:nvSpPr>
        <p:spPr>
          <a:xfrm flipH="1">
            <a:off x="7973595" y="4649487"/>
            <a:ext cx="773468" cy="773466"/>
          </a:xfrm>
          <a:prstGeom prst="ellipse">
            <a:avLst/>
          </a:prstGeom>
          <a:solidFill>
            <a:schemeClr val="accent1"/>
          </a:solidFill>
          <a:ln w="127000">
            <a:noFill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4BC487-A048-4659-851E-EB99DBF8AFD1}"/>
              </a:ext>
            </a:extLst>
          </p:cNvPr>
          <p:cNvSpPr txBox="1"/>
          <p:nvPr/>
        </p:nvSpPr>
        <p:spPr>
          <a:xfrm>
            <a:off x="1158707" y="1499762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49E73C-7201-4829-9DC7-DA2B06243190}"/>
              </a:ext>
            </a:extLst>
          </p:cNvPr>
          <p:cNvSpPr txBox="1"/>
          <p:nvPr/>
        </p:nvSpPr>
        <p:spPr>
          <a:xfrm>
            <a:off x="1158707" y="5377797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B68C9E-8E2B-44B8-B866-27E8AE69BD03}"/>
              </a:ext>
            </a:extLst>
          </p:cNvPr>
          <p:cNvSpPr txBox="1"/>
          <p:nvPr/>
        </p:nvSpPr>
        <p:spPr>
          <a:xfrm>
            <a:off x="676609" y="3438780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7C33D2-5D58-45F7-B114-67BA30C4BC40}"/>
              </a:ext>
            </a:extLst>
          </p:cNvPr>
          <p:cNvSpPr txBox="1"/>
          <p:nvPr/>
        </p:nvSpPr>
        <p:spPr>
          <a:xfrm flipH="1">
            <a:off x="9233094" y="1499762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93C32F9-0E1D-4B27-A80A-216C0C22B6EA}"/>
              </a:ext>
            </a:extLst>
          </p:cNvPr>
          <p:cNvSpPr txBox="1"/>
          <p:nvPr/>
        </p:nvSpPr>
        <p:spPr>
          <a:xfrm flipH="1">
            <a:off x="9233094" y="5377797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533E7F-B99E-4D8F-B763-E9180FF064C3}"/>
              </a:ext>
            </a:extLst>
          </p:cNvPr>
          <p:cNvSpPr txBox="1"/>
          <p:nvPr/>
        </p:nvSpPr>
        <p:spPr>
          <a:xfrm flipH="1">
            <a:off x="9715192" y="3438780"/>
            <a:ext cx="1800200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This is a sample text. Insert your desired text here.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693D15-4931-4BE0-81A2-3259DBA5B8D0}"/>
              </a:ext>
            </a:extLst>
          </p:cNvPr>
          <p:cNvGrpSpPr/>
          <p:nvPr/>
        </p:nvGrpSpPr>
        <p:grpSpPr>
          <a:xfrm>
            <a:off x="3185058" y="3573887"/>
            <a:ext cx="302670" cy="332190"/>
            <a:chOff x="-10548938" y="8128000"/>
            <a:chExt cx="5273675" cy="5788026"/>
          </a:xfrm>
          <a:solidFill>
            <a:schemeClr val="bg1"/>
          </a:soli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5E4BED1E-A720-4EF3-9F37-DEB704624F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548938" y="9424988"/>
              <a:ext cx="4144963" cy="4491038"/>
            </a:xfrm>
            <a:custGeom>
              <a:avLst/>
              <a:gdLst>
                <a:gd name="T0" fmla="*/ 452 w 1101"/>
                <a:gd name="T1" fmla="*/ 1131 h 1192"/>
                <a:gd name="T2" fmla="*/ 379 w 1101"/>
                <a:gd name="T3" fmla="*/ 1045 h 1192"/>
                <a:gd name="T4" fmla="*/ 122 w 1101"/>
                <a:gd name="T5" fmla="*/ 1011 h 1192"/>
                <a:gd name="T6" fmla="*/ 111 w 1101"/>
                <a:gd name="T7" fmla="*/ 928 h 1192"/>
                <a:gd name="T8" fmla="*/ 79 w 1101"/>
                <a:gd name="T9" fmla="*/ 862 h 1192"/>
                <a:gd name="T10" fmla="*/ 51 w 1101"/>
                <a:gd name="T11" fmla="*/ 748 h 1192"/>
                <a:gd name="T12" fmla="*/ 18 w 1101"/>
                <a:gd name="T13" fmla="*/ 663 h 1192"/>
                <a:gd name="T14" fmla="*/ 116 w 1101"/>
                <a:gd name="T15" fmla="*/ 516 h 1192"/>
                <a:gd name="T16" fmla="*/ 107 w 1101"/>
                <a:gd name="T17" fmla="*/ 469 h 1192"/>
                <a:gd name="T18" fmla="*/ 129 w 1101"/>
                <a:gd name="T19" fmla="*/ 265 h 1192"/>
                <a:gd name="T20" fmla="*/ 454 w 1101"/>
                <a:gd name="T21" fmla="*/ 7 h 1192"/>
                <a:gd name="T22" fmla="*/ 493 w 1101"/>
                <a:gd name="T23" fmla="*/ 141 h 1192"/>
                <a:gd name="T24" fmla="*/ 651 w 1101"/>
                <a:gd name="T25" fmla="*/ 202 h 1192"/>
                <a:gd name="T26" fmla="*/ 493 w 1101"/>
                <a:gd name="T27" fmla="*/ 389 h 1192"/>
                <a:gd name="T28" fmla="*/ 522 w 1101"/>
                <a:gd name="T29" fmla="*/ 475 h 1192"/>
                <a:gd name="T30" fmla="*/ 702 w 1101"/>
                <a:gd name="T31" fmla="*/ 551 h 1192"/>
                <a:gd name="T32" fmla="*/ 806 w 1101"/>
                <a:gd name="T33" fmla="*/ 648 h 1192"/>
                <a:gd name="T34" fmla="*/ 844 w 1101"/>
                <a:gd name="T35" fmla="*/ 546 h 1192"/>
                <a:gd name="T36" fmla="*/ 1068 w 1101"/>
                <a:gd name="T37" fmla="*/ 475 h 1192"/>
                <a:gd name="T38" fmla="*/ 1048 w 1101"/>
                <a:gd name="T39" fmla="*/ 628 h 1192"/>
                <a:gd name="T40" fmla="*/ 939 w 1101"/>
                <a:gd name="T41" fmla="*/ 918 h 1192"/>
                <a:gd name="T42" fmla="*/ 944 w 1101"/>
                <a:gd name="T43" fmla="*/ 1190 h 1192"/>
                <a:gd name="T44" fmla="*/ 506 w 1101"/>
                <a:gd name="T45" fmla="*/ 1192 h 1192"/>
                <a:gd name="T46" fmla="*/ 506 w 1101"/>
                <a:gd name="T47" fmla="*/ 1128 h 1192"/>
                <a:gd name="T48" fmla="*/ 921 w 1101"/>
                <a:gd name="T49" fmla="*/ 1141 h 1192"/>
                <a:gd name="T50" fmla="*/ 891 w 1101"/>
                <a:gd name="T51" fmla="*/ 955 h 1192"/>
                <a:gd name="T52" fmla="*/ 1006 w 1101"/>
                <a:gd name="T53" fmla="*/ 600 h 1192"/>
                <a:gd name="T54" fmla="*/ 893 w 1101"/>
                <a:gd name="T55" fmla="*/ 527 h 1192"/>
                <a:gd name="T56" fmla="*/ 710 w 1101"/>
                <a:gd name="T57" fmla="*/ 688 h 1192"/>
                <a:gd name="T58" fmla="*/ 651 w 1101"/>
                <a:gd name="T59" fmla="*/ 527 h 1192"/>
                <a:gd name="T60" fmla="*/ 441 w 1101"/>
                <a:gd name="T61" fmla="*/ 447 h 1192"/>
                <a:gd name="T62" fmla="*/ 516 w 1101"/>
                <a:gd name="T63" fmla="*/ 341 h 1192"/>
                <a:gd name="T64" fmla="*/ 617 w 1101"/>
                <a:gd name="T65" fmla="*/ 249 h 1192"/>
                <a:gd name="T66" fmla="*/ 487 w 1101"/>
                <a:gd name="T67" fmla="*/ 204 h 1192"/>
                <a:gd name="T68" fmla="*/ 441 w 1101"/>
                <a:gd name="T69" fmla="*/ 65 h 1192"/>
                <a:gd name="T70" fmla="*/ 402 w 1101"/>
                <a:gd name="T71" fmla="*/ 74 h 1192"/>
                <a:gd name="T72" fmla="*/ 141 w 1101"/>
                <a:gd name="T73" fmla="*/ 385 h 1192"/>
                <a:gd name="T74" fmla="*/ 168 w 1101"/>
                <a:gd name="T75" fmla="*/ 519 h 1192"/>
                <a:gd name="T76" fmla="*/ 110 w 1101"/>
                <a:gd name="T77" fmla="*/ 630 h 1192"/>
                <a:gd name="T78" fmla="*/ 100 w 1101"/>
                <a:gd name="T79" fmla="*/ 716 h 1192"/>
                <a:gd name="T80" fmla="*/ 117 w 1101"/>
                <a:gd name="T81" fmla="*/ 826 h 1192"/>
                <a:gd name="T82" fmla="*/ 174 w 1101"/>
                <a:gd name="T83" fmla="*/ 974 h 1192"/>
                <a:gd name="T84" fmla="*/ 228 w 1101"/>
                <a:gd name="T85" fmla="*/ 1036 h 1192"/>
                <a:gd name="T86" fmla="*/ 534 w 1101"/>
                <a:gd name="T87" fmla="*/ 931 h 1192"/>
                <a:gd name="T88" fmla="*/ 591 w 1101"/>
                <a:gd name="T89" fmla="*/ 863 h 1192"/>
                <a:gd name="T90" fmla="*/ 589 w 1101"/>
                <a:gd name="T91" fmla="*/ 951 h 1192"/>
                <a:gd name="T92" fmla="*/ 446 w 1101"/>
                <a:gd name="T93" fmla="*/ 102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1" h="1192">
                  <a:moveTo>
                    <a:pt x="506" y="1192"/>
                  </a:moveTo>
                  <a:cubicBezTo>
                    <a:pt x="477" y="1182"/>
                    <a:pt x="461" y="1161"/>
                    <a:pt x="452" y="1131"/>
                  </a:cubicBezTo>
                  <a:cubicBezTo>
                    <a:pt x="443" y="1099"/>
                    <a:pt x="423" y="1071"/>
                    <a:pt x="397" y="1049"/>
                  </a:cubicBezTo>
                  <a:cubicBezTo>
                    <a:pt x="393" y="1045"/>
                    <a:pt x="385" y="1044"/>
                    <a:pt x="379" y="1045"/>
                  </a:cubicBezTo>
                  <a:cubicBezTo>
                    <a:pt x="331" y="1059"/>
                    <a:pt x="282" y="1072"/>
                    <a:pt x="234" y="1088"/>
                  </a:cubicBezTo>
                  <a:cubicBezTo>
                    <a:pt x="184" y="1104"/>
                    <a:pt x="132" y="1079"/>
                    <a:pt x="122" y="1011"/>
                  </a:cubicBezTo>
                  <a:cubicBezTo>
                    <a:pt x="120" y="995"/>
                    <a:pt x="122" y="977"/>
                    <a:pt x="125" y="961"/>
                  </a:cubicBezTo>
                  <a:cubicBezTo>
                    <a:pt x="128" y="946"/>
                    <a:pt x="126" y="936"/>
                    <a:pt x="111" y="928"/>
                  </a:cubicBezTo>
                  <a:cubicBezTo>
                    <a:pt x="82" y="912"/>
                    <a:pt x="80" y="906"/>
                    <a:pt x="85" y="874"/>
                  </a:cubicBezTo>
                  <a:cubicBezTo>
                    <a:pt x="85" y="870"/>
                    <a:pt x="82" y="865"/>
                    <a:pt x="79" y="862"/>
                  </a:cubicBezTo>
                  <a:cubicBezTo>
                    <a:pt x="58" y="843"/>
                    <a:pt x="55" y="831"/>
                    <a:pt x="68" y="806"/>
                  </a:cubicBezTo>
                  <a:cubicBezTo>
                    <a:pt x="91" y="762"/>
                    <a:pt x="89" y="768"/>
                    <a:pt x="51" y="748"/>
                  </a:cubicBezTo>
                  <a:cubicBezTo>
                    <a:pt x="44" y="744"/>
                    <a:pt x="37" y="739"/>
                    <a:pt x="31" y="734"/>
                  </a:cubicBezTo>
                  <a:cubicBezTo>
                    <a:pt x="6" y="715"/>
                    <a:pt x="0" y="689"/>
                    <a:pt x="18" y="663"/>
                  </a:cubicBezTo>
                  <a:cubicBezTo>
                    <a:pt x="35" y="639"/>
                    <a:pt x="54" y="615"/>
                    <a:pt x="75" y="594"/>
                  </a:cubicBezTo>
                  <a:cubicBezTo>
                    <a:pt x="96" y="571"/>
                    <a:pt x="112" y="547"/>
                    <a:pt x="116" y="516"/>
                  </a:cubicBezTo>
                  <a:cubicBezTo>
                    <a:pt x="116" y="514"/>
                    <a:pt x="116" y="511"/>
                    <a:pt x="117" y="510"/>
                  </a:cubicBezTo>
                  <a:cubicBezTo>
                    <a:pt x="130" y="492"/>
                    <a:pt x="121" y="481"/>
                    <a:pt x="107" y="469"/>
                  </a:cubicBezTo>
                  <a:cubicBezTo>
                    <a:pt x="78" y="446"/>
                    <a:pt x="74" y="416"/>
                    <a:pt x="89" y="377"/>
                  </a:cubicBezTo>
                  <a:cubicBezTo>
                    <a:pt x="103" y="340"/>
                    <a:pt x="117" y="303"/>
                    <a:pt x="129" y="265"/>
                  </a:cubicBezTo>
                  <a:cubicBezTo>
                    <a:pt x="165" y="151"/>
                    <a:pt x="243" y="80"/>
                    <a:pt x="351" y="38"/>
                  </a:cubicBezTo>
                  <a:cubicBezTo>
                    <a:pt x="385" y="25"/>
                    <a:pt x="420" y="16"/>
                    <a:pt x="454" y="7"/>
                  </a:cubicBezTo>
                  <a:cubicBezTo>
                    <a:pt x="480" y="0"/>
                    <a:pt x="492" y="11"/>
                    <a:pt x="493" y="37"/>
                  </a:cubicBezTo>
                  <a:cubicBezTo>
                    <a:pt x="493" y="72"/>
                    <a:pt x="493" y="106"/>
                    <a:pt x="493" y="141"/>
                  </a:cubicBezTo>
                  <a:cubicBezTo>
                    <a:pt x="493" y="144"/>
                    <a:pt x="493" y="148"/>
                    <a:pt x="494" y="152"/>
                  </a:cubicBezTo>
                  <a:cubicBezTo>
                    <a:pt x="558" y="132"/>
                    <a:pt x="613" y="145"/>
                    <a:pt x="651" y="202"/>
                  </a:cubicBezTo>
                  <a:cubicBezTo>
                    <a:pt x="681" y="246"/>
                    <a:pt x="681" y="295"/>
                    <a:pt x="651" y="340"/>
                  </a:cubicBezTo>
                  <a:cubicBezTo>
                    <a:pt x="613" y="397"/>
                    <a:pt x="558" y="410"/>
                    <a:pt x="493" y="389"/>
                  </a:cubicBezTo>
                  <a:cubicBezTo>
                    <a:pt x="493" y="411"/>
                    <a:pt x="492" y="430"/>
                    <a:pt x="493" y="450"/>
                  </a:cubicBezTo>
                  <a:cubicBezTo>
                    <a:pt x="494" y="467"/>
                    <a:pt x="504" y="475"/>
                    <a:pt x="522" y="475"/>
                  </a:cubicBezTo>
                  <a:cubicBezTo>
                    <a:pt x="564" y="475"/>
                    <a:pt x="606" y="475"/>
                    <a:pt x="648" y="475"/>
                  </a:cubicBezTo>
                  <a:cubicBezTo>
                    <a:pt x="695" y="475"/>
                    <a:pt x="717" y="506"/>
                    <a:pt x="702" y="551"/>
                  </a:cubicBezTo>
                  <a:cubicBezTo>
                    <a:pt x="692" y="583"/>
                    <a:pt x="698" y="611"/>
                    <a:pt x="722" y="635"/>
                  </a:cubicBezTo>
                  <a:cubicBezTo>
                    <a:pt x="745" y="656"/>
                    <a:pt x="778" y="661"/>
                    <a:pt x="806" y="648"/>
                  </a:cubicBezTo>
                  <a:cubicBezTo>
                    <a:pt x="834" y="635"/>
                    <a:pt x="852" y="606"/>
                    <a:pt x="850" y="575"/>
                  </a:cubicBezTo>
                  <a:cubicBezTo>
                    <a:pt x="850" y="566"/>
                    <a:pt x="847" y="556"/>
                    <a:pt x="844" y="546"/>
                  </a:cubicBezTo>
                  <a:cubicBezTo>
                    <a:pt x="832" y="508"/>
                    <a:pt x="855" y="476"/>
                    <a:pt x="894" y="475"/>
                  </a:cubicBezTo>
                  <a:cubicBezTo>
                    <a:pt x="952" y="475"/>
                    <a:pt x="1010" y="475"/>
                    <a:pt x="1068" y="475"/>
                  </a:cubicBezTo>
                  <a:cubicBezTo>
                    <a:pt x="1091" y="475"/>
                    <a:pt x="1101" y="488"/>
                    <a:pt x="1097" y="510"/>
                  </a:cubicBezTo>
                  <a:cubicBezTo>
                    <a:pt x="1089" y="553"/>
                    <a:pt x="1072" y="592"/>
                    <a:pt x="1048" y="628"/>
                  </a:cubicBezTo>
                  <a:cubicBezTo>
                    <a:pt x="1023" y="666"/>
                    <a:pt x="995" y="701"/>
                    <a:pt x="973" y="740"/>
                  </a:cubicBezTo>
                  <a:cubicBezTo>
                    <a:pt x="941" y="795"/>
                    <a:pt x="934" y="856"/>
                    <a:pt x="939" y="918"/>
                  </a:cubicBezTo>
                  <a:cubicBezTo>
                    <a:pt x="944" y="980"/>
                    <a:pt x="959" y="1039"/>
                    <a:pt x="984" y="1096"/>
                  </a:cubicBezTo>
                  <a:cubicBezTo>
                    <a:pt x="1003" y="1138"/>
                    <a:pt x="987" y="1173"/>
                    <a:pt x="944" y="1190"/>
                  </a:cubicBezTo>
                  <a:cubicBezTo>
                    <a:pt x="943" y="1190"/>
                    <a:pt x="942" y="1191"/>
                    <a:pt x="941" y="1192"/>
                  </a:cubicBezTo>
                  <a:cubicBezTo>
                    <a:pt x="796" y="1192"/>
                    <a:pt x="651" y="1192"/>
                    <a:pt x="506" y="1192"/>
                  </a:cubicBezTo>
                  <a:close/>
                  <a:moveTo>
                    <a:pt x="446" y="1022"/>
                  </a:moveTo>
                  <a:cubicBezTo>
                    <a:pt x="473" y="1055"/>
                    <a:pt x="492" y="1090"/>
                    <a:pt x="506" y="1128"/>
                  </a:cubicBezTo>
                  <a:cubicBezTo>
                    <a:pt x="509" y="1134"/>
                    <a:pt x="519" y="1140"/>
                    <a:pt x="525" y="1141"/>
                  </a:cubicBezTo>
                  <a:cubicBezTo>
                    <a:pt x="657" y="1141"/>
                    <a:pt x="789" y="1141"/>
                    <a:pt x="921" y="1141"/>
                  </a:cubicBezTo>
                  <a:cubicBezTo>
                    <a:pt x="939" y="1141"/>
                    <a:pt x="945" y="1132"/>
                    <a:pt x="937" y="1116"/>
                  </a:cubicBezTo>
                  <a:cubicBezTo>
                    <a:pt x="914" y="1064"/>
                    <a:pt x="900" y="1011"/>
                    <a:pt x="891" y="955"/>
                  </a:cubicBezTo>
                  <a:cubicBezTo>
                    <a:pt x="878" y="859"/>
                    <a:pt x="891" y="769"/>
                    <a:pt x="944" y="686"/>
                  </a:cubicBezTo>
                  <a:cubicBezTo>
                    <a:pt x="963" y="657"/>
                    <a:pt x="986" y="629"/>
                    <a:pt x="1006" y="600"/>
                  </a:cubicBezTo>
                  <a:cubicBezTo>
                    <a:pt x="1021" y="578"/>
                    <a:pt x="1033" y="554"/>
                    <a:pt x="1040" y="527"/>
                  </a:cubicBezTo>
                  <a:cubicBezTo>
                    <a:pt x="990" y="527"/>
                    <a:pt x="942" y="527"/>
                    <a:pt x="893" y="527"/>
                  </a:cubicBezTo>
                  <a:cubicBezTo>
                    <a:pt x="913" y="589"/>
                    <a:pt x="901" y="642"/>
                    <a:pt x="849" y="681"/>
                  </a:cubicBezTo>
                  <a:cubicBezTo>
                    <a:pt x="806" y="713"/>
                    <a:pt x="757" y="716"/>
                    <a:pt x="710" y="688"/>
                  </a:cubicBezTo>
                  <a:cubicBezTo>
                    <a:pt x="648" y="651"/>
                    <a:pt x="635" y="594"/>
                    <a:pt x="655" y="527"/>
                  </a:cubicBezTo>
                  <a:cubicBezTo>
                    <a:pt x="653" y="527"/>
                    <a:pt x="652" y="527"/>
                    <a:pt x="651" y="527"/>
                  </a:cubicBezTo>
                  <a:cubicBezTo>
                    <a:pt x="608" y="527"/>
                    <a:pt x="565" y="527"/>
                    <a:pt x="522" y="526"/>
                  </a:cubicBezTo>
                  <a:cubicBezTo>
                    <a:pt x="474" y="526"/>
                    <a:pt x="442" y="495"/>
                    <a:pt x="441" y="447"/>
                  </a:cubicBezTo>
                  <a:cubicBezTo>
                    <a:pt x="441" y="429"/>
                    <a:pt x="441" y="412"/>
                    <a:pt x="441" y="394"/>
                  </a:cubicBezTo>
                  <a:cubicBezTo>
                    <a:pt x="442" y="350"/>
                    <a:pt x="473" y="328"/>
                    <a:pt x="516" y="341"/>
                  </a:cubicBezTo>
                  <a:cubicBezTo>
                    <a:pt x="531" y="346"/>
                    <a:pt x="548" y="347"/>
                    <a:pt x="563" y="344"/>
                  </a:cubicBezTo>
                  <a:cubicBezTo>
                    <a:pt x="606" y="334"/>
                    <a:pt x="630" y="291"/>
                    <a:pt x="617" y="249"/>
                  </a:cubicBezTo>
                  <a:cubicBezTo>
                    <a:pt x="605" y="207"/>
                    <a:pt x="562" y="185"/>
                    <a:pt x="520" y="198"/>
                  </a:cubicBezTo>
                  <a:cubicBezTo>
                    <a:pt x="509" y="201"/>
                    <a:pt x="498" y="205"/>
                    <a:pt x="487" y="204"/>
                  </a:cubicBezTo>
                  <a:cubicBezTo>
                    <a:pt x="459" y="202"/>
                    <a:pt x="442" y="180"/>
                    <a:pt x="441" y="150"/>
                  </a:cubicBezTo>
                  <a:cubicBezTo>
                    <a:pt x="441" y="122"/>
                    <a:pt x="441" y="93"/>
                    <a:pt x="441" y="65"/>
                  </a:cubicBezTo>
                  <a:cubicBezTo>
                    <a:pt x="438" y="64"/>
                    <a:pt x="436" y="64"/>
                    <a:pt x="435" y="64"/>
                  </a:cubicBezTo>
                  <a:cubicBezTo>
                    <a:pt x="424" y="67"/>
                    <a:pt x="413" y="70"/>
                    <a:pt x="402" y="74"/>
                  </a:cubicBezTo>
                  <a:cubicBezTo>
                    <a:pt x="283" y="112"/>
                    <a:pt x="199" y="184"/>
                    <a:pt x="169" y="310"/>
                  </a:cubicBezTo>
                  <a:cubicBezTo>
                    <a:pt x="163" y="336"/>
                    <a:pt x="152" y="361"/>
                    <a:pt x="141" y="385"/>
                  </a:cubicBezTo>
                  <a:cubicBezTo>
                    <a:pt x="127" y="415"/>
                    <a:pt x="127" y="419"/>
                    <a:pt x="151" y="440"/>
                  </a:cubicBezTo>
                  <a:cubicBezTo>
                    <a:pt x="176" y="463"/>
                    <a:pt x="182" y="489"/>
                    <a:pt x="168" y="519"/>
                  </a:cubicBezTo>
                  <a:cubicBezTo>
                    <a:pt x="167" y="523"/>
                    <a:pt x="165" y="526"/>
                    <a:pt x="165" y="529"/>
                  </a:cubicBezTo>
                  <a:cubicBezTo>
                    <a:pt x="159" y="570"/>
                    <a:pt x="138" y="601"/>
                    <a:pt x="110" y="630"/>
                  </a:cubicBezTo>
                  <a:cubicBezTo>
                    <a:pt x="92" y="649"/>
                    <a:pt x="76" y="670"/>
                    <a:pt x="58" y="692"/>
                  </a:cubicBezTo>
                  <a:cubicBezTo>
                    <a:pt x="74" y="701"/>
                    <a:pt x="87" y="708"/>
                    <a:pt x="100" y="716"/>
                  </a:cubicBezTo>
                  <a:cubicBezTo>
                    <a:pt x="128" y="732"/>
                    <a:pt x="139" y="755"/>
                    <a:pt x="133" y="785"/>
                  </a:cubicBezTo>
                  <a:cubicBezTo>
                    <a:pt x="130" y="798"/>
                    <a:pt x="123" y="811"/>
                    <a:pt x="117" y="826"/>
                  </a:cubicBezTo>
                  <a:cubicBezTo>
                    <a:pt x="135" y="840"/>
                    <a:pt x="161" y="853"/>
                    <a:pt x="138" y="883"/>
                  </a:cubicBezTo>
                  <a:cubicBezTo>
                    <a:pt x="176" y="910"/>
                    <a:pt x="183" y="929"/>
                    <a:pt x="174" y="974"/>
                  </a:cubicBezTo>
                  <a:cubicBezTo>
                    <a:pt x="173" y="979"/>
                    <a:pt x="171" y="984"/>
                    <a:pt x="172" y="989"/>
                  </a:cubicBezTo>
                  <a:cubicBezTo>
                    <a:pt x="173" y="1021"/>
                    <a:pt x="183" y="1051"/>
                    <a:pt x="228" y="1036"/>
                  </a:cubicBezTo>
                  <a:cubicBezTo>
                    <a:pt x="308" y="1010"/>
                    <a:pt x="388" y="986"/>
                    <a:pt x="469" y="959"/>
                  </a:cubicBezTo>
                  <a:cubicBezTo>
                    <a:pt x="491" y="952"/>
                    <a:pt x="513" y="942"/>
                    <a:pt x="534" y="931"/>
                  </a:cubicBezTo>
                  <a:cubicBezTo>
                    <a:pt x="551" y="921"/>
                    <a:pt x="563" y="907"/>
                    <a:pt x="565" y="886"/>
                  </a:cubicBezTo>
                  <a:cubicBezTo>
                    <a:pt x="566" y="871"/>
                    <a:pt x="578" y="862"/>
                    <a:pt x="591" y="863"/>
                  </a:cubicBezTo>
                  <a:cubicBezTo>
                    <a:pt x="606" y="864"/>
                    <a:pt x="615" y="875"/>
                    <a:pt x="615" y="891"/>
                  </a:cubicBezTo>
                  <a:cubicBezTo>
                    <a:pt x="615" y="914"/>
                    <a:pt x="607" y="936"/>
                    <a:pt x="589" y="951"/>
                  </a:cubicBezTo>
                  <a:cubicBezTo>
                    <a:pt x="569" y="967"/>
                    <a:pt x="546" y="982"/>
                    <a:pt x="523" y="994"/>
                  </a:cubicBezTo>
                  <a:cubicBezTo>
                    <a:pt x="499" y="1005"/>
                    <a:pt x="473" y="1012"/>
                    <a:pt x="446" y="10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4ADFB669-CC03-4B8F-B9A0-D01F8C8C04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31138" y="8128000"/>
              <a:ext cx="2555875" cy="2743200"/>
            </a:xfrm>
            <a:custGeom>
              <a:avLst/>
              <a:gdLst>
                <a:gd name="T0" fmla="*/ 216 w 679"/>
                <a:gd name="T1" fmla="*/ 0 h 728"/>
                <a:gd name="T2" fmla="*/ 312 w 679"/>
                <a:gd name="T3" fmla="*/ 16 h 728"/>
                <a:gd name="T4" fmla="*/ 583 w 679"/>
                <a:gd name="T5" fmla="*/ 183 h 728"/>
                <a:gd name="T6" fmla="*/ 659 w 679"/>
                <a:gd name="T7" fmla="*/ 511 h 728"/>
                <a:gd name="T8" fmla="*/ 627 w 679"/>
                <a:gd name="T9" fmla="*/ 538 h 728"/>
                <a:gd name="T10" fmla="*/ 470 w 679"/>
                <a:gd name="T11" fmla="*/ 538 h 728"/>
                <a:gd name="T12" fmla="*/ 452 w 679"/>
                <a:gd name="T13" fmla="*/ 538 h 728"/>
                <a:gd name="T14" fmla="*/ 398 w 679"/>
                <a:gd name="T15" fmla="*/ 699 h 728"/>
                <a:gd name="T16" fmla="*/ 257 w 679"/>
                <a:gd name="T17" fmla="*/ 691 h 728"/>
                <a:gd name="T18" fmla="*/ 215 w 679"/>
                <a:gd name="T19" fmla="*/ 539 h 728"/>
                <a:gd name="T20" fmla="*/ 200 w 679"/>
                <a:gd name="T21" fmla="*/ 538 h 728"/>
                <a:gd name="T22" fmla="*/ 80 w 679"/>
                <a:gd name="T23" fmla="*/ 538 h 728"/>
                <a:gd name="T24" fmla="*/ 1 w 679"/>
                <a:gd name="T25" fmla="*/ 460 h 728"/>
                <a:gd name="T26" fmla="*/ 1 w 679"/>
                <a:gd name="T27" fmla="*/ 404 h 728"/>
                <a:gd name="T28" fmla="*/ 74 w 679"/>
                <a:gd name="T29" fmla="*/ 353 h 728"/>
                <a:gd name="T30" fmla="*/ 180 w 679"/>
                <a:gd name="T31" fmla="*/ 288 h 728"/>
                <a:gd name="T32" fmla="*/ 78 w 679"/>
                <a:gd name="T33" fmla="*/ 209 h 728"/>
                <a:gd name="T34" fmla="*/ 46 w 679"/>
                <a:gd name="T35" fmla="*/ 215 h 728"/>
                <a:gd name="T36" fmla="*/ 1 w 679"/>
                <a:gd name="T37" fmla="*/ 166 h 728"/>
                <a:gd name="T38" fmla="*/ 1 w 679"/>
                <a:gd name="T39" fmla="*/ 43 h 728"/>
                <a:gd name="T40" fmla="*/ 25 w 679"/>
                <a:gd name="T41" fmla="*/ 15 h 728"/>
                <a:gd name="T42" fmla="*/ 116 w 679"/>
                <a:gd name="T43" fmla="*/ 3 h 728"/>
                <a:gd name="T44" fmla="*/ 129 w 679"/>
                <a:gd name="T45" fmla="*/ 0 h 728"/>
                <a:gd name="T46" fmla="*/ 216 w 679"/>
                <a:gd name="T47" fmla="*/ 0 h 728"/>
                <a:gd name="T48" fmla="*/ 54 w 679"/>
                <a:gd name="T49" fmla="*/ 401 h 728"/>
                <a:gd name="T50" fmla="*/ 53 w 679"/>
                <a:gd name="T51" fmla="*/ 407 h 728"/>
                <a:gd name="T52" fmla="*/ 52 w 679"/>
                <a:gd name="T53" fmla="*/ 455 h 728"/>
                <a:gd name="T54" fmla="*/ 84 w 679"/>
                <a:gd name="T55" fmla="*/ 486 h 728"/>
                <a:gd name="T56" fmla="*/ 210 w 679"/>
                <a:gd name="T57" fmla="*/ 487 h 728"/>
                <a:gd name="T58" fmla="*/ 263 w 679"/>
                <a:gd name="T59" fmla="*/ 561 h 728"/>
                <a:gd name="T60" fmla="*/ 260 w 679"/>
                <a:gd name="T61" fmla="*/ 609 h 728"/>
                <a:gd name="T62" fmla="*/ 356 w 679"/>
                <a:gd name="T63" fmla="*/ 662 h 728"/>
                <a:gd name="T64" fmla="*/ 405 w 679"/>
                <a:gd name="T65" fmla="*/ 563 h 728"/>
                <a:gd name="T66" fmla="*/ 460 w 679"/>
                <a:gd name="T67" fmla="*/ 486 h 728"/>
                <a:gd name="T68" fmla="*/ 595 w 679"/>
                <a:gd name="T69" fmla="*/ 486 h 728"/>
                <a:gd name="T70" fmla="*/ 611 w 679"/>
                <a:gd name="T71" fmla="*/ 486 h 728"/>
                <a:gd name="T72" fmla="*/ 613 w 679"/>
                <a:gd name="T73" fmla="*/ 469 h 728"/>
                <a:gd name="T74" fmla="*/ 452 w 679"/>
                <a:gd name="T75" fmla="*/ 130 h 728"/>
                <a:gd name="T76" fmla="*/ 61 w 679"/>
                <a:gd name="T77" fmla="*/ 61 h 728"/>
                <a:gd name="T78" fmla="*/ 52 w 679"/>
                <a:gd name="T79" fmla="*/ 74 h 728"/>
                <a:gd name="T80" fmla="*/ 52 w 679"/>
                <a:gd name="T81" fmla="*/ 155 h 728"/>
                <a:gd name="T82" fmla="*/ 54 w 679"/>
                <a:gd name="T83" fmla="*/ 163 h 728"/>
                <a:gd name="T84" fmla="*/ 211 w 679"/>
                <a:gd name="T85" fmla="*/ 212 h 728"/>
                <a:gd name="T86" fmla="*/ 208 w 679"/>
                <a:gd name="T87" fmla="*/ 356 h 728"/>
                <a:gd name="T88" fmla="*/ 54 w 679"/>
                <a:gd name="T89" fmla="*/ 401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79" h="728">
                  <a:moveTo>
                    <a:pt x="216" y="0"/>
                  </a:moveTo>
                  <a:cubicBezTo>
                    <a:pt x="248" y="5"/>
                    <a:pt x="280" y="8"/>
                    <a:pt x="312" y="16"/>
                  </a:cubicBezTo>
                  <a:cubicBezTo>
                    <a:pt x="420" y="41"/>
                    <a:pt x="515" y="92"/>
                    <a:pt x="583" y="183"/>
                  </a:cubicBezTo>
                  <a:cubicBezTo>
                    <a:pt x="657" y="281"/>
                    <a:pt x="679" y="391"/>
                    <a:pt x="659" y="511"/>
                  </a:cubicBezTo>
                  <a:cubicBezTo>
                    <a:pt x="655" y="531"/>
                    <a:pt x="647" y="538"/>
                    <a:pt x="627" y="538"/>
                  </a:cubicBezTo>
                  <a:cubicBezTo>
                    <a:pt x="575" y="538"/>
                    <a:pt x="522" y="538"/>
                    <a:pt x="470" y="538"/>
                  </a:cubicBezTo>
                  <a:cubicBezTo>
                    <a:pt x="464" y="538"/>
                    <a:pt x="459" y="538"/>
                    <a:pt x="452" y="538"/>
                  </a:cubicBezTo>
                  <a:cubicBezTo>
                    <a:pt x="473" y="606"/>
                    <a:pt x="459" y="662"/>
                    <a:pt x="398" y="699"/>
                  </a:cubicBezTo>
                  <a:cubicBezTo>
                    <a:pt x="351" y="728"/>
                    <a:pt x="301" y="724"/>
                    <a:pt x="257" y="691"/>
                  </a:cubicBezTo>
                  <a:cubicBezTo>
                    <a:pt x="206" y="653"/>
                    <a:pt x="196" y="600"/>
                    <a:pt x="215" y="539"/>
                  </a:cubicBezTo>
                  <a:cubicBezTo>
                    <a:pt x="210" y="538"/>
                    <a:pt x="205" y="538"/>
                    <a:pt x="200" y="538"/>
                  </a:cubicBezTo>
                  <a:cubicBezTo>
                    <a:pt x="160" y="538"/>
                    <a:pt x="120" y="538"/>
                    <a:pt x="80" y="538"/>
                  </a:cubicBezTo>
                  <a:cubicBezTo>
                    <a:pt x="34" y="537"/>
                    <a:pt x="2" y="506"/>
                    <a:pt x="1" y="460"/>
                  </a:cubicBezTo>
                  <a:cubicBezTo>
                    <a:pt x="0" y="441"/>
                    <a:pt x="0" y="423"/>
                    <a:pt x="1" y="404"/>
                  </a:cubicBezTo>
                  <a:cubicBezTo>
                    <a:pt x="1" y="362"/>
                    <a:pt x="34" y="339"/>
                    <a:pt x="74" y="353"/>
                  </a:cubicBezTo>
                  <a:cubicBezTo>
                    <a:pt x="125" y="370"/>
                    <a:pt x="176" y="339"/>
                    <a:pt x="180" y="288"/>
                  </a:cubicBezTo>
                  <a:cubicBezTo>
                    <a:pt x="184" y="232"/>
                    <a:pt x="132" y="192"/>
                    <a:pt x="78" y="209"/>
                  </a:cubicBezTo>
                  <a:cubicBezTo>
                    <a:pt x="68" y="213"/>
                    <a:pt x="57" y="216"/>
                    <a:pt x="46" y="215"/>
                  </a:cubicBezTo>
                  <a:cubicBezTo>
                    <a:pt x="20" y="213"/>
                    <a:pt x="2" y="193"/>
                    <a:pt x="1" y="166"/>
                  </a:cubicBezTo>
                  <a:cubicBezTo>
                    <a:pt x="0" y="125"/>
                    <a:pt x="0" y="84"/>
                    <a:pt x="1" y="43"/>
                  </a:cubicBezTo>
                  <a:cubicBezTo>
                    <a:pt x="1" y="27"/>
                    <a:pt x="9" y="18"/>
                    <a:pt x="25" y="15"/>
                  </a:cubicBezTo>
                  <a:cubicBezTo>
                    <a:pt x="55" y="11"/>
                    <a:pt x="86" y="7"/>
                    <a:pt x="116" y="3"/>
                  </a:cubicBezTo>
                  <a:cubicBezTo>
                    <a:pt x="120" y="2"/>
                    <a:pt x="125" y="1"/>
                    <a:pt x="129" y="0"/>
                  </a:cubicBezTo>
                  <a:cubicBezTo>
                    <a:pt x="158" y="0"/>
                    <a:pt x="187" y="0"/>
                    <a:pt x="216" y="0"/>
                  </a:cubicBezTo>
                  <a:close/>
                  <a:moveTo>
                    <a:pt x="54" y="401"/>
                  </a:moveTo>
                  <a:cubicBezTo>
                    <a:pt x="53" y="404"/>
                    <a:pt x="53" y="405"/>
                    <a:pt x="53" y="407"/>
                  </a:cubicBezTo>
                  <a:cubicBezTo>
                    <a:pt x="52" y="423"/>
                    <a:pt x="52" y="439"/>
                    <a:pt x="52" y="455"/>
                  </a:cubicBezTo>
                  <a:cubicBezTo>
                    <a:pt x="52" y="478"/>
                    <a:pt x="61" y="486"/>
                    <a:pt x="84" y="486"/>
                  </a:cubicBezTo>
                  <a:cubicBezTo>
                    <a:pt x="126" y="487"/>
                    <a:pt x="168" y="486"/>
                    <a:pt x="210" y="487"/>
                  </a:cubicBezTo>
                  <a:cubicBezTo>
                    <a:pt x="254" y="487"/>
                    <a:pt x="276" y="518"/>
                    <a:pt x="263" y="561"/>
                  </a:cubicBezTo>
                  <a:cubicBezTo>
                    <a:pt x="258" y="576"/>
                    <a:pt x="257" y="594"/>
                    <a:pt x="260" y="609"/>
                  </a:cubicBezTo>
                  <a:cubicBezTo>
                    <a:pt x="270" y="652"/>
                    <a:pt x="315" y="675"/>
                    <a:pt x="356" y="662"/>
                  </a:cubicBezTo>
                  <a:cubicBezTo>
                    <a:pt x="398" y="650"/>
                    <a:pt x="421" y="605"/>
                    <a:pt x="405" y="563"/>
                  </a:cubicBezTo>
                  <a:cubicBezTo>
                    <a:pt x="388" y="520"/>
                    <a:pt x="418" y="484"/>
                    <a:pt x="460" y="486"/>
                  </a:cubicBezTo>
                  <a:cubicBezTo>
                    <a:pt x="505" y="488"/>
                    <a:pt x="550" y="487"/>
                    <a:pt x="595" y="486"/>
                  </a:cubicBezTo>
                  <a:cubicBezTo>
                    <a:pt x="600" y="486"/>
                    <a:pt x="605" y="486"/>
                    <a:pt x="611" y="486"/>
                  </a:cubicBezTo>
                  <a:cubicBezTo>
                    <a:pt x="612" y="479"/>
                    <a:pt x="612" y="474"/>
                    <a:pt x="613" y="469"/>
                  </a:cubicBezTo>
                  <a:cubicBezTo>
                    <a:pt x="624" y="326"/>
                    <a:pt x="572" y="210"/>
                    <a:pt x="452" y="130"/>
                  </a:cubicBezTo>
                  <a:cubicBezTo>
                    <a:pt x="333" y="50"/>
                    <a:pt x="199" y="39"/>
                    <a:pt x="61" y="61"/>
                  </a:cubicBezTo>
                  <a:cubicBezTo>
                    <a:pt x="57" y="62"/>
                    <a:pt x="52" y="69"/>
                    <a:pt x="52" y="74"/>
                  </a:cubicBezTo>
                  <a:cubicBezTo>
                    <a:pt x="52" y="101"/>
                    <a:pt x="52" y="128"/>
                    <a:pt x="52" y="155"/>
                  </a:cubicBezTo>
                  <a:cubicBezTo>
                    <a:pt x="52" y="157"/>
                    <a:pt x="53" y="160"/>
                    <a:pt x="54" y="163"/>
                  </a:cubicBezTo>
                  <a:cubicBezTo>
                    <a:pt x="129" y="147"/>
                    <a:pt x="178" y="162"/>
                    <a:pt x="211" y="212"/>
                  </a:cubicBezTo>
                  <a:cubicBezTo>
                    <a:pt x="239" y="256"/>
                    <a:pt x="239" y="313"/>
                    <a:pt x="208" y="356"/>
                  </a:cubicBezTo>
                  <a:cubicBezTo>
                    <a:pt x="175" y="403"/>
                    <a:pt x="125" y="418"/>
                    <a:pt x="54" y="4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7FAFF9-029A-4A0F-9F69-FC98A4365E83}"/>
              </a:ext>
            </a:extLst>
          </p:cNvPr>
          <p:cNvGrpSpPr/>
          <p:nvPr/>
        </p:nvGrpSpPr>
        <p:grpSpPr>
          <a:xfrm>
            <a:off x="8186432" y="2254224"/>
            <a:ext cx="342468" cy="343032"/>
            <a:chOff x="10029825" y="8316913"/>
            <a:chExt cx="5778500" cy="5788025"/>
          </a:xfrm>
          <a:solidFill>
            <a:schemeClr val="bg1"/>
          </a:solidFill>
        </p:grpSpPr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4B2FDF96-9DC9-4DCC-808F-6C075AA9A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17250" y="9156700"/>
              <a:ext cx="3654425" cy="4948238"/>
            </a:xfrm>
            <a:custGeom>
              <a:avLst/>
              <a:gdLst>
                <a:gd name="T0" fmla="*/ 395 w 971"/>
                <a:gd name="T1" fmla="*/ 1313 h 1313"/>
                <a:gd name="T2" fmla="*/ 314 w 971"/>
                <a:gd name="T3" fmla="*/ 1190 h 1313"/>
                <a:gd name="T4" fmla="*/ 314 w 971"/>
                <a:gd name="T5" fmla="*/ 1081 h 1313"/>
                <a:gd name="T6" fmla="*/ 226 w 971"/>
                <a:gd name="T7" fmla="*/ 894 h 1313"/>
                <a:gd name="T8" fmla="*/ 107 w 971"/>
                <a:gd name="T9" fmla="*/ 749 h 1313"/>
                <a:gd name="T10" fmla="*/ 280 w 971"/>
                <a:gd name="T11" fmla="*/ 161 h 1313"/>
                <a:gd name="T12" fmla="*/ 948 w 971"/>
                <a:gd name="T13" fmla="*/ 481 h 1313"/>
                <a:gd name="T14" fmla="*/ 793 w 971"/>
                <a:gd name="T15" fmla="*/ 886 h 1313"/>
                <a:gd name="T16" fmla="*/ 697 w 971"/>
                <a:gd name="T17" fmla="*/ 1089 h 1313"/>
                <a:gd name="T18" fmla="*/ 698 w 971"/>
                <a:gd name="T19" fmla="*/ 1209 h 1313"/>
                <a:gd name="T20" fmla="*/ 620 w 971"/>
                <a:gd name="T21" fmla="*/ 1311 h 1313"/>
                <a:gd name="T22" fmla="*/ 617 w 971"/>
                <a:gd name="T23" fmla="*/ 1313 h 1313"/>
                <a:gd name="T24" fmla="*/ 395 w 971"/>
                <a:gd name="T25" fmla="*/ 1313 h 1313"/>
                <a:gd name="T26" fmla="*/ 633 w 971"/>
                <a:gd name="T27" fmla="*/ 1057 h 1313"/>
                <a:gd name="T28" fmla="*/ 757 w 971"/>
                <a:gd name="T29" fmla="*/ 832 h 1313"/>
                <a:gd name="T30" fmla="*/ 882 w 971"/>
                <a:gd name="T31" fmla="*/ 470 h 1313"/>
                <a:gd name="T32" fmla="*/ 441 w 971"/>
                <a:gd name="T33" fmla="*/ 168 h 1313"/>
                <a:gd name="T34" fmla="*/ 132 w 971"/>
                <a:gd name="T35" fmla="*/ 634 h 1313"/>
                <a:gd name="T36" fmla="*/ 265 w 971"/>
                <a:gd name="T37" fmla="*/ 844 h 1313"/>
                <a:gd name="T38" fmla="*/ 372 w 971"/>
                <a:gd name="T39" fmla="*/ 1010 h 1313"/>
                <a:gd name="T40" fmla="*/ 379 w 971"/>
                <a:gd name="T41" fmla="*/ 1057 h 1313"/>
                <a:gd name="T42" fmla="*/ 633 w 971"/>
                <a:gd name="T43" fmla="*/ 1057 h 1313"/>
                <a:gd name="T44" fmla="*/ 380 w 971"/>
                <a:gd name="T45" fmla="*/ 1122 h 1313"/>
                <a:gd name="T46" fmla="*/ 380 w 971"/>
                <a:gd name="T47" fmla="*/ 1221 h 1313"/>
                <a:gd name="T48" fmla="*/ 408 w 971"/>
                <a:gd name="T49" fmla="*/ 1249 h 1313"/>
                <a:gd name="T50" fmla="*/ 603 w 971"/>
                <a:gd name="T51" fmla="*/ 1249 h 1313"/>
                <a:gd name="T52" fmla="*/ 634 w 971"/>
                <a:gd name="T53" fmla="*/ 1214 h 1313"/>
                <a:gd name="T54" fmla="*/ 634 w 971"/>
                <a:gd name="T55" fmla="*/ 1135 h 1313"/>
                <a:gd name="T56" fmla="*/ 633 w 971"/>
                <a:gd name="T57" fmla="*/ 1122 h 1313"/>
                <a:gd name="T58" fmla="*/ 380 w 971"/>
                <a:gd name="T59" fmla="*/ 1122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1" h="1313">
                  <a:moveTo>
                    <a:pt x="395" y="1313"/>
                  </a:moveTo>
                  <a:cubicBezTo>
                    <a:pt x="334" y="1288"/>
                    <a:pt x="314" y="1257"/>
                    <a:pt x="314" y="1190"/>
                  </a:cubicBezTo>
                  <a:cubicBezTo>
                    <a:pt x="314" y="1154"/>
                    <a:pt x="312" y="1117"/>
                    <a:pt x="314" y="1081"/>
                  </a:cubicBezTo>
                  <a:cubicBezTo>
                    <a:pt x="317" y="1003"/>
                    <a:pt x="284" y="942"/>
                    <a:pt x="226" y="894"/>
                  </a:cubicBezTo>
                  <a:cubicBezTo>
                    <a:pt x="177" y="853"/>
                    <a:pt x="136" y="806"/>
                    <a:pt x="107" y="749"/>
                  </a:cubicBezTo>
                  <a:cubicBezTo>
                    <a:pt x="0" y="539"/>
                    <a:pt x="76" y="281"/>
                    <a:pt x="280" y="161"/>
                  </a:cubicBezTo>
                  <a:cubicBezTo>
                    <a:pt x="556" y="0"/>
                    <a:pt x="903" y="164"/>
                    <a:pt x="948" y="481"/>
                  </a:cubicBezTo>
                  <a:cubicBezTo>
                    <a:pt x="971" y="643"/>
                    <a:pt x="921" y="780"/>
                    <a:pt x="793" y="886"/>
                  </a:cubicBezTo>
                  <a:cubicBezTo>
                    <a:pt x="728" y="939"/>
                    <a:pt x="695" y="1005"/>
                    <a:pt x="697" y="1089"/>
                  </a:cubicBezTo>
                  <a:cubicBezTo>
                    <a:pt x="698" y="1129"/>
                    <a:pt x="698" y="1169"/>
                    <a:pt x="698" y="1209"/>
                  </a:cubicBezTo>
                  <a:cubicBezTo>
                    <a:pt x="697" y="1261"/>
                    <a:pt x="671" y="1296"/>
                    <a:pt x="620" y="1311"/>
                  </a:cubicBezTo>
                  <a:cubicBezTo>
                    <a:pt x="619" y="1311"/>
                    <a:pt x="618" y="1312"/>
                    <a:pt x="617" y="1313"/>
                  </a:cubicBezTo>
                  <a:cubicBezTo>
                    <a:pt x="543" y="1313"/>
                    <a:pt x="469" y="1313"/>
                    <a:pt x="395" y="1313"/>
                  </a:cubicBezTo>
                  <a:close/>
                  <a:moveTo>
                    <a:pt x="633" y="1057"/>
                  </a:moveTo>
                  <a:cubicBezTo>
                    <a:pt x="643" y="964"/>
                    <a:pt x="687" y="892"/>
                    <a:pt x="757" y="832"/>
                  </a:cubicBezTo>
                  <a:cubicBezTo>
                    <a:pt x="868" y="736"/>
                    <a:pt x="909" y="613"/>
                    <a:pt x="882" y="470"/>
                  </a:cubicBezTo>
                  <a:cubicBezTo>
                    <a:pt x="841" y="262"/>
                    <a:pt x="649" y="132"/>
                    <a:pt x="441" y="168"/>
                  </a:cubicBezTo>
                  <a:cubicBezTo>
                    <a:pt x="232" y="204"/>
                    <a:pt x="79" y="420"/>
                    <a:pt x="132" y="634"/>
                  </a:cubicBezTo>
                  <a:cubicBezTo>
                    <a:pt x="154" y="719"/>
                    <a:pt x="196" y="789"/>
                    <a:pt x="265" y="844"/>
                  </a:cubicBezTo>
                  <a:cubicBezTo>
                    <a:pt x="320" y="887"/>
                    <a:pt x="358" y="941"/>
                    <a:pt x="372" y="1010"/>
                  </a:cubicBezTo>
                  <a:cubicBezTo>
                    <a:pt x="375" y="1025"/>
                    <a:pt x="376" y="1041"/>
                    <a:pt x="379" y="1057"/>
                  </a:cubicBezTo>
                  <a:cubicBezTo>
                    <a:pt x="463" y="1057"/>
                    <a:pt x="548" y="1057"/>
                    <a:pt x="633" y="1057"/>
                  </a:cubicBezTo>
                  <a:close/>
                  <a:moveTo>
                    <a:pt x="380" y="1122"/>
                  </a:moveTo>
                  <a:cubicBezTo>
                    <a:pt x="380" y="1156"/>
                    <a:pt x="378" y="1189"/>
                    <a:pt x="380" y="1221"/>
                  </a:cubicBezTo>
                  <a:cubicBezTo>
                    <a:pt x="381" y="1239"/>
                    <a:pt x="392" y="1249"/>
                    <a:pt x="408" y="1249"/>
                  </a:cubicBezTo>
                  <a:cubicBezTo>
                    <a:pt x="473" y="1250"/>
                    <a:pt x="538" y="1250"/>
                    <a:pt x="603" y="1249"/>
                  </a:cubicBezTo>
                  <a:cubicBezTo>
                    <a:pt x="623" y="1249"/>
                    <a:pt x="633" y="1236"/>
                    <a:pt x="634" y="1214"/>
                  </a:cubicBezTo>
                  <a:cubicBezTo>
                    <a:pt x="634" y="1188"/>
                    <a:pt x="634" y="1161"/>
                    <a:pt x="634" y="1135"/>
                  </a:cubicBezTo>
                  <a:cubicBezTo>
                    <a:pt x="634" y="1131"/>
                    <a:pt x="633" y="1126"/>
                    <a:pt x="633" y="1122"/>
                  </a:cubicBezTo>
                  <a:cubicBezTo>
                    <a:pt x="547" y="1122"/>
                    <a:pt x="463" y="1122"/>
                    <a:pt x="380" y="11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25E85530-D633-499F-941E-758601A0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9825" y="11090275"/>
              <a:ext cx="727075" cy="244475"/>
            </a:xfrm>
            <a:custGeom>
              <a:avLst/>
              <a:gdLst>
                <a:gd name="T0" fmla="*/ 0 w 193"/>
                <a:gd name="T1" fmla="*/ 23 h 65"/>
                <a:gd name="T2" fmla="*/ 39 w 193"/>
                <a:gd name="T3" fmla="*/ 0 h 65"/>
                <a:gd name="T4" fmla="*/ 156 w 193"/>
                <a:gd name="T5" fmla="*/ 0 h 65"/>
                <a:gd name="T6" fmla="*/ 191 w 193"/>
                <a:gd name="T7" fmla="*/ 29 h 65"/>
                <a:gd name="T8" fmla="*/ 163 w 193"/>
                <a:gd name="T9" fmla="*/ 64 h 65"/>
                <a:gd name="T10" fmla="*/ 28 w 193"/>
                <a:gd name="T11" fmla="*/ 64 h 65"/>
                <a:gd name="T12" fmla="*/ 0 w 193"/>
                <a:gd name="T13" fmla="*/ 41 h 65"/>
                <a:gd name="T14" fmla="*/ 0 w 193"/>
                <a:gd name="T15" fmla="*/ 2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65">
                  <a:moveTo>
                    <a:pt x="0" y="23"/>
                  </a:moveTo>
                  <a:cubicBezTo>
                    <a:pt x="7" y="6"/>
                    <a:pt x="21" y="0"/>
                    <a:pt x="39" y="0"/>
                  </a:cubicBezTo>
                  <a:cubicBezTo>
                    <a:pt x="78" y="0"/>
                    <a:pt x="117" y="0"/>
                    <a:pt x="156" y="0"/>
                  </a:cubicBezTo>
                  <a:cubicBezTo>
                    <a:pt x="177" y="0"/>
                    <a:pt x="190" y="11"/>
                    <a:pt x="191" y="29"/>
                  </a:cubicBezTo>
                  <a:cubicBezTo>
                    <a:pt x="193" y="47"/>
                    <a:pt x="182" y="63"/>
                    <a:pt x="163" y="64"/>
                  </a:cubicBezTo>
                  <a:cubicBezTo>
                    <a:pt x="118" y="65"/>
                    <a:pt x="73" y="64"/>
                    <a:pt x="28" y="64"/>
                  </a:cubicBezTo>
                  <a:cubicBezTo>
                    <a:pt x="14" y="64"/>
                    <a:pt x="5" y="54"/>
                    <a:pt x="0" y="41"/>
                  </a:cubicBezTo>
                  <a:cubicBezTo>
                    <a:pt x="0" y="35"/>
                    <a:pt x="0" y="29"/>
                    <a:pt x="0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34C977D5-2AA8-48B2-827C-6C9818304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5850" y="11087100"/>
              <a:ext cx="752475" cy="247650"/>
            </a:xfrm>
            <a:custGeom>
              <a:avLst/>
              <a:gdLst>
                <a:gd name="T0" fmla="*/ 200 w 200"/>
                <a:gd name="T1" fmla="*/ 42 h 66"/>
                <a:gd name="T2" fmla="*/ 161 w 200"/>
                <a:gd name="T3" fmla="*/ 66 h 66"/>
                <a:gd name="T4" fmla="*/ 46 w 200"/>
                <a:gd name="T5" fmla="*/ 66 h 66"/>
                <a:gd name="T6" fmla="*/ 13 w 200"/>
                <a:gd name="T7" fmla="*/ 51 h 66"/>
                <a:gd name="T8" fmla="*/ 37 w 200"/>
                <a:gd name="T9" fmla="*/ 2 h 66"/>
                <a:gd name="T10" fmla="*/ 172 w 200"/>
                <a:gd name="T11" fmla="*/ 2 h 66"/>
                <a:gd name="T12" fmla="*/ 200 w 200"/>
                <a:gd name="T13" fmla="*/ 24 h 66"/>
                <a:gd name="T14" fmla="*/ 200 w 200"/>
                <a:gd name="T15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66">
                  <a:moveTo>
                    <a:pt x="200" y="42"/>
                  </a:moveTo>
                  <a:cubicBezTo>
                    <a:pt x="193" y="60"/>
                    <a:pt x="179" y="66"/>
                    <a:pt x="161" y="66"/>
                  </a:cubicBezTo>
                  <a:cubicBezTo>
                    <a:pt x="123" y="65"/>
                    <a:pt x="84" y="66"/>
                    <a:pt x="46" y="66"/>
                  </a:cubicBezTo>
                  <a:cubicBezTo>
                    <a:pt x="33" y="66"/>
                    <a:pt x="21" y="63"/>
                    <a:pt x="13" y="51"/>
                  </a:cubicBezTo>
                  <a:cubicBezTo>
                    <a:pt x="0" y="31"/>
                    <a:pt x="13" y="3"/>
                    <a:pt x="37" y="2"/>
                  </a:cubicBezTo>
                  <a:cubicBezTo>
                    <a:pt x="82" y="0"/>
                    <a:pt x="127" y="1"/>
                    <a:pt x="172" y="2"/>
                  </a:cubicBezTo>
                  <a:cubicBezTo>
                    <a:pt x="186" y="2"/>
                    <a:pt x="195" y="12"/>
                    <a:pt x="200" y="24"/>
                  </a:cubicBezTo>
                  <a:cubicBezTo>
                    <a:pt x="200" y="30"/>
                    <a:pt x="200" y="36"/>
                    <a:pt x="200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09A764F5-F401-4F65-A354-009735633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6838" y="8316913"/>
              <a:ext cx="244475" cy="754063"/>
            </a:xfrm>
            <a:custGeom>
              <a:avLst/>
              <a:gdLst>
                <a:gd name="T0" fmla="*/ 42 w 65"/>
                <a:gd name="T1" fmla="*/ 0 h 200"/>
                <a:gd name="T2" fmla="*/ 65 w 65"/>
                <a:gd name="T3" fmla="*/ 37 h 200"/>
                <a:gd name="T4" fmla="*/ 65 w 65"/>
                <a:gd name="T5" fmla="*/ 156 h 200"/>
                <a:gd name="T6" fmla="*/ 49 w 65"/>
                <a:gd name="T7" fmla="*/ 188 h 200"/>
                <a:gd name="T8" fmla="*/ 1 w 65"/>
                <a:gd name="T9" fmla="*/ 164 h 200"/>
                <a:gd name="T10" fmla="*/ 1 w 65"/>
                <a:gd name="T11" fmla="*/ 29 h 200"/>
                <a:gd name="T12" fmla="*/ 24 w 65"/>
                <a:gd name="T13" fmla="*/ 0 h 200"/>
                <a:gd name="T14" fmla="*/ 42 w 65"/>
                <a:gd name="T1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200">
                  <a:moveTo>
                    <a:pt x="42" y="0"/>
                  </a:moveTo>
                  <a:cubicBezTo>
                    <a:pt x="58" y="7"/>
                    <a:pt x="65" y="19"/>
                    <a:pt x="65" y="37"/>
                  </a:cubicBezTo>
                  <a:cubicBezTo>
                    <a:pt x="65" y="77"/>
                    <a:pt x="65" y="116"/>
                    <a:pt x="65" y="156"/>
                  </a:cubicBezTo>
                  <a:cubicBezTo>
                    <a:pt x="65" y="170"/>
                    <a:pt x="62" y="181"/>
                    <a:pt x="49" y="188"/>
                  </a:cubicBezTo>
                  <a:cubicBezTo>
                    <a:pt x="28" y="200"/>
                    <a:pt x="2" y="188"/>
                    <a:pt x="1" y="164"/>
                  </a:cubicBezTo>
                  <a:cubicBezTo>
                    <a:pt x="0" y="119"/>
                    <a:pt x="0" y="74"/>
                    <a:pt x="1" y="29"/>
                  </a:cubicBezTo>
                  <a:cubicBezTo>
                    <a:pt x="1" y="15"/>
                    <a:pt x="11" y="6"/>
                    <a:pt x="24" y="0"/>
                  </a:cubicBezTo>
                  <a:cubicBezTo>
                    <a:pt x="30" y="0"/>
                    <a:pt x="36" y="0"/>
                    <a:pt x="4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DE837BA3-83E2-4F41-BD92-92EF140D5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0" y="9115425"/>
              <a:ext cx="612775" cy="603250"/>
            </a:xfrm>
            <a:custGeom>
              <a:avLst/>
              <a:gdLst>
                <a:gd name="T0" fmla="*/ 122 w 163"/>
                <a:gd name="T1" fmla="*/ 160 h 160"/>
                <a:gd name="T2" fmla="*/ 103 w 163"/>
                <a:gd name="T3" fmla="*/ 151 h 160"/>
                <a:gd name="T4" fmla="*/ 15 w 163"/>
                <a:gd name="T5" fmla="*/ 55 h 160"/>
                <a:gd name="T6" fmla="*/ 24 w 163"/>
                <a:gd name="T7" fmla="*/ 6 h 160"/>
                <a:gd name="T8" fmla="*/ 59 w 163"/>
                <a:gd name="T9" fmla="*/ 11 h 160"/>
                <a:gd name="T10" fmla="*/ 151 w 163"/>
                <a:gd name="T11" fmla="*/ 103 h 160"/>
                <a:gd name="T12" fmla="*/ 156 w 163"/>
                <a:gd name="T13" fmla="*/ 138 h 160"/>
                <a:gd name="T14" fmla="*/ 122 w 163"/>
                <a:gd name="T1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60">
                  <a:moveTo>
                    <a:pt x="122" y="160"/>
                  </a:moveTo>
                  <a:cubicBezTo>
                    <a:pt x="117" y="158"/>
                    <a:pt x="108" y="156"/>
                    <a:pt x="103" y="151"/>
                  </a:cubicBezTo>
                  <a:cubicBezTo>
                    <a:pt x="73" y="119"/>
                    <a:pt x="44" y="88"/>
                    <a:pt x="15" y="55"/>
                  </a:cubicBezTo>
                  <a:cubicBezTo>
                    <a:pt x="0" y="39"/>
                    <a:pt x="5" y="16"/>
                    <a:pt x="24" y="6"/>
                  </a:cubicBezTo>
                  <a:cubicBezTo>
                    <a:pt x="37" y="0"/>
                    <a:pt x="49" y="2"/>
                    <a:pt x="59" y="11"/>
                  </a:cubicBezTo>
                  <a:cubicBezTo>
                    <a:pt x="90" y="42"/>
                    <a:pt x="121" y="72"/>
                    <a:pt x="151" y="103"/>
                  </a:cubicBezTo>
                  <a:cubicBezTo>
                    <a:pt x="161" y="113"/>
                    <a:pt x="163" y="126"/>
                    <a:pt x="156" y="138"/>
                  </a:cubicBezTo>
                  <a:cubicBezTo>
                    <a:pt x="149" y="150"/>
                    <a:pt x="140" y="160"/>
                    <a:pt x="122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0115DEE9-4DE5-43BD-83A7-2BB85EEB9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5925" y="12698413"/>
              <a:ext cx="601663" cy="600075"/>
            </a:xfrm>
            <a:custGeom>
              <a:avLst/>
              <a:gdLst>
                <a:gd name="T0" fmla="*/ 127 w 160"/>
                <a:gd name="T1" fmla="*/ 159 h 159"/>
                <a:gd name="T2" fmla="*/ 96 w 160"/>
                <a:gd name="T3" fmla="*/ 141 h 159"/>
                <a:gd name="T4" fmla="*/ 16 w 160"/>
                <a:gd name="T5" fmla="*/ 62 h 159"/>
                <a:gd name="T6" fmla="*/ 11 w 160"/>
                <a:gd name="T7" fmla="*/ 18 h 159"/>
                <a:gd name="T8" fmla="*/ 56 w 160"/>
                <a:gd name="T9" fmla="*/ 13 h 159"/>
                <a:gd name="T10" fmla="*/ 150 w 160"/>
                <a:gd name="T11" fmla="*/ 107 h 159"/>
                <a:gd name="T12" fmla="*/ 154 w 160"/>
                <a:gd name="T13" fmla="*/ 140 h 159"/>
                <a:gd name="T14" fmla="*/ 128 w 160"/>
                <a:gd name="T15" fmla="*/ 155 h 159"/>
                <a:gd name="T16" fmla="*/ 127 w 160"/>
                <a:gd name="T1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59">
                  <a:moveTo>
                    <a:pt x="127" y="159"/>
                  </a:moveTo>
                  <a:cubicBezTo>
                    <a:pt x="116" y="153"/>
                    <a:pt x="104" y="149"/>
                    <a:pt x="96" y="141"/>
                  </a:cubicBezTo>
                  <a:cubicBezTo>
                    <a:pt x="69" y="116"/>
                    <a:pt x="43" y="89"/>
                    <a:pt x="16" y="62"/>
                  </a:cubicBezTo>
                  <a:cubicBezTo>
                    <a:pt x="2" y="47"/>
                    <a:pt x="0" y="32"/>
                    <a:pt x="11" y="18"/>
                  </a:cubicBezTo>
                  <a:cubicBezTo>
                    <a:pt x="23" y="3"/>
                    <a:pt x="43" y="0"/>
                    <a:pt x="56" y="13"/>
                  </a:cubicBezTo>
                  <a:cubicBezTo>
                    <a:pt x="88" y="44"/>
                    <a:pt x="119" y="75"/>
                    <a:pt x="150" y="107"/>
                  </a:cubicBezTo>
                  <a:cubicBezTo>
                    <a:pt x="159" y="116"/>
                    <a:pt x="160" y="128"/>
                    <a:pt x="154" y="140"/>
                  </a:cubicBezTo>
                  <a:cubicBezTo>
                    <a:pt x="149" y="151"/>
                    <a:pt x="142" y="159"/>
                    <a:pt x="128" y="155"/>
                  </a:cubicBezTo>
                  <a:cubicBezTo>
                    <a:pt x="128" y="156"/>
                    <a:pt x="127" y="158"/>
                    <a:pt x="127" y="1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814ADFD6-F1EF-40FA-B275-074AF960E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8338" y="12706350"/>
              <a:ext cx="598488" cy="588963"/>
            </a:xfrm>
            <a:custGeom>
              <a:avLst/>
              <a:gdLst>
                <a:gd name="T0" fmla="*/ 35 w 159"/>
                <a:gd name="T1" fmla="*/ 156 h 156"/>
                <a:gd name="T2" fmla="*/ 5 w 159"/>
                <a:gd name="T3" fmla="*/ 137 h 156"/>
                <a:gd name="T4" fmla="*/ 13 w 159"/>
                <a:gd name="T5" fmla="*/ 101 h 156"/>
                <a:gd name="T6" fmla="*/ 101 w 159"/>
                <a:gd name="T7" fmla="*/ 14 h 156"/>
                <a:gd name="T8" fmla="*/ 146 w 159"/>
                <a:gd name="T9" fmla="*/ 13 h 156"/>
                <a:gd name="T10" fmla="*/ 145 w 159"/>
                <a:gd name="T11" fmla="*/ 58 h 156"/>
                <a:gd name="T12" fmla="*/ 58 w 159"/>
                <a:gd name="T13" fmla="*/ 145 h 156"/>
                <a:gd name="T14" fmla="*/ 35 w 159"/>
                <a:gd name="T1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6">
                  <a:moveTo>
                    <a:pt x="35" y="156"/>
                  </a:moveTo>
                  <a:cubicBezTo>
                    <a:pt x="21" y="154"/>
                    <a:pt x="10" y="150"/>
                    <a:pt x="5" y="137"/>
                  </a:cubicBezTo>
                  <a:cubicBezTo>
                    <a:pt x="0" y="124"/>
                    <a:pt x="3" y="112"/>
                    <a:pt x="13" y="101"/>
                  </a:cubicBezTo>
                  <a:cubicBezTo>
                    <a:pt x="42" y="72"/>
                    <a:pt x="71" y="43"/>
                    <a:pt x="101" y="14"/>
                  </a:cubicBezTo>
                  <a:cubicBezTo>
                    <a:pt x="115" y="0"/>
                    <a:pt x="133" y="0"/>
                    <a:pt x="146" y="13"/>
                  </a:cubicBezTo>
                  <a:cubicBezTo>
                    <a:pt x="159" y="26"/>
                    <a:pt x="159" y="44"/>
                    <a:pt x="145" y="58"/>
                  </a:cubicBezTo>
                  <a:cubicBezTo>
                    <a:pt x="116" y="88"/>
                    <a:pt x="88" y="117"/>
                    <a:pt x="58" y="145"/>
                  </a:cubicBezTo>
                  <a:cubicBezTo>
                    <a:pt x="52" y="150"/>
                    <a:pt x="43" y="152"/>
                    <a:pt x="35" y="1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2F59FBC5-6131-420D-A17B-953A06FDC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77988" y="9142413"/>
              <a:ext cx="598488" cy="587375"/>
            </a:xfrm>
            <a:custGeom>
              <a:avLst/>
              <a:gdLst>
                <a:gd name="T0" fmla="*/ 159 w 159"/>
                <a:gd name="T1" fmla="*/ 39 h 156"/>
                <a:gd name="T2" fmla="*/ 149 w 159"/>
                <a:gd name="T3" fmla="*/ 57 h 156"/>
                <a:gd name="T4" fmla="*/ 64 w 159"/>
                <a:gd name="T5" fmla="*/ 142 h 156"/>
                <a:gd name="T6" fmla="*/ 21 w 159"/>
                <a:gd name="T7" fmla="*/ 150 h 156"/>
                <a:gd name="T8" fmla="*/ 13 w 159"/>
                <a:gd name="T9" fmla="*/ 106 h 156"/>
                <a:gd name="T10" fmla="*/ 109 w 159"/>
                <a:gd name="T11" fmla="*/ 9 h 156"/>
                <a:gd name="T12" fmla="*/ 141 w 159"/>
                <a:gd name="T13" fmla="*/ 6 h 156"/>
                <a:gd name="T14" fmla="*/ 159 w 159"/>
                <a:gd name="T15" fmla="*/ 3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6">
                  <a:moveTo>
                    <a:pt x="159" y="39"/>
                  </a:moveTo>
                  <a:cubicBezTo>
                    <a:pt x="157" y="43"/>
                    <a:pt x="155" y="51"/>
                    <a:pt x="149" y="57"/>
                  </a:cubicBezTo>
                  <a:cubicBezTo>
                    <a:pt x="121" y="86"/>
                    <a:pt x="93" y="114"/>
                    <a:pt x="64" y="142"/>
                  </a:cubicBezTo>
                  <a:cubicBezTo>
                    <a:pt x="53" y="153"/>
                    <a:pt x="34" y="156"/>
                    <a:pt x="21" y="150"/>
                  </a:cubicBezTo>
                  <a:cubicBezTo>
                    <a:pt x="6" y="143"/>
                    <a:pt x="0" y="119"/>
                    <a:pt x="13" y="106"/>
                  </a:cubicBezTo>
                  <a:cubicBezTo>
                    <a:pt x="44" y="73"/>
                    <a:pt x="76" y="41"/>
                    <a:pt x="109" y="9"/>
                  </a:cubicBezTo>
                  <a:cubicBezTo>
                    <a:pt x="118" y="0"/>
                    <a:pt x="130" y="0"/>
                    <a:pt x="141" y="6"/>
                  </a:cubicBezTo>
                  <a:cubicBezTo>
                    <a:pt x="153" y="12"/>
                    <a:pt x="159" y="21"/>
                    <a:pt x="159" y="3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1301DA0A-BAAB-4EBC-945F-DB1C7304E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8900" y="10125075"/>
              <a:ext cx="1216025" cy="1220788"/>
            </a:xfrm>
            <a:custGeom>
              <a:avLst/>
              <a:gdLst>
                <a:gd name="T0" fmla="*/ 322 w 323"/>
                <a:gd name="T1" fmla="*/ 275 h 324"/>
                <a:gd name="T2" fmla="*/ 285 w 323"/>
                <a:gd name="T3" fmla="*/ 320 h 324"/>
                <a:gd name="T4" fmla="*/ 259 w 323"/>
                <a:gd name="T5" fmla="*/ 290 h 324"/>
                <a:gd name="T6" fmla="*/ 249 w 323"/>
                <a:gd name="T7" fmla="*/ 225 h 324"/>
                <a:gd name="T8" fmla="*/ 38 w 323"/>
                <a:gd name="T9" fmla="*/ 64 h 324"/>
                <a:gd name="T10" fmla="*/ 3 w 323"/>
                <a:gd name="T11" fmla="*/ 27 h 324"/>
                <a:gd name="T12" fmla="*/ 37 w 323"/>
                <a:gd name="T13" fmla="*/ 1 h 324"/>
                <a:gd name="T14" fmla="*/ 283 w 323"/>
                <a:gd name="T15" fmla="*/ 143 h 324"/>
                <a:gd name="T16" fmla="*/ 322 w 323"/>
                <a:gd name="T17" fmla="*/ 275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" h="324">
                  <a:moveTo>
                    <a:pt x="322" y="275"/>
                  </a:moveTo>
                  <a:cubicBezTo>
                    <a:pt x="323" y="308"/>
                    <a:pt x="309" y="324"/>
                    <a:pt x="285" y="320"/>
                  </a:cubicBezTo>
                  <a:cubicBezTo>
                    <a:pt x="269" y="317"/>
                    <a:pt x="261" y="307"/>
                    <a:pt x="259" y="290"/>
                  </a:cubicBezTo>
                  <a:cubicBezTo>
                    <a:pt x="256" y="268"/>
                    <a:pt x="255" y="246"/>
                    <a:pt x="249" y="225"/>
                  </a:cubicBezTo>
                  <a:cubicBezTo>
                    <a:pt x="221" y="132"/>
                    <a:pt x="139" y="70"/>
                    <a:pt x="38" y="64"/>
                  </a:cubicBezTo>
                  <a:cubicBezTo>
                    <a:pt x="13" y="63"/>
                    <a:pt x="0" y="49"/>
                    <a:pt x="3" y="27"/>
                  </a:cubicBezTo>
                  <a:cubicBezTo>
                    <a:pt x="6" y="10"/>
                    <a:pt x="17" y="0"/>
                    <a:pt x="37" y="1"/>
                  </a:cubicBezTo>
                  <a:cubicBezTo>
                    <a:pt x="145" y="4"/>
                    <a:pt x="227" y="51"/>
                    <a:pt x="283" y="143"/>
                  </a:cubicBezTo>
                  <a:cubicBezTo>
                    <a:pt x="309" y="185"/>
                    <a:pt x="321" y="231"/>
                    <a:pt x="322" y="2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51ABE5-72AE-44FE-B5B5-53358A8ED11F}"/>
              </a:ext>
            </a:extLst>
          </p:cNvPr>
          <p:cNvGrpSpPr/>
          <p:nvPr/>
        </p:nvGrpSpPr>
        <p:grpSpPr>
          <a:xfrm>
            <a:off x="8657931" y="3578616"/>
            <a:ext cx="304394" cy="304728"/>
            <a:chOff x="1779588" y="8901113"/>
            <a:chExt cx="5781675" cy="5788025"/>
          </a:xfrm>
          <a:solidFill>
            <a:schemeClr val="bg1"/>
          </a:solidFill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C7A4EEF5-AD8B-4521-9C49-BAA0A2CD35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0113" y="9405938"/>
              <a:ext cx="4121150" cy="3617913"/>
            </a:xfrm>
            <a:custGeom>
              <a:avLst/>
              <a:gdLst>
                <a:gd name="T0" fmla="*/ 1085 w 1095"/>
                <a:gd name="T1" fmla="*/ 376 h 960"/>
                <a:gd name="T2" fmla="*/ 873 w 1095"/>
                <a:gd name="T3" fmla="*/ 644 h 960"/>
                <a:gd name="T4" fmla="*/ 802 w 1095"/>
                <a:gd name="T5" fmla="*/ 713 h 960"/>
                <a:gd name="T6" fmla="*/ 722 w 1095"/>
                <a:gd name="T7" fmla="*/ 789 h 960"/>
                <a:gd name="T8" fmla="*/ 642 w 1095"/>
                <a:gd name="T9" fmla="*/ 866 h 960"/>
                <a:gd name="T10" fmla="*/ 507 w 1095"/>
                <a:gd name="T11" fmla="*/ 917 h 960"/>
                <a:gd name="T12" fmla="*/ 104 w 1095"/>
                <a:gd name="T13" fmla="*/ 510 h 960"/>
                <a:gd name="T14" fmla="*/ 249 w 1095"/>
                <a:gd name="T15" fmla="*/ 30 h 960"/>
                <a:gd name="T16" fmla="*/ 501 w 1095"/>
                <a:gd name="T17" fmla="*/ 144 h 960"/>
                <a:gd name="T18" fmla="*/ 161 w 1095"/>
                <a:gd name="T19" fmla="*/ 124 h 960"/>
                <a:gd name="T20" fmla="*/ 478 w 1095"/>
                <a:gd name="T21" fmla="*/ 815 h 960"/>
                <a:gd name="T22" fmla="*/ 582 w 1095"/>
                <a:gd name="T23" fmla="*/ 881 h 960"/>
                <a:gd name="T24" fmla="*/ 277 w 1095"/>
                <a:gd name="T25" fmla="*/ 534 h 960"/>
                <a:gd name="T26" fmla="*/ 277 w 1095"/>
                <a:gd name="T27" fmla="*/ 489 h 960"/>
                <a:gd name="T28" fmla="*/ 315 w 1095"/>
                <a:gd name="T29" fmla="*/ 500 h 960"/>
                <a:gd name="T30" fmla="*/ 619 w 1095"/>
                <a:gd name="T31" fmla="*/ 807 h 960"/>
                <a:gd name="T32" fmla="*/ 659 w 1095"/>
                <a:gd name="T33" fmla="*/ 769 h 960"/>
                <a:gd name="T34" fmla="*/ 412 w 1095"/>
                <a:gd name="T35" fmla="*/ 520 h 960"/>
                <a:gd name="T36" fmla="*/ 327 w 1095"/>
                <a:gd name="T37" fmla="*/ 454 h 960"/>
                <a:gd name="T38" fmla="*/ 623 w 1095"/>
                <a:gd name="T39" fmla="*/ 95 h 960"/>
                <a:gd name="T40" fmla="*/ 1089 w 1095"/>
                <a:gd name="T41" fmla="*/ 251 h 960"/>
                <a:gd name="T42" fmla="*/ 1095 w 1095"/>
                <a:gd name="T43" fmla="*/ 322 h 960"/>
                <a:gd name="T44" fmla="*/ 858 w 1095"/>
                <a:gd name="T45" fmla="*/ 586 h 960"/>
                <a:gd name="T46" fmla="*/ 1043 w 1095"/>
                <a:gd name="T47" fmla="*/ 299 h 960"/>
                <a:gd name="T48" fmla="*/ 648 w 1095"/>
                <a:gd name="T49" fmla="*/ 141 h 960"/>
                <a:gd name="T50" fmla="*/ 379 w 1095"/>
                <a:gd name="T51" fmla="*/ 414 h 960"/>
                <a:gd name="T52" fmla="*/ 403 w 1095"/>
                <a:gd name="T53" fmla="*/ 456 h 960"/>
                <a:gd name="T54" fmla="*/ 597 w 1095"/>
                <a:gd name="T55" fmla="*/ 271 h 960"/>
                <a:gd name="T56" fmla="*/ 782 w 1095"/>
                <a:gd name="T57" fmla="*/ 313 h 960"/>
                <a:gd name="T58" fmla="*/ 870 w 1095"/>
                <a:gd name="T59" fmla="*/ 267 h 960"/>
                <a:gd name="T60" fmla="*/ 876 w 1095"/>
                <a:gd name="T61" fmla="*/ 313 h 960"/>
                <a:gd name="T62" fmla="*/ 625 w 1095"/>
                <a:gd name="T63" fmla="*/ 318 h 960"/>
                <a:gd name="T64" fmla="*/ 856 w 1095"/>
                <a:gd name="T65" fmla="*/ 587 h 960"/>
                <a:gd name="T66" fmla="*/ 458 w 1095"/>
                <a:gd name="T67" fmla="*/ 493 h 960"/>
                <a:gd name="T68" fmla="*/ 697 w 1095"/>
                <a:gd name="T69" fmla="*/ 733 h 960"/>
                <a:gd name="T70" fmla="*/ 736 w 1095"/>
                <a:gd name="T71" fmla="*/ 697 h 960"/>
                <a:gd name="T72" fmla="*/ 502 w 1095"/>
                <a:gd name="T73" fmla="*/ 460 h 960"/>
                <a:gd name="T74" fmla="*/ 454 w 1095"/>
                <a:gd name="T75" fmla="*/ 489 h 960"/>
                <a:gd name="T76" fmla="*/ 560 w 1095"/>
                <a:gd name="T77" fmla="*/ 446 h 960"/>
                <a:gd name="T78" fmla="*/ 791 w 1095"/>
                <a:gd name="T79" fmla="*/ 662 h 960"/>
                <a:gd name="T80" fmla="*/ 803 w 1095"/>
                <a:gd name="T81" fmla="*/ 612 h 960"/>
                <a:gd name="T82" fmla="*/ 568 w 1095"/>
                <a:gd name="T83" fmla="*/ 377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5" h="960">
                  <a:moveTo>
                    <a:pt x="1095" y="322"/>
                  </a:moveTo>
                  <a:cubicBezTo>
                    <a:pt x="1092" y="340"/>
                    <a:pt x="1089" y="358"/>
                    <a:pt x="1085" y="376"/>
                  </a:cubicBezTo>
                  <a:cubicBezTo>
                    <a:pt x="1072" y="426"/>
                    <a:pt x="1046" y="469"/>
                    <a:pt x="1010" y="506"/>
                  </a:cubicBezTo>
                  <a:cubicBezTo>
                    <a:pt x="964" y="552"/>
                    <a:pt x="918" y="598"/>
                    <a:pt x="873" y="644"/>
                  </a:cubicBezTo>
                  <a:cubicBezTo>
                    <a:pt x="868" y="649"/>
                    <a:pt x="864" y="655"/>
                    <a:pt x="861" y="661"/>
                  </a:cubicBezTo>
                  <a:cubicBezTo>
                    <a:pt x="850" y="689"/>
                    <a:pt x="831" y="706"/>
                    <a:pt x="802" y="713"/>
                  </a:cubicBezTo>
                  <a:cubicBezTo>
                    <a:pt x="797" y="714"/>
                    <a:pt x="791" y="719"/>
                    <a:pt x="790" y="723"/>
                  </a:cubicBezTo>
                  <a:cubicBezTo>
                    <a:pt x="782" y="760"/>
                    <a:pt x="760" y="782"/>
                    <a:pt x="722" y="789"/>
                  </a:cubicBezTo>
                  <a:cubicBezTo>
                    <a:pt x="720" y="790"/>
                    <a:pt x="719" y="790"/>
                    <a:pt x="716" y="791"/>
                  </a:cubicBezTo>
                  <a:cubicBezTo>
                    <a:pt x="710" y="834"/>
                    <a:pt x="686" y="859"/>
                    <a:pt x="642" y="866"/>
                  </a:cubicBezTo>
                  <a:cubicBezTo>
                    <a:pt x="641" y="872"/>
                    <a:pt x="640" y="878"/>
                    <a:pt x="638" y="884"/>
                  </a:cubicBezTo>
                  <a:cubicBezTo>
                    <a:pt x="621" y="942"/>
                    <a:pt x="550" y="960"/>
                    <a:pt x="507" y="917"/>
                  </a:cubicBezTo>
                  <a:cubicBezTo>
                    <a:pt x="452" y="863"/>
                    <a:pt x="398" y="808"/>
                    <a:pt x="344" y="753"/>
                  </a:cubicBezTo>
                  <a:cubicBezTo>
                    <a:pt x="264" y="672"/>
                    <a:pt x="183" y="592"/>
                    <a:pt x="104" y="510"/>
                  </a:cubicBezTo>
                  <a:cubicBezTo>
                    <a:pt x="26" y="430"/>
                    <a:pt x="0" y="334"/>
                    <a:pt x="32" y="227"/>
                  </a:cubicBezTo>
                  <a:cubicBezTo>
                    <a:pt x="64" y="120"/>
                    <a:pt x="139" y="52"/>
                    <a:pt x="249" y="30"/>
                  </a:cubicBezTo>
                  <a:cubicBezTo>
                    <a:pt x="343" y="12"/>
                    <a:pt x="425" y="38"/>
                    <a:pt x="495" y="103"/>
                  </a:cubicBezTo>
                  <a:cubicBezTo>
                    <a:pt x="510" y="117"/>
                    <a:pt x="512" y="132"/>
                    <a:pt x="501" y="144"/>
                  </a:cubicBezTo>
                  <a:cubicBezTo>
                    <a:pt x="490" y="155"/>
                    <a:pt x="475" y="154"/>
                    <a:pt x="460" y="140"/>
                  </a:cubicBezTo>
                  <a:cubicBezTo>
                    <a:pt x="374" y="61"/>
                    <a:pt x="250" y="54"/>
                    <a:pt x="161" y="124"/>
                  </a:cubicBezTo>
                  <a:cubicBezTo>
                    <a:pt x="51" y="210"/>
                    <a:pt x="39" y="371"/>
                    <a:pt x="138" y="472"/>
                  </a:cubicBezTo>
                  <a:cubicBezTo>
                    <a:pt x="251" y="587"/>
                    <a:pt x="364" y="701"/>
                    <a:pt x="478" y="815"/>
                  </a:cubicBezTo>
                  <a:cubicBezTo>
                    <a:pt x="499" y="836"/>
                    <a:pt x="519" y="857"/>
                    <a:pt x="540" y="878"/>
                  </a:cubicBezTo>
                  <a:cubicBezTo>
                    <a:pt x="554" y="892"/>
                    <a:pt x="571" y="893"/>
                    <a:pt x="582" y="881"/>
                  </a:cubicBezTo>
                  <a:cubicBezTo>
                    <a:pt x="594" y="869"/>
                    <a:pt x="593" y="853"/>
                    <a:pt x="579" y="839"/>
                  </a:cubicBezTo>
                  <a:cubicBezTo>
                    <a:pt x="478" y="737"/>
                    <a:pt x="377" y="636"/>
                    <a:pt x="277" y="534"/>
                  </a:cubicBezTo>
                  <a:cubicBezTo>
                    <a:pt x="271" y="528"/>
                    <a:pt x="265" y="519"/>
                    <a:pt x="265" y="512"/>
                  </a:cubicBezTo>
                  <a:cubicBezTo>
                    <a:pt x="264" y="504"/>
                    <a:pt x="270" y="493"/>
                    <a:pt x="277" y="489"/>
                  </a:cubicBezTo>
                  <a:cubicBezTo>
                    <a:pt x="283" y="485"/>
                    <a:pt x="294" y="487"/>
                    <a:pt x="303" y="489"/>
                  </a:cubicBezTo>
                  <a:cubicBezTo>
                    <a:pt x="307" y="490"/>
                    <a:pt x="311" y="496"/>
                    <a:pt x="315" y="500"/>
                  </a:cubicBezTo>
                  <a:cubicBezTo>
                    <a:pt x="413" y="599"/>
                    <a:pt x="511" y="698"/>
                    <a:pt x="609" y="797"/>
                  </a:cubicBezTo>
                  <a:cubicBezTo>
                    <a:pt x="613" y="800"/>
                    <a:pt x="616" y="804"/>
                    <a:pt x="619" y="807"/>
                  </a:cubicBezTo>
                  <a:cubicBezTo>
                    <a:pt x="631" y="817"/>
                    <a:pt x="645" y="817"/>
                    <a:pt x="656" y="807"/>
                  </a:cubicBezTo>
                  <a:cubicBezTo>
                    <a:pt x="667" y="797"/>
                    <a:pt x="668" y="781"/>
                    <a:pt x="659" y="769"/>
                  </a:cubicBezTo>
                  <a:cubicBezTo>
                    <a:pt x="656" y="766"/>
                    <a:pt x="653" y="763"/>
                    <a:pt x="650" y="760"/>
                  </a:cubicBezTo>
                  <a:cubicBezTo>
                    <a:pt x="571" y="680"/>
                    <a:pt x="492" y="600"/>
                    <a:pt x="412" y="520"/>
                  </a:cubicBezTo>
                  <a:cubicBezTo>
                    <a:pt x="406" y="514"/>
                    <a:pt x="397" y="509"/>
                    <a:pt x="388" y="507"/>
                  </a:cubicBezTo>
                  <a:cubicBezTo>
                    <a:pt x="358" y="500"/>
                    <a:pt x="336" y="483"/>
                    <a:pt x="327" y="454"/>
                  </a:cubicBezTo>
                  <a:cubicBezTo>
                    <a:pt x="318" y="424"/>
                    <a:pt x="323" y="397"/>
                    <a:pt x="345" y="375"/>
                  </a:cubicBezTo>
                  <a:cubicBezTo>
                    <a:pt x="437" y="281"/>
                    <a:pt x="528" y="186"/>
                    <a:pt x="623" y="95"/>
                  </a:cubicBezTo>
                  <a:cubicBezTo>
                    <a:pt x="702" y="20"/>
                    <a:pt x="798" y="0"/>
                    <a:pt x="901" y="34"/>
                  </a:cubicBezTo>
                  <a:cubicBezTo>
                    <a:pt x="1004" y="69"/>
                    <a:pt x="1066" y="144"/>
                    <a:pt x="1089" y="251"/>
                  </a:cubicBezTo>
                  <a:cubicBezTo>
                    <a:pt x="1091" y="261"/>
                    <a:pt x="1093" y="272"/>
                    <a:pt x="1095" y="283"/>
                  </a:cubicBezTo>
                  <a:cubicBezTo>
                    <a:pt x="1095" y="296"/>
                    <a:pt x="1095" y="309"/>
                    <a:pt x="1095" y="322"/>
                  </a:cubicBezTo>
                  <a:close/>
                  <a:moveTo>
                    <a:pt x="856" y="587"/>
                  </a:moveTo>
                  <a:cubicBezTo>
                    <a:pt x="855" y="588"/>
                    <a:pt x="856" y="588"/>
                    <a:pt x="858" y="586"/>
                  </a:cubicBezTo>
                  <a:cubicBezTo>
                    <a:pt x="899" y="545"/>
                    <a:pt x="941" y="504"/>
                    <a:pt x="981" y="461"/>
                  </a:cubicBezTo>
                  <a:cubicBezTo>
                    <a:pt x="1024" y="416"/>
                    <a:pt x="1044" y="361"/>
                    <a:pt x="1043" y="299"/>
                  </a:cubicBezTo>
                  <a:cubicBezTo>
                    <a:pt x="1041" y="205"/>
                    <a:pt x="983" y="119"/>
                    <a:pt x="896" y="87"/>
                  </a:cubicBezTo>
                  <a:cubicBezTo>
                    <a:pt x="802" y="52"/>
                    <a:pt x="719" y="71"/>
                    <a:pt x="648" y="141"/>
                  </a:cubicBezTo>
                  <a:cubicBezTo>
                    <a:pt x="561" y="228"/>
                    <a:pt x="475" y="316"/>
                    <a:pt x="388" y="403"/>
                  </a:cubicBezTo>
                  <a:cubicBezTo>
                    <a:pt x="385" y="407"/>
                    <a:pt x="379" y="410"/>
                    <a:pt x="379" y="414"/>
                  </a:cubicBezTo>
                  <a:cubicBezTo>
                    <a:pt x="377" y="424"/>
                    <a:pt x="375" y="435"/>
                    <a:pt x="379" y="442"/>
                  </a:cubicBezTo>
                  <a:cubicBezTo>
                    <a:pt x="383" y="449"/>
                    <a:pt x="395" y="455"/>
                    <a:pt x="403" y="456"/>
                  </a:cubicBezTo>
                  <a:cubicBezTo>
                    <a:pt x="411" y="456"/>
                    <a:pt x="420" y="449"/>
                    <a:pt x="426" y="443"/>
                  </a:cubicBezTo>
                  <a:cubicBezTo>
                    <a:pt x="483" y="386"/>
                    <a:pt x="540" y="328"/>
                    <a:pt x="597" y="271"/>
                  </a:cubicBezTo>
                  <a:cubicBezTo>
                    <a:pt x="621" y="246"/>
                    <a:pt x="628" y="247"/>
                    <a:pt x="653" y="270"/>
                  </a:cubicBezTo>
                  <a:cubicBezTo>
                    <a:pt x="689" y="304"/>
                    <a:pt x="730" y="327"/>
                    <a:pt x="782" y="313"/>
                  </a:cubicBezTo>
                  <a:cubicBezTo>
                    <a:pt x="805" y="306"/>
                    <a:pt x="825" y="293"/>
                    <a:pt x="842" y="275"/>
                  </a:cubicBezTo>
                  <a:cubicBezTo>
                    <a:pt x="850" y="267"/>
                    <a:pt x="860" y="261"/>
                    <a:pt x="870" y="267"/>
                  </a:cubicBezTo>
                  <a:cubicBezTo>
                    <a:pt x="877" y="271"/>
                    <a:pt x="886" y="280"/>
                    <a:pt x="887" y="287"/>
                  </a:cubicBezTo>
                  <a:cubicBezTo>
                    <a:pt x="887" y="296"/>
                    <a:pt x="882" y="307"/>
                    <a:pt x="876" y="313"/>
                  </a:cubicBezTo>
                  <a:cubicBezTo>
                    <a:pt x="828" y="364"/>
                    <a:pt x="753" y="388"/>
                    <a:pt x="677" y="350"/>
                  </a:cubicBezTo>
                  <a:cubicBezTo>
                    <a:pt x="659" y="341"/>
                    <a:pt x="642" y="328"/>
                    <a:pt x="625" y="318"/>
                  </a:cubicBezTo>
                  <a:cubicBezTo>
                    <a:pt x="619" y="324"/>
                    <a:pt x="611" y="331"/>
                    <a:pt x="601" y="340"/>
                  </a:cubicBezTo>
                  <a:cubicBezTo>
                    <a:pt x="686" y="422"/>
                    <a:pt x="771" y="504"/>
                    <a:pt x="856" y="587"/>
                  </a:cubicBezTo>
                  <a:close/>
                  <a:moveTo>
                    <a:pt x="454" y="489"/>
                  </a:moveTo>
                  <a:cubicBezTo>
                    <a:pt x="455" y="490"/>
                    <a:pt x="457" y="492"/>
                    <a:pt x="458" y="493"/>
                  </a:cubicBezTo>
                  <a:cubicBezTo>
                    <a:pt x="535" y="571"/>
                    <a:pt x="612" y="649"/>
                    <a:pt x="689" y="726"/>
                  </a:cubicBezTo>
                  <a:cubicBezTo>
                    <a:pt x="691" y="729"/>
                    <a:pt x="694" y="731"/>
                    <a:pt x="697" y="733"/>
                  </a:cubicBezTo>
                  <a:cubicBezTo>
                    <a:pt x="708" y="741"/>
                    <a:pt x="721" y="740"/>
                    <a:pt x="731" y="731"/>
                  </a:cubicBezTo>
                  <a:cubicBezTo>
                    <a:pt x="740" y="723"/>
                    <a:pt x="742" y="708"/>
                    <a:pt x="736" y="697"/>
                  </a:cubicBezTo>
                  <a:cubicBezTo>
                    <a:pt x="733" y="692"/>
                    <a:pt x="729" y="688"/>
                    <a:pt x="725" y="684"/>
                  </a:cubicBezTo>
                  <a:cubicBezTo>
                    <a:pt x="651" y="610"/>
                    <a:pt x="577" y="535"/>
                    <a:pt x="502" y="460"/>
                  </a:cubicBezTo>
                  <a:cubicBezTo>
                    <a:pt x="499" y="456"/>
                    <a:pt x="496" y="453"/>
                    <a:pt x="493" y="451"/>
                  </a:cubicBezTo>
                  <a:cubicBezTo>
                    <a:pt x="479" y="464"/>
                    <a:pt x="466" y="476"/>
                    <a:pt x="454" y="489"/>
                  </a:cubicBezTo>
                  <a:close/>
                  <a:moveTo>
                    <a:pt x="527" y="415"/>
                  </a:moveTo>
                  <a:cubicBezTo>
                    <a:pt x="538" y="425"/>
                    <a:pt x="550" y="435"/>
                    <a:pt x="560" y="446"/>
                  </a:cubicBezTo>
                  <a:cubicBezTo>
                    <a:pt x="628" y="514"/>
                    <a:pt x="695" y="582"/>
                    <a:pt x="763" y="649"/>
                  </a:cubicBezTo>
                  <a:cubicBezTo>
                    <a:pt x="770" y="656"/>
                    <a:pt x="782" y="662"/>
                    <a:pt x="791" y="662"/>
                  </a:cubicBezTo>
                  <a:cubicBezTo>
                    <a:pt x="799" y="661"/>
                    <a:pt x="808" y="652"/>
                    <a:pt x="812" y="644"/>
                  </a:cubicBezTo>
                  <a:cubicBezTo>
                    <a:pt x="818" y="632"/>
                    <a:pt x="812" y="621"/>
                    <a:pt x="803" y="612"/>
                  </a:cubicBezTo>
                  <a:cubicBezTo>
                    <a:pt x="726" y="535"/>
                    <a:pt x="650" y="458"/>
                    <a:pt x="573" y="380"/>
                  </a:cubicBezTo>
                  <a:cubicBezTo>
                    <a:pt x="571" y="378"/>
                    <a:pt x="569" y="377"/>
                    <a:pt x="568" y="377"/>
                  </a:cubicBezTo>
                  <a:cubicBezTo>
                    <a:pt x="554" y="389"/>
                    <a:pt x="542" y="401"/>
                    <a:pt x="527" y="4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2EE79839-FA2F-4C96-BB2B-093617E4C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588" y="8901113"/>
              <a:ext cx="4814888" cy="5788025"/>
            </a:xfrm>
            <a:custGeom>
              <a:avLst/>
              <a:gdLst>
                <a:gd name="T0" fmla="*/ 931 w 1279"/>
                <a:gd name="T1" fmla="*/ 15 h 1536"/>
                <a:gd name="T2" fmla="*/ 1097 w 1279"/>
                <a:gd name="T3" fmla="*/ 110 h 1536"/>
                <a:gd name="T4" fmla="*/ 796 w 1279"/>
                <a:gd name="T5" fmla="*/ 52 h 1536"/>
                <a:gd name="T6" fmla="*/ 202 w 1279"/>
                <a:gd name="T7" fmla="*/ 370 h 1536"/>
                <a:gd name="T8" fmla="*/ 154 w 1279"/>
                <a:gd name="T9" fmla="*/ 566 h 1536"/>
                <a:gd name="T10" fmla="*/ 180 w 1279"/>
                <a:gd name="T11" fmla="*/ 699 h 1536"/>
                <a:gd name="T12" fmla="*/ 49 w 1279"/>
                <a:gd name="T13" fmla="*/ 902 h 1536"/>
                <a:gd name="T14" fmla="*/ 105 w 1279"/>
                <a:gd name="T15" fmla="*/ 937 h 1536"/>
                <a:gd name="T16" fmla="*/ 122 w 1279"/>
                <a:gd name="T17" fmla="*/ 1074 h 1536"/>
                <a:gd name="T18" fmla="*/ 155 w 1279"/>
                <a:gd name="T19" fmla="*/ 1138 h 1536"/>
                <a:gd name="T20" fmla="*/ 151 w 1279"/>
                <a:gd name="T21" fmla="*/ 1152 h 1536"/>
                <a:gd name="T22" fmla="*/ 201 w 1279"/>
                <a:gd name="T23" fmla="*/ 1322 h 1536"/>
                <a:gd name="T24" fmla="*/ 578 w 1279"/>
                <a:gd name="T25" fmla="*/ 1252 h 1536"/>
                <a:gd name="T26" fmla="*/ 709 w 1279"/>
                <a:gd name="T27" fmla="*/ 1150 h 1536"/>
                <a:gd name="T28" fmla="*/ 759 w 1279"/>
                <a:gd name="T29" fmla="*/ 1152 h 1536"/>
                <a:gd name="T30" fmla="*/ 619 w 1279"/>
                <a:gd name="T31" fmla="*/ 1293 h 1536"/>
                <a:gd name="T32" fmla="*/ 567 w 1279"/>
                <a:gd name="T33" fmla="*/ 1359 h 1536"/>
                <a:gd name="T34" fmla="*/ 636 w 1279"/>
                <a:gd name="T35" fmla="*/ 1485 h 1536"/>
                <a:gd name="T36" fmla="*/ 1202 w 1279"/>
                <a:gd name="T37" fmla="*/ 1482 h 1536"/>
                <a:gd name="T38" fmla="*/ 1125 w 1279"/>
                <a:gd name="T39" fmla="*/ 1242 h 1536"/>
                <a:gd name="T40" fmla="*/ 1147 w 1279"/>
                <a:gd name="T41" fmla="*/ 1050 h 1536"/>
                <a:gd name="T42" fmla="*/ 1206 w 1279"/>
                <a:gd name="T43" fmla="*/ 1364 h 1536"/>
                <a:gd name="T44" fmla="*/ 1270 w 1279"/>
                <a:gd name="T45" fmla="*/ 1495 h 1536"/>
                <a:gd name="T46" fmla="*/ 1158 w 1279"/>
                <a:gd name="T47" fmla="*/ 1534 h 1536"/>
                <a:gd name="T48" fmla="*/ 600 w 1279"/>
                <a:gd name="T49" fmla="*/ 1536 h 1536"/>
                <a:gd name="T50" fmla="*/ 543 w 1279"/>
                <a:gd name="T51" fmla="*/ 1417 h 1536"/>
                <a:gd name="T52" fmla="*/ 467 w 1279"/>
                <a:gd name="T53" fmla="*/ 1345 h 1536"/>
                <a:gd name="T54" fmla="*/ 160 w 1279"/>
                <a:gd name="T55" fmla="*/ 1355 h 1536"/>
                <a:gd name="T56" fmla="*/ 118 w 1279"/>
                <a:gd name="T57" fmla="*/ 1191 h 1536"/>
                <a:gd name="T58" fmla="*/ 91 w 1279"/>
                <a:gd name="T59" fmla="*/ 1114 h 1536"/>
                <a:gd name="T60" fmla="*/ 84 w 1279"/>
                <a:gd name="T61" fmla="*/ 1037 h 1536"/>
                <a:gd name="T62" fmla="*/ 0 w 1279"/>
                <a:gd name="T63" fmla="*/ 912 h 1536"/>
                <a:gd name="T64" fmla="*/ 36 w 1279"/>
                <a:gd name="T65" fmla="*/ 833 h 1536"/>
                <a:gd name="T66" fmla="*/ 127 w 1279"/>
                <a:gd name="T67" fmla="*/ 612 h 1536"/>
                <a:gd name="T68" fmla="*/ 140 w 1279"/>
                <a:gd name="T69" fmla="*/ 401 h 1536"/>
                <a:gd name="T70" fmla="*/ 447 w 1279"/>
                <a:gd name="T71" fmla="*/ 54 h 1536"/>
                <a:gd name="T72" fmla="*/ 759 w 1279"/>
                <a:gd name="T73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9" h="1536">
                  <a:moveTo>
                    <a:pt x="843" y="0"/>
                  </a:moveTo>
                  <a:cubicBezTo>
                    <a:pt x="873" y="5"/>
                    <a:pt x="902" y="9"/>
                    <a:pt x="931" y="15"/>
                  </a:cubicBezTo>
                  <a:cubicBezTo>
                    <a:pt x="985" y="27"/>
                    <a:pt x="1035" y="47"/>
                    <a:pt x="1083" y="73"/>
                  </a:cubicBezTo>
                  <a:cubicBezTo>
                    <a:pt x="1100" y="82"/>
                    <a:pt x="1105" y="97"/>
                    <a:pt x="1097" y="110"/>
                  </a:cubicBezTo>
                  <a:cubicBezTo>
                    <a:pt x="1090" y="124"/>
                    <a:pt x="1075" y="127"/>
                    <a:pt x="1058" y="118"/>
                  </a:cubicBezTo>
                  <a:cubicBezTo>
                    <a:pt x="976" y="73"/>
                    <a:pt x="889" y="49"/>
                    <a:pt x="796" y="52"/>
                  </a:cubicBezTo>
                  <a:cubicBezTo>
                    <a:pt x="679" y="55"/>
                    <a:pt x="565" y="73"/>
                    <a:pt x="453" y="107"/>
                  </a:cubicBezTo>
                  <a:cubicBezTo>
                    <a:pt x="320" y="146"/>
                    <a:pt x="241" y="241"/>
                    <a:pt x="202" y="370"/>
                  </a:cubicBezTo>
                  <a:cubicBezTo>
                    <a:pt x="186" y="425"/>
                    <a:pt x="172" y="481"/>
                    <a:pt x="147" y="533"/>
                  </a:cubicBezTo>
                  <a:cubicBezTo>
                    <a:pt x="141" y="545"/>
                    <a:pt x="143" y="557"/>
                    <a:pt x="154" y="566"/>
                  </a:cubicBezTo>
                  <a:cubicBezTo>
                    <a:pt x="155" y="568"/>
                    <a:pt x="157" y="569"/>
                    <a:pt x="158" y="570"/>
                  </a:cubicBezTo>
                  <a:cubicBezTo>
                    <a:pt x="210" y="621"/>
                    <a:pt x="213" y="635"/>
                    <a:pt x="180" y="699"/>
                  </a:cubicBezTo>
                  <a:cubicBezTo>
                    <a:pt x="149" y="760"/>
                    <a:pt x="112" y="817"/>
                    <a:pt x="71" y="871"/>
                  </a:cubicBezTo>
                  <a:cubicBezTo>
                    <a:pt x="63" y="880"/>
                    <a:pt x="57" y="891"/>
                    <a:pt x="49" y="902"/>
                  </a:cubicBezTo>
                  <a:cubicBezTo>
                    <a:pt x="61" y="910"/>
                    <a:pt x="70" y="917"/>
                    <a:pt x="80" y="923"/>
                  </a:cubicBezTo>
                  <a:cubicBezTo>
                    <a:pt x="88" y="928"/>
                    <a:pt x="97" y="932"/>
                    <a:pt x="105" y="937"/>
                  </a:cubicBezTo>
                  <a:cubicBezTo>
                    <a:pt x="146" y="960"/>
                    <a:pt x="158" y="998"/>
                    <a:pt x="139" y="1042"/>
                  </a:cubicBezTo>
                  <a:cubicBezTo>
                    <a:pt x="134" y="1052"/>
                    <a:pt x="128" y="1062"/>
                    <a:pt x="122" y="1074"/>
                  </a:cubicBezTo>
                  <a:cubicBezTo>
                    <a:pt x="130" y="1080"/>
                    <a:pt x="138" y="1086"/>
                    <a:pt x="146" y="1093"/>
                  </a:cubicBezTo>
                  <a:cubicBezTo>
                    <a:pt x="166" y="1108"/>
                    <a:pt x="168" y="1118"/>
                    <a:pt x="155" y="1138"/>
                  </a:cubicBezTo>
                  <a:cubicBezTo>
                    <a:pt x="153" y="1142"/>
                    <a:pt x="151" y="1145"/>
                    <a:pt x="149" y="1148"/>
                  </a:cubicBezTo>
                  <a:cubicBezTo>
                    <a:pt x="150" y="1150"/>
                    <a:pt x="151" y="1151"/>
                    <a:pt x="151" y="1152"/>
                  </a:cubicBezTo>
                  <a:cubicBezTo>
                    <a:pt x="198" y="1179"/>
                    <a:pt x="210" y="1205"/>
                    <a:pt x="198" y="1259"/>
                  </a:cubicBezTo>
                  <a:cubicBezTo>
                    <a:pt x="193" y="1280"/>
                    <a:pt x="194" y="1301"/>
                    <a:pt x="201" y="1322"/>
                  </a:cubicBezTo>
                  <a:cubicBezTo>
                    <a:pt x="210" y="1348"/>
                    <a:pt x="232" y="1360"/>
                    <a:pt x="259" y="1354"/>
                  </a:cubicBezTo>
                  <a:cubicBezTo>
                    <a:pt x="368" y="1328"/>
                    <a:pt x="473" y="1290"/>
                    <a:pt x="578" y="1252"/>
                  </a:cubicBezTo>
                  <a:cubicBezTo>
                    <a:pt x="609" y="1241"/>
                    <a:pt x="639" y="1228"/>
                    <a:pt x="668" y="1212"/>
                  </a:cubicBezTo>
                  <a:cubicBezTo>
                    <a:pt x="692" y="1199"/>
                    <a:pt x="708" y="1179"/>
                    <a:pt x="709" y="1150"/>
                  </a:cubicBezTo>
                  <a:cubicBezTo>
                    <a:pt x="709" y="1136"/>
                    <a:pt x="722" y="1127"/>
                    <a:pt x="736" y="1128"/>
                  </a:cubicBezTo>
                  <a:cubicBezTo>
                    <a:pt x="749" y="1129"/>
                    <a:pt x="759" y="1138"/>
                    <a:pt x="759" y="1152"/>
                  </a:cubicBezTo>
                  <a:cubicBezTo>
                    <a:pt x="760" y="1184"/>
                    <a:pt x="747" y="1210"/>
                    <a:pt x="726" y="1231"/>
                  </a:cubicBezTo>
                  <a:cubicBezTo>
                    <a:pt x="696" y="1261"/>
                    <a:pt x="658" y="1279"/>
                    <a:pt x="619" y="1293"/>
                  </a:cubicBezTo>
                  <a:cubicBezTo>
                    <a:pt x="592" y="1302"/>
                    <a:pt x="565" y="1311"/>
                    <a:pt x="538" y="1321"/>
                  </a:cubicBezTo>
                  <a:cubicBezTo>
                    <a:pt x="548" y="1334"/>
                    <a:pt x="558" y="1346"/>
                    <a:pt x="567" y="1359"/>
                  </a:cubicBezTo>
                  <a:cubicBezTo>
                    <a:pt x="592" y="1394"/>
                    <a:pt x="611" y="1433"/>
                    <a:pt x="623" y="1474"/>
                  </a:cubicBezTo>
                  <a:cubicBezTo>
                    <a:pt x="626" y="1481"/>
                    <a:pt x="628" y="1485"/>
                    <a:pt x="636" y="1485"/>
                  </a:cubicBezTo>
                  <a:cubicBezTo>
                    <a:pt x="824" y="1484"/>
                    <a:pt x="1011" y="1483"/>
                    <a:pt x="1199" y="1482"/>
                  </a:cubicBezTo>
                  <a:cubicBezTo>
                    <a:pt x="1200" y="1482"/>
                    <a:pt x="1201" y="1482"/>
                    <a:pt x="1202" y="1482"/>
                  </a:cubicBezTo>
                  <a:cubicBezTo>
                    <a:pt x="1202" y="1480"/>
                    <a:pt x="1202" y="1478"/>
                    <a:pt x="1201" y="1476"/>
                  </a:cubicBezTo>
                  <a:cubicBezTo>
                    <a:pt x="1156" y="1404"/>
                    <a:pt x="1138" y="1324"/>
                    <a:pt x="1125" y="1242"/>
                  </a:cubicBezTo>
                  <a:cubicBezTo>
                    <a:pt x="1116" y="1188"/>
                    <a:pt x="1114" y="1133"/>
                    <a:pt x="1122" y="1079"/>
                  </a:cubicBezTo>
                  <a:cubicBezTo>
                    <a:pt x="1125" y="1060"/>
                    <a:pt x="1133" y="1051"/>
                    <a:pt x="1147" y="1050"/>
                  </a:cubicBezTo>
                  <a:cubicBezTo>
                    <a:pt x="1164" y="1048"/>
                    <a:pt x="1176" y="1061"/>
                    <a:pt x="1174" y="1081"/>
                  </a:cubicBezTo>
                  <a:cubicBezTo>
                    <a:pt x="1160" y="1178"/>
                    <a:pt x="1177" y="1272"/>
                    <a:pt x="1206" y="1364"/>
                  </a:cubicBezTo>
                  <a:cubicBezTo>
                    <a:pt x="1217" y="1397"/>
                    <a:pt x="1236" y="1428"/>
                    <a:pt x="1252" y="1459"/>
                  </a:cubicBezTo>
                  <a:cubicBezTo>
                    <a:pt x="1258" y="1471"/>
                    <a:pt x="1265" y="1483"/>
                    <a:pt x="1270" y="1495"/>
                  </a:cubicBezTo>
                  <a:cubicBezTo>
                    <a:pt x="1279" y="1517"/>
                    <a:pt x="1268" y="1533"/>
                    <a:pt x="1245" y="1534"/>
                  </a:cubicBezTo>
                  <a:cubicBezTo>
                    <a:pt x="1216" y="1534"/>
                    <a:pt x="1187" y="1534"/>
                    <a:pt x="1158" y="1534"/>
                  </a:cubicBezTo>
                  <a:cubicBezTo>
                    <a:pt x="1156" y="1534"/>
                    <a:pt x="1154" y="1535"/>
                    <a:pt x="1152" y="1536"/>
                  </a:cubicBezTo>
                  <a:cubicBezTo>
                    <a:pt x="968" y="1536"/>
                    <a:pt x="784" y="1536"/>
                    <a:pt x="600" y="1536"/>
                  </a:cubicBezTo>
                  <a:cubicBezTo>
                    <a:pt x="594" y="1527"/>
                    <a:pt x="585" y="1519"/>
                    <a:pt x="581" y="1509"/>
                  </a:cubicBezTo>
                  <a:cubicBezTo>
                    <a:pt x="568" y="1479"/>
                    <a:pt x="558" y="1446"/>
                    <a:pt x="543" y="1417"/>
                  </a:cubicBezTo>
                  <a:cubicBezTo>
                    <a:pt x="529" y="1392"/>
                    <a:pt x="509" y="1372"/>
                    <a:pt x="491" y="1350"/>
                  </a:cubicBezTo>
                  <a:cubicBezTo>
                    <a:pt x="485" y="1342"/>
                    <a:pt x="477" y="1342"/>
                    <a:pt x="467" y="1345"/>
                  </a:cubicBezTo>
                  <a:cubicBezTo>
                    <a:pt x="400" y="1365"/>
                    <a:pt x="333" y="1386"/>
                    <a:pt x="266" y="1405"/>
                  </a:cubicBezTo>
                  <a:cubicBezTo>
                    <a:pt x="223" y="1416"/>
                    <a:pt x="179" y="1395"/>
                    <a:pt x="160" y="1355"/>
                  </a:cubicBezTo>
                  <a:cubicBezTo>
                    <a:pt x="145" y="1324"/>
                    <a:pt x="140" y="1291"/>
                    <a:pt x="147" y="1257"/>
                  </a:cubicBezTo>
                  <a:cubicBezTo>
                    <a:pt x="155" y="1215"/>
                    <a:pt x="155" y="1215"/>
                    <a:pt x="118" y="1191"/>
                  </a:cubicBezTo>
                  <a:cubicBezTo>
                    <a:pt x="96" y="1178"/>
                    <a:pt x="89" y="1162"/>
                    <a:pt x="98" y="1138"/>
                  </a:cubicBezTo>
                  <a:cubicBezTo>
                    <a:pt x="102" y="1126"/>
                    <a:pt x="100" y="1121"/>
                    <a:pt x="91" y="1114"/>
                  </a:cubicBezTo>
                  <a:cubicBezTo>
                    <a:pt x="63" y="1093"/>
                    <a:pt x="61" y="1079"/>
                    <a:pt x="77" y="1048"/>
                  </a:cubicBezTo>
                  <a:cubicBezTo>
                    <a:pt x="79" y="1044"/>
                    <a:pt x="81" y="1041"/>
                    <a:pt x="84" y="1037"/>
                  </a:cubicBezTo>
                  <a:cubicBezTo>
                    <a:pt x="104" y="999"/>
                    <a:pt x="102" y="992"/>
                    <a:pt x="65" y="973"/>
                  </a:cubicBezTo>
                  <a:cubicBezTo>
                    <a:pt x="37" y="959"/>
                    <a:pt x="12" y="943"/>
                    <a:pt x="0" y="912"/>
                  </a:cubicBezTo>
                  <a:cubicBezTo>
                    <a:pt x="0" y="905"/>
                    <a:pt x="0" y="898"/>
                    <a:pt x="0" y="891"/>
                  </a:cubicBezTo>
                  <a:cubicBezTo>
                    <a:pt x="12" y="872"/>
                    <a:pt x="22" y="851"/>
                    <a:pt x="36" y="833"/>
                  </a:cubicBezTo>
                  <a:cubicBezTo>
                    <a:pt x="75" y="781"/>
                    <a:pt x="110" y="726"/>
                    <a:pt x="138" y="668"/>
                  </a:cubicBezTo>
                  <a:cubicBezTo>
                    <a:pt x="154" y="635"/>
                    <a:pt x="154" y="635"/>
                    <a:pt x="127" y="612"/>
                  </a:cubicBezTo>
                  <a:cubicBezTo>
                    <a:pt x="91" y="581"/>
                    <a:pt x="85" y="553"/>
                    <a:pt x="102" y="508"/>
                  </a:cubicBezTo>
                  <a:cubicBezTo>
                    <a:pt x="115" y="472"/>
                    <a:pt x="128" y="437"/>
                    <a:pt x="140" y="401"/>
                  </a:cubicBezTo>
                  <a:cubicBezTo>
                    <a:pt x="147" y="382"/>
                    <a:pt x="150" y="361"/>
                    <a:pt x="157" y="342"/>
                  </a:cubicBezTo>
                  <a:cubicBezTo>
                    <a:pt x="206" y="198"/>
                    <a:pt x="298" y="97"/>
                    <a:pt x="447" y="54"/>
                  </a:cubicBezTo>
                  <a:cubicBezTo>
                    <a:pt x="524" y="33"/>
                    <a:pt x="603" y="19"/>
                    <a:pt x="682" y="9"/>
                  </a:cubicBezTo>
                  <a:cubicBezTo>
                    <a:pt x="708" y="6"/>
                    <a:pt x="733" y="3"/>
                    <a:pt x="759" y="0"/>
                  </a:cubicBezTo>
                  <a:cubicBezTo>
                    <a:pt x="787" y="0"/>
                    <a:pt x="815" y="0"/>
                    <a:pt x="84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18A10A38-A0BD-4702-99A0-8C62E3D40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9458325"/>
              <a:ext cx="1050925" cy="1243013"/>
            </a:xfrm>
            <a:custGeom>
              <a:avLst/>
              <a:gdLst>
                <a:gd name="T0" fmla="*/ 279 w 279"/>
                <a:gd name="T1" fmla="*/ 30 h 330"/>
                <a:gd name="T2" fmla="*/ 258 w 279"/>
                <a:gd name="T3" fmla="*/ 54 h 330"/>
                <a:gd name="T4" fmla="*/ 193 w 279"/>
                <a:gd name="T5" fmla="*/ 81 h 330"/>
                <a:gd name="T6" fmla="*/ 67 w 279"/>
                <a:gd name="T7" fmla="*/ 250 h 330"/>
                <a:gd name="T8" fmla="*/ 54 w 279"/>
                <a:gd name="T9" fmla="*/ 302 h 330"/>
                <a:gd name="T10" fmla="*/ 23 w 279"/>
                <a:gd name="T11" fmla="*/ 327 h 330"/>
                <a:gd name="T12" fmla="*/ 4 w 279"/>
                <a:gd name="T13" fmla="*/ 291 h 330"/>
                <a:gd name="T14" fmla="*/ 101 w 279"/>
                <a:gd name="T15" fmla="*/ 89 h 330"/>
                <a:gd name="T16" fmla="*/ 245 w 279"/>
                <a:gd name="T17" fmla="*/ 5 h 330"/>
                <a:gd name="T18" fmla="*/ 279 w 279"/>
                <a:gd name="T19" fmla="*/ 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330">
                  <a:moveTo>
                    <a:pt x="279" y="30"/>
                  </a:moveTo>
                  <a:cubicBezTo>
                    <a:pt x="278" y="42"/>
                    <a:pt x="270" y="50"/>
                    <a:pt x="258" y="54"/>
                  </a:cubicBezTo>
                  <a:cubicBezTo>
                    <a:pt x="236" y="62"/>
                    <a:pt x="213" y="70"/>
                    <a:pt x="193" y="81"/>
                  </a:cubicBezTo>
                  <a:cubicBezTo>
                    <a:pt x="126" y="119"/>
                    <a:pt x="90" y="180"/>
                    <a:pt x="67" y="250"/>
                  </a:cubicBezTo>
                  <a:cubicBezTo>
                    <a:pt x="62" y="267"/>
                    <a:pt x="59" y="285"/>
                    <a:pt x="54" y="302"/>
                  </a:cubicBezTo>
                  <a:cubicBezTo>
                    <a:pt x="50" y="321"/>
                    <a:pt x="38" y="330"/>
                    <a:pt x="23" y="327"/>
                  </a:cubicBezTo>
                  <a:cubicBezTo>
                    <a:pt x="7" y="324"/>
                    <a:pt x="0" y="311"/>
                    <a:pt x="4" y="291"/>
                  </a:cubicBezTo>
                  <a:cubicBezTo>
                    <a:pt x="19" y="215"/>
                    <a:pt x="48" y="146"/>
                    <a:pt x="101" y="89"/>
                  </a:cubicBezTo>
                  <a:cubicBezTo>
                    <a:pt x="140" y="46"/>
                    <a:pt x="190" y="19"/>
                    <a:pt x="245" y="5"/>
                  </a:cubicBezTo>
                  <a:cubicBezTo>
                    <a:pt x="264" y="0"/>
                    <a:pt x="279" y="11"/>
                    <a:pt x="279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D0D0D138-A2F8-4AF2-A0FC-D5E3AF220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113" y="10829925"/>
              <a:ext cx="192088" cy="192088"/>
            </a:xfrm>
            <a:custGeom>
              <a:avLst/>
              <a:gdLst>
                <a:gd name="T0" fmla="*/ 26 w 51"/>
                <a:gd name="T1" fmla="*/ 51 h 51"/>
                <a:gd name="T2" fmla="*/ 0 w 51"/>
                <a:gd name="T3" fmla="*/ 25 h 51"/>
                <a:gd name="T4" fmla="*/ 26 w 51"/>
                <a:gd name="T5" fmla="*/ 1 h 51"/>
                <a:gd name="T6" fmla="*/ 51 w 51"/>
                <a:gd name="T7" fmla="*/ 25 h 51"/>
                <a:gd name="T8" fmla="*/ 26 w 51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26" y="51"/>
                  </a:moveTo>
                  <a:cubicBezTo>
                    <a:pt x="12" y="51"/>
                    <a:pt x="0" y="39"/>
                    <a:pt x="0" y="25"/>
                  </a:cubicBezTo>
                  <a:cubicBezTo>
                    <a:pt x="0" y="11"/>
                    <a:pt x="12" y="0"/>
                    <a:pt x="26" y="1"/>
                  </a:cubicBezTo>
                  <a:cubicBezTo>
                    <a:pt x="40" y="1"/>
                    <a:pt x="50" y="11"/>
                    <a:pt x="51" y="25"/>
                  </a:cubicBezTo>
                  <a:cubicBezTo>
                    <a:pt x="51" y="39"/>
                    <a:pt x="40" y="51"/>
                    <a:pt x="26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BA436C4-27BC-476A-9C42-151F2A7D4DDF}"/>
              </a:ext>
            </a:extLst>
          </p:cNvPr>
          <p:cNvGrpSpPr/>
          <p:nvPr/>
        </p:nvGrpSpPr>
        <p:grpSpPr>
          <a:xfrm>
            <a:off x="3598684" y="4856252"/>
            <a:ext cx="359938" cy="359936"/>
            <a:chOff x="18032413" y="7235825"/>
            <a:chExt cx="5783263" cy="5783263"/>
          </a:xfrm>
          <a:solidFill>
            <a:schemeClr val="bg1"/>
          </a:solidFill>
        </p:grpSpPr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8FEF72BA-0F30-4AA5-AF2C-2E19112D39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32413" y="7235825"/>
              <a:ext cx="5783263" cy="5783263"/>
            </a:xfrm>
            <a:custGeom>
              <a:avLst/>
              <a:gdLst>
                <a:gd name="T0" fmla="*/ 756 w 1536"/>
                <a:gd name="T1" fmla="*/ 0 h 1535"/>
                <a:gd name="T2" fmla="*/ 780 w 1536"/>
                <a:gd name="T3" fmla="*/ 0 h 1535"/>
                <a:gd name="T4" fmla="*/ 801 w 1536"/>
                <a:gd name="T5" fmla="*/ 41 h 1535"/>
                <a:gd name="T6" fmla="*/ 801 w 1536"/>
                <a:gd name="T7" fmla="*/ 128 h 1535"/>
                <a:gd name="T8" fmla="*/ 1220 w 1536"/>
                <a:gd name="T9" fmla="*/ 316 h 1535"/>
                <a:gd name="T10" fmla="*/ 1408 w 1536"/>
                <a:gd name="T11" fmla="*/ 735 h 1535"/>
                <a:gd name="T12" fmla="*/ 1497 w 1536"/>
                <a:gd name="T13" fmla="*/ 735 h 1535"/>
                <a:gd name="T14" fmla="*/ 1536 w 1536"/>
                <a:gd name="T15" fmla="*/ 758 h 1535"/>
                <a:gd name="T16" fmla="*/ 1536 w 1536"/>
                <a:gd name="T17" fmla="*/ 776 h 1535"/>
                <a:gd name="T18" fmla="*/ 1497 w 1536"/>
                <a:gd name="T19" fmla="*/ 800 h 1535"/>
                <a:gd name="T20" fmla="*/ 1453 w 1536"/>
                <a:gd name="T21" fmla="*/ 800 h 1535"/>
                <a:gd name="T22" fmla="*/ 1408 w 1536"/>
                <a:gd name="T23" fmla="*/ 800 h 1535"/>
                <a:gd name="T24" fmla="*/ 1219 w 1536"/>
                <a:gd name="T25" fmla="*/ 1220 h 1535"/>
                <a:gd name="T26" fmla="*/ 800 w 1536"/>
                <a:gd name="T27" fmla="*/ 1407 h 1535"/>
                <a:gd name="T28" fmla="*/ 800 w 1536"/>
                <a:gd name="T29" fmla="*/ 1496 h 1535"/>
                <a:gd name="T30" fmla="*/ 777 w 1536"/>
                <a:gd name="T31" fmla="*/ 1535 h 1535"/>
                <a:gd name="T32" fmla="*/ 759 w 1536"/>
                <a:gd name="T33" fmla="*/ 1535 h 1535"/>
                <a:gd name="T34" fmla="*/ 736 w 1536"/>
                <a:gd name="T35" fmla="*/ 1496 h 1535"/>
                <a:gd name="T36" fmla="*/ 736 w 1536"/>
                <a:gd name="T37" fmla="*/ 1448 h 1535"/>
                <a:gd name="T38" fmla="*/ 736 w 1536"/>
                <a:gd name="T39" fmla="*/ 1407 h 1535"/>
                <a:gd name="T40" fmla="*/ 316 w 1536"/>
                <a:gd name="T41" fmla="*/ 1219 h 1535"/>
                <a:gd name="T42" fmla="*/ 129 w 1536"/>
                <a:gd name="T43" fmla="*/ 800 h 1535"/>
                <a:gd name="T44" fmla="*/ 40 w 1536"/>
                <a:gd name="T45" fmla="*/ 800 h 1535"/>
                <a:gd name="T46" fmla="*/ 0 w 1536"/>
                <a:gd name="T47" fmla="*/ 776 h 1535"/>
                <a:gd name="T48" fmla="*/ 0 w 1536"/>
                <a:gd name="T49" fmla="*/ 758 h 1535"/>
                <a:gd name="T50" fmla="*/ 40 w 1536"/>
                <a:gd name="T51" fmla="*/ 735 h 1535"/>
                <a:gd name="T52" fmla="*/ 93 w 1536"/>
                <a:gd name="T53" fmla="*/ 735 h 1535"/>
                <a:gd name="T54" fmla="*/ 129 w 1536"/>
                <a:gd name="T55" fmla="*/ 735 h 1535"/>
                <a:gd name="T56" fmla="*/ 735 w 1536"/>
                <a:gd name="T57" fmla="*/ 127 h 1535"/>
                <a:gd name="T58" fmla="*/ 735 w 1536"/>
                <a:gd name="T59" fmla="*/ 41 h 1535"/>
                <a:gd name="T60" fmla="*/ 756 w 1536"/>
                <a:gd name="T61" fmla="*/ 0 h 1535"/>
                <a:gd name="T62" fmla="*/ 800 w 1536"/>
                <a:gd name="T63" fmla="*/ 1341 h 1535"/>
                <a:gd name="T64" fmla="*/ 1342 w 1536"/>
                <a:gd name="T65" fmla="*/ 800 h 1535"/>
                <a:gd name="T66" fmla="*/ 1326 w 1536"/>
                <a:gd name="T67" fmla="*/ 800 h 1535"/>
                <a:gd name="T68" fmla="*/ 1251 w 1536"/>
                <a:gd name="T69" fmla="*/ 800 h 1535"/>
                <a:gd name="T70" fmla="*/ 1216 w 1536"/>
                <a:gd name="T71" fmla="*/ 767 h 1535"/>
                <a:gd name="T72" fmla="*/ 1250 w 1536"/>
                <a:gd name="T73" fmla="*/ 735 h 1535"/>
                <a:gd name="T74" fmla="*/ 1327 w 1536"/>
                <a:gd name="T75" fmla="*/ 735 h 1535"/>
                <a:gd name="T76" fmla="*/ 1342 w 1536"/>
                <a:gd name="T77" fmla="*/ 734 h 1535"/>
                <a:gd name="T78" fmla="*/ 801 w 1536"/>
                <a:gd name="T79" fmla="*/ 194 h 1535"/>
                <a:gd name="T80" fmla="*/ 801 w 1536"/>
                <a:gd name="T81" fmla="*/ 208 h 1535"/>
                <a:gd name="T82" fmla="*/ 801 w 1536"/>
                <a:gd name="T83" fmla="*/ 285 h 1535"/>
                <a:gd name="T84" fmla="*/ 769 w 1536"/>
                <a:gd name="T85" fmla="*/ 320 h 1535"/>
                <a:gd name="T86" fmla="*/ 735 w 1536"/>
                <a:gd name="T87" fmla="*/ 284 h 1535"/>
                <a:gd name="T88" fmla="*/ 735 w 1536"/>
                <a:gd name="T89" fmla="*/ 241 h 1535"/>
                <a:gd name="T90" fmla="*/ 735 w 1536"/>
                <a:gd name="T91" fmla="*/ 193 h 1535"/>
                <a:gd name="T92" fmla="*/ 195 w 1536"/>
                <a:gd name="T93" fmla="*/ 735 h 1535"/>
                <a:gd name="T94" fmla="*/ 213 w 1536"/>
                <a:gd name="T95" fmla="*/ 735 h 1535"/>
                <a:gd name="T96" fmla="*/ 289 w 1536"/>
                <a:gd name="T97" fmla="*/ 736 h 1535"/>
                <a:gd name="T98" fmla="*/ 320 w 1536"/>
                <a:gd name="T99" fmla="*/ 767 h 1535"/>
                <a:gd name="T100" fmla="*/ 289 w 1536"/>
                <a:gd name="T101" fmla="*/ 799 h 1535"/>
                <a:gd name="T102" fmla="*/ 256 w 1536"/>
                <a:gd name="T103" fmla="*/ 800 h 1535"/>
                <a:gd name="T104" fmla="*/ 194 w 1536"/>
                <a:gd name="T105" fmla="*/ 800 h 1535"/>
                <a:gd name="T106" fmla="*/ 735 w 1536"/>
                <a:gd name="T107" fmla="*/ 1341 h 1535"/>
                <a:gd name="T108" fmla="*/ 736 w 1536"/>
                <a:gd name="T109" fmla="*/ 1326 h 1535"/>
                <a:gd name="T110" fmla="*/ 736 w 1536"/>
                <a:gd name="T111" fmla="*/ 1251 h 1535"/>
                <a:gd name="T112" fmla="*/ 768 w 1536"/>
                <a:gd name="T113" fmla="*/ 1215 h 1535"/>
                <a:gd name="T114" fmla="*/ 800 w 1536"/>
                <a:gd name="T115" fmla="*/ 1252 h 1535"/>
                <a:gd name="T116" fmla="*/ 800 w 1536"/>
                <a:gd name="T117" fmla="*/ 1292 h 1535"/>
                <a:gd name="T118" fmla="*/ 800 w 1536"/>
                <a:gd name="T119" fmla="*/ 1341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36" h="1535">
                  <a:moveTo>
                    <a:pt x="756" y="0"/>
                  </a:moveTo>
                  <a:cubicBezTo>
                    <a:pt x="764" y="0"/>
                    <a:pt x="772" y="0"/>
                    <a:pt x="780" y="0"/>
                  </a:cubicBezTo>
                  <a:cubicBezTo>
                    <a:pt x="796" y="9"/>
                    <a:pt x="802" y="23"/>
                    <a:pt x="801" y="41"/>
                  </a:cubicBezTo>
                  <a:cubicBezTo>
                    <a:pt x="800" y="70"/>
                    <a:pt x="801" y="98"/>
                    <a:pt x="801" y="128"/>
                  </a:cubicBezTo>
                  <a:cubicBezTo>
                    <a:pt x="965" y="139"/>
                    <a:pt x="1105" y="201"/>
                    <a:pt x="1220" y="316"/>
                  </a:cubicBezTo>
                  <a:cubicBezTo>
                    <a:pt x="1335" y="431"/>
                    <a:pt x="1396" y="572"/>
                    <a:pt x="1408" y="735"/>
                  </a:cubicBezTo>
                  <a:cubicBezTo>
                    <a:pt x="1438" y="735"/>
                    <a:pt x="1467" y="736"/>
                    <a:pt x="1497" y="735"/>
                  </a:cubicBezTo>
                  <a:cubicBezTo>
                    <a:pt x="1515" y="735"/>
                    <a:pt x="1529" y="741"/>
                    <a:pt x="1536" y="758"/>
                  </a:cubicBezTo>
                  <a:cubicBezTo>
                    <a:pt x="1536" y="764"/>
                    <a:pt x="1536" y="770"/>
                    <a:pt x="1536" y="776"/>
                  </a:cubicBezTo>
                  <a:cubicBezTo>
                    <a:pt x="1529" y="794"/>
                    <a:pt x="1515" y="800"/>
                    <a:pt x="1497" y="800"/>
                  </a:cubicBezTo>
                  <a:cubicBezTo>
                    <a:pt x="1482" y="799"/>
                    <a:pt x="1468" y="800"/>
                    <a:pt x="1453" y="800"/>
                  </a:cubicBezTo>
                  <a:cubicBezTo>
                    <a:pt x="1438" y="800"/>
                    <a:pt x="1423" y="800"/>
                    <a:pt x="1408" y="800"/>
                  </a:cubicBezTo>
                  <a:cubicBezTo>
                    <a:pt x="1396" y="965"/>
                    <a:pt x="1335" y="1105"/>
                    <a:pt x="1219" y="1220"/>
                  </a:cubicBezTo>
                  <a:cubicBezTo>
                    <a:pt x="1104" y="1335"/>
                    <a:pt x="964" y="1396"/>
                    <a:pt x="800" y="1407"/>
                  </a:cubicBezTo>
                  <a:cubicBezTo>
                    <a:pt x="800" y="1437"/>
                    <a:pt x="800" y="1467"/>
                    <a:pt x="800" y="1496"/>
                  </a:cubicBezTo>
                  <a:cubicBezTo>
                    <a:pt x="801" y="1514"/>
                    <a:pt x="795" y="1528"/>
                    <a:pt x="777" y="1535"/>
                  </a:cubicBezTo>
                  <a:cubicBezTo>
                    <a:pt x="771" y="1535"/>
                    <a:pt x="765" y="1535"/>
                    <a:pt x="759" y="1535"/>
                  </a:cubicBezTo>
                  <a:cubicBezTo>
                    <a:pt x="741" y="1528"/>
                    <a:pt x="735" y="1514"/>
                    <a:pt x="736" y="1496"/>
                  </a:cubicBezTo>
                  <a:cubicBezTo>
                    <a:pt x="736" y="1480"/>
                    <a:pt x="736" y="1464"/>
                    <a:pt x="736" y="1448"/>
                  </a:cubicBezTo>
                  <a:cubicBezTo>
                    <a:pt x="736" y="1434"/>
                    <a:pt x="736" y="1421"/>
                    <a:pt x="736" y="1407"/>
                  </a:cubicBezTo>
                  <a:cubicBezTo>
                    <a:pt x="571" y="1396"/>
                    <a:pt x="431" y="1334"/>
                    <a:pt x="316" y="1219"/>
                  </a:cubicBezTo>
                  <a:cubicBezTo>
                    <a:pt x="201" y="1104"/>
                    <a:pt x="140" y="963"/>
                    <a:pt x="129" y="800"/>
                  </a:cubicBezTo>
                  <a:cubicBezTo>
                    <a:pt x="98" y="800"/>
                    <a:pt x="69" y="799"/>
                    <a:pt x="40" y="800"/>
                  </a:cubicBezTo>
                  <a:cubicBezTo>
                    <a:pt x="21" y="800"/>
                    <a:pt x="7" y="794"/>
                    <a:pt x="0" y="776"/>
                  </a:cubicBezTo>
                  <a:cubicBezTo>
                    <a:pt x="0" y="770"/>
                    <a:pt x="0" y="764"/>
                    <a:pt x="0" y="758"/>
                  </a:cubicBezTo>
                  <a:cubicBezTo>
                    <a:pt x="7" y="741"/>
                    <a:pt x="21" y="735"/>
                    <a:pt x="40" y="735"/>
                  </a:cubicBezTo>
                  <a:cubicBezTo>
                    <a:pt x="58" y="736"/>
                    <a:pt x="76" y="735"/>
                    <a:pt x="93" y="735"/>
                  </a:cubicBezTo>
                  <a:cubicBezTo>
                    <a:pt x="105" y="735"/>
                    <a:pt x="117" y="735"/>
                    <a:pt x="129" y="735"/>
                  </a:cubicBezTo>
                  <a:cubicBezTo>
                    <a:pt x="148" y="403"/>
                    <a:pt x="418" y="141"/>
                    <a:pt x="735" y="127"/>
                  </a:cubicBezTo>
                  <a:cubicBezTo>
                    <a:pt x="735" y="98"/>
                    <a:pt x="736" y="70"/>
                    <a:pt x="735" y="41"/>
                  </a:cubicBezTo>
                  <a:cubicBezTo>
                    <a:pt x="735" y="23"/>
                    <a:pt x="740" y="9"/>
                    <a:pt x="756" y="0"/>
                  </a:cubicBezTo>
                  <a:close/>
                  <a:moveTo>
                    <a:pt x="800" y="1341"/>
                  </a:moveTo>
                  <a:cubicBezTo>
                    <a:pt x="1090" y="1331"/>
                    <a:pt x="1331" y="1089"/>
                    <a:pt x="1342" y="800"/>
                  </a:cubicBezTo>
                  <a:cubicBezTo>
                    <a:pt x="1336" y="800"/>
                    <a:pt x="1331" y="800"/>
                    <a:pt x="1326" y="800"/>
                  </a:cubicBezTo>
                  <a:cubicBezTo>
                    <a:pt x="1301" y="800"/>
                    <a:pt x="1276" y="800"/>
                    <a:pt x="1251" y="800"/>
                  </a:cubicBezTo>
                  <a:cubicBezTo>
                    <a:pt x="1228" y="799"/>
                    <a:pt x="1216" y="787"/>
                    <a:pt x="1216" y="767"/>
                  </a:cubicBezTo>
                  <a:cubicBezTo>
                    <a:pt x="1216" y="748"/>
                    <a:pt x="1229" y="736"/>
                    <a:pt x="1250" y="735"/>
                  </a:cubicBezTo>
                  <a:cubicBezTo>
                    <a:pt x="1276" y="735"/>
                    <a:pt x="1301" y="735"/>
                    <a:pt x="1327" y="735"/>
                  </a:cubicBezTo>
                  <a:cubicBezTo>
                    <a:pt x="1332" y="735"/>
                    <a:pt x="1337" y="735"/>
                    <a:pt x="1342" y="734"/>
                  </a:cubicBezTo>
                  <a:cubicBezTo>
                    <a:pt x="1326" y="429"/>
                    <a:pt x="1077" y="204"/>
                    <a:pt x="801" y="194"/>
                  </a:cubicBezTo>
                  <a:cubicBezTo>
                    <a:pt x="801" y="199"/>
                    <a:pt x="801" y="203"/>
                    <a:pt x="801" y="208"/>
                  </a:cubicBezTo>
                  <a:cubicBezTo>
                    <a:pt x="801" y="234"/>
                    <a:pt x="801" y="259"/>
                    <a:pt x="801" y="285"/>
                  </a:cubicBezTo>
                  <a:cubicBezTo>
                    <a:pt x="801" y="306"/>
                    <a:pt x="788" y="320"/>
                    <a:pt x="769" y="320"/>
                  </a:cubicBezTo>
                  <a:cubicBezTo>
                    <a:pt x="749" y="321"/>
                    <a:pt x="736" y="307"/>
                    <a:pt x="735" y="284"/>
                  </a:cubicBezTo>
                  <a:cubicBezTo>
                    <a:pt x="735" y="270"/>
                    <a:pt x="735" y="255"/>
                    <a:pt x="735" y="241"/>
                  </a:cubicBezTo>
                  <a:cubicBezTo>
                    <a:pt x="735" y="225"/>
                    <a:pt x="735" y="209"/>
                    <a:pt x="735" y="193"/>
                  </a:cubicBezTo>
                  <a:cubicBezTo>
                    <a:pt x="417" y="210"/>
                    <a:pt x="200" y="477"/>
                    <a:pt x="195" y="735"/>
                  </a:cubicBezTo>
                  <a:cubicBezTo>
                    <a:pt x="201" y="735"/>
                    <a:pt x="207" y="735"/>
                    <a:pt x="213" y="735"/>
                  </a:cubicBezTo>
                  <a:cubicBezTo>
                    <a:pt x="238" y="735"/>
                    <a:pt x="264" y="735"/>
                    <a:pt x="289" y="736"/>
                  </a:cubicBezTo>
                  <a:cubicBezTo>
                    <a:pt x="309" y="736"/>
                    <a:pt x="320" y="749"/>
                    <a:pt x="320" y="767"/>
                  </a:cubicBezTo>
                  <a:cubicBezTo>
                    <a:pt x="320" y="786"/>
                    <a:pt x="309" y="798"/>
                    <a:pt x="289" y="799"/>
                  </a:cubicBezTo>
                  <a:cubicBezTo>
                    <a:pt x="279" y="800"/>
                    <a:pt x="267" y="800"/>
                    <a:pt x="256" y="800"/>
                  </a:cubicBezTo>
                  <a:cubicBezTo>
                    <a:pt x="236" y="800"/>
                    <a:pt x="215" y="800"/>
                    <a:pt x="194" y="800"/>
                  </a:cubicBezTo>
                  <a:cubicBezTo>
                    <a:pt x="209" y="1109"/>
                    <a:pt x="466" y="1333"/>
                    <a:pt x="735" y="1341"/>
                  </a:cubicBezTo>
                  <a:cubicBezTo>
                    <a:pt x="735" y="1336"/>
                    <a:pt x="736" y="1331"/>
                    <a:pt x="736" y="1326"/>
                  </a:cubicBezTo>
                  <a:cubicBezTo>
                    <a:pt x="736" y="1301"/>
                    <a:pt x="736" y="1276"/>
                    <a:pt x="736" y="1251"/>
                  </a:cubicBezTo>
                  <a:cubicBezTo>
                    <a:pt x="736" y="1228"/>
                    <a:pt x="748" y="1216"/>
                    <a:pt x="768" y="1215"/>
                  </a:cubicBezTo>
                  <a:cubicBezTo>
                    <a:pt x="788" y="1215"/>
                    <a:pt x="800" y="1228"/>
                    <a:pt x="800" y="1252"/>
                  </a:cubicBezTo>
                  <a:cubicBezTo>
                    <a:pt x="801" y="1265"/>
                    <a:pt x="800" y="1279"/>
                    <a:pt x="800" y="1292"/>
                  </a:cubicBezTo>
                  <a:cubicBezTo>
                    <a:pt x="800" y="1308"/>
                    <a:pt x="800" y="1325"/>
                    <a:pt x="800" y="13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FA24E83C-FF89-4045-B9AC-2EBF404D4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00938" y="9401175"/>
              <a:ext cx="1446213" cy="1450975"/>
            </a:xfrm>
            <a:custGeom>
              <a:avLst/>
              <a:gdLst>
                <a:gd name="T0" fmla="*/ 192 w 384"/>
                <a:gd name="T1" fmla="*/ 384 h 385"/>
                <a:gd name="T2" fmla="*/ 0 w 384"/>
                <a:gd name="T3" fmla="*/ 193 h 385"/>
                <a:gd name="T4" fmla="*/ 193 w 384"/>
                <a:gd name="T5" fmla="*/ 1 h 385"/>
                <a:gd name="T6" fmla="*/ 384 w 384"/>
                <a:gd name="T7" fmla="*/ 193 h 385"/>
                <a:gd name="T8" fmla="*/ 192 w 384"/>
                <a:gd name="T9" fmla="*/ 384 h 385"/>
                <a:gd name="T10" fmla="*/ 64 w 384"/>
                <a:gd name="T11" fmla="*/ 193 h 385"/>
                <a:gd name="T12" fmla="*/ 192 w 384"/>
                <a:gd name="T13" fmla="*/ 321 h 385"/>
                <a:gd name="T14" fmla="*/ 320 w 384"/>
                <a:gd name="T15" fmla="*/ 193 h 385"/>
                <a:gd name="T16" fmla="*/ 191 w 384"/>
                <a:gd name="T17" fmla="*/ 64 h 385"/>
                <a:gd name="T18" fmla="*/ 64 w 384"/>
                <a:gd name="T19" fmla="*/ 19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5">
                  <a:moveTo>
                    <a:pt x="192" y="384"/>
                  </a:moveTo>
                  <a:cubicBezTo>
                    <a:pt x="84" y="385"/>
                    <a:pt x="0" y="301"/>
                    <a:pt x="0" y="193"/>
                  </a:cubicBezTo>
                  <a:cubicBezTo>
                    <a:pt x="0" y="84"/>
                    <a:pt x="83" y="0"/>
                    <a:pt x="193" y="1"/>
                  </a:cubicBezTo>
                  <a:cubicBezTo>
                    <a:pt x="301" y="1"/>
                    <a:pt x="384" y="84"/>
                    <a:pt x="384" y="193"/>
                  </a:cubicBezTo>
                  <a:cubicBezTo>
                    <a:pt x="384" y="301"/>
                    <a:pt x="301" y="384"/>
                    <a:pt x="192" y="384"/>
                  </a:cubicBezTo>
                  <a:close/>
                  <a:moveTo>
                    <a:pt x="64" y="193"/>
                  </a:moveTo>
                  <a:cubicBezTo>
                    <a:pt x="64" y="263"/>
                    <a:pt x="122" y="320"/>
                    <a:pt x="192" y="321"/>
                  </a:cubicBezTo>
                  <a:cubicBezTo>
                    <a:pt x="262" y="321"/>
                    <a:pt x="320" y="263"/>
                    <a:pt x="320" y="193"/>
                  </a:cubicBezTo>
                  <a:cubicBezTo>
                    <a:pt x="321" y="123"/>
                    <a:pt x="261" y="64"/>
                    <a:pt x="191" y="64"/>
                  </a:cubicBezTo>
                  <a:cubicBezTo>
                    <a:pt x="121" y="65"/>
                    <a:pt x="64" y="123"/>
                    <a:pt x="64" y="1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41FC24-AB8E-4166-9F2B-0A7DC6EB77B9}"/>
              </a:ext>
            </a:extLst>
          </p:cNvPr>
          <p:cNvGrpSpPr/>
          <p:nvPr/>
        </p:nvGrpSpPr>
        <p:grpSpPr>
          <a:xfrm>
            <a:off x="3625644" y="2259836"/>
            <a:ext cx="306018" cy="331808"/>
            <a:chOff x="-4992688" y="9526588"/>
            <a:chExt cx="5199063" cy="5637213"/>
          </a:xfrm>
          <a:solidFill>
            <a:schemeClr val="bg1"/>
          </a:solidFill>
        </p:grpSpPr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03C42AB6-8B92-461A-9A03-C8FDB34589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92688" y="9526588"/>
              <a:ext cx="5199063" cy="5637213"/>
            </a:xfrm>
            <a:custGeom>
              <a:avLst/>
              <a:gdLst>
                <a:gd name="T0" fmla="*/ 702 w 1381"/>
                <a:gd name="T1" fmla="*/ 20 h 1496"/>
                <a:gd name="T2" fmla="*/ 1019 w 1381"/>
                <a:gd name="T3" fmla="*/ 375 h 1496"/>
                <a:gd name="T4" fmla="*/ 1019 w 1381"/>
                <a:gd name="T5" fmla="*/ 645 h 1496"/>
                <a:gd name="T6" fmla="*/ 1353 w 1381"/>
                <a:gd name="T7" fmla="*/ 992 h 1496"/>
                <a:gd name="T8" fmla="*/ 968 w 1381"/>
                <a:gd name="T9" fmla="*/ 1494 h 1496"/>
                <a:gd name="T10" fmla="*/ 897 w 1381"/>
                <a:gd name="T11" fmla="*/ 1496 h 1496"/>
                <a:gd name="T12" fmla="*/ 573 w 1381"/>
                <a:gd name="T13" fmla="*/ 1300 h 1496"/>
                <a:gd name="T14" fmla="*/ 178 w 1381"/>
                <a:gd name="T15" fmla="*/ 1287 h 1496"/>
                <a:gd name="T16" fmla="*/ 0 w 1381"/>
                <a:gd name="T17" fmla="*/ 1117 h 1496"/>
                <a:gd name="T18" fmla="*/ 0 w 1381"/>
                <a:gd name="T19" fmla="*/ 171 h 1496"/>
                <a:gd name="T20" fmla="*/ 146 w 1381"/>
                <a:gd name="T21" fmla="*/ 0 h 1496"/>
                <a:gd name="T22" fmla="*/ 639 w 1381"/>
                <a:gd name="T23" fmla="*/ 63 h 1496"/>
                <a:gd name="T24" fmla="*/ 175 w 1381"/>
                <a:gd name="T25" fmla="*/ 63 h 1496"/>
                <a:gd name="T26" fmla="*/ 62 w 1381"/>
                <a:gd name="T27" fmla="*/ 175 h 1496"/>
                <a:gd name="T28" fmla="*/ 74 w 1381"/>
                <a:gd name="T29" fmla="*/ 1166 h 1496"/>
                <a:gd name="T30" fmla="*/ 517 w 1381"/>
                <a:gd name="T31" fmla="*/ 1225 h 1496"/>
                <a:gd name="T32" fmla="*/ 514 w 1381"/>
                <a:gd name="T33" fmla="*/ 967 h 1496"/>
                <a:gd name="T34" fmla="*/ 262 w 1381"/>
                <a:gd name="T35" fmla="*/ 967 h 1496"/>
                <a:gd name="T36" fmla="*/ 222 w 1381"/>
                <a:gd name="T37" fmla="*/ 933 h 1496"/>
                <a:gd name="T38" fmla="*/ 266 w 1381"/>
                <a:gd name="T39" fmla="*/ 905 h 1496"/>
                <a:gd name="T40" fmla="*/ 541 w 1381"/>
                <a:gd name="T41" fmla="*/ 893 h 1496"/>
                <a:gd name="T42" fmla="*/ 589 w 1381"/>
                <a:gd name="T43" fmla="*/ 808 h 1496"/>
                <a:gd name="T44" fmla="*/ 267 w 1381"/>
                <a:gd name="T45" fmla="*/ 808 h 1496"/>
                <a:gd name="T46" fmla="*/ 222 w 1381"/>
                <a:gd name="T47" fmla="*/ 778 h 1496"/>
                <a:gd name="T48" fmla="*/ 265 w 1381"/>
                <a:gd name="T49" fmla="*/ 745 h 1496"/>
                <a:gd name="T50" fmla="*/ 663 w 1381"/>
                <a:gd name="T51" fmla="*/ 734 h 1496"/>
                <a:gd name="T52" fmla="*/ 956 w 1381"/>
                <a:gd name="T53" fmla="*/ 637 h 1496"/>
                <a:gd name="T54" fmla="*/ 939 w 1381"/>
                <a:gd name="T55" fmla="*/ 396 h 1496"/>
                <a:gd name="T56" fmla="*/ 644 w 1381"/>
                <a:gd name="T57" fmla="*/ 293 h 1496"/>
                <a:gd name="T58" fmla="*/ 639 w 1381"/>
                <a:gd name="T59" fmla="*/ 63 h 1496"/>
                <a:gd name="T60" fmla="*/ 1297 w 1381"/>
                <a:gd name="T61" fmla="*/ 1068 h 1496"/>
                <a:gd name="T62" fmla="*/ 566 w 1381"/>
                <a:gd name="T63" fmla="*/ 1067 h 1496"/>
                <a:gd name="T64" fmla="*/ 914 w 1381"/>
                <a:gd name="T65" fmla="*/ 334 h 1496"/>
                <a:gd name="T66" fmla="*/ 702 w 1381"/>
                <a:gd name="T67" fmla="*/ 264 h 1496"/>
                <a:gd name="T68" fmla="*/ 820 w 1381"/>
                <a:gd name="T69" fmla="*/ 334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1" h="1496">
                  <a:moveTo>
                    <a:pt x="678" y="0"/>
                  </a:moveTo>
                  <a:cubicBezTo>
                    <a:pt x="686" y="7"/>
                    <a:pt x="695" y="13"/>
                    <a:pt x="702" y="20"/>
                  </a:cubicBezTo>
                  <a:cubicBezTo>
                    <a:pt x="803" y="125"/>
                    <a:pt x="903" y="231"/>
                    <a:pt x="1004" y="336"/>
                  </a:cubicBezTo>
                  <a:cubicBezTo>
                    <a:pt x="1014" y="347"/>
                    <a:pt x="1020" y="359"/>
                    <a:pt x="1019" y="375"/>
                  </a:cubicBezTo>
                  <a:cubicBezTo>
                    <a:pt x="1019" y="460"/>
                    <a:pt x="1019" y="545"/>
                    <a:pt x="1019" y="631"/>
                  </a:cubicBezTo>
                  <a:cubicBezTo>
                    <a:pt x="1019" y="636"/>
                    <a:pt x="1019" y="641"/>
                    <a:pt x="1019" y="645"/>
                  </a:cubicBezTo>
                  <a:cubicBezTo>
                    <a:pt x="1047" y="655"/>
                    <a:pt x="1075" y="663"/>
                    <a:pt x="1101" y="674"/>
                  </a:cubicBezTo>
                  <a:cubicBezTo>
                    <a:pt x="1239" y="737"/>
                    <a:pt x="1327" y="843"/>
                    <a:pt x="1353" y="992"/>
                  </a:cubicBezTo>
                  <a:cubicBezTo>
                    <a:pt x="1381" y="1159"/>
                    <a:pt x="1326" y="1298"/>
                    <a:pt x="1194" y="1405"/>
                  </a:cubicBezTo>
                  <a:cubicBezTo>
                    <a:pt x="1128" y="1458"/>
                    <a:pt x="1052" y="1486"/>
                    <a:pt x="968" y="1494"/>
                  </a:cubicBezTo>
                  <a:cubicBezTo>
                    <a:pt x="966" y="1494"/>
                    <a:pt x="963" y="1495"/>
                    <a:pt x="961" y="1496"/>
                  </a:cubicBezTo>
                  <a:cubicBezTo>
                    <a:pt x="940" y="1496"/>
                    <a:pt x="918" y="1496"/>
                    <a:pt x="897" y="1496"/>
                  </a:cubicBezTo>
                  <a:cubicBezTo>
                    <a:pt x="894" y="1495"/>
                    <a:pt x="891" y="1493"/>
                    <a:pt x="889" y="1493"/>
                  </a:cubicBezTo>
                  <a:cubicBezTo>
                    <a:pt x="753" y="1478"/>
                    <a:pt x="648" y="1412"/>
                    <a:pt x="573" y="1300"/>
                  </a:cubicBezTo>
                  <a:cubicBezTo>
                    <a:pt x="566" y="1290"/>
                    <a:pt x="560" y="1287"/>
                    <a:pt x="549" y="1287"/>
                  </a:cubicBezTo>
                  <a:cubicBezTo>
                    <a:pt x="425" y="1288"/>
                    <a:pt x="302" y="1288"/>
                    <a:pt x="178" y="1287"/>
                  </a:cubicBezTo>
                  <a:cubicBezTo>
                    <a:pt x="163" y="1287"/>
                    <a:pt x="147" y="1287"/>
                    <a:pt x="132" y="1283"/>
                  </a:cubicBezTo>
                  <a:cubicBezTo>
                    <a:pt x="52" y="1266"/>
                    <a:pt x="0" y="1200"/>
                    <a:pt x="0" y="1117"/>
                  </a:cubicBezTo>
                  <a:cubicBezTo>
                    <a:pt x="0" y="900"/>
                    <a:pt x="0" y="683"/>
                    <a:pt x="0" y="466"/>
                  </a:cubicBezTo>
                  <a:cubicBezTo>
                    <a:pt x="0" y="367"/>
                    <a:pt x="0" y="269"/>
                    <a:pt x="0" y="171"/>
                  </a:cubicBezTo>
                  <a:cubicBezTo>
                    <a:pt x="0" y="112"/>
                    <a:pt x="23" y="64"/>
                    <a:pt x="72" y="31"/>
                  </a:cubicBezTo>
                  <a:cubicBezTo>
                    <a:pt x="94" y="17"/>
                    <a:pt x="121" y="10"/>
                    <a:pt x="146" y="0"/>
                  </a:cubicBezTo>
                  <a:cubicBezTo>
                    <a:pt x="323" y="0"/>
                    <a:pt x="501" y="0"/>
                    <a:pt x="678" y="0"/>
                  </a:cubicBezTo>
                  <a:close/>
                  <a:moveTo>
                    <a:pt x="639" y="63"/>
                  </a:moveTo>
                  <a:cubicBezTo>
                    <a:pt x="633" y="63"/>
                    <a:pt x="630" y="62"/>
                    <a:pt x="626" y="62"/>
                  </a:cubicBezTo>
                  <a:cubicBezTo>
                    <a:pt x="475" y="62"/>
                    <a:pt x="325" y="62"/>
                    <a:pt x="175" y="63"/>
                  </a:cubicBezTo>
                  <a:cubicBezTo>
                    <a:pt x="163" y="63"/>
                    <a:pt x="152" y="64"/>
                    <a:pt x="141" y="67"/>
                  </a:cubicBezTo>
                  <a:cubicBezTo>
                    <a:pt x="91" y="80"/>
                    <a:pt x="62" y="120"/>
                    <a:pt x="62" y="175"/>
                  </a:cubicBezTo>
                  <a:cubicBezTo>
                    <a:pt x="62" y="488"/>
                    <a:pt x="62" y="800"/>
                    <a:pt x="63" y="1113"/>
                  </a:cubicBezTo>
                  <a:cubicBezTo>
                    <a:pt x="63" y="1131"/>
                    <a:pt x="67" y="1150"/>
                    <a:pt x="74" y="1166"/>
                  </a:cubicBezTo>
                  <a:cubicBezTo>
                    <a:pt x="95" y="1209"/>
                    <a:pt x="132" y="1225"/>
                    <a:pt x="178" y="1225"/>
                  </a:cubicBezTo>
                  <a:cubicBezTo>
                    <a:pt x="291" y="1225"/>
                    <a:pt x="404" y="1225"/>
                    <a:pt x="517" y="1225"/>
                  </a:cubicBezTo>
                  <a:cubicBezTo>
                    <a:pt x="521" y="1225"/>
                    <a:pt x="526" y="1225"/>
                    <a:pt x="533" y="1225"/>
                  </a:cubicBezTo>
                  <a:cubicBezTo>
                    <a:pt x="501" y="1140"/>
                    <a:pt x="494" y="1055"/>
                    <a:pt x="514" y="967"/>
                  </a:cubicBezTo>
                  <a:cubicBezTo>
                    <a:pt x="508" y="967"/>
                    <a:pt x="503" y="967"/>
                    <a:pt x="498" y="967"/>
                  </a:cubicBezTo>
                  <a:cubicBezTo>
                    <a:pt x="419" y="967"/>
                    <a:pt x="341" y="967"/>
                    <a:pt x="262" y="967"/>
                  </a:cubicBezTo>
                  <a:cubicBezTo>
                    <a:pt x="256" y="967"/>
                    <a:pt x="249" y="966"/>
                    <a:pt x="242" y="964"/>
                  </a:cubicBezTo>
                  <a:cubicBezTo>
                    <a:pt x="228" y="960"/>
                    <a:pt x="221" y="948"/>
                    <a:pt x="222" y="933"/>
                  </a:cubicBezTo>
                  <a:cubicBezTo>
                    <a:pt x="223" y="919"/>
                    <a:pt x="232" y="908"/>
                    <a:pt x="246" y="906"/>
                  </a:cubicBezTo>
                  <a:cubicBezTo>
                    <a:pt x="252" y="905"/>
                    <a:pt x="259" y="905"/>
                    <a:pt x="266" y="905"/>
                  </a:cubicBezTo>
                  <a:cubicBezTo>
                    <a:pt x="351" y="904"/>
                    <a:pt x="437" y="904"/>
                    <a:pt x="522" y="905"/>
                  </a:cubicBezTo>
                  <a:cubicBezTo>
                    <a:pt x="531" y="905"/>
                    <a:pt x="536" y="902"/>
                    <a:pt x="541" y="893"/>
                  </a:cubicBezTo>
                  <a:cubicBezTo>
                    <a:pt x="553" y="869"/>
                    <a:pt x="567" y="846"/>
                    <a:pt x="580" y="823"/>
                  </a:cubicBezTo>
                  <a:cubicBezTo>
                    <a:pt x="582" y="819"/>
                    <a:pt x="585" y="815"/>
                    <a:pt x="589" y="808"/>
                  </a:cubicBezTo>
                  <a:cubicBezTo>
                    <a:pt x="580" y="808"/>
                    <a:pt x="575" y="808"/>
                    <a:pt x="569" y="808"/>
                  </a:cubicBezTo>
                  <a:cubicBezTo>
                    <a:pt x="468" y="808"/>
                    <a:pt x="367" y="808"/>
                    <a:pt x="267" y="808"/>
                  </a:cubicBezTo>
                  <a:cubicBezTo>
                    <a:pt x="260" y="808"/>
                    <a:pt x="253" y="808"/>
                    <a:pt x="246" y="806"/>
                  </a:cubicBezTo>
                  <a:cubicBezTo>
                    <a:pt x="232" y="804"/>
                    <a:pt x="222" y="793"/>
                    <a:pt x="222" y="778"/>
                  </a:cubicBezTo>
                  <a:cubicBezTo>
                    <a:pt x="221" y="763"/>
                    <a:pt x="229" y="751"/>
                    <a:pt x="243" y="748"/>
                  </a:cubicBezTo>
                  <a:cubicBezTo>
                    <a:pt x="250" y="746"/>
                    <a:pt x="258" y="745"/>
                    <a:pt x="265" y="745"/>
                  </a:cubicBezTo>
                  <a:cubicBezTo>
                    <a:pt x="386" y="745"/>
                    <a:pt x="507" y="745"/>
                    <a:pt x="629" y="746"/>
                  </a:cubicBezTo>
                  <a:cubicBezTo>
                    <a:pt x="642" y="746"/>
                    <a:pt x="652" y="742"/>
                    <a:pt x="663" y="734"/>
                  </a:cubicBezTo>
                  <a:cubicBezTo>
                    <a:pt x="722" y="686"/>
                    <a:pt x="790" y="655"/>
                    <a:pt x="866" y="644"/>
                  </a:cubicBezTo>
                  <a:cubicBezTo>
                    <a:pt x="895" y="640"/>
                    <a:pt x="926" y="639"/>
                    <a:pt x="956" y="637"/>
                  </a:cubicBezTo>
                  <a:cubicBezTo>
                    <a:pt x="956" y="558"/>
                    <a:pt x="956" y="478"/>
                    <a:pt x="956" y="396"/>
                  </a:cubicBezTo>
                  <a:cubicBezTo>
                    <a:pt x="950" y="396"/>
                    <a:pt x="945" y="396"/>
                    <a:pt x="939" y="396"/>
                  </a:cubicBezTo>
                  <a:cubicBezTo>
                    <a:pt x="888" y="396"/>
                    <a:pt x="836" y="396"/>
                    <a:pt x="785" y="396"/>
                  </a:cubicBezTo>
                  <a:cubicBezTo>
                    <a:pt x="714" y="396"/>
                    <a:pt x="663" y="359"/>
                    <a:pt x="644" y="293"/>
                  </a:cubicBezTo>
                  <a:cubicBezTo>
                    <a:pt x="640" y="279"/>
                    <a:pt x="640" y="264"/>
                    <a:pt x="639" y="249"/>
                  </a:cubicBezTo>
                  <a:cubicBezTo>
                    <a:pt x="639" y="187"/>
                    <a:pt x="639" y="126"/>
                    <a:pt x="639" y="63"/>
                  </a:cubicBezTo>
                  <a:close/>
                  <a:moveTo>
                    <a:pt x="931" y="1434"/>
                  </a:moveTo>
                  <a:cubicBezTo>
                    <a:pt x="1132" y="1435"/>
                    <a:pt x="1296" y="1271"/>
                    <a:pt x="1297" y="1068"/>
                  </a:cubicBezTo>
                  <a:cubicBezTo>
                    <a:pt x="1299" y="867"/>
                    <a:pt x="1135" y="703"/>
                    <a:pt x="933" y="701"/>
                  </a:cubicBezTo>
                  <a:cubicBezTo>
                    <a:pt x="732" y="700"/>
                    <a:pt x="566" y="865"/>
                    <a:pt x="566" y="1067"/>
                  </a:cubicBezTo>
                  <a:cubicBezTo>
                    <a:pt x="565" y="1268"/>
                    <a:pt x="729" y="1433"/>
                    <a:pt x="931" y="1434"/>
                  </a:cubicBezTo>
                  <a:close/>
                  <a:moveTo>
                    <a:pt x="914" y="334"/>
                  </a:moveTo>
                  <a:cubicBezTo>
                    <a:pt x="842" y="258"/>
                    <a:pt x="773" y="185"/>
                    <a:pt x="702" y="110"/>
                  </a:cubicBezTo>
                  <a:cubicBezTo>
                    <a:pt x="702" y="164"/>
                    <a:pt x="700" y="214"/>
                    <a:pt x="702" y="264"/>
                  </a:cubicBezTo>
                  <a:cubicBezTo>
                    <a:pt x="704" y="304"/>
                    <a:pt x="736" y="332"/>
                    <a:pt x="776" y="333"/>
                  </a:cubicBezTo>
                  <a:cubicBezTo>
                    <a:pt x="791" y="334"/>
                    <a:pt x="806" y="334"/>
                    <a:pt x="820" y="334"/>
                  </a:cubicBezTo>
                  <a:cubicBezTo>
                    <a:pt x="850" y="334"/>
                    <a:pt x="880" y="334"/>
                    <a:pt x="914" y="3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23">
              <a:extLst>
                <a:ext uri="{FF2B5EF4-FFF2-40B4-BE49-F238E27FC236}">
                  <a16:creationId xmlns:a16="http://schemas.microsoft.com/office/drawing/2014/main" id="{961B887D-BB0F-40D4-8CBA-CAB93463D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60838" y="11745913"/>
              <a:ext cx="1430338" cy="241300"/>
            </a:xfrm>
            <a:custGeom>
              <a:avLst/>
              <a:gdLst>
                <a:gd name="T0" fmla="*/ 190 w 380"/>
                <a:gd name="T1" fmla="*/ 1 h 64"/>
                <a:gd name="T2" fmla="*/ 344 w 380"/>
                <a:gd name="T3" fmla="*/ 1 h 64"/>
                <a:gd name="T4" fmla="*/ 375 w 380"/>
                <a:gd name="T5" fmla="*/ 19 h 64"/>
                <a:gd name="T6" fmla="*/ 370 w 380"/>
                <a:gd name="T7" fmla="*/ 50 h 64"/>
                <a:gd name="T8" fmla="*/ 343 w 380"/>
                <a:gd name="T9" fmla="*/ 62 h 64"/>
                <a:gd name="T10" fmla="*/ 298 w 380"/>
                <a:gd name="T11" fmla="*/ 63 h 64"/>
                <a:gd name="T12" fmla="*/ 43 w 380"/>
                <a:gd name="T13" fmla="*/ 63 h 64"/>
                <a:gd name="T14" fmla="*/ 27 w 380"/>
                <a:gd name="T15" fmla="*/ 62 h 64"/>
                <a:gd name="T16" fmla="*/ 0 w 380"/>
                <a:gd name="T17" fmla="*/ 30 h 64"/>
                <a:gd name="T18" fmla="*/ 29 w 380"/>
                <a:gd name="T19" fmla="*/ 1 h 64"/>
                <a:gd name="T20" fmla="*/ 87 w 380"/>
                <a:gd name="T21" fmla="*/ 1 h 64"/>
                <a:gd name="T22" fmla="*/ 190 w 380"/>
                <a:gd name="T23" fmla="*/ 1 h 64"/>
                <a:gd name="T24" fmla="*/ 190 w 380"/>
                <a:gd name="T25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0" h="64">
                  <a:moveTo>
                    <a:pt x="190" y="1"/>
                  </a:moveTo>
                  <a:cubicBezTo>
                    <a:pt x="241" y="1"/>
                    <a:pt x="293" y="1"/>
                    <a:pt x="344" y="1"/>
                  </a:cubicBezTo>
                  <a:cubicBezTo>
                    <a:pt x="358" y="1"/>
                    <a:pt x="369" y="6"/>
                    <a:pt x="375" y="19"/>
                  </a:cubicBezTo>
                  <a:cubicBezTo>
                    <a:pt x="380" y="30"/>
                    <a:pt x="379" y="42"/>
                    <a:pt x="370" y="50"/>
                  </a:cubicBezTo>
                  <a:cubicBezTo>
                    <a:pt x="363" y="56"/>
                    <a:pt x="353" y="61"/>
                    <a:pt x="343" y="62"/>
                  </a:cubicBezTo>
                  <a:cubicBezTo>
                    <a:pt x="329" y="64"/>
                    <a:pt x="313" y="63"/>
                    <a:pt x="298" y="63"/>
                  </a:cubicBezTo>
                  <a:cubicBezTo>
                    <a:pt x="213" y="63"/>
                    <a:pt x="128" y="63"/>
                    <a:pt x="43" y="63"/>
                  </a:cubicBezTo>
                  <a:cubicBezTo>
                    <a:pt x="38" y="63"/>
                    <a:pt x="32" y="63"/>
                    <a:pt x="27" y="62"/>
                  </a:cubicBezTo>
                  <a:cubicBezTo>
                    <a:pt x="10" y="59"/>
                    <a:pt x="0" y="46"/>
                    <a:pt x="0" y="30"/>
                  </a:cubicBezTo>
                  <a:cubicBezTo>
                    <a:pt x="1" y="14"/>
                    <a:pt x="12" y="2"/>
                    <a:pt x="29" y="1"/>
                  </a:cubicBezTo>
                  <a:cubicBezTo>
                    <a:pt x="48" y="0"/>
                    <a:pt x="68" y="1"/>
                    <a:pt x="87" y="1"/>
                  </a:cubicBezTo>
                  <a:cubicBezTo>
                    <a:pt x="121" y="1"/>
                    <a:pt x="156" y="1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1" name="Freeform 24">
              <a:extLst>
                <a:ext uri="{FF2B5EF4-FFF2-40B4-BE49-F238E27FC236}">
                  <a16:creationId xmlns:a16="http://schemas.microsoft.com/office/drawing/2014/main" id="{31C706E5-F216-48EB-AA91-92E535B58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84425" y="12974638"/>
              <a:ext cx="1754188" cy="1160463"/>
            </a:xfrm>
            <a:custGeom>
              <a:avLst/>
              <a:gdLst>
                <a:gd name="T0" fmla="*/ 172 w 466"/>
                <a:gd name="T1" fmla="*/ 228 h 308"/>
                <a:gd name="T2" fmla="*/ 378 w 466"/>
                <a:gd name="T3" fmla="*/ 40 h 308"/>
                <a:gd name="T4" fmla="*/ 402 w 466"/>
                <a:gd name="T5" fmla="*/ 18 h 308"/>
                <a:gd name="T6" fmla="*/ 452 w 466"/>
                <a:gd name="T7" fmla="*/ 14 h 308"/>
                <a:gd name="T8" fmla="*/ 443 w 466"/>
                <a:gd name="T9" fmla="*/ 64 h 308"/>
                <a:gd name="T10" fmla="*/ 298 w 466"/>
                <a:gd name="T11" fmla="*/ 198 h 308"/>
                <a:gd name="T12" fmla="*/ 200 w 466"/>
                <a:gd name="T13" fmla="*/ 287 h 308"/>
                <a:gd name="T14" fmla="*/ 141 w 466"/>
                <a:gd name="T15" fmla="*/ 285 h 308"/>
                <a:gd name="T16" fmla="*/ 16 w 466"/>
                <a:gd name="T17" fmla="*/ 149 h 308"/>
                <a:gd name="T18" fmla="*/ 8 w 466"/>
                <a:gd name="T19" fmla="*/ 108 h 308"/>
                <a:gd name="T20" fmla="*/ 61 w 466"/>
                <a:gd name="T21" fmla="*/ 106 h 308"/>
                <a:gd name="T22" fmla="*/ 162 w 466"/>
                <a:gd name="T23" fmla="*/ 216 h 308"/>
                <a:gd name="T24" fmla="*/ 172 w 466"/>
                <a:gd name="T25" fmla="*/ 22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6" h="308">
                  <a:moveTo>
                    <a:pt x="172" y="228"/>
                  </a:moveTo>
                  <a:cubicBezTo>
                    <a:pt x="242" y="164"/>
                    <a:pt x="310" y="102"/>
                    <a:pt x="378" y="40"/>
                  </a:cubicBezTo>
                  <a:cubicBezTo>
                    <a:pt x="386" y="32"/>
                    <a:pt x="394" y="25"/>
                    <a:pt x="402" y="18"/>
                  </a:cubicBezTo>
                  <a:cubicBezTo>
                    <a:pt x="420" y="1"/>
                    <a:pt x="439" y="0"/>
                    <a:pt x="452" y="14"/>
                  </a:cubicBezTo>
                  <a:cubicBezTo>
                    <a:pt x="466" y="29"/>
                    <a:pt x="463" y="46"/>
                    <a:pt x="443" y="64"/>
                  </a:cubicBezTo>
                  <a:cubicBezTo>
                    <a:pt x="395" y="109"/>
                    <a:pt x="346" y="153"/>
                    <a:pt x="298" y="198"/>
                  </a:cubicBezTo>
                  <a:cubicBezTo>
                    <a:pt x="265" y="227"/>
                    <a:pt x="233" y="257"/>
                    <a:pt x="200" y="287"/>
                  </a:cubicBezTo>
                  <a:cubicBezTo>
                    <a:pt x="177" y="308"/>
                    <a:pt x="162" y="308"/>
                    <a:pt x="141" y="285"/>
                  </a:cubicBezTo>
                  <a:cubicBezTo>
                    <a:pt x="99" y="240"/>
                    <a:pt x="57" y="195"/>
                    <a:pt x="16" y="149"/>
                  </a:cubicBezTo>
                  <a:cubicBezTo>
                    <a:pt x="3" y="135"/>
                    <a:pt x="0" y="121"/>
                    <a:pt x="8" y="108"/>
                  </a:cubicBezTo>
                  <a:cubicBezTo>
                    <a:pt x="19" y="89"/>
                    <a:pt x="43" y="87"/>
                    <a:pt x="61" y="106"/>
                  </a:cubicBezTo>
                  <a:cubicBezTo>
                    <a:pt x="95" y="143"/>
                    <a:pt x="128" y="179"/>
                    <a:pt x="162" y="216"/>
                  </a:cubicBezTo>
                  <a:cubicBezTo>
                    <a:pt x="165" y="220"/>
                    <a:pt x="169" y="224"/>
                    <a:pt x="172" y="2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C01652-CC1B-4344-B9F4-C0BB9A879E55}"/>
              </a:ext>
            </a:extLst>
          </p:cNvPr>
          <p:cNvGrpSpPr/>
          <p:nvPr/>
        </p:nvGrpSpPr>
        <p:grpSpPr>
          <a:xfrm>
            <a:off x="8205482" y="4881374"/>
            <a:ext cx="309694" cy="309692"/>
            <a:chOff x="6613525" y="5364163"/>
            <a:chExt cx="646113" cy="646112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5B69EC7-3392-4B30-9DA0-64A25C91CB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3525" y="5607050"/>
              <a:ext cx="646113" cy="403225"/>
            </a:xfrm>
            <a:custGeom>
              <a:avLst/>
              <a:gdLst>
                <a:gd name="T0" fmla="*/ 0 w 1639"/>
                <a:gd name="T1" fmla="*/ 991 h 1023"/>
                <a:gd name="T2" fmla="*/ 34 w 1639"/>
                <a:gd name="T3" fmla="*/ 974 h 1023"/>
                <a:gd name="T4" fmla="*/ 180 w 1639"/>
                <a:gd name="T5" fmla="*/ 975 h 1023"/>
                <a:gd name="T6" fmla="*/ 180 w 1639"/>
                <a:gd name="T7" fmla="*/ 955 h 1023"/>
                <a:gd name="T8" fmla="*/ 180 w 1639"/>
                <a:gd name="T9" fmla="*/ 448 h 1023"/>
                <a:gd name="T10" fmla="*/ 217 w 1639"/>
                <a:gd name="T11" fmla="*/ 411 h 1023"/>
                <a:gd name="T12" fmla="*/ 449 w 1639"/>
                <a:gd name="T13" fmla="*/ 411 h 1023"/>
                <a:gd name="T14" fmla="*/ 484 w 1639"/>
                <a:gd name="T15" fmla="*/ 445 h 1023"/>
                <a:gd name="T16" fmla="*/ 484 w 1639"/>
                <a:gd name="T17" fmla="*/ 954 h 1023"/>
                <a:gd name="T18" fmla="*/ 484 w 1639"/>
                <a:gd name="T19" fmla="*/ 974 h 1023"/>
                <a:gd name="T20" fmla="*/ 667 w 1639"/>
                <a:gd name="T21" fmla="*/ 974 h 1023"/>
                <a:gd name="T22" fmla="*/ 667 w 1639"/>
                <a:gd name="T23" fmla="*/ 952 h 1023"/>
                <a:gd name="T24" fmla="*/ 667 w 1639"/>
                <a:gd name="T25" fmla="*/ 322 h 1023"/>
                <a:gd name="T26" fmla="*/ 707 w 1639"/>
                <a:gd name="T27" fmla="*/ 282 h 1023"/>
                <a:gd name="T28" fmla="*/ 935 w 1639"/>
                <a:gd name="T29" fmla="*/ 282 h 1023"/>
                <a:gd name="T30" fmla="*/ 972 w 1639"/>
                <a:gd name="T31" fmla="*/ 319 h 1023"/>
                <a:gd name="T32" fmla="*/ 972 w 1639"/>
                <a:gd name="T33" fmla="*/ 953 h 1023"/>
                <a:gd name="T34" fmla="*/ 972 w 1639"/>
                <a:gd name="T35" fmla="*/ 974 h 1023"/>
                <a:gd name="T36" fmla="*/ 1155 w 1639"/>
                <a:gd name="T37" fmla="*/ 974 h 1023"/>
                <a:gd name="T38" fmla="*/ 1155 w 1639"/>
                <a:gd name="T39" fmla="*/ 954 h 1023"/>
                <a:gd name="T40" fmla="*/ 1155 w 1639"/>
                <a:gd name="T41" fmla="*/ 39 h 1023"/>
                <a:gd name="T42" fmla="*/ 1194 w 1639"/>
                <a:gd name="T43" fmla="*/ 0 h 1023"/>
                <a:gd name="T44" fmla="*/ 1422 w 1639"/>
                <a:gd name="T45" fmla="*/ 0 h 1023"/>
                <a:gd name="T46" fmla="*/ 1459 w 1639"/>
                <a:gd name="T47" fmla="*/ 37 h 1023"/>
                <a:gd name="T48" fmla="*/ 1459 w 1639"/>
                <a:gd name="T49" fmla="*/ 952 h 1023"/>
                <a:gd name="T50" fmla="*/ 1459 w 1639"/>
                <a:gd name="T51" fmla="*/ 975 h 1023"/>
                <a:gd name="T52" fmla="*/ 1477 w 1639"/>
                <a:gd name="T53" fmla="*/ 975 h 1023"/>
                <a:gd name="T54" fmla="*/ 1605 w 1639"/>
                <a:gd name="T55" fmla="*/ 974 h 1023"/>
                <a:gd name="T56" fmla="*/ 1639 w 1639"/>
                <a:gd name="T57" fmla="*/ 991 h 1023"/>
                <a:gd name="T58" fmla="*/ 1639 w 1639"/>
                <a:gd name="T59" fmla="*/ 1023 h 1023"/>
                <a:gd name="T60" fmla="*/ 0 w 1639"/>
                <a:gd name="T61" fmla="*/ 1023 h 1023"/>
                <a:gd name="T62" fmla="*/ 0 w 1639"/>
                <a:gd name="T63" fmla="*/ 991 h 1023"/>
                <a:gd name="T64" fmla="*/ 1410 w 1639"/>
                <a:gd name="T65" fmla="*/ 974 h 1023"/>
                <a:gd name="T66" fmla="*/ 1410 w 1639"/>
                <a:gd name="T67" fmla="*/ 49 h 1023"/>
                <a:gd name="T68" fmla="*/ 1204 w 1639"/>
                <a:gd name="T69" fmla="*/ 49 h 1023"/>
                <a:gd name="T70" fmla="*/ 1204 w 1639"/>
                <a:gd name="T71" fmla="*/ 974 h 1023"/>
                <a:gd name="T72" fmla="*/ 1410 w 1639"/>
                <a:gd name="T73" fmla="*/ 974 h 1023"/>
                <a:gd name="T74" fmla="*/ 923 w 1639"/>
                <a:gd name="T75" fmla="*/ 974 h 1023"/>
                <a:gd name="T76" fmla="*/ 923 w 1639"/>
                <a:gd name="T77" fmla="*/ 332 h 1023"/>
                <a:gd name="T78" fmla="*/ 716 w 1639"/>
                <a:gd name="T79" fmla="*/ 332 h 1023"/>
                <a:gd name="T80" fmla="*/ 716 w 1639"/>
                <a:gd name="T81" fmla="*/ 974 h 1023"/>
                <a:gd name="T82" fmla="*/ 923 w 1639"/>
                <a:gd name="T83" fmla="*/ 974 h 1023"/>
                <a:gd name="T84" fmla="*/ 435 w 1639"/>
                <a:gd name="T85" fmla="*/ 974 h 1023"/>
                <a:gd name="T86" fmla="*/ 435 w 1639"/>
                <a:gd name="T87" fmla="*/ 460 h 1023"/>
                <a:gd name="T88" fmla="*/ 228 w 1639"/>
                <a:gd name="T89" fmla="*/ 460 h 1023"/>
                <a:gd name="T90" fmla="*/ 228 w 1639"/>
                <a:gd name="T91" fmla="*/ 974 h 1023"/>
                <a:gd name="T92" fmla="*/ 435 w 1639"/>
                <a:gd name="T93" fmla="*/ 97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9" h="1023">
                  <a:moveTo>
                    <a:pt x="0" y="991"/>
                  </a:moveTo>
                  <a:cubicBezTo>
                    <a:pt x="8" y="978"/>
                    <a:pt x="19" y="974"/>
                    <a:pt x="34" y="974"/>
                  </a:cubicBezTo>
                  <a:cubicBezTo>
                    <a:pt x="82" y="975"/>
                    <a:pt x="130" y="975"/>
                    <a:pt x="180" y="975"/>
                  </a:cubicBezTo>
                  <a:cubicBezTo>
                    <a:pt x="180" y="967"/>
                    <a:pt x="180" y="961"/>
                    <a:pt x="180" y="955"/>
                  </a:cubicBezTo>
                  <a:cubicBezTo>
                    <a:pt x="180" y="786"/>
                    <a:pt x="180" y="617"/>
                    <a:pt x="180" y="448"/>
                  </a:cubicBezTo>
                  <a:cubicBezTo>
                    <a:pt x="180" y="417"/>
                    <a:pt x="186" y="411"/>
                    <a:pt x="217" y="411"/>
                  </a:cubicBezTo>
                  <a:cubicBezTo>
                    <a:pt x="294" y="411"/>
                    <a:pt x="372" y="410"/>
                    <a:pt x="449" y="411"/>
                  </a:cubicBezTo>
                  <a:cubicBezTo>
                    <a:pt x="478" y="411"/>
                    <a:pt x="484" y="417"/>
                    <a:pt x="484" y="445"/>
                  </a:cubicBezTo>
                  <a:cubicBezTo>
                    <a:pt x="484" y="615"/>
                    <a:pt x="484" y="784"/>
                    <a:pt x="484" y="954"/>
                  </a:cubicBezTo>
                  <a:cubicBezTo>
                    <a:pt x="484" y="960"/>
                    <a:pt x="484" y="967"/>
                    <a:pt x="484" y="974"/>
                  </a:cubicBezTo>
                  <a:cubicBezTo>
                    <a:pt x="545" y="974"/>
                    <a:pt x="605" y="974"/>
                    <a:pt x="667" y="974"/>
                  </a:cubicBezTo>
                  <a:cubicBezTo>
                    <a:pt x="667" y="966"/>
                    <a:pt x="667" y="959"/>
                    <a:pt x="667" y="952"/>
                  </a:cubicBezTo>
                  <a:cubicBezTo>
                    <a:pt x="667" y="742"/>
                    <a:pt x="667" y="532"/>
                    <a:pt x="667" y="322"/>
                  </a:cubicBezTo>
                  <a:cubicBezTo>
                    <a:pt x="667" y="288"/>
                    <a:pt x="672" y="282"/>
                    <a:pt x="707" y="282"/>
                  </a:cubicBezTo>
                  <a:cubicBezTo>
                    <a:pt x="783" y="282"/>
                    <a:pt x="859" y="282"/>
                    <a:pt x="935" y="282"/>
                  </a:cubicBezTo>
                  <a:cubicBezTo>
                    <a:pt x="965" y="282"/>
                    <a:pt x="972" y="289"/>
                    <a:pt x="972" y="319"/>
                  </a:cubicBezTo>
                  <a:cubicBezTo>
                    <a:pt x="972" y="530"/>
                    <a:pt x="972" y="742"/>
                    <a:pt x="972" y="953"/>
                  </a:cubicBezTo>
                  <a:cubicBezTo>
                    <a:pt x="972" y="959"/>
                    <a:pt x="972" y="966"/>
                    <a:pt x="972" y="974"/>
                  </a:cubicBezTo>
                  <a:cubicBezTo>
                    <a:pt x="1033" y="974"/>
                    <a:pt x="1093" y="974"/>
                    <a:pt x="1155" y="974"/>
                  </a:cubicBezTo>
                  <a:cubicBezTo>
                    <a:pt x="1155" y="967"/>
                    <a:pt x="1155" y="960"/>
                    <a:pt x="1155" y="954"/>
                  </a:cubicBezTo>
                  <a:cubicBezTo>
                    <a:pt x="1155" y="649"/>
                    <a:pt x="1155" y="344"/>
                    <a:pt x="1155" y="39"/>
                  </a:cubicBezTo>
                  <a:cubicBezTo>
                    <a:pt x="1155" y="5"/>
                    <a:pt x="1160" y="0"/>
                    <a:pt x="1194" y="0"/>
                  </a:cubicBezTo>
                  <a:cubicBezTo>
                    <a:pt x="1270" y="0"/>
                    <a:pt x="1346" y="0"/>
                    <a:pt x="1422" y="0"/>
                  </a:cubicBezTo>
                  <a:cubicBezTo>
                    <a:pt x="1452" y="0"/>
                    <a:pt x="1459" y="7"/>
                    <a:pt x="1459" y="37"/>
                  </a:cubicBezTo>
                  <a:cubicBezTo>
                    <a:pt x="1459" y="342"/>
                    <a:pt x="1459" y="647"/>
                    <a:pt x="1459" y="952"/>
                  </a:cubicBezTo>
                  <a:cubicBezTo>
                    <a:pt x="1459" y="959"/>
                    <a:pt x="1459" y="965"/>
                    <a:pt x="1459" y="975"/>
                  </a:cubicBezTo>
                  <a:cubicBezTo>
                    <a:pt x="1466" y="975"/>
                    <a:pt x="1471" y="975"/>
                    <a:pt x="1477" y="975"/>
                  </a:cubicBezTo>
                  <a:cubicBezTo>
                    <a:pt x="1519" y="975"/>
                    <a:pt x="1562" y="975"/>
                    <a:pt x="1605" y="974"/>
                  </a:cubicBezTo>
                  <a:cubicBezTo>
                    <a:pt x="1619" y="974"/>
                    <a:pt x="1631" y="978"/>
                    <a:pt x="1639" y="991"/>
                  </a:cubicBezTo>
                  <a:cubicBezTo>
                    <a:pt x="1639" y="1001"/>
                    <a:pt x="1639" y="1012"/>
                    <a:pt x="1639" y="1023"/>
                  </a:cubicBezTo>
                  <a:cubicBezTo>
                    <a:pt x="1092" y="1023"/>
                    <a:pt x="546" y="1023"/>
                    <a:pt x="0" y="1023"/>
                  </a:cubicBezTo>
                  <a:cubicBezTo>
                    <a:pt x="0" y="1012"/>
                    <a:pt x="0" y="1001"/>
                    <a:pt x="0" y="991"/>
                  </a:cubicBezTo>
                  <a:close/>
                  <a:moveTo>
                    <a:pt x="1410" y="974"/>
                  </a:moveTo>
                  <a:cubicBezTo>
                    <a:pt x="1410" y="665"/>
                    <a:pt x="1410" y="357"/>
                    <a:pt x="1410" y="49"/>
                  </a:cubicBezTo>
                  <a:cubicBezTo>
                    <a:pt x="1341" y="49"/>
                    <a:pt x="1273" y="49"/>
                    <a:pt x="1204" y="49"/>
                  </a:cubicBezTo>
                  <a:cubicBezTo>
                    <a:pt x="1204" y="357"/>
                    <a:pt x="1204" y="665"/>
                    <a:pt x="1204" y="974"/>
                  </a:cubicBezTo>
                  <a:cubicBezTo>
                    <a:pt x="1273" y="974"/>
                    <a:pt x="1341" y="974"/>
                    <a:pt x="1410" y="974"/>
                  </a:cubicBezTo>
                  <a:close/>
                  <a:moveTo>
                    <a:pt x="923" y="974"/>
                  </a:moveTo>
                  <a:cubicBezTo>
                    <a:pt x="923" y="759"/>
                    <a:pt x="923" y="545"/>
                    <a:pt x="923" y="332"/>
                  </a:cubicBezTo>
                  <a:cubicBezTo>
                    <a:pt x="853" y="332"/>
                    <a:pt x="785" y="332"/>
                    <a:pt x="716" y="332"/>
                  </a:cubicBezTo>
                  <a:cubicBezTo>
                    <a:pt x="716" y="546"/>
                    <a:pt x="716" y="760"/>
                    <a:pt x="716" y="974"/>
                  </a:cubicBezTo>
                  <a:cubicBezTo>
                    <a:pt x="785" y="974"/>
                    <a:pt x="853" y="974"/>
                    <a:pt x="923" y="974"/>
                  </a:cubicBezTo>
                  <a:close/>
                  <a:moveTo>
                    <a:pt x="435" y="974"/>
                  </a:moveTo>
                  <a:cubicBezTo>
                    <a:pt x="435" y="802"/>
                    <a:pt x="435" y="631"/>
                    <a:pt x="435" y="460"/>
                  </a:cubicBezTo>
                  <a:cubicBezTo>
                    <a:pt x="366" y="460"/>
                    <a:pt x="297" y="460"/>
                    <a:pt x="228" y="460"/>
                  </a:cubicBezTo>
                  <a:cubicBezTo>
                    <a:pt x="228" y="632"/>
                    <a:pt x="228" y="802"/>
                    <a:pt x="228" y="974"/>
                  </a:cubicBezTo>
                  <a:cubicBezTo>
                    <a:pt x="297" y="974"/>
                    <a:pt x="365" y="974"/>
                    <a:pt x="435" y="9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2BE42C8-3036-4CE4-959E-D4152599C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63" y="5364163"/>
              <a:ext cx="619125" cy="374650"/>
            </a:xfrm>
            <a:custGeom>
              <a:avLst/>
              <a:gdLst>
                <a:gd name="T0" fmla="*/ 1505 w 1567"/>
                <a:gd name="T1" fmla="*/ 0 h 950"/>
                <a:gd name="T2" fmla="*/ 1566 w 1567"/>
                <a:gd name="T3" fmla="*/ 95 h 950"/>
                <a:gd name="T4" fmla="*/ 1565 w 1567"/>
                <a:gd name="T5" fmla="*/ 280 h 950"/>
                <a:gd name="T6" fmla="*/ 1518 w 1567"/>
                <a:gd name="T7" fmla="*/ 350 h 950"/>
                <a:gd name="T8" fmla="*/ 1440 w 1567"/>
                <a:gd name="T9" fmla="*/ 336 h 950"/>
                <a:gd name="T10" fmla="*/ 1410 w 1567"/>
                <a:gd name="T11" fmla="*/ 289 h 950"/>
                <a:gd name="T12" fmla="*/ 1401 w 1567"/>
                <a:gd name="T13" fmla="*/ 299 h 950"/>
                <a:gd name="T14" fmla="*/ 1154 w 1567"/>
                <a:gd name="T15" fmla="*/ 530 h 950"/>
                <a:gd name="T16" fmla="*/ 1141 w 1567"/>
                <a:gd name="T17" fmla="*/ 539 h 950"/>
                <a:gd name="T18" fmla="*/ 1112 w 1567"/>
                <a:gd name="T19" fmla="*/ 533 h 950"/>
                <a:gd name="T20" fmla="*/ 1113 w 1567"/>
                <a:gd name="T21" fmla="*/ 503 h 950"/>
                <a:gd name="T22" fmla="*/ 1128 w 1567"/>
                <a:gd name="T23" fmla="*/ 489 h 950"/>
                <a:gd name="T24" fmla="*/ 1408 w 1567"/>
                <a:gd name="T25" fmla="*/ 218 h 950"/>
                <a:gd name="T26" fmla="*/ 1420 w 1567"/>
                <a:gd name="T27" fmla="*/ 204 h 950"/>
                <a:gd name="T28" fmla="*/ 1448 w 1567"/>
                <a:gd name="T29" fmla="*/ 198 h 950"/>
                <a:gd name="T30" fmla="*/ 1462 w 1567"/>
                <a:gd name="T31" fmla="*/ 220 h 950"/>
                <a:gd name="T32" fmla="*/ 1463 w 1567"/>
                <a:gd name="T33" fmla="*/ 274 h 950"/>
                <a:gd name="T34" fmla="*/ 1491 w 1567"/>
                <a:gd name="T35" fmla="*/ 308 h 950"/>
                <a:gd name="T36" fmla="*/ 1517 w 1567"/>
                <a:gd name="T37" fmla="*/ 274 h 950"/>
                <a:gd name="T38" fmla="*/ 1517 w 1567"/>
                <a:gd name="T39" fmla="*/ 82 h 950"/>
                <a:gd name="T40" fmla="*/ 1481 w 1567"/>
                <a:gd name="T41" fmla="*/ 49 h 950"/>
                <a:gd name="T42" fmla="*/ 1286 w 1567"/>
                <a:gd name="T43" fmla="*/ 74 h 950"/>
                <a:gd name="T44" fmla="*/ 1259 w 1567"/>
                <a:gd name="T45" fmla="*/ 96 h 950"/>
                <a:gd name="T46" fmla="*/ 1272 w 1567"/>
                <a:gd name="T47" fmla="*/ 124 h 950"/>
                <a:gd name="T48" fmla="*/ 1294 w 1567"/>
                <a:gd name="T49" fmla="*/ 127 h 950"/>
                <a:gd name="T50" fmla="*/ 1355 w 1567"/>
                <a:gd name="T51" fmla="*/ 120 h 950"/>
                <a:gd name="T52" fmla="*/ 1389 w 1567"/>
                <a:gd name="T53" fmla="*/ 131 h 950"/>
                <a:gd name="T54" fmla="*/ 1381 w 1567"/>
                <a:gd name="T55" fmla="*/ 165 h 950"/>
                <a:gd name="T56" fmla="*/ 681 w 1567"/>
                <a:gd name="T57" fmla="*/ 691 h 950"/>
                <a:gd name="T58" fmla="*/ 182 w 1567"/>
                <a:gd name="T59" fmla="*/ 833 h 950"/>
                <a:gd name="T60" fmla="*/ 90 w 1567"/>
                <a:gd name="T61" fmla="*/ 842 h 950"/>
                <a:gd name="T62" fmla="*/ 79 w 1567"/>
                <a:gd name="T63" fmla="*/ 844 h 950"/>
                <a:gd name="T64" fmla="*/ 52 w 1567"/>
                <a:gd name="T65" fmla="*/ 874 h 950"/>
                <a:gd name="T66" fmla="*/ 85 w 1567"/>
                <a:gd name="T67" fmla="*/ 897 h 950"/>
                <a:gd name="T68" fmla="*/ 152 w 1567"/>
                <a:gd name="T69" fmla="*/ 892 h 950"/>
                <a:gd name="T70" fmla="*/ 1006 w 1567"/>
                <a:gd name="T71" fmla="*/ 578 h 950"/>
                <a:gd name="T72" fmla="*/ 1020 w 1567"/>
                <a:gd name="T73" fmla="*/ 569 h 950"/>
                <a:gd name="T74" fmla="*/ 1052 w 1567"/>
                <a:gd name="T75" fmla="*/ 577 h 950"/>
                <a:gd name="T76" fmla="*/ 1045 w 1567"/>
                <a:gd name="T77" fmla="*/ 609 h 950"/>
                <a:gd name="T78" fmla="*/ 993 w 1567"/>
                <a:gd name="T79" fmla="*/ 643 h 950"/>
                <a:gd name="T80" fmla="*/ 254 w 1567"/>
                <a:gd name="T81" fmla="*/ 925 h 950"/>
                <a:gd name="T82" fmla="*/ 86 w 1567"/>
                <a:gd name="T83" fmla="*/ 945 h 950"/>
                <a:gd name="T84" fmla="*/ 4 w 1567"/>
                <a:gd name="T85" fmla="*/ 878 h 950"/>
                <a:gd name="T86" fmla="*/ 71 w 1567"/>
                <a:gd name="T87" fmla="*/ 797 h 950"/>
                <a:gd name="T88" fmla="*/ 359 w 1567"/>
                <a:gd name="T89" fmla="*/ 749 h 950"/>
                <a:gd name="T90" fmla="*/ 1297 w 1567"/>
                <a:gd name="T91" fmla="*/ 189 h 950"/>
                <a:gd name="T92" fmla="*/ 1308 w 1567"/>
                <a:gd name="T93" fmla="*/ 176 h 950"/>
                <a:gd name="T94" fmla="*/ 1291 w 1567"/>
                <a:gd name="T95" fmla="*/ 176 h 950"/>
                <a:gd name="T96" fmla="*/ 1210 w 1567"/>
                <a:gd name="T97" fmla="*/ 108 h 950"/>
                <a:gd name="T98" fmla="*/ 1280 w 1567"/>
                <a:gd name="T99" fmla="*/ 26 h 950"/>
                <a:gd name="T100" fmla="*/ 1464 w 1567"/>
                <a:gd name="T101" fmla="*/ 3 h 950"/>
                <a:gd name="T102" fmla="*/ 1473 w 1567"/>
                <a:gd name="T103" fmla="*/ 0 h 950"/>
                <a:gd name="T104" fmla="*/ 1505 w 1567"/>
                <a:gd name="T105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7" h="950">
                  <a:moveTo>
                    <a:pt x="1505" y="0"/>
                  </a:moveTo>
                  <a:cubicBezTo>
                    <a:pt x="1550" y="16"/>
                    <a:pt x="1567" y="48"/>
                    <a:pt x="1566" y="95"/>
                  </a:cubicBezTo>
                  <a:cubicBezTo>
                    <a:pt x="1564" y="156"/>
                    <a:pt x="1566" y="218"/>
                    <a:pt x="1565" y="280"/>
                  </a:cubicBezTo>
                  <a:cubicBezTo>
                    <a:pt x="1565" y="313"/>
                    <a:pt x="1549" y="338"/>
                    <a:pt x="1518" y="350"/>
                  </a:cubicBezTo>
                  <a:cubicBezTo>
                    <a:pt x="1490" y="362"/>
                    <a:pt x="1461" y="358"/>
                    <a:pt x="1440" y="336"/>
                  </a:cubicBezTo>
                  <a:cubicBezTo>
                    <a:pt x="1427" y="323"/>
                    <a:pt x="1420" y="305"/>
                    <a:pt x="1410" y="289"/>
                  </a:cubicBezTo>
                  <a:cubicBezTo>
                    <a:pt x="1409" y="291"/>
                    <a:pt x="1405" y="295"/>
                    <a:pt x="1401" y="299"/>
                  </a:cubicBezTo>
                  <a:cubicBezTo>
                    <a:pt x="1326" y="384"/>
                    <a:pt x="1243" y="460"/>
                    <a:pt x="1154" y="530"/>
                  </a:cubicBezTo>
                  <a:cubicBezTo>
                    <a:pt x="1150" y="534"/>
                    <a:pt x="1146" y="537"/>
                    <a:pt x="1141" y="539"/>
                  </a:cubicBezTo>
                  <a:cubicBezTo>
                    <a:pt x="1130" y="544"/>
                    <a:pt x="1120" y="543"/>
                    <a:pt x="1112" y="533"/>
                  </a:cubicBezTo>
                  <a:cubicBezTo>
                    <a:pt x="1105" y="523"/>
                    <a:pt x="1105" y="513"/>
                    <a:pt x="1113" y="503"/>
                  </a:cubicBezTo>
                  <a:cubicBezTo>
                    <a:pt x="1117" y="498"/>
                    <a:pt x="1123" y="494"/>
                    <a:pt x="1128" y="489"/>
                  </a:cubicBezTo>
                  <a:cubicBezTo>
                    <a:pt x="1231" y="408"/>
                    <a:pt x="1324" y="318"/>
                    <a:pt x="1408" y="218"/>
                  </a:cubicBezTo>
                  <a:cubicBezTo>
                    <a:pt x="1412" y="213"/>
                    <a:pt x="1415" y="206"/>
                    <a:pt x="1420" y="204"/>
                  </a:cubicBezTo>
                  <a:cubicBezTo>
                    <a:pt x="1429" y="200"/>
                    <a:pt x="1440" y="195"/>
                    <a:pt x="1448" y="198"/>
                  </a:cubicBezTo>
                  <a:cubicBezTo>
                    <a:pt x="1454" y="200"/>
                    <a:pt x="1461" y="212"/>
                    <a:pt x="1462" y="220"/>
                  </a:cubicBezTo>
                  <a:cubicBezTo>
                    <a:pt x="1464" y="238"/>
                    <a:pt x="1463" y="256"/>
                    <a:pt x="1463" y="274"/>
                  </a:cubicBezTo>
                  <a:cubicBezTo>
                    <a:pt x="1463" y="296"/>
                    <a:pt x="1473" y="308"/>
                    <a:pt x="1491" y="308"/>
                  </a:cubicBezTo>
                  <a:cubicBezTo>
                    <a:pt x="1507" y="307"/>
                    <a:pt x="1517" y="295"/>
                    <a:pt x="1517" y="274"/>
                  </a:cubicBezTo>
                  <a:cubicBezTo>
                    <a:pt x="1517" y="210"/>
                    <a:pt x="1517" y="146"/>
                    <a:pt x="1517" y="82"/>
                  </a:cubicBezTo>
                  <a:cubicBezTo>
                    <a:pt x="1517" y="58"/>
                    <a:pt x="1504" y="46"/>
                    <a:pt x="1481" y="49"/>
                  </a:cubicBezTo>
                  <a:cubicBezTo>
                    <a:pt x="1416" y="57"/>
                    <a:pt x="1351" y="65"/>
                    <a:pt x="1286" y="74"/>
                  </a:cubicBezTo>
                  <a:cubicBezTo>
                    <a:pt x="1272" y="75"/>
                    <a:pt x="1262" y="82"/>
                    <a:pt x="1259" y="96"/>
                  </a:cubicBezTo>
                  <a:cubicBezTo>
                    <a:pt x="1256" y="108"/>
                    <a:pt x="1261" y="119"/>
                    <a:pt x="1272" y="124"/>
                  </a:cubicBezTo>
                  <a:cubicBezTo>
                    <a:pt x="1278" y="127"/>
                    <a:pt x="1287" y="128"/>
                    <a:pt x="1294" y="127"/>
                  </a:cubicBezTo>
                  <a:cubicBezTo>
                    <a:pt x="1314" y="126"/>
                    <a:pt x="1335" y="123"/>
                    <a:pt x="1355" y="120"/>
                  </a:cubicBezTo>
                  <a:cubicBezTo>
                    <a:pt x="1369" y="118"/>
                    <a:pt x="1381" y="118"/>
                    <a:pt x="1389" y="131"/>
                  </a:cubicBezTo>
                  <a:cubicBezTo>
                    <a:pt x="1396" y="145"/>
                    <a:pt x="1389" y="154"/>
                    <a:pt x="1381" y="165"/>
                  </a:cubicBezTo>
                  <a:cubicBezTo>
                    <a:pt x="1191" y="397"/>
                    <a:pt x="957" y="572"/>
                    <a:pt x="681" y="691"/>
                  </a:cubicBezTo>
                  <a:cubicBezTo>
                    <a:pt x="521" y="760"/>
                    <a:pt x="355" y="808"/>
                    <a:pt x="182" y="833"/>
                  </a:cubicBezTo>
                  <a:cubicBezTo>
                    <a:pt x="151" y="837"/>
                    <a:pt x="120" y="839"/>
                    <a:pt x="90" y="842"/>
                  </a:cubicBezTo>
                  <a:cubicBezTo>
                    <a:pt x="86" y="843"/>
                    <a:pt x="82" y="843"/>
                    <a:pt x="79" y="844"/>
                  </a:cubicBezTo>
                  <a:cubicBezTo>
                    <a:pt x="61" y="847"/>
                    <a:pt x="50" y="859"/>
                    <a:pt x="52" y="874"/>
                  </a:cubicBezTo>
                  <a:cubicBezTo>
                    <a:pt x="54" y="889"/>
                    <a:pt x="66" y="899"/>
                    <a:pt x="85" y="897"/>
                  </a:cubicBezTo>
                  <a:cubicBezTo>
                    <a:pt x="107" y="896"/>
                    <a:pt x="130" y="895"/>
                    <a:pt x="152" y="892"/>
                  </a:cubicBezTo>
                  <a:cubicBezTo>
                    <a:pt x="461" y="852"/>
                    <a:pt x="746" y="748"/>
                    <a:pt x="1006" y="578"/>
                  </a:cubicBezTo>
                  <a:cubicBezTo>
                    <a:pt x="1011" y="575"/>
                    <a:pt x="1015" y="572"/>
                    <a:pt x="1020" y="569"/>
                  </a:cubicBezTo>
                  <a:cubicBezTo>
                    <a:pt x="1033" y="563"/>
                    <a:pt x="1046" y="566"/>
                    <a:pt x="1052" y="577"/>
                  </a:cubicBezTo>
                  <a:cubicBezTo>
                    <a:pt x="1059" y="588"/>
                    <a:pt x="1057" y="601"/>
                    <a:pt x="1045" y="609"/>
                  </a:cubicBezTo>
                  <a:cubicBezTo>
                    <a:pt x="1028" y="621"/>
                    <a:pt x="1011" y="632"/>
                    <a:pt x="993" y="643"/>
                  </a:cubicBezTo>
                  <a:cubicBezTo>
                    <a:pt x="765" y="785"/>
                    <a:pt x="519" y="879"/>
                    <a:pt x="254" y="925"/>
                  </a:cubicBezTo>
                  <a:cubicBezTo>
                    <a:pt x="199" y="935"/>
                    <a:pt x="143" y="940"/>
                    <a:pt x="86" y="945"/>
                  </a:cubicBezTo>
                  <a:cubicBezTo>
                    <a:pt x="44" y="950"/>
                    <a:pt x="9" y="920"/>
                    <a:pt x="4" y="878"/>
                  </a:cubicBezTo>
                  <a:cubicBezTo>
                    <a:pt x="0" y="838"/>
                    <a:pt x="29" y="800"/>
                    <a:pt x="71" y="797"/>
                  </a:cubicBezTo>
                  <a:cubicBezTo>
                    <a:pt x="168" y="788"/>
                    <a:pt x="264" y="773"/>
                    <a:pt x="359" y="749"/>
                  </a:cubicBezTo>
                  <a:cubicBezTo>
                    <a:pt x="727" y="656"/>
                    <a:pt x="1043" y="474"/>
                    <a:pt x="1297" y="189"/>
                  </a:cubicBezTo>
                  <a:cubicBezTo>
                    <a:pt x="1300" y="186"/>
                    <a:pt x="1303" y="182"/>
                    <a:pt x="1308" y="176"/>
                  </a:cubicBezTo>
                  <a:cubicBezTo>
                    <a:pt x="1301" y="176"/>
                    <a:pt x="1296" y="176"/>
                    <a:pt x="1291" y="176"/>
                  </a:cubicBezTo>
                  <a:cubicBezTo>
                    <a:pt x="1248" y="177"/>
                    <a:pt x="1213" y="148"/>
                    <a:pt x="1210" y="108"/>
                  </a:cubicBezTo>
                  <a:cubicBezTo>
                    <a:pt x="1207" y="66"/>
                    <a:pt x="1236" y="31"/>
                    <a:pt x="1280" y="26"/>
                  </a:cubicBezTo>
                  <a:cubicBezTo>
                    <a:pt x="1341" y="18"/>
                    <a:pt x="1402" y="11"/>
                    <a:pt x="1464" y="3"/>
                  </a:cubicBezTo>
                  <a:cubicBezTo>
                    <a:pt x="1467" y="3"/>
                    <a:pt x="1470" y="1"/>
                    <a:pt x="1473" y="0"/>
                  </a:cubicBezTo>
                  <a:cubicBezTo>
                    <a:pt x="1483" y="0"/>
                    <a:pt x="1494" y="0"/>
                    <a:pt x="15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A9344A8-0B19-4BC5-A4FC-E05F709343C4}"/>
              </a:ext>
            </a:extLst>
          </p:cNvPr>
          <p:cNvSpPr txBox="1"/>
          <p:nvPr/>
        </p:nvSpPr>
        <p:spPr>
          <a:xfrm>
            <a:off x="4923718" y="3632260"/>
            <a:ext cx="95615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Challenges</a:t>
            </a:r>
            <a:endParaRPr lang="en-US" sz="1400" b="1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E935707-4B82-45D7-91B7-F678A0A6FC69}"/>
              </a:ext>
            </a:extLst>
          </p:cNvPr>
          <p:cNvSpPr txBox="1"/>
          <p:nvPr/>
        </p:nvSpPr>
        <p:spPr>
          <a:xfrm>
            <a:off x="6341258" y="3632260"/>
            <a:ext cx="81297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Solutions</a:t>
            </a:r>
            <a:endParaRPr lang="en-US" sz="1400" b="1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D7B85E-EC38-11D8-249A-231D8EB2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635573" cy="443198"/>
          </a:xfrm>
        </p:spPr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Cytology is Your Ideal Solution</a:t>
            </a:r>
            <a:endParaRPr lang="en-US" dirty="0"/>
          </a:p>
        </p:txBody>
      </p:sp>
      <p:pic>
        <p:nvPicPr>
          <p:cNvPr id="74" name="Google Shape;465;p30">
            <a:extLst>
              <a:ext uri="{FF2B5EF4-FFF2-40B4-BE49-F238E27FC236}">
                <a16:creationId xmlns:a16="http://schemas.microsoft.com/office/drawing/2014/main" id="{6568A3F4-5490-FF96-300F-98C442621984}"/>
              </a:ext>
            </a:extLst>
          </p:cNvPr>
          <p:cNvPicPr preferRelativeResize="0"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409" y="2039008"/>
            <a:ext cx="1621182" cy="91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054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7AD9E-FBBC-AEB7-BD25-A7AB5CFC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5656917"/>
            <a:ext cx="360000" cy="184666"/>
          </a:xfrm>
        </p:spPr>
        <p:txBody>
          <a:bodyPr/>
          <a:lstStyle/>
          <a:p>
            <a:fld id="{7D7C4B2C-5205-487F-B75D-B7F0E9852BE5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6682E1-6FEB-2C66-9D10-AC27E117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Competition’s Workflow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30E022-541C-3014-FD83-AA355E78D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Google Shape;590;gfca19244fd_1_535">
            <a:extLst>
              <a:ext uri="{FF2B5EF4-FFF2-40B4-BE49-F238E27FC236}">
                <a16:creationId xmlns:a16="http://schemas.microsoft.com/office/drawing/2014/main" id="{BB951DFD-AEE7-F6A0-62BF-DED20EF7FDD8}"/>
              </a:ext>
            </a:extLst>
          </p:cNvPr>
          <p:cNvSpPr txBox="1"/>
          <p:nvPr/>
        </p:nvSpPr>
        <p:spPr>
          <a:xfrm>
            <a:off x="8662991" y="4103237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Wash and dry vessels</a:t>
            </a:r>
          </a:p>
        </p:txBody>
      </p:sp>
      <p:sp>
        <p:nvSpPr>
          <p:cNvPr id="15" name="Google Shape;589;gfca19244fd_1_535">
            <a:extLst>
              <a:ext uri="{FF2B5EF4-FFF2-40B4-BE49-F238E27FC236}">
                <a16:creationId xmlns:a16="http://schemas.microsoft.com/office/drawing/2014/main" id="{E8845A0A-CDE5-3F19-97CF-C1AA459528DE}"/>
              </a:ext>
            </a:extLst>
          </p:cNvPr>
          <p:cNvSpPr txBox="1"/>
          <p:nvPr/>
        </p:nvSpPr>
        <p:spPr>
          <a:xfrm>
            <a:off x="7165818" y="4109502"/>
            <a:ext cx="1174077" cy="50783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Staining on Leica </a:t>
            </a:r>
            <a:r>
              <a:rPr lang="en-US" dirty="0" err="1">
                <a:sym typeface="Arial"/>
              </a:rPr>
              <a:t>Autostainer</a:t>
            </a:r>
            <a:r>
              <a:rPr lang="en-US" dirty="0">
                <a:sym typeface="Arial"/>
              </a:rPr>
              <a:t> XL</a:t>
            </a:r>
            <a:endParaRPr dirty="0">
              <a:sym typeface="Arial"/>
            </a:endParaRPr>
          </a:p>
        </p:txBody>
      </p:sp>
      <p:sp>
        <p:nvSpPr>
          <p:cNvPr id="22" name="Google Shape;604;gfca19244fd_1_535">
            <a:extLst>
              <a:ext uri="{FF2B5EF4-FFF2-40B4-BE49-F238E27FC236}">
                <a16:creationId xmlns:a16="http://schemas.microsoft.com/office/drawing/2014/main" id="{DD74B972-A675-C7AD-EF4F-D2AF68D8649A}"/>
              </a:ext>
            </a:extLst>
          </p:cNvPr>
          <p:cNvSpPr txBox="1"/>
          <p:nvPr/>
        </p:nvSpPr>
        <p:spPr>
          <a:xfrm>
            <a:off x="10115861" y="4103236"/>
            <a:ext cx="1339561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Microscopy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D7E263-2DFE-E207-CB24-3CCC69A07B74}"/>
              </a:ext>
            </a:extLst>
          </p:cNvPr>
          <p:cNvCxnSpPr>
            <a:cxnSpLocks/>
          </p:cNvCxnSpPr>
          <p:nvPr/>
        </p:nvCxnSpPr>
        <p:spPr>
          <a:xfrm flipV="1">
            <a:off x="3681197" y="3429000"/>
            <a:ext cx="324830" cy="2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EF77F2-8C29-F7D1-DCCC-95A97D7D4058}"/>
              </a:ext>
            </a:extLst>
          </p:cNvPr>
          <p:cNvCxnSpPr>
            <a:cxnSpLocks/>
          </p:cNvCxnSpPr>
          <p:nvPr/>
        </p:nvCxnSpPr>
        <p:spPr>
          <a:xfrm flipV="1">
            <a:off x="5249009" y="3423382"/>
            <a:ext cx="320812" cy="6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6D83D6-B9F2-011D-305D-8FADDA68F21C}"/>
              </a:ext>
            </a:extLst>
          </p:cNvPr>
          <p:cNvCxnSpPr>
            <a:cxnSpLocks/>
          </p:cNvCxnSpPr>
          <p:nvPr/>
        </p:nvCxnSpPr>
        <p:spPr>
          <a:xfrm>
            <a:off x="9819761" y="3426191"/>
            <a:ext cx="296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586;gfca19244fd_1_535">
            <a:extLst>
              <a:ext uri="{FF2B5EF4-FFF2-40B4-BE49-F238E27FC236}">
                <a16:creationId xmlns:a16="http://schemas.microsoft.com/office/drawing/2014/main" id="{819F6D82-0BA3-5B4A-6AC7-42AD994F975A}"/>
              </a:ext>
            </a:extLst>
          </p:cNvPr>
          <p:cNvSpPr txBox="1"/>
          <p:nvPr/>
        </p:nvSpPr>
        <p:spPr>
          <a:xfrm>
            <a:off x="1163566" y="4121246"/>
            <a:ext cx="117407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kern="0" noProof="0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Cytology sample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2F5C8F25-045A-B9D4-3759-26FE5DEB568C}"/>
              </a:ext>
            </a:extLst>
          </p:cNvPr>
          <p:cNvSpPr/>
          <p:nvPr/>
        </p:nvSpPr>
        <p:spPr>
          <a:xfrm rot="5400000">
            <a:off x="3486196" y="1183738"/>
            <a:ext cx="746760" cy="2864291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Google Shape;586;gfca19244fd_1_535">
            <a:extLst>
              <a:ext uri="{FF2B5EF4-FFF2-40B4-BE49-F238E27FC236}">
                <a16:creationId xmlns:a16="http://schemas.microsoft.com/office/drawing/2014/main" id="{43D9B8AB-F022-29EC-F1B0-D4FEF8E273CC}"/>
              </a:ext>
            </a:extLst>
          </p:cNvPr>
          <p:cNvSpPr txBox="1"/>
          <p:nvPr/>
        </p:nvSpPr>
        <p:spPr>
          <a:xfrm>
            <a:off x="2075712" y="1900419"/>
            <a:ext cx="333913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1" kern="0" dirty="0">
                <a:solidFill>
                  <a:srgbClr val="5F5F5F"/>
                </a:solidFill>
                <a:latin typeface="Arial"/>
                <a:cs typeface="Arial"/>
                <a:sym typeface="Arial"/>
              </a:rPr>
              <a:t>Pre-screen of non-</a:t>
            </a:r>
            <a:r>
              <a:rPr lang="en-US" sz="1600" b="1" kern="0" dirty="0" err="1">
                <a:solidFill>
                  <a:srgbClr val="5F5F5F"/>
                </a:solidFill>
                <a:latin typeface="Arial"/>
                <a:cs typeface="Arial"/>
                <a:sym typeface="Arial"/>
              </a:rPr>
              <a:t>gyn</a:t>
            </a:r>
            <a:r>
              <a:rPr lang="en-US" sz="1600" b="1" kern="0" dirty="0">
                <a:solidFill>
                  <a:srgbClr val="5F5F5F"/>
                </a:solidFill>
                <a:latin typeface="Arial"/>
                <a:cs typeface="Arial"/>
                <a:sym typeface="Arial"/>
              </a:rPr>
              <a:t> samples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8C298E1-A54F-A51C-8B5F-2CF9D38A35D4}"/>
              </a:ext>
            </a:extLst>
          </p:cNvPr>
          <p:cNvCxnSpPr>
            <a:cxnSpLocks/>
            <a:stCxn id="17" idx="6"/>
            <a:endCxn id="14" idx="2"/>
          </p:cNvCxnSpPr>
          <p:nvPr/>
        </p:nvCxnSpPr>
        <p:spPr>
          <a:xfrm flipV="1">
            <a:off x="6775747" y="3423382"/>
            <a:ext cx="327184" cy="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C4E0E84-DC3B-00ED-1B5E-E1A42BD06377}"/>
              </a:ext>
            </a:extLst>
          </p:cNvPr>
          <p:cNvCxnSpPr>
            <a:cxnSpLocks/>
          </p:cNvCxnSpPr>
          <p:nvPr/>
        </p:nvCxnSpPr>
        <p:spPr>
          <a:xfrm>
            <a:off x="8442834" y="3425420"/>
            <a:ext cx="342117" cy="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09" y="3011635"/>
            <a:ext cx="1626422" cy="10175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073" y="2677008"/>
            <a:ext cx="1161208" cy="13430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096" y="3172828"/>
            <a:ext cx="1172917" cy="66060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821" y="3168696"/>
            <a:ext cx="1186940" cy="77723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903" y="2996589"/>
            <a:ext cx="1230697" cy="987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8164" y="3126021"/>
            <a:ext cx="815427" cy="754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2134" y="2898473"/>
            <a:ext cx="1086426" cy="1009556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6D7E263-2DFE-E207-CB24-3CCC69A07B74}"/>
              </a:ext>
            </a:extLst>
          </p:cNvPr>
          <p:cNvCxnSpPr>
            <a:cxnSpLocks/>
          </p:cNvCxnSpPr>
          <p:nvPr/>
        </p:nvCxnSpPr>
        <p:spPr>
          <a:xfrm>
            <a:off x="2337643" y="3430019"/>
            <a:ext cx="2188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Google Shape;590;gfca19244fd_1_535">
            <a:extLst>
              <a:ext uri="{FF2B5EF4-FFF2-40B4-BE49-F238E27FC236}">
                <a16:creationId xmlns:a16="http://schemas.microsoft.com/office/drawing/2014/main" id="{BB951DFD-AEE7-F6A0-62BF-DED20EF7FDD8}"/>
              </a:ext>
            </a:extLst>
          </p:cNvPr>
          <p:cNvSpPr txBox="1"/>
          <p:nvPr/>
        </p:nvSpPr>
        <p:spPr>
          <a:xfrm>
            <a:off x="4003129" y="4115455"/>
            <a:ext cx="1174077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Pre-screen with Diff </a:t>
            </a:r>
            <a:r>
              <a:rPr lang="en-US" dirty="0" err="1">
                <a:sym typeface="Arial"/>
              </a:rPr>
              <a:t>Quik</a:t>
            </a:r>
            <a:endParaRPr lang="en-US" dirty="0">
              <a:sym typeface="Arial"/>
            </a:endParaRPr>
          </a:p>
        </p:txBody>
      </p:sp>
      <p:sp>
        <p:nvSpPr>
          <p:cNvPr id="48" name="Google Shape;604;gfca19244fd_1_535">
            <a:extLst>
              <a:ext uri="{FF2B5EF4-FFF2-40B4-BE49-F238E27FC236}">
                <a16:creationId xmlns:a16="http://schemas.microsoft.com/office/drawing/2014/main" id="{DD74B972-A675-C7AD-EF4F-D2AF68D8649A}"/>
              </a:ext>
            </a:extLst>
          </p:cNvPr>
          <p:cNvSpPr txBox="1"/>
          <p:nvPr/>
        </p:nvSpPr>
        <p:spPr>
          <a:xfrm>
            <a:off x="5493510" y="4115455"/>
            <a:ext cx="1339561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sym typeface="Arial"/>
              </a:rPr>
              <a:t>ThinPrep</a:t>
            </a:r>
            <a:endParaRPr lang="en-US" dirty="0">
              <a:sym typeface="Arial"/>
            </a:endParaRPr>
          </a:p>
        </p:txBody>
      </p:sp>
      <p:sp>
        <p:nvSpPr>
          <p:cNvPr id="49" name="Google Shape;604;gfca19244fd_1_535">
            <a:extLst>
              <a:ext uri="{FF2B5EF4-FFF2-40B4-BE49-F238E27FC236}">
                <a16:creationId xmlns:a16="http://schemas.microsoft.com/office/drawing/2014/main" id="{DD74B972-A675-C7AD-EF4F-D2AF68D8649A}"/>
              </a:ext>
            </a:extLst>
          </p:cNvPr>
          <p:cNvSpPr txBox="1"/>
          <p:nvPr/>
        </p:nvSpPr>
        <p:spPr>
          <a:xfrm>
            <a:off x="2478829" y="4103236"/>
            <a:ext cx="1339561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sym typeface="Arial"/>
              </a:rPr>
              <a:t>Cytospin</a:t>
            </a:r>
            <a:endParaRPr lang="en-US" dirty="0"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A80AE-B2BC-8774-5990-C82E95E1D7FF}"/>
              </a:ext>
            </a:extLst>
          </p:cNvPr>
          <p:cNvSpPr txBox="1"/>
          <p:nvPr/>
        </p:nvSpPr>
        <p:spPr>
          <a:xfrm>
            <a:off x="6527170" y="499846"/>
            <a:ext cx="3339137" cy="13388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2"/>
                </a:solidFill>
              </a:rPr>
              <a:t>Sales Reps: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2"/>
                </a:solidFill>
              </a:rPr>
              <a:t>This slide and the next is a great comparison.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2"/>
                </a:solidFill>
              </a:rPr>
              <a:t>Customize for your customer.</a:t>
            </a:r>
          </a:p>
        </p:txBody>
      </p:sp>
    </p:spTree>
    <p:extLst>
      <p:ext uri="{BB962C8B-B14F-4D97-AF65-F5344CB8AC3E}">
        <p14:creationId xmlns:p14="http://schemas.microsoft.com/office/powerpoint/2010/main" val="1309546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7AD9E-FBBC-AEB7-BD25-A7AB5CFC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415200"/>
            <a:ext cx="360000" cy="184666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7D7C4B2C-5205-487F-B75D-B7F0E9852BE5}" type="slidenum">
              <a:rPr lang="en-GB" smtClean="0"/>
              <a:pPr>
                <a:spcAft>
                  <a:spcPts val="600"/>
                </a:spcAft>
              </a:pPr>
              <a:t>34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6682E1-6FEB-2C66-9D10-AC27E117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418411" cy="443198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Aerospray</a:t>
            </a:r>
            <a:r>
              <a:rPr lang="en-US"/>
              <a:t>® Workflow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30E022-541C-3014-FD83-AA355E78D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289" y="822290"/>
            <a:ext cx="9417600" cy="370800"/>
          </a:xfrm>
        </p:spPr>
        <p:txBody>
          <a:bodyPr vert="horz" lIns="0" tIns="0" rIns="0" bIns="0" rtlCol="0">
            <a:normAutofit/>
          </a:bodyPr>
          <a:lstStyle/>
          <a:p>
            <a:pPr marL="270000" indent="-270000"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9FBC961-4707-A50D-9792-93E648B01D7A}"/>
              </a:ext>
            </a:extLst>
          </p:cNvPr>
          <p:cNvSpPr/>
          <p:nvPr/>
        </p:nvSpPr>
        <p:spPr>
          <a:xfrm>
            <a:off x="2293121" y="4830782"/>
            <a:ext cx="3063601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1C7B752-DB76-F319-0431-FC01BE393D98}"/>
              </a:ext>
            </a:extLst>
          </p:cNvPr>
          <p:cNvSpPr/>
          <p:nvPr/>
        </p:nvSpPr>
        <p:spPr>
          <a:xfrm>
            <a:off x="2293121" y="4830782"/>
            <a:ext cx="3063601" cy="1204928"/>
          </a:xfrm>
          <a:custGeom>
            <a:avLst/>
            <a:gdLst>
              <a:gd name="connsiteX0" fmla="*/ 0 w 7146000"/>
              <a:gd name="connsiteY0" fmla="*/ 0 h 2332800"/>
              <a:gd name="connsiteX1" fmla="*/ 7146000 w 7146000"/>
              <a:gd name="connsiteY1" fmla="*/ 0 h 2332800"/>
              <a:gd name="connsiteX2" fmla="*/ 7146000 w 7146000"/>
              <a:gd name="connsiteY2" fmla="*/ 2332800 h 2332800"/>
              <a:gd name="connsiteX3" fmla="*/ 0 w 7146000"/>
              <a:gd name="connsiteY3" fmla="*/ 2332800 h 2332800"/>
              <a:gd name="connsiteX4" fmla="*/ 0 w 7146000"/>
              <a:gd name="connsiteY4" fmla="*/ 0 h 233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6000" h="2332800">
                <a:moveTo>
                  <a:pt x="0" y="0"/>
                </a:moveTo>
                <a:lnTo>
                  <a:pt x="7146000" y="0"/>
                </a:lnTo>
                <a:lnTo>
                  <a:pt x="7146000" y="2332800"/>
                </a:lnTo>
                <a:lnTo>
                  <a:pt x="0" y="233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186690" bIns="186690" numCol="1" spcCol="1270" anchor="t" anchorCtr="0">
            <a:noAutofit/>
          </a:bodyPr>
          <a:lstStyle/>
          <a:p>
            <a:pPr marL="0" lvl="0" indent="0" algn="l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Can eliminate washing and drying of Leica reagent containers.</a:t>
            </a: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4A2B7C3D-848A-E841-26D5-723F6BC6EB0F}"/>
              </a:ext>
            </a:extLst>
          </p:cNvPr>
          <p:cNvSpPr/>
          <p:nvPr/>
        </p:nvSpPr>
        <p:spPr>
          <a:xfrm>
            <a:off x="6466287" y="4830782"/>
            <a:ext cx="3063601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71DBB97-5972-F908-1E14-8ED9F478C9BE}"/>
              </a:ext>
            </a:extLst>
          </p:cNvPr>
          <p:cNvSpPr/>
          <p:nvPr/>
        </p:nvSpPr>
        <p:spPr>
          <a:xfrm>
            <a:off x="6466287" y="4830782"/>
            <a:ext cx="3222462" cy="1204928"/>
          </a:xfrm>
          <a:custGeom>
            <a:avLst/>
            <a:gdLst>
              <a:gd name="connsiteX0" fmla="*/ 0 w 7146000"/>
              <a:gd name="connsiteY0" fmla="*/ 0 h 2332800"/>
              <a:gd name="connsiteX1" fmla="*/ 7146000 w 7146000"/>
              <a:gd name="connsiteY1" fmla="*/ 0 h 2332800"/>
              <a:gd name="connsiteX2" fmla="*/ 7146000 w 7146000"/>
              <a:gd name="connsiteY2" fmla="*/ 2332800 h 2332800"/>
              <a:gd name="connsiteX3" fmla="*/ 0 w 7146000"/>
              <a:gd name="connsiteY3" fmla="*/ 2332800 h 2332800"/>
              <a:gd name="connsiteX4" fmla="*/ 0 w 7146000"/>
              <a:gd name="connsiteY4" fmla="*/ 0 h 233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6000" h="2332800">
                <a:moveTo>
                  <a:pt x="0" y="0"/>
                </a:moveTo>
                <a:lnTo>
                  <a:pt x="7146000" y="0"/>
                </a:lnTo>
                <a:lnTo>
                  <a:pt x="7146000" y="2332800"/>
                </a:lnTo>
                <a:lnTo>
                  <a:pt x="0" y="233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6690" tIns="186690" rIns="186690" bIns="186690" numCol="1" spcCol="1270" anchor="t" anchorCtr="0">
            <a:noAutofit/>
          </a:bodyPr>
          <a:lstStyle/>
          <a:p>
            <a:pPr marL="0" lvl="0" indent="0" algn="l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Possibility of eliminating pre-screening.</a:t>
            </a:r>
          </a:p>
        </p:txBody>
      </p:sp>
      <p:sp>
        <p:nvSpPr>
          <p:cNvPr id="39" name="Google Shape;589;gfca19244fd_1_535">
            <a:extLst>
              <a:ext uri="{FF2B5EF4-FFF2-40B4-BE49-F238E27FC236}">
                <a16:creationId xmlns:a16="http://schemas.microsoft.com/office/drawing/2014/main" id="{FF2B6E70-AE17-21F8-08D9-56EE260B6567}"/>
              </a:ext>
            </a:extLst>
          </p:cNvPr>
          <p:cNvSpPr txBox="1"/>
          <p:nvPr/>
        </p:nvSpPr>
        <p:spPr>
          <a:xfrm>
            <a:off x="5982822" y="3502410"/>
            <a:ext cx="1174077" cy="50783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Staining on </a:t>
            </a:r>
            <a:r>
              <a:rPr lang="en-US" dirty="0" err="1">
                <a:sym typeface="Arial"/>
              </a:rPr>
              <a:t>Aerospray</a:t>
            </a:r>
            <a:r>
              <a:rPr lang="en-US" dirty="0">
                <a:sym typeface="Arial"/>
              </a:rPr>
              <a:t> w/ auto clean cycle</a:t>
            </a:r>
          </a:p>
        </p:txBody>
      </p:sp>
      <p:sp>
        <p:nvSpPr>
          <p:cNvPr id="41" name="Google Shape;604;gfca19244fd_1_535">
            <a:extLst>
              <a:ext uri="{FF2B5EF4-FFF2-40B4-BE49-F238E27FC236}">
                <a16:creationId xmlns:a16="http://schemas.microsoft.com/office/drawing/2014/main" id="{FA87E734-1ECD-B6A3-AFFF-254120B12C7C}"/>
              </a:ext>
            </a:extLst>
          </p:cNvPr>
          <p:cNvSpPr txBox="1"/>
          <p:nvPr/>
        </p:nvSpPr>
        <p:spPr>
          <a:xfrm>
            <a:off x="7605238" y="3502410"/>
            <a:ext cx="1339561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ym typeface="Arial"/>
              </a:rPr>
              <a:t>Microscopy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EA1842-572A-6041-E5E3-626BB7DFEDE3}"/>
              </a:ext>
            </a:extLst>
          </p:cNvPr>
          <p:cNvCxnSpPr>
            <a:cxnSpLocks/>
          </p:cNvCxnSpPr>
          <p:nvPr/>
        </p:nvCxnSpPr>
        <p:spPr>
          <a:xfrm flipV="1">
            <a:off x="4071155" y="2932739"/>
            <a:ext cx="324830" cy="2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DA1D990-205F-F2B8-601E-52A42C9BF1B9}"/>
              </a:ext>
            </a:extLst>
          </p:cNvPr>
          <p:cNvCxnSpPr>
            <a:cxnSpLocks/>
          </p:cNvCxnSpPr>
          <p:nvPr/>
        </p:nvCxnSpPr>
        <p:spPr>
          <a:xfrm flipV="1">
            <a:off x="5629081" y="2924313"/>
            <a:ext cx="327184" cy="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AEC54F9-B040-5103-DA62-707C1AF69EF4}"/>
              </a:ext>
            </a:extLst>
          </p:cNvPr>
          <p:cNvCxnSpPr>
            <a:cxnSpLocks/>
          </p:cNvCxnSpPr>
          <p:nvPr/>
        </p:nvCxnSpPr>
        <p:spPr>
          <a:xfrm>
            <a:off x="7246091" y="2932740"/>
            <a:ext cx="342117" cy="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F5C62121-C565-EB34-7756-222012192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917" y="2606051"/>
            <a:ext cx="1186940" cy="7772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8B5AF6-274F-F456-59E8-5B8824C52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087" y="2369156"/>
            <a:ext cx="1027861" cy="955135"/>
          </a:xfrm>
          <a:prstGeom prst="rect">
            <a:avLst/>
          </a:prstGeom>
        </p:spPr>
      </p:pic>
      <p:pic>
        <p:nvPicPr>
          <p:cNvPr id="47" name="Google Shape;465;p30">
            <a:extLst>
              <a:ext uri="{FF2B5EF4-FFF2-40B4-BE49-F238E27FC236}">
                <a16:creationId xmlns:a16="http://schemas.microsoft.com/office/drawing/2014/main" id="{CF80F495-453C-60EE-C5A6-9C75E86518A2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306" y="2503905"/>
            <a:ext cx="1314785" cy="92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B2BAAD-E042-C132-22D2-6ED960E07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608" y="2474078"/>
            <a:ext cx="1466192" cy="917323"/>
          </a:xfrm>
          <a:prstGeom prst="rect">
            <a:avLst/>
          </a:prstGeom>
        </p:spPr>
      </p:pic>
      <p:sp>
        <p:nvSpPr>
          <p:cNvPr id="49" name="Google Shape;586;gfca19244fd_1_535">
            <a:extLst>
              <a:ext uri="{FF2B5EF4-FFF2-40B4-BE49-F238E27FC236}">
                <a16:creationId xmlns:a16="http://schemas.microsoft.com/office/drawing/2014/main" id="{C9CA8C0D-3FEA-AE0D-83FC-C90C4EE767A6}"/>
              </a:ext>
            </a:extLst>
          </p:cNvPr>
          <p:cNvSpPr txBox="1"/>
          <p:nvPr/>
        </p:nvSpPr>
        <p:spPr>
          <a:xfrm>
            <a:off x="2944865" y="3605056"/>
            <a:ext cx="117407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kern="0" noProof="0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Cytology sample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604;gfca19244fd_1_535">
            <a:extLst>
              <a:ext uri="{FF2B5EF4-FFF2-40B4-BE49-F238E27FC236}">
                <a16:creationId xmlns:a16="http://schemas.microsoft.com/office/drawing/2014/main" id="{6504B0EF-0F1A-C6F3-4E8C-5601CEFA85EC}"/>
              </a:ext>
            </a:extLst>
          </p:cNvPr>
          <p:cNvSpPr txBox="1"/>
          <p:nvPr/>
        </p:nvSpPr>
        <p:spPr>
          <a:xfrm>
            <a:off x="4419090" y="3502410"/>
            <a:ext cx="1339561" cy="37457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ctr" anchorCtr="1">
            <a:noAutofit/>
          </a:bodyPr>
          <a:lstStyle>
            <a:defPPr>
              <a:defRPr lang="LID4096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sym typeface="Arial"/>
              </a:rPr>
              <a:t>ThinPrep</a:t>
            </a:r>
            <a:endParaRPr lang="en-US" dirty="0"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AF84BF-FA04-BA22-2E01-1998FE69B857}"/>
              </a:ext>
            </a:extLst>
          </p:cNvPr>
          <p:cNvSpPr txBox="1"/>
          <p:nvPr/>
        </p:nvSpPr>
        <p:spPr>
          <a:xfrm>
            <a:off x="6527170" y="499846"/>
            <a:ext cx="3339137" cy="13388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2"/>
                </a:solidFill>
              </a:rPr>
              <a:t>Sales Reps: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2"/>
                </a:solidFill>
              </a:rPr>
              <a:t>This slide and the previous one is a great comparison.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accent2"/>
                </a:solidFill>
              </a:rPr>
              <a:t>Customize for your customer.</a:t>
            </a:r>
          </a:p>
        </p:txBody>
      </p:sp>
    </p:spTree>
    <p:extLst>
      <p:ext uri="{BB962C8B-B14F-4D97-AF65-F5344CB8AC3E}">
        <p14:creationId xmlns:p14="http://schemas.microsoft.com/office/powerpoint/2010/main" val="3719279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1E956BD-EA23-42EF-8C76-EEB60B4B12DB}"/>
              </a:ext>
            </a:extLst>
          </p:cNvPr>
          <p:cNvSpPr/>
          <p:nvPr/>
        </p:nvSpPr>
        <p:spPr>
          <a:xfrm>
            <a:off x="6241479" y="0"/>
            <a:ext cx="2510788" cy="6858000"/>
          </a:xfrm>
          <a:prstGeom prst="rect">
            <a:avLst/>
          </a:prstGeom>
          <a:ln>
            <a:noFill/>
          </a:ln>
          <a:effectLst>
            <a:innerShdw blurRad="800100">
              <a:prstClr val="black">
                <a:alpha val="3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585A10-75D4-4477-A756-E5553562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2"/>
                </a:solidFill>
                <a:latin typeface="+mj-lt"/>
              </a:rPr>
              <a:t>Aerospray</a:t>
            </a:r>
            <a:r>
              <a:rPr lang="en-IN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® Cytology</a:t>
            </a:r>
            <a:r>
              <a:rPr lang="en-IN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IN" b="0" dirty="0">
                <a:solidFill>
                  <a:schemeClr val="accent2"/>
                </a:solidFill>
                <a:latin typeface="+mj-lt"/>
              </a:rPr>
              <a:t>References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35D2D1B-6D68-4EBD-9BBC-64B4BE48EB75}"/>
              </a:ext>
            </a:extLst>
          </p:cNvPr>
          <p:cNvGrpSpPr/>
          <p:nvPr/>
        </p:nvGrpSpPr>
        <p:grpSpPr>
          <a:xfrm>
            <a:off x="761138" y="4077072"/>
            <a:ext cx="2161080" cy="1061387"/>
            <a:chOff x="3494756" y="1956089"/>
            <a:chExt cx="2260262" cy="106138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0B0B003-A48D-4A7C-B0FF-94D225B921CC}"/>
                </a:ext>
              </a:extLst>
            </p:cNvPr>
            <p:cNvSpPr txBox="1"/>
            <p:nvPr/>
          </p:nvSpPr>
          <p:spPr>
            <a:xfrm>
              <a:off x="3494756" y="2398139"/>
              <a:ext cx="2260262" cy="619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Customer Since ?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495C795-364F-48D2-BD66-2AC9B0D814B9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124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Hospital Name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C8D9BC-8CB5-4A6D-A7D0-A28A2A10FDC2}"/>
              </a:ext>
            </a:extLst>
          </p:cNvPr>
          <p:cNvGrpSpPr/>
          <p:nvPr/>
        </p:nvGrpSpPr>
        <p:grpSpPr>
          <a:xfrm>
            <a:off x="3583361" y="4077072"/>
            <a:ext cx="2161080" cy="1061387"/>
            <a:chOff x="3494756" y="1956089"/>
            <a:chExt cx="2260262" cy="10613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55CFBAB-2A36-43D8-88F4-C3B3B770A513}"/>
                </a:ext>
              </a:extLst>
            </p:cNvPr>
            <p:cNvSpPr txBox="1"/>
            <p:nvPr/>
          </p:nvSpPr>
          <p:spPr>
            <a:xfrm>
              <a:off x="3494756" y="2398139"/>
              <a:ext cx="2260262" cy="619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Customer Since ?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ABBB9E1-71F0-42B5-AD50-3D139F9288E8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124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Hospital Name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E38F6EE-F932-4192-94D9-E87497878C40}"/>
              </a:ext>
            </a:extLst>
          </p:cNvPr>
          <p:cNvGrpSpPr/>
          <p:nvPr/>
        </p:nvGrpSpPr>
        <p:grpSpPr>
          <a:xfrm>
            <a:off x="6416333" y="4489557"/>
            <a:ext cx="2161080" cy="1061387"/>
            <a:chOff x="3494756" y="1956089"/>
            <a:chExt cx="2260262" cy="106138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890CDD1-560B-497B-881E-FB51C7293957}"/>
                </a:ext>
              </a:extLst>
            </p:cNvPr>
            <p:cNvSpPr txBox="1"/>
            <p:nvPr/>
          </p:nvSpPr>
          <p:spPr>
            <a:xfrm>
              <a:off x="3494756" y="2398139"/>
              <a:ext cx="2260262" cy="619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Customer Since 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3762D5C-7D13-403A-AE3D-9874D97219AB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124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Hospital Name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13CBF74-6A5A-463A-9B6F-F26B8F03A15B}"/>
              </a:ext>
            </a:extLst>
          </p:cNvPr>
          <p:cNvGrpSpPr/>
          <p:nvPr/>
        </p:nvGrpSpPr>
        <p:grpSpPr>
          <a:xfrm>
            <a:off x="9238556" y="4077072"/>
            <a:ext cx="2161080" cy="1061387"/>
            <a:chOff x="3494756" y="1956089"/>
            <a:chExt cx="2260262" cy="1061387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1F4A78B-11CB-4ABD-9EF8-03FB04E9542D}"/>
                </a:ext>
              </a:extLst>
            </p:cNvPr>
            <p:cNvSpPr txBox="1"/>
            <p:nvPr/>
          </p:nvSpPr>
          <p:spPr>
            <a:xfrm>
              <a:off x="3494756" y="2398139"/>
              <a:ext cx="2260262" cy="619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Customer Since ?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7C38EF9-32C0-4865-B223-A865F8564E71}"/>
                </a:ext>
              </a:extLst>
            </p:cNvPr>
            <p:cNvSpPr txBox="1"/>
            <p:nvPr/>
          </p:nvSpPr>
          <p:spPr>
            <a:xfrm>
              <a:off x="3494756" y="1956089"/>
              <a:ext cx="2260262" cy="4124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sz="20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Hospital Name</a:t>
              </a:r>
            </a:p>
          </p:txBody>
        </p:sp>
      </p:grpSp>
      <p:pic>
        <p:nvPicPr>
          <p:cNvPr id="25" name="Google Shape;465;p30">
            <a:extLst>
              <a:ext uri="{FF2B5EF4-FFF2-40B4-BE49-F238E27FC236}">
                <a16:creationId xmlns:a16="http://schemas.microsoft.com/office/drawing/2014/main" id="{BD76B968-4709-079A-A401-412EE72C4FA9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265" y="2017433"/>
            <a:ext cx="2329216" cy="13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nsert Image Here Funny Meme&quot; Sticker by Filipe0 | Redbubble">
            <a:extLst>
              <a:ext uri="{FF2B5EF4-FFF2-40B4-BE49-F238E27FC236}">
                <a16:creationId xmlns:a16="http://schemas.microsoft.com/office/drawing/2014/main" id="{4BE01F67-FE80-9C65-86FA-864330D2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57" y="1566284"/>
            <a:ext cx="2510788" cy="25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nsert Image Here Funny Meme&quot; Sticker by Filipe0 | Redbubble">
            <a:extLst>
              <a:ext uri="{FF2B5EF4-FFF2-40B4-BE49-F238E27FC236}">
                <a16:creationId xmlns:a16="http://schemas.microsoft.com/office/drawing/2014/main" id="{99F05C42-7F4A-B09A-6C94-8F3D467F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27" y="1551502"/>
            <a:ext cx="2510788" cy="25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nsert Image Here Funny Meme&quot; Sticker by Filipe0 | Redbubble">
            <a:extLst>
              <a:ext uri="{FF2B5EF4-FFF2-40B4-BE49-F238E27FC236}">
                <a16:creationId xmlns:a16="http://schemas.microsoft.com/office/drawing/2014/main" id="{5C13FB11-0F0F-B042-E21C-2312E61D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034" y="1546205"/>
            <a:ext cx="2510788" cy="25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03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A85A-9EF8-41AF-837A-2ACDAD2C7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999" y="3849408"/>
            <a:ext cx="8779839" cy="1107996"/>
          </a:xfrm>
        </p:spPr>
        <p:txBody>
          <a:bodyPr/>
          <a:lstStyle/>
          <a:p>
            <a:r>
              <a:rPr lang="en-US" dirty="0"/>
              <a:t>Aerospray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® Cytology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Slide Stainer/Cytocentrifuge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C46A8-43D4-45D7-92CC-EB443883B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Devised for: &lt;insert target audience&gt; 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F731C-E665-4E99-921B-CB76C11CA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Presented by:  &lt;insert name, title&gt;</a:t>
            </a:r>
          </a:p>
          <a:p>
            <a:r>
              <a:rPr lang="en-US" sz="1600" dirty="0"/>
              <a:t>Date:  &lt;insert date&gt;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3E564-CE27-4754-9D11-7770CD5FECF0}"/>
              </a:ext>
            </a:extLst>
          </p:cNvPr>
          <p:cNvSpPr txBox="1"/>
          <p:nvPr/>
        </p:nvSpPr>
        <p:spPr>
          <a:xfrm>
            <a:off x="791999" y="2956528"/>
            <a:ext cx="332280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4400" b="1" dirty="0">
                <a:solidFill>
                  <a:schemeClr val="accent4"/>
                </a:solidFill>
              </a:rPr>
              <a:t>E N D.</a:t>
            </a:r>
          </a:p>
        </p:txBody>
      </p:sp>
    </p:spTree>
    <p:extLst>
      <p:ext uri="{BB962C8B-B14F-4D97-AF65-F5344CB8AC3E}">
        <p14:creationId xmlns:p14="http://schemas.microsoft.com/office/powerpoint/2010/main" val="181505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F94B005-E9C2-5274-EDF0-BA743B67C52A}"/>
              </a:ext>
            </a:extLst>
          </p:cNvPr>
          <p:cNvGrpSpPr/>
          <p:nvPr/>
        </p:nvGrpSpPr>
        <p:grpSpPr>
          <a:xfrm>
            <a:off x="7634514" y="1944915"/>
            <a:ext cx="3672115" cy="3432206"/>
            <a:chOff x="3240388" y="1307798"/>
            <a:chExt cx="5298495" cy="48644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94ABEF-37A4-B812-6045-A5301BD44DAF}"/>
                </a:ext>
              </a:extLst>
            </p:cNvPr>
            <p:cNvGrpSpPr/>
            <p:nvPr/>
          </p:nvGrpSpPr>
          <p:grpSpPr>
            <a:xfrm>
              <a:off x="3888877" y="1681865"/>
              <a:ext cx="4142527" cy="4142522"/>
              <a:chOff x="4287582" y="1752600"/>
              <a:chExt cx="3359643" cy="3359643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83A43AF6-95D8-E6C6-25C6-CD15307CA3D3}"/>
                  </a:ext>
                </a:extLst>
              </p:cNvPr>
              <p:cNvSpPr/>
              <p:nvPr/>
            </p:nvSpPr>
            <p:spPr>
              <a:xfrm>
                <a:off x="4287582" y="1752600"/>
                <a:ext cx="3359643" cy="335964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balanced" dir="t"/>
              </a:scene3d>
              <a:sp3d prstMaterial="powder">
                <a:bevelT w="1270000" h="12700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3" name="Group 179">
                <a:extLst>
                  <a:ext uri="{FF2B5EF4-FFF2-40B4-BE49-F238E27FC236}">
                    <a16:creationId xmlns:a16="http://schemas.microsoft.com/office/drawing/2014/main" id="{602A3103-B610-8387-48E3-8AFF53EDE413}"/>
                  </a:ext>
                </a:extLst>
              </p:cNvPr>
              <p:cNvGrpSpPr/>
              <p:nvPr/>
            </p:nvGrpSpPr>
            <p:grpSpPr>
              <a:xfrm>
                <a:off x="4907270" y="1752649"/>
                <a:ext cx="2714681" cy="3261816"/>
                <a:chOff x="3522141" y="1504950"/>
                <a:chExt cx="2269059" cy="2726273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71" name="Freeform 162">
                  <a:extLst>
                    <a:ext uri="{FF2B5EF4-FFF2-40B4-BE49-F238E27FC236}">
                      <a16:creationId xmlns:a16="http://schemas.microsoft.com/office/drawing/2014/main" id="{96A87A37-92A5-6AD6-7959-934851FE19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22141" y="1772184"/>
                  <a:ext cx="2163762" cy="2459039"/>
                </a:xfrm>
                <a:custGeom>
                  <a:avLst/>
                  <a:gdLst/>
                  <a:ahLst/>
                  <a:cxnLst>
                    <a:cxn ang="0">
                      <a:pos x="782" y="897"/>
                    </a:cxn>
                    <a:cxn ang="0">
                      <a:pos x="586" y="158"/>
                    </a:cxn>
                    <a:cxn ang="0">
                      <a:pos x="232" y="0"/>
                    </a:cxn>
                    <a:cxn ang="0">
                      <a:pos x="289" y="51"/>
                    </a:cxn>
                    <a:cxn ang="0">
                      <a:pos x="376" y="78"/>
                    </a:cxn>
                    <a:cxn ang="0">
                      <a:pos x="458" y="132"/>
                    </a:cxn>
                    <a:cxn ang="0">
                      <a:pos x="545" y="128"/>
                    </a:cxn>
                    <a:cxn ang="0">
                      <a:pos x="553" y="51"/>
                    </a:cxn>
                    <a:cxn ang="0">
                      <a:pos x="615" y="130"/>
                    </a:cxn>
                    <a:cxn ang="0">
                      <a:pos x="631" y="133"/>
                    </a:cxn>
                    <a:cxn ang="0">
                      <a:pos x="604" y="179"/>
                    </a:cxn>
                    <a:cxn ang="0">
                      <a:pos x="573" y="211"/>
                    </a:cxn>
                    <a:cxn ang="0">
                      <a:pos x="574" y="302"/>
                    </a:cxn>
                    <a:cxn ang="0">
                      <a:pos x="712" y="381"/>
                    </a:cxn>
                    <a:cxn ang="0">
                      <a:pos x="745" y="364"/>
                    </a:cxn>
                    <a:cxn ang="0">
                      <a:pos x="713" y="225"/>
                    </a:cxn>
                    <a:cxn ang="0">
                      <a:pos x="792" y="209"/>
                    </a:cxn>
                    <a:cxn ang="0">
                      <a:pos x="835" y="246"/>
                    </a:cxn>
                    <a:cxn ang="0">
                      <a:pos x="869" y="234"/>
                    </a:cxn>
                    <a:cxn ang="0">
                      <a:pos x="934" y="306"/>
                    </a:cxn>
                    <a:cxn ang="0">
                      <a:pos x="897" y="394"/>
                    </a:cxn>
                    <a:cxn ang="0">
                      <a:pos x="914" y="427"/>
                    </a:cxn>
                    <a:cxn ang="0">
                      <a:pos x="919" y="498"/>
                    </a:cxn>
                    <a:cxn ang="0">
                      <a:pos x="861" y="637"/>
                    </a:cxn>
                    <a:cxn ang="0">
                      <a:pos x="860" y="686"/>
                    </a:cxn>
                    <a:cxn ang="0">
                      <a:pos x="812" y="760"/>
                    </a:cxn>
                    <a:cxn ang="0">
                      <a:pos x="800" y="920"/>
                    </a:cxn>
                    <a:cxn ang="0">
                      <a:pos x="716" y="841"/>
                    </a:cxn>
                    <a:cxn ang="0">
                      <a:pos x="630" y="860"/>
                    </a:cxn>
                    <a:cxn ang="0">
                      <a:pos x="547" y="851"/>
                    </a:cxn>
                    <a:cxn ang="0">
                      <a:pos x="495" y="946"/>
                    </a:cxn>
                    <a:cxn ang="0">
                      <a:pos x="625" y="1046"/>
                    </a:cxn>
                    <a:cxn ang="0">
                      <a:pos x="675" y="1075"/>
                    </a:cxn>
                    <a:cxn ang="0">
                      <a:pos x="761" y="1164"/>
                    </a:cxn>
                    <a:cxn ang="0">
                      <a:pos x="927" y="1156"/>
                    </a:cxn>
                    <a:cxn ang="0">
                      <a:pos x="1036" y="1130"/>
                    </a:cxn>
                    <a:cxn ang="0">
                      <a:pos x="1117" y="1100"/>
                    </a:cxn>
                    <a:cxn ang="0">
                      <a:pos x="1220" y="1115"/>
                    </a:cxn>
                    <a:cxn ang="0">
                      <a:pos x="1253" y="1165"/>
                    </a:cxn>
                    <a:cxn ang="0">
                      <a:pos x="1307" y="1135"/>
                    </a:cxn>
                    <a:cxn ang="0">
                      <a:pos x="853" y="1549"/>
                    </a:cxn>
                    <a:cxn ang="0">
                      <a:pos x="835" y="1436"/>
                    </a:cxn>
                    <a:cxn ang="0">
                      <a:pos x="818" y="1351"/>
                    </a:cxn>
                    <a:cxn ang="0">
                      <a:pos x="870" y="1232"/>
                    </a:cxn>
                    <a:cxn ang="0">
                      <a:pos x="787" y="1231"/>
                    </a:cxn>
                    <a:cxn ang="0">
                      <a:pos x="685" y="1167"/>
                    </a:cxn>
                    <a:cxn ang="0">
                      <a:pos x="541" y="1110"/>
                    </a:cxn>
                    <a:cxn ang="0">
                      <a:pos x="374" y="1056"/>
                    </a:cxn>
                    <a:cxn ang="0">
                      <a:pos x="310" y="935"/>
                    </a:cxn>
                    <a:cxn ang="0">
                      <a:pos x="231" y="793"/>
                    </a:cxn>
                    <a:cxn ang="0">
                      <a:pos x="231" y="856"/>
                    </a:cxn>
                    <a:cxn ang="0">
                      <a:pos x="232" y="886"/>
                    </a:cxn>
                    <a:cxn ang="0">
                      <a:pos x="177" y="746"/>
                    </a:cxn>
                    <a:cxn ang="0">
                      <a:pos x="121" y="586"/>
                    </a:cxn>
                    <a:cxn ang="0">
                      <a:pos x="188" y="427"/>
                    </a:cxn>
                    <a:cxn ang="0">
                      <a:pos x="171" y="358"/>
                    </a:cxn>
                    <a:cxn ang="0">
                      <a:pos x="185" y="277"/>
                    </a:cxn>
                    <a:cxn ang="0">
                      <a:pos x="190" y="212"/>
                    </a:cxn>
                    <a:cxn ang="0">
                      <a:pos x="169" y="172"/>
                    </a:cxn>
                    <a:cxn ang="0">
                      <a:pos x="113" y="133"/>
                    </a:cxn>
                    <a:cxn ang="0">
                      <a:pos x="28" y="149"/>
                    </a:cxn>
                    <a:cxn ang="0">
                      <a:pos x="75" y="84"/>
                    </a:cxn>
                    <a:cxn ang="0">
                      <a:pos x="162" y="20"/>
                    </a:cxn>
                  </a:cxnLst>
                  <a:rect l="0" t="0" r="r" b="b"/>
                  <a:pathLst>
                    <a:path w="1363" h="1549">
                      <a:moveTo>
                        <a:pt x="1254" y="1171"/>
                      </a:moveTo>
                      <a:lnTo>
                        <a:pt x="1253" y="1173"/>
                      </a:lnTo>
                      <a:lnTo>
                        <a:pt x="1253" y="1175"/>
                      </a:lnTo>
                      <a:lnTo>
                        <a:pt x="1254" y="1176"/>
                      </a:lnTo>
                      <a:lnTo>
                        <a:pt x="1256" y="1176"/>
                      </a:lnTo>
                      <a:lnTo>
                        <a:pt x="1257" y="1175"/>
                      </a:lnTo>
                      <a:lnTo>
                        <a:pt x="1260" y="1173"/>
                      </a:lnTo>
                      <a:lnTo>
                        <a:pt x="1258" y="1174"/>
                      </a:lnTo>
                      <a:lnTo>
                        <a:pt x="1257" y="1174"/>
                      </a:lnTo>
                      <a:lnTo>
                        <a:pt x="1256" y="1174"/>
                      </a:lnTo>
                      <a:lnTo>
                        <a:pt x="1255" y="1173"/>
                      </a:lnTo>
                      <a:lnTo>
                        <a:pt x="1254" y="1172"/>
                      </a:lnTo>
                      <a:lnTo>
                        <a:pt x="1254" y="1172"/>
                      </a:lnTo>
                      <a:lnTo>
                        <a:pt x="1254" y="1171"/>
                      </a:lnTo>
                      <a:close/>
                      <a:moveTo>
                        <a:pt x="765" y="1160"/>
                      </a:moveTo>
                      <a:lnTo>
                        <a:pt x="765" y="1161"/>
                      </a:lnTo>
                      <a:lnTo>
                        <a:pt x="765" y="1160"/>
                      </a:lnTo>
                      <a:close/>
                      <a:moveTo>
                        <a:pt x="981" y="1148"/>
                      </a:moveTo>
                      <a:lnTo>
                        <a:pt x="981" y="1150"/>
                      </a:lnTo>
                      <a:lnTo>
                        <a:pt x="979" y="1152"/>
                      </a:lnTo>
                      <a:lnTo>
                        <a:pt x="977" y="1154"/>
                      </a:lnTo>
                      <a:lnTo>
                        <a:pt x="973" y="1161"/>
                      </a:lnTo>
                      <a:lnTo>
                        <a:pt x="972" y="1165"/>
                      </a:lnTo>
                      <a:lnTo>
                        <a:pt x="972" y="1169"/>
                      </a:lnTo>
                      <a:lnTo>
                        <a:pt x="973" y="1171"/>
                      </a:lnTo>
                      <a:lnTo>
                        <a:pt x="976" y="1173"/>
                      </a:lnTo>
                      <a:lnTo>
                        <a:pt x="980" y="1175"/>
                      </a:lnTo>
                      <a:lnTo>
                        <a:pt x="983" y="1174"/>
                      </a:lnTo>
                      <a:lnTo>
                        <a:pt x="987" y="1172"/>
                      </a:lnTo>
                      <a:lnTo>
                        <a:pt x="990" y="1169"/>
                      </a:lnTo>
                      <a:lnTo>
                        <a:pt x="991" y="1165"/>
                      </a:lnTo>
                      <a:lnTo>
                        <a:pt x="991" y="1161"/>
                      </a:lnTo>
                      <a:lnTo>
                        <a:pt x="989" y="1158"/>
                      </a:lnTo>
                      <a:lnTo>
                        <a:pt x="986" y="1155"/>
                      </a:lnTo>
                      <a:lnTo>
                        <a:pt x="983" y="1152"/>
                      </a:lnTo>
                      <a:lnTo>
                        <a:pt x="981" y="1148"/>
                      </a:lnTo>
                      <a:close/>
                      <a:moveTo>
                        <a:pt x="1102" y="1104"/>
                      </a:moveTo>
                      <a:lnTo>
                        <a:pt x="1101" y="1105"/>
                      </a:lnTo>
                      <a:lnTo>
                        <a:pt x="1100" y="1105"/>
                      </a:lnTo>
                      <a:lnTo>
                        <a:pt x="1102" y="1104"/>
                      </a:lnTo>
                      <a:close/>
                      <a:moveTo>
                        <a:pt x="1103" y="1104"/>
                      </a:moveTo>
                      <a:lnTo>
                        <a:pt x="1103" y="1104"/>
                      </a:lnTo>
                      <a:lnTo>
                        <a:pt x="1102" y="1104"/>
                      </a:lnTo>
                      <a:lnTo>
                        <a:pt x="1103" y="1104"/>
                      </a:lnTo>
                      <a:close/>
                      <a:moveTo>
                        <a:pt x="784" y="894"/>
                      </a:moveTo>
                      <a:lnTo>
                        <a:pt x="783" y="895"/>
                      </a:lnTo>
                      <a:lnTo>
                        <a:pt x="783" y="895"/>
                      </a:lnTo>
                      <a:lnTo>
                        <a:pt x="782" y="897"/>
                      </a:lnTo>
                      <a:lnTo>
                        <a:pt x="782" y="897"/>
                      </a:lnTo>
                      <a:lnTo>
                        <a:pt x="783" y="896"/>
                      </a:lnTo>
                      <a:lnTo>
                        <a:pt x="784" y="895"/>
                      </a:lnTo>
                      <a:lnTo>
                        <a:pt x="784" y="895"/>
                      </a:lnTo>
                      <a:lnTo>
                        <a:pt x="784" y="894"/>
                      </a:lnTo>
                      <a:lnTo>
                        <a:pt x="784" y="894"/>
                      </a:lnTo>
                      <a:close/>
                      <a:moveTo>
                        <a:pt x="797" y="850"/>
                      </a:moveTo>
                      <a:lnTo>
                        <a:pt x="797" y="851"/>
                      </a:lnTo>
                      <a:lnTo>
                        <a:pt x="797" y="852"/>
                      </a:lnTo>
                      <a:lnTo>
                        <a:pt x="797" y="853"/>
                      </a:lnTo>
                      <a:lnTo>
                        <a:pt x="798" y="854"/>
                      </a:lnTo>
                      <a:lnTo>
                        <a:pt x="798" y="855"/>
                      </a:lnTo>
                      <a:lnTo>
                        <a:pt x="800" y="857"/>
                      </a:lnTo>
                      <a:lnTo>
                        <a:pt x="801" y="860"/>
                      </a:lnTo>
                      <a:lnTo>
                        <a:pt x="802" y="862"/>
                      </a:lnTo>
                      <a:lnTo>
                        <a:pt x="800" y="856"/>
                      </a:lnTo>
                      <a:lnTo>
                        <a:pt x="797" y="850"/>
                      </a:lnTo>
                      <a:close/>
                      <a:moveTo>
                        <a:pt x="852" y="610"/>
                      </a:moveTo>
                      <a:lnTo>
                        <a:pt x="850" y="614"/>
                      </a:lnTo>
                      <a:lnTo>
                        <a:pt x="849" y="619"/>
                      </a:lnTo>
                      <a:lnTo>
                        <a:pt x="851" y="614"/>
                      </a:lnTo>
                      <a:lnTo>
                        <a:pt x="852" y="610"/>
                      </a:lnTo>
                      <a:close/>
                      <a:moveTo>
                        <a:pt x="731" y="397"/>
                      </a:moveTo>
                      <a:lnTo>
                        <a:pt x="730" y="398"/>
                      </a:lnTo>
                      <a:lnTo>
                        <a:pt x="729" y="399"/>
                      </a:lnTo>
                      <a:lnTo>
                        <a:pt x="727" y="399"/>
                      </a:lnTo>
                      <a:lnTo>
                        <a:pt x="727" y="400"/>
                      </a:lnTo>
                      <a:lnTo>
                        <a:pt x="726" y="401"/>
                      </a:lnTo>
                      <a:lnTo>
                        <a:pt x="727" y="402"/>
                      </a:lnTo>
                      <a:lnTo>
                        <a:pt x="727" y="402"/>
                      </a:lnTo>
                      <a:lnTo>
                        <a:pt x="730" y="400"/>
                      </a:lnTo>
                      <a:lnTo>
                        <a:pt x="730" y="399"/>
                      </a:lnTo>
                      <a:lnTo>
                        <a:pt x="731" y="398"/>
                      </a:lnTo>
                      <a:lnTo>
                        <a:pt x="731" y="397"/>
                      </a:lnTo>
                      <a:close/>
                      <a:moveTo>
                        <a:pt x="563" y="179"/>
                      </a:moveTo>
                      <a:lnTo>
                        <a:pt x="563" y="181"/>
                      </a:lnTo>
                      <a:lnTo>
                        <a:pt x="564" y="184"/>
                      </a:lnTo>
                      <a:lnTo>
                        <a:pt x="564" y="184"/>
                      </a:lnTo>
                      <a:lnTo>
                        <a:pt x="569" y="185"/>
                      </a:lnTo>
                      <a:lnTo>
                        <a:pt x="574" y="186"/>
                      </a:lnTo>
                      <a:lnTo>
                        <a:pt x="570" y="181"/>
                      </a:lnTo>
                      <a:lnTo>
                        <a:pt x="567" y="180"/>
                      </a:lnTo>
                      <a:lnTo>
                        <a:pt x="563" y="179"/>
                      </a:lnTo>
                      <a:lnTo>
                        <a:pt x="563" y="179"/>
                      </a:lnTo>
                      <a:close/>
                      <a:moveTo>
                        <a:pt x="583" y="150"/>
                      </a:moveTo>
                      <a:lnTo>
                        <a:pt x="581" y="150"/>
                      </a:lnTo>
                      <a:lnTo>
                        <a:pt x="581" y="152"/>
                      </a:lnTo>
                      <a:lnTo>
                        <a:pt x="586" y="158"/>
                      </a:lnTo>
                      <a:lnTo>
                        <a:pt x="589" y="161"/>
                      </a:lnTo>
                      <a:lnTo>
                        <a:pt x="592" y="163"/>
                      </a:lnTo>
                      <a:lnTo>
                        <a:pt x="595" y="163"/>
                      </a:lnTo>
                      <a:lnTo>
                        <a:pt x="597" y="162"/>
                      </a:lnTo>
                      <a:lnTo>
                        <a:pt x="599" y="161"/>
                      </a:lnTo>
                      <a:lnTo>
                        <a:pt x="602" y="161"/>
                      </a:lnTo>
                      <a:lnTo>
                        <a:pt x="609" y="161"/>
                      </a:lnTo>
                      <a:lnTo>
                        <a:pt x="611" y="161"/>
                      </a:lnTo>
                      <a:lnTo>
                        <a:pt x="612" y="161"/>
                      </a:lnTo>
                      <a:lnTo>
                        <a:pt x="609" y="160"/>
                      </a:lnTo>
                      <a:lnTo>
                        <a:pt x="606" y="157"/>
                      </a:lnTo>
                      <a:lnTo>
                        <a:pt x="601" y="153"/>
                      </a:lnTo>
                      <a:lnTo>
                        <a:pt x="596" y="151"/>
                      </a:lnTo>
                      <a:lnTo>
                        <a:pt x="593" y="151"/>
                      </a:lnTo>
                      <a:lnTo>
                        <a:pt x="586" y="150"/>
                      </a:lnTo>
                      <a:lnTo>
                        <a:pt x="583" y="150"/>
                      </a:lnTo>
                      <a:close/>
                      <a:moveTo>
                        <a:pt x="88" y="92"/>
                      </a:moveTo>
                      <a:lnTo>
                        <a:pt x="86" y="93"/>
                      </a:lnTo>
                      <a:lnTo>
                        <a:pt x="87" y="93"/>
                      </a:lnTo>
                      <a:lnTo>
                        <a:pt x="88" y="92"/>
                      </a:lnTo>
                      <a:close/>
                      <a:moveTo>
                        <a:pt x="340" y="66"/>
                      </a:moveTo>
                      <a:lnTo>
                        <a:pt x="334" y="67"/>
                      </a:lnTo>
                      <a:lnTo>
                        <a:pt x="320" y="70"/>
                      </a:lnTo>
                      <a:lnTo>
                        <a:pt x="314" y="71"/>
                      </a:lnTo>
                      <a:lnTo>
                        <a:pt x="311" y="72"/>
                      </a:lnTo>
                      <a:lnTo>
                        <a:pt x="311" y="73"/>
                      </a:lnTo>
                      <a:lnTo>
                        <a:pt x="311" y="75"/>
                      </a:lnTo>
                      <a:lnTo>
                        <a:pt x="311" y="75"/>
                      </a:lnTo>
                      <a:lnTo>
                        <a:pt x="316" y="75"/>
                      </a:lnTo>
                      <a:lnTo>
                        <a:pt x="321" y="73"/>
                      </a:lnTo>
                      <a:lnTo>
                        <a:pt x="327" y="71"/>
                      </a:lnTo>
                      <a:lnTo>
                        <a:pt x="335" y="68"/>
                      </a:lnTo>
                      <a:lnTo>
                        <a:pt x="340" y="66"/>
                      </a:lnTo>
                      <a:close/>
                      <a:moveTo>
                        <a:pt x="182" y="28"/>
                      </a:moveTo>
                      <a:lnTo>
                        <a:pt x="181" y="30"/>
                      </a:lnTo>
                      <a:lnTo>
                        <a:pt x="180" y="32"/>
                      </a:lnTo>
                      <a:lnTo>
                        <a:pt x="178" y="35"/>
                      </a:lnTo>
                      <a:lnTo>
                        <a:pt x="177" y="37"/>
                      </a:lnTo>
                      <a:lnTo>
                        <a:pt x="177" y="39"/>
                      </a:lnTo>
                      <a:lnTo>
                        <a:pt x="179" y="39"/>
                      </a:lnTo>
                      <a:lnTo>
                        <a:pt x="181" y="37"/>
                      </a:lnTo>
                      <a:lnTo>
                        <a:pt x="182" y="33"/>
                      </a:lnTo>
                      <a:lnTo>
                        <a:pt x="183" y="30"/>
                      </a:lnTo>
                      <a:lnTo>
                        <a:pt x="183" y="29"/>
                      </a:lnTo>
                      <a:lnTo>
                        <a:pt x="183" y="29"/>
                      </a:lnTo>
                      <a:lnTo>
                        <a:pt x="182" y="29"/>
                      </a:lnTo>
                      <a:lnTo>
                        <a:pt x="182" y="28"/>
                      </a:lnTo>
                      <a:close/>
                      <a:moveTo>
                        <a:pt x="232" y="0"/>
                      </a:moveTo>
                      <a:lnTo>
                        <a:pt x="233" y="0"/>
                      </a:lnTo>
                      <a:lnTo>
                        <a:pt x="234" y="0"/>
                      </a:lnTo>
                      <a:lnTo>
                        <a:pt x="234" y="2"/>
                      </a:lnTo>
                      <a:lnTo>
                        <a:pt x="235" y="2"/>
                      </a:lnTo>
                      <a:lnTo>
                        <a:pt x="235" y="4"/>
                      </a:lnTo>
                      <a:lnTo>
                        <a:pt x="235" y="4"/>
                      </a:lnTo>
                      <a:lnTo>
                        <a:pt x="236" y="5"/>
                      </a:lnTo>
                      <a:lnTo>
                        <a:pt x="238" y="5"/>
                      </a:lnTo>
                      <a:lnTo>
                        <a:pt x="241" y="5"/>
                      </a:lnTo>
                      <a:lnTo>
                        <a:pt x="242" y="4"/>
                      </a:lnTo>
                      <a:lnTo>
                        <a:pt x="244" y="4"/>
                      </a:lnTo>
                      <a:lnTo>
                        <a:pt x="245" y="3"/>
                      </a:lnTo>
                      <a:lnTo>
                        <a:pt x="245" y="2"/>
                      </a:lnTo>
                      <a:lnTo>
                        <a:pt x="244" y="1"/>
                      </a:lnTo>
                      <a:lnTo>
                        <a:pt x="244" y="1"/>
                      </a:lnTo>
                      <a:lnTo>
                        <a:pt x="250" y="2"/>
                      </a:lnTo>
                      <a:lnTo>
                        <a:pt x="256" y="4"/>
                      </a:lnTo>
                      <a:lnTo>
                        <a:pt x="262" y="6"/>
                      </a:lnTo>
                      <a:lnTo>
                        <a:pt x="262" y="7"/>
                      </a:lnTo>
                      <a:lnTo>
                        <a:pt x="261" y="7"/>
                      </a:lnTo>
                      <a:lnTo>
                        <a:pt x="260" y="7"/>
                      </a:lnTo>
                      <a:lnTo>
                        <a:pt x="256" y="7"/>
                      </a:lnTo>
                      <a:lnTo>
                        <a:pt x="255" y="8"/>
                      </a:lnTo>
                      <a:lnTo>
                        <a:pt x="255" y="8"/>
                      </a:lnTo>
                      <a:lnTo>
                        <a:pt x="255" y="9"/>
                      </a:lnTo>
                      <a:lnTo>
                        <a:pt x="257" y="11"/>
                      </a:lnTo>
                      <a:lnTo>
                        <a:pt x="260" y="12"/>
                      </a:lnTo>
                      <a:lnTo>
                        <a:pt x="263" y="13"/>
                      </a:lnTo>
                      <a:lnTo>
                        <a:pt x="266" y="15"/>
                      </a:lnTo>
                      <a:lnTo>
                        <a:pt x="266" y="16"/>
                      </a:lnTo>
                      <a:lnTo>
                        <a:pt x="264" y="16"/>
                      </a:lnTo>
                      <a:lnTo>
                        <a:pt x="263" y="17"/>
                      </a:lnTo>
                      <a:lnTo>
                        <a:pt x="260" y="17"/>
                      </a:lnTo>
                      <a:lnTo>
                        <a:pt x="259" y="18"/>
                      </a:lnTo>
                      <a:lnTo>
                        <a:pt x="259" y="20"/>
                      </a:lnTo>
                      <a:lnTo>
                        <a:pt x="260" y="20"/>
                      </a:lnTo>
                      <a:lnTo>
                        <a:pt x="262" y="22"/>
                      </a:lnTo>
                      <a:lnTo>
                        <a:pt x="263" y="22"/>
                      </a:lnTo>
                      <a:lnTo>
                        <a:pt x="264" y="22"/>
                      </a:lnTo>
                      <a:lnTo>
                        <a:pt x="265" y="23"/>
                      </a:lnTo>
                      <a:lnTo>
                        <a:pt x="267" y="23"/>
                      </a:lnTo>
                      <a:lnTo>
                        <a:pt x="269" y="24"/>
                      </a:lnTo>
                      <a:lnTo>
                        <a:pt x="271" y="28"/>
                      </a:lnTo>
                      <a:lnTo>
                        <a:pt x="274" y="34"/>
                      </a:lnTo>
                      <a:lnTo>
                        <a:pt x="276" y="38"/>
                      </a:lnTo>
                      <a:lnTo>
                        <a:pt x="281" y="44"/>
                      </a:lnTo>
                      <a:lnTo>
                        <a:pt x="287" y="49"/>
                      </a:lnTo>
                      <a:lnTo>
                        <a:pt x="289" y="51"/>
                      </a:lnTo>
                      <a:lnTo>
                        <a:pt x="292" y="53"/>
                      </a:lnTo>
                      <a:lnTo>
                        <a:pt x="293" y="54"/>
                      </a:lnTo>
                      <a:lnTo>
                        <a:pt x="293" y="56"/>
                      </a:lnTo>
                      <a:lnTo>
                        <a:pt x="292" y="57"/>
                      </a:lnTo>
                      <a:lnTo>
                        <a:pt x="292" y="57"/>
                      </a:lnTo>
                      <a:lnTo>
                        <a:pt x="292" y="59"/>
                      </a:lnTo>
                      <a:lnTo>
                        <a:pt x="295" y="65"/>
                      </a:lnTo>
                      <a:lnTo>
                        <a:pt x="301" y="71"/>
                      </a:lnTo>
                      <a:lnTo>
                        <a:pt x="301" y="68"/>
                      </a:lnTo>
                      <a:lnTo>
                        <a:pt x="301" y="68"/>
                      </a:lnTo>
                      <a:lnTo>
                        <a:pt x="321" y="66"/>
                      </a:lnTo>
                      <a:lnTo>
                        <a:pt x="334" y="63"/>
                      </a:lnTo>
                      <a:lnTo>
                        <a:pt x="347" y="62"/>
                      </a:lnTo>
                      <a:lnTo>
                        <a:pt x="347" y="62"/>
                      </a:lnTo>
                      <a:lnTo>
                        <a:pt x="347" y="62"/>
                      </a:lnTo>
                      <a:lnTo>
                        <a:pt x="346" y="63"/>
                      </a:lnTo>
                      <a:lnTo>
                        <a:pt x="345" y="65"/>
                      </a:lnTo>
                      <a:lnTo>
                        <a:pt x="348" y="64"/>
                      </a:lnTo>
                      <a:lnTo>
                        <a:pt x="353" y="62"/>
                      </a:lnTo>
                      <a:lnTo>
                        <a:pt x="356" y="61"/>
                      </a:lnTo>
                      <a:lnTo>
                        <a:pt x="358" y="60"/>
                      </a:lnTo>
                      <a:lnTo>
                        <a:pt x="360" y="62"/>
                      </a:lnTo>
                      <a:lnTo>
                        <a:pt x="360" y="64"/>
                      </a:lnTo>
                      <a:lnTo>
                        <a:pt x="357" y="73"/>
                      </a:lnTo>
                      <a:lnTo>
                        <a:pt x="356" y="76"/>
                      </a:lnTo>
                      <a:lnTo>
                        <a:pt x="356" y="77"/>
                      </a:lnTo>
                      <a:lnTo>
                        <a:pt x="358" y="79"/>
                      </a:lnTo>
                      <a:lnTo>
                        <a:pt x="358" y="79"/>
                      </a:lnTo>
                      <a:lnTo>
                        <a:pt x="359" y="79"/>
                      </a:lnTo>
                      <a:lnTo>
                        <a:pt x="362" y="78"/>
                      </a:lnTo>
                      <a:lnTo>
                        <a:pt x="364" y="75"/>
                      </a:lnTo>
                      <a:lnTo>
                        <a:pt x="366" y="73"/>
                      </a:lnTo>
                      <a:lnTo>
                        <a:pt x="369" y="71"/>
                      </a:lnTo>
                      <a:lnTo>
                        <a:pt x="372" y="70"/>
                      </a:lnTo>
                      <a:lnTo>
                        <a:pt x="373" y="71"/>
                      </a:lnTo>
                      <a:lnTo>
                        <a:pt x="372" y="73"/>
                      </a:lnTo>
                      <a:lnTo>
                        <a:pt x="370" y="74"/>
                      </a:lnTo>
                      <a:lnTo>
                        <a:pt x="366" y="78"/>
                      </a:lnTo>
                      <a:lnTo>
                        <a:pt x="365" y="80"/>
                      </a:lnTo>
                      <a:lnTo>
                        <a:pt x="365" y="81"/>
                      </a:lnTo>
                      <a:lnTo>
                        <a:pt x="366" y="81"/>
                      </a:lnTo>
                      <a:lnTo>
                        <a:pt x="367" y="82"/>
                      </a:lnTo>
                      <a:lnTo>
                        <a:pt x="368" y="82"/>
                      </a:lnTo>
                      <a:lnTo>
                        <a:pt x="369" y="81"/>
                      </a:lnTo>
                      <a:lnTo>
                        <a:pt x="370" y="81"/>
                      </a:lnTo>
                      <a:lnTo>
                        <a:pt x="373" y="80"/>
                      </a:lnTo>
                      <a:lnTo>
                        <a:pt x="375" y="78"/>
                      </a:lnTo>
                      <a:lnTo>
                        <a:pt x="376" y="78"/>
                      </a:lnTo>
                      <a:lnTo>
                        <a:pt x="377" y="77"/>
                      </a:lnTo>
                      <a:lnTo>
                        <a:pt x="378" y="76"/>
                      </a:lnTo>
                      <a:lnTo>
                        <a:pt x="380" y="76"/>
                      </a:lnTo>
                      <a:lnTo>
                        <a:pt x="382" y="77"/>
                      </a:lnTo>
                      <a:lnTo>
                        <a:pt x="384" y="78"/>
                      </a:lnTo>
                      <a:lnTo>
                        <a:pt x="385" y="79"/>
                      </a:lnTo>
                      <a:lnTo>
                        <a:pt x="389" y="82"/>
                      </a:lnTo>
                      <a:lnTo>
                        <a:pt x="390" y="84"/>
                      </a:lnTo>
                      <a:lnTo>
                        <a:pt x="391" y="85"/>
                      </a:lnTo>
                      <a:lnTo>
                        <a:pt x="390" y="86"/>
                      </a:lnTo>
                      <a:lnTo>
                        <a:pt x="389" y="86"/>
                      </a:lnTo>
                      <a:lnTo>
                        <a:pt x="388" y="87"/>
                      </a:lnTo>
                      <a:lnTo>
                        <a:pt x="388" y="88"/>
                      </a:lnTo>
                      <a:lnTo>
                        <a:pt x="389" y="89"/>
                      </a:lnTo>
                      <a:lnTo>
                        <a:pt x="392" y="90"/>
                      </a:lnTo>
                      <a:lnTo>
                        <a:pt x="397" y="93"/>
                      </a:lnTo>
                      <a:lnTo>
                        <a:pt x="404" y="96"/>
                      </a:lnTo>
                      <a:lnTo>
                        <a:pt x="407" y="96"/>
                      </a:lnTo>
                      <a:lnTo>
                        <a:pt x="410" y="96"/>
                      </a:lnTo>
                      <a:lnTo>
                        <a:pt x="413" y="96"/>
                      </a:lnTo>
                      <a:lnTo>
                        <a:pt x="416" y="96"/>
                      </a:lnTo>
                      <a:lnTo>
                        <a:pt x="418" y="98"/>
                      </a:lnTo>
                      <a:lnTo>
                        <a:pt x="418" y="101"/>
                      </a:lnTo>
                      <a:lnTo>
                        <a:pt x="416" y="104"/>
                      </a:lnTo>
                      <a:lnTo>
                        <a:pt x="412" y="107"/>
                      </a:lnTo>
                      <a:lnTo>
                        <a:pt x="410" y="109"/>
                      </a:lnTo>
                      <a:lnTo>
                        <a:pt x="410" y="112"/>
                      </a:lnTo>
                      <a:lnTo>
                        <a:pt x="411" y="115"/>
                      </a:lnTo>
                      <a:lnTo>
                        <a:pt x="413" y="116"/>
                      </a:lnTo>
                      <a:lnTo>
                        <a:pt x="417" y="116"/>
                      </a:lnTo>
                      <a:lnTo>
                        <a:pt x="420" y="116"/>
                      </a:lnTo>
                      <a:lnTo>
                        <a:pt x="423" y="117"/>
                      </a:lnTo>
                      <a:lnTo>
                        <a:pt x="437" y="121"/>
                      </a:lnTo>
                      <a:lnTo>
                        <a:pt x="451" y="125"/>
                      </a:lnTo>
                      <a:lnTo>
                        <a:pt x="451" y="125"/>
                      </a:lnTo>
                      <a:lnTo>
                        <a:pt x="452" y="124"/>
                      </a:lnTo>
                      <a:lnTo>
                        <a:pt x="453" y="122"/>
                      </a:lnTo>
                      <a:lnTo>
                        <a:pt x="453" y="121"/>
                      </a:lnTo>
                      <a:lnTo>
                        <a:pt x="453" y="121"/>
                      </a:lnTo>
                      <a:lnTo>
                        <a:pt x="453" y="121"/>
                      </a:lnTo>
                      <a:lnTo>
                        <a:pt x="455" y="126"/>
                      </a:lnTo>
                      <a:lnTo>
                        <a:pt x="456" y="136"/>
                      </a:lnTo>
                      <a:lnTo>
                        <a:pt x="458" y="141"/>
                      </a:lnTo>
                      <a:lnTo>
                        <a:pt x="459" y="142"/>
                      </a:lnTo>
                      <a:lnTo>
                        <a:pt x="459" y="140"/>
                      </a:lnTo>
                      <a:lnTo>
                        <a:pt x="458" y="138"/>
                      </a:lnTo>
                      <a:lnTo>
                        <a:pt x="458" y="135"/>
                      </a:lnTo>
                      <a:lnTo>
                        <a:pt x="458" y="132"/>
                      </a:lnTo>
                      <a:lnTo>
                        <a:pt x="458" y="130"/>
                      </a:lnTo>
                      <a:lnTo>
                        <a:pt x="462" y="124"/>
                      </a:lnTo>
                      <a:lnTo>
                        <a:pt x="467" y="120"/>
                      </a:lnTo>
                      <a:lnTo>
                        <a:pt x="472" y="116"/>
                      </a:lnTo>
                      <a:lnTo>
                        <a:pt x="473" y="115"/>
                      </a:lnTo>
                      <a:lnTo>
                        <a:pt x="474" y="113"/>
                      </a:lnTo>
                      <a:lnTo>
                        <a:pt x="476" y="113"/>
                      </a:lnTo>
                      <a:lnTo>
                        <a:pt x="477" y="112"/>
                      </a:lnTo>
                      <a:lnTo>
                        <a:pt x="478" y="111"/>
                      </a:lnTo>
                      <a:lnTo>
                        <a:pt x="479" y="110"/>
                      </a:lnTo>
                      <a:lnTo>
                        <a:pt x="479" y="109"/>
                      </a:lnTo>
                      <a:lnTo>
                        <a:pt x="479" y="108"/>
                      </a:lnTo>
                      <a:lnTo>
                        <a:pt x="478" y="108"/>
                      </a:lnTo>
                      <a:lnTo>
                        <a:pt x="478" y="109"/>
                      </a:lnTo>
                      <a:lnTo>
                        <a:pt x="477" y="109"/>
                      </a:lnTo>
                      <a:lnTo>
                        <a:pt x="474" y="112"/>
                      </a:lnTo>
                      <a:lnTo>
                        <a:pt x="472" y="113"/>
                      </a:lnTo>
                      <a:lnTo>
                        <a:pt x="467" y="115"/>
                      </a:lnTo>
                      <a:lnTo>
                        <a:pt x="462" y="115"/>
                      </a:lnTo>
                      <a:lnTo>
                        <a:pt x="458" y="113"/>
                      </a:lnTo>
                      <a:lnTo>
                        <a:pt x="457" y="113"/>
                      </a:lnTo>
                      <a:lnTo>
                        <a:pt x="457" y="112"/>
                      </a:lnTo>
                      <a:lnTo>
                        <a:pt x="458" y="111"/>
                      </a:lnTo>
                      <a:lnTo>
                        <a:pt x="458" y="110"/>
                      </a:lnTo>
                      <a:lnTo>
                        <a:pt x="459" y="109"/>
                      </a:lnTo>
                      <a:lnTo>
                        <a:pt x="460" y="108"/>
                      </a:lnTo>
                      <a:lnTo>
                        <a:pt x="464" y="106"/>
                      </a:lnTo>
                      <a:lnTo>
                        <a:pt x="468" y="104"/>
                      </a:lnTo>
                      <a:lnTo>
                        <a:pt x="473" y="104"/>
                      </a:lnTo>
                      <a:lnTo>
                        <a:pt x="476" y="105"/>
                      </a:lnTo>
                      <a:lnTo>
                        <a:pt x="479" y="107"/>
                      </a:lnTo>
                      <a:lnTo>
                        <a:pt x="480" y="109"/>
                      </a:lnTo>
                      <a:lnTo>
                        <a:pt x="481" y="112"/>
                      </a:lnTo>
                      <a:lnTo>
                        <a:pt x="483" y="116"/>
                      </a:lnTo>
                      <a:lnTo>
                        <a:pt x="485" y="118"/>
                      </a:lnTo>
                      <a:lnTo>
                        <a:pt x="490" y="121"/>
                      </a:lnTo>
                      <a:lnTo>
                        <a:pt x="500" y="124"/>
                      </a:lnTo>
                      <a:lnTo>
                        <a:pt x="506" y="125"/>
                      </a:lnTo>
                      <a:lnTo>
                        <a:pt x="511" y="123"/>
                      </a:lnTo>
                      <a:lnTo>
                        <a:pt x="517" y="120"/>
                      </a:lnTo>
                      <a:lnTo>
                        <a:pt x="522" y="117"/>
                      </a:lnTo>
                      <a:lnTo>
                        <a:pt x="528" y="115"/>
                      </a:lnTo>
                      <a:lnTo>
                        <a:pt x="534" y="113"/>
                      </a:lnTo>
                      <a:lnTo>
                        <a:pt x="537" y="115"/>
                      </a:lnTo>
                      <a:lnTo>
                        <a:pt x="540" y="118"/>
                      </a:lnTo>
                      <a:lnTo>
                        <a:pt x="543" y="121"/>
                      </a:lnTo>
                      <a:lnTo>
                        <a:pt x="545" y="125"/>
                      </a:lnTo>
                      <a:lnTo>
                        <a:pt x="545" y="128"/>
                      </a:lnTo>
                      <a:lnTo>
                        <a:pt x="544" y="131"/>
                      </a:lnTo>
                      <a:lnTo>
                        <a:pt x="544" y="132"/>
                      </a:lnTo>
                      <a:lnTo>
                        <a:pt x="544" y="132"/>
                      </a:lnTo>
                      <a:lnTo>
                        <a:pt x="547" y="133"/>
                      </a:lnTo>
                      <a:lnTo>
                        <a:pt x="549" y="132"/>
                      </a:lnTo>
                      <a:lnTo>
                        <a:pt x="550" y="130"/>
                      </a:lnTo>
                      <a:lnTo>
                        <a:pt x="550" y="122"/>
                      </a:lnTo>
                      <a:lnTo>
                        <a:pt x="551" y="121"/>
                      </a:lnTo>
                      <a:lnTo>
                        <a:pt x="554" y="118"/>
                      </a:lnTo>
                      <a:lnTo>
                        <a:pt x="563" y="115"/>
                      </a:lnTo>
                      <a:lnTo>
                        <a:pt x="566" y="112"/>
                      </a:lnTo>
                      <a:lnTo>
                        <a:pt x="567" y="110"/>
                      </a:lnTo>
                      <a:lnTo>
                        <a:pt x="567" y="108"/>
                      </a:lnTo>
                      <a:lnTo>
                        <a:pt x="565" y="107"/>
                      </a:lnTo>
                      <a:lnTo>
                        <a:pt x="563" y="106"/>
                      </a:lnTo>
                      <a:lnTo>
                        <a:pt x="561" y="106"/>
                      </a:lnTo>
                      <a:lnTo>
                        <a:pt x="559" y="104"/>
                      </a:lnTo>
                      <a:lnTo>
                        <a:pt x="559" y="103"/>
                      </a:lnTo>
                      <a:lnTo>
                        <a:pt x="560" y="102"/>
                      </a:lnTo>
                      <a:lnTo>
                        <a:pt x="561" y="102"/>
                      </a:lnTo>
                      <a:lnTo>
                        <a:pt x="563" y="102"/>
                      </a:lnTo>
                      <a:lnTo>
                        <a:pt x="564" y="101"/>
                      </a:lnTo>
                      <a:lnTo>
                        <a:pt x="565" y="101"/>
                      </a:lnTo>
                      <a:lnTo>
                        <a:pt x="565" y="101"/>
                      </a:lnTo>
                      <a:lnTo>
                        <a:pt x="560" y="98"/>
                      </a:lnTo>
                      <a:lnTo>
                        <a:pt x="555" y="96"/>
                      </a:lnTo>
                      <a:lnTo>
                        <a:pt x="549" y="94"/>
                      </a:lnTo>
                      <a:lnTo>
                        <a:pt x="545" y="91"/>
                      </a:lnTo>
                      <a:lnTo>
                        <a:pt x="544" y="91"/>
                      </a:lnTo>
                      <a:lnTo>
                        <a:pt x="545" y="90"/>
                      </a:lnTo>
                      <a:lnTo>
                        <a:pt x="546" y="89"/>
                      </a:lnTo>
                      <a:lnTo>
                        <a:pt x="548" y="89"/>
                      </a:lnTo>
                      <a:lnTo>
                        <a:pt x="549" y="87"/>
                      </a:lnTo>
                      <a:lnTo>
                        <a:pt x="550" y="86"/>
                      </a:lnTo>
                      <a:lnTo>
                        <a:pt x="550" y="85"/>
                      </a:lnTo>
                      <a:lnTo>
                        <a:pt x="549" y="85"/>
                      </a:lnTo>
                      <a:lnTo>
                        <a:pt x="548" y="84"/>
                      </a:lnTo>
                      <a:lnTo>
                        <a:pt x="545" y="83"/>
                      </a:lnTo>
                      <a:lnTo>
                        <a:pt x="545" y="82"/>
                      </a:lnTo>
                      <a:lnTo>
                        <a:pt x="545" y="78"/>
                      </a:lnTo>
                      <a:lnTo>
                        <a:pt x="548" y="74"/>
                      </a:lnTo>
                      <a:lnTo>
                        <a:pt x="551" y="70"/>
                      </a:lnTo>
                      <a:lnTo>
                        <a:pt x="555" y="68"/>
                      </a:lnTo>
                      <a:lnTo>
                        <a:pt x="554" y="67"/>
                      </a:lnTo>
                      <a:lnTo>
                        <a:pt x="554" y="67"/>
                      </a:lnTo>
                      <a:lnTo>
                        <a:pt x="552" y="62"/>
                      </a:lnTo>
                      <a:lnTo>
                        <a:pt x="552" y="56"/>
                      </a:lnTo>
                      <a:lnTo>
                        <a:pt x="553" y="51"/>
                      </a:lnTo>
                      <a:lnTo>
                        <a:pt x="554" y="46"/>
                      </a:lnTo>
                      <a:lnTo>
                        <a:pt x="555" y="41"/>
                      </a:lnTo>
                      <a:lnTo>
                        <a:pt x="559" y="44"/>
                      </a:lnTo>
                      <a:lnTo>
                        <a:pt x="567" y="50"/>
                      </a:lnTo>
                      <a:lnTo>
                        <a:pt x="570" y="53"/>
                      </a:lnTo>
                      <a:lnTo>
                        <a:pt x="572" y="57"/>
                      </a:lnTo>
                      <a:lnTo>
                        <a:pt x="572" y="59"/>
                      </a:lnTo>
                      <a:lnTo>
                        <a:pt x="568" y="62"/>
                      </a:lnTo>
                      <a:lnTo>
                        <a:pt x="565" y="64"/>
                      </a:lnTo>
                      <a:lnTo>
                        <a:pt x="561" y="67"/>
                      </a:lnTo>
                      <a:lnTo>
                        <a:pt x="563" y="69"/>
                      </a:lnTo>
                      <a:lnTo>
                        <a:pt x="565" y="75"/>
                      </a:lnTo>
                      <a:lnTo>
                        <a:pt x="566" y="80"/>
                      </a:lnTo>
                      <a:lnTo>
                        <a:pt x="567" y="87"/>
                      </a:lnTo>
                      <a:lnTo>
                        <a:pt x="568" y="92"/>
                      </a:lnTo>
                      <a:lnTo>
                        <a:pt x="568" y="96"/>
                      </a:lnTo>
                      <a:lnTo>
                        <a:pt x="568" y="98"/>
                      </a:lnTo>
                      <a:lnTo>
                        <a:pt x="569" y="99"/>
                      </a:lnTo>
                      <a:lnTo>
                        <a:pt x="570" y="99"/>
                      </a:lnTo>
                      <a:lnTo>
                        <a:pt x="573" y="99"/>
                      </a:lnTo>
                      <a:lnTo>
                        <a:pt x="574" y="100"/>
                      </a:lnTo>
                      <a:lnTo>
                        <a:pt x="575" y="100"/>
                      </a:lnTo>
                      <a:lnTo>
                        <a:pt x="576" y="101"/>
                      </a:lnTo>
                      <a:lnTo>
                        <a:pt x="582" y="104"/>
                      </a:lnTo>
                      <a:lnTo>
                        <a:pt x="587" y="109"/>
                      </a:lnTo>
                      <a:lnTo>
                        <a:pt x="587" y="111"/>
                      </a:lnTo>
                      <a:lnTo>
                        <a:pt x="587" y="116"/>
                      </a:lnTo>
                      <a:lnTo>
                        <a:pt x="588" y="118"/>
                      </a:lnTo>
                      <a:lnTo>
                        <a:pt x="589" y="118"/>
                      </a:lnTo>
                      <a:lnTo>
                        <a:pt x="590" y="116"/>
                      </a:lnTo>
                      <a:lnTo>
                        <a:pt x="591" y="113"/>
                      </a:lnTo>
                      <a:lnTo>
                        <a:pt x="592" y="110"/>
                      </a:lnTo>
                      <a:lnTo>
                        <a:pt x="593" y="107"/>
                      </a:lnTo>
                      <a:lnTo>
                        <a:pt x="594" y="104"/>
                      </a:lnTo>
                      <a:lnTo>
                        <a:pt x="596" y="103"/>
                      </a:lnTo>
                      <a:lnTo>
                        <a:pt x="599" y="104"/>
                      </a:lnTo>
                      <a:lnTo>
                        <a:pt x="602" y="107"/>
                      </a:lnTo>
                      <a:lnTo>
                        <a:pt x="604" y="111"/>
                      </a:lnTo>
                      <a:lnTo>
                        <a:pt x="606" y="115"/>
                      </a:lnTo>
                      <a:lnTo>
                        <a:pt x="606" y="116"/>
                      </a:lnTo>
                      <a:lnTo>
                        <a:pt x="603" y="116"/>
                      </a:lnTo>
                      <a:lnTo>
                        <a:pt x="602" y="116"/>
                      </a:lnTo>
                      <a:lnTo>
                        <a:pt x="602" y="116"/>
                      </a:lnTo>
                      <a:lnTo>
                        <a:pt x="602" y="117"/>
                      </a:lnTo>
                      <a:lnTo>
                        <a:pt x="607" y="124"/>
                      </a:lnTo>
                      <a:lnTo>
                        <a:pt x="614" y="131"/>
                      </a:lnTo>
                      <a:lnTo>
                        <a:pt x="615" y="131"/>
                      </a:lnTo>
                      <a:lnTo>
                        <a:pt x="615" y="130"/>
                      </a:lnTo>
                      <a:lnTo>
                        <a:pt x="616" y="129"/>
                      </a:lnTo>
                      <a:lnTo>
                        <a:pt x="616" y="129"/>
                      </a:lnTo>
                      <a:lnTo>
                        <a:pt x="617" y="129"/>
                      </a:lnTo>
                      <a:lnTo>
                        <a:pt x="617" y="129"/>
                      </a:lnTo>
                      <a:lnTo>
                        <a:pt x="618" y="130"/>
                      </a:lnTo>
                      <a:lnTo>
                        <a:pt x="618" y="129"/>
                      </a:lnTo>
                      <a:lnTo>
                        <a:pt x="617" y="128"/>
                      </a:lnTo>
                      <a:lnTo>
                        <a:pt x="617" y="126"/>
                      </a:lnTo>
                      <a:lnTo>
                        <a:pt x="617" y="125"/>
                      </a:lnTo>
                      <a:lnTo>
                        <a:pt x="617" y="124"/>
                      </a:lnTo>
                      <a:lnTo>
                        <a:pt x="619" y="118"/>
                      </a:lnTo>
                      <a:lnTo>
                        <a:pt x="621" y="111"/>
                      </a:lnTo>
                      <a:lnTo>
                        <a:pt x="623" y="105"/>
                      </a:lnTo>
                      <a:lnTo>
                        <a:pt x="626" y="99"/>
                      </a:lnTo>
                      <a:lnTo>
                        <a:pt x="630" y="95"/>
                      </a:lnTo>
                      <a:lnTo>
                        <a:pt x="634" y="94"/>
                      </a:lnTo>
                      <a:lnTo>
                        <a:pt x="637" y="94"/>
                      </a:lnTo>
                      <a:lnTo>
                        <a:pt x="641" y="96"/>
                      </a:lnTo>
                      <a:lnTo>
                        <a:pt x="645" y="98"/>
                      </a:lnTo>
                      <a:lnTo>
                        <a:pt x="648" y="101"/>
                      </a:lnTo>
                      <a:lnTo>
                        <a:pt x="649" y="101"/>
                      </a:lnTo>
                      <a:lnTo>
                        <a:pt x="648" y="102"/>
                      </a:lnTo>
                      <a:lnTo>
                        <a:pt x="646" y="103"/>
                      </a:lnTo>
                      <a:lnTo>
                        <a:pt x="645" y="105"/>
                      </a:lnTo>
                      <a:lnTo>
                        <a:pt x="645" y="106"/>
                      </a:lnTo>
                      <a:lnTo>
                        <a:pt x="645" y="106"/>
                      </a:lnTo>
                      <a:lnTo>
                        <a:pt x="646" y="107"/>
                      </a:lnTo>
                      <a:lnTo>
                        <a:pt x="647" y="107"/>
                      </a:lnTo>
                      <a:lnTo>
                        <a:pt x="648" y="107"/>
                      </a:lnTo>
                      <a:lnTo>
                        <a:pt x="649" y="107"/>
                      </a:lnTo>
                      <a:lnTo>
                        <a:pt x="650" y="108"/>
                      </a:lnTo>
                      <a:lnTo>
                        <a:pt x="651" y="108"/>
                      </a:lnTo>
                      <a:lnTo>
                        <a:pt x="653" y="112"/>
                      </a:lnTo>
                      <a:lnTo>
                        <a:pt x="655" y="117"/>
                      </a:lnTo>
                      <a:lnTo>
                        <a:pt x="656" y="122"/>
                      </a:lnTo>
                      <a:lnTo>
                        <a:pt x="656" y="128"/>
                      </a:lnTo>
                      <a:lnTo>
                        <a:pt x="656" y="133"/>
                      </a:lnTo>
                      <a:lnTo>
                        <a:pt x="654" y="137"/>
                      </a:lnTo>
                      <a:lnTo>
                        <a:pt x="650" y="140"/>
                      </a:lnTo>
                      <a:lnTo>
                        <a:pt x="645" y="143"/>
                      </a:lnTo>
                      <a:lnTo>
                        <a:pt x="644" y="143"/>
                      </a:lnTo>
                      <a:lnTo>
                        <a:pt x="643" y="142"/>
                      </a:lnTo>
                      <a:lnTo>
                        <a:pt x="641" y="139"/>
                      </a:lnTo>
                      <a:lnTo>
                        <a:pt x="641" y="138"/>
                      </a:lnTo>
                      <a:lnTo>
                        <a:pt x="640" y="136"/>
                      </a:lnTo>
                      <a:lnTo>
                        <a:pt x="639" y="135"/>
                      </a:lnTo>
                      <a:lnTo>
                        <a:pt x="634" y="134"/>
                      </a:lnTo>
                      <a:lnTo>
                        <a:pt x="631" y="133"/>
                      </a:lnTo>
                      <a:lnTo>
                        <a:pt x="629" y="134"/>
                      </a:lnTo>
                      <a:lnTo>
                        <a:pt x="629" y="135"/>
                      </a:lnTo>
                      <a:lnTo>
                        <a:pt x="631" y="138"/>
                      </a:lnTo>
                      <a:lnTo>
                        <a:pt x="635" y="140"/>
                      </a:lnTo>
                      <a:lnTo>
                        <a:pt x="639" y="143"/>
                      </a:lnTo>
                      <a:lnTo>
                        <a:pt x="643" y="145"/>
                      </a:lnTo>
                      <a:lnTo>
                        <a:pt x="642" y="145"/>
                      </a:lnTo>
                      <a:lnTo>
                        <a:pt x="641" y="145"/>
                      </a:lnTo>
                      <a:lnTo>
                        <a:pt x="640" y="144"/>
                      </a:lnTo>
                      <a:lnTo>
                        <a:pt x="639" y="143"/>
                      </a:lnTo>
                      <a:lnTo>
                        <a:pt x="638" y="143"/>
                      </a:lnTo>
                      <a:lnTo>
                        <a:pt x="637" y="143"/>
                      </a:lnTo>
                      <a:lnTo>
                        <a:pt x="635" y="143"/>
                      </a:lnTo>
                      <a:lnTo>
                        <a:pt x="636" y="143"/>
                      </a:lnTo>
                      <a:lnTo>
                        <a:pt x="636" y="144"/>
                      </a:lnTo>
                      <a:lnTo>
                        <a:pt x="637" y="144"/>
                      </a:lnTo>
                      <a:lnTo>
                        <a:pt x="638" y="145"/>
                      </a:lnTo>
                      <a:lnTo>
                        <a:pt x="638" y="146"/>
                      </a:lnTo>
                      <a:lnTo>
                        <a:pt x="636" y="147"/>
                      </a:lnTo>
                      <a:lnTo>
                        <a:pt x="634" y="146"/>
                      </a:lnTo>
                      <a:lnTo>
                        <a:pt x="632" y="146"/>
                      </a:lnTo>
                      <a:lnTo>
                        <a:pt x="631" y="145"/>
                      </a:lnTo>
                      <a:lnTo>
                        <a:pt x="630" y="144"/>
                      </a:lnTo>
                      <a:lnTo>
                        <a:pt x="629" y="142"/>
                      </a:lnTo>
                      <a:lnTo>
                        <a:pt x="629" y="142"/>
                      </a:lnTo>
                      <a:lnTo>
                        <a:pt x="629" y="140"/>
                      </a:lnTo>
                      <a:lnTo>
                        <a:pt x="628" y="140"/>
                      </a:lnTo>
                      <a:lnTo>
                        <a:pt x="627" y="140"/>
                      </a:lnTo>
                      <a:lnTo>
                        <a:pt x="624" y="145"/>
                      </a:lnTo>
                      <a:lnTo>
                        <a:pt x="621" y="150"/>
                      </a:lnTo>
                      <a:lnTo>
                        <a:pt x="619" y="156"/>
                      </a:lnTo>
                      <a:lnTo>
                        <a:pt x="616" y="160"/>
                      </a:lnTo>
                      <a:lnTo>
                        <a:pt x="615" y="161"/>
                      </a:lnTo>
                      <a:lnTo>
                        <a:pt x="614" y="161"/>
                      </a:lnTo>
                      <a:lnTo>
                        <a:pt x="616" y="161"/>
                      </a:lnTo>
                      <a:lnTo>
                        <a:pt x="617" y="162"/>
                      </a:lnTo>
                      <a:lnTo>
                        <a:pt x="618" y="162"/>
                      </a:lnTo>
                      <a:lnTo>
                        <a:pt x="619" y="163"/>
                      </a:lnTo>
                      <a:lnTo>
                        <a:pt x="620" y="164"/>
                      </a:lnTo>
                      <a:lnTo>
                        <a:pt x="620" y="167"/>
                      </a:lnTo>
                      <a:lnTo>
                        <a:pt x="619" y="170"/>
                      </a:lnTo>
                      <a:lnTo>
                        <a:pt x="617" y="174"/>
                      </a:lnTo>
                      <a:lnTo>
                        <a:pt x="613" y="178"/>
                      </a:lnTo>
                      <a:lnTo>
                        <a:pt x="610" y="180"/>
                      </a:lnTo>
                      <a:lnTo>
                        <a:pt x="607" y="181"/>
                      </a:lnTo>
                      <a:lnTo>
                        <a:pt x="606" y="181"/>
                      </a:lnTo>
                      <a:lnTo>
                        <a:pt x="605" y="180"/>
                      </a:lnTo>
                      <a:lnTo>
                        <a:pt x="604" y="179"/>
                      </a:lnTo>
                      <a:lnTo>
                        <a:pt x="603" y="179"/>
                      </a:lnTo>
                      <a:lnTo>
                        <a:pt x="602" y="179"/>
                      </a:lnTo>
                      <a:lnTo>
                        <a:pt x="602" y="179"/>
                      </a:lnTo>
                      <a:lnTo>
                        <a:pt x="603" y="180"/>
                      </a:lnTo>
                      <a:lnTo>
                        <a:pt x="604" y="181"/>
                      </a:lnTo>
                      <a:lnTo>
                        <a:pt x="605" y="181"/>
                      </a:lnTo>
                      <a:lnTo>
                        <a:pt x="605" y="182"/>
                      </a:lnTo>
                      <a:lnTo>
                        <a:pt x="603" y="181"/>
                      </a:lnTo>
                      <a:lnTo>
                        <a:pt x="600" y="180"/>
                      </a:lnTo>
                      <a:lnTo>
                        <a:pt x="598" y="179"/>
                      </a:lnTo>
                      <a:lnTo>
                        <a:pt x="596" y="179"/>
                      </a:lnTo>
                      <a:lnTo>
                        <a:pt x="595" y="180"/>
                      </a:lnTo>
                      <a:lnTo>
                        <a:pt x="595" y="181"/>
                      </a:lnTo>
                      <a:lnTo>
                        <a:pt x="595" y="182"/>
                      </a:lnTo>
                      <a:lnTo>
                        <a:pt x="595" y="183"/>
                      </a:lnTo>
                      <a:lnTo>
                        <a:pt x="595" y="184"/>
                      </a:lnTo>
                      <a:lnTo>
                        <a:pt x="596" y="185"/>
                      </a:lnTo>
                      <a:lnTo>
                        <a:pt x="596" y="186"/>
                      </a:lnTo>
                      <a:lnTo>
                        <a:pt x="595" y="188"/>
                      </a:lnTo>
                      <a:lnTo>
                        <a:pt x="594" y="188"/>
                      </a:lnTo>
                      <a:lnTo>
                        <a:pt x="593" y="189"/>
                      </a:lnTo>
                      <a:lnTo>
                        <a:pt x="580" y="189"/>
                      </a:lnTo>
                      <a:lnTo>
                        <a:pt x="577" y="188"/>
                      </a:lnTo>
                      <a:lnTo>
                        <a:pt x="577" y="188"/>
                      </a:lnTo>
                      <a:lnTo>
                        <a:pt x="576" y="189"/>
                      </a:lnTo>
                      <a:lnTo>
                        <a:pt x="575" y="189"/>
                      </a:lnTo>
                      <a:lnTo>
                        <a:pt x="575" y="189"/>
                      </a:lnTo>
                      <a:lnTo>
                        <a:pt x="575" y="190"/>
                      </a:lnTo>
                      <a:lnTo>
                        <a:pt x="579" y="192"/>
                      </a:lnTo>
                      <a:lnTo>
                        <a:pt x="583" y="193"/>
                      </a:lnTo>
                      <a:lnTo>
                        <a:pt x="588" y="194"/>
                      </a:lnTo>
                      <a:lnTo>
                        <a:pt x="592" y="197"/>
                      </a:lnTo>
                      <a:lnTo>
                        <a:pt x="592" y="198"/>
                      </a:lnTo>
                      <a:lnTo>
                        <a:pt x="591" y="199"/>
                      </a:lnTo>
                      <a:lnTo>
                        <a:pt x="589" y="200"/>
                      </a:lnTo>
                      <a:lnTo>
                        <a:pt x="588" y="200"/>
                      </a:lnTo>
                      <a:lnTo>
                        <a:pt x="587" y="201"/>
                      </a:lnTo>
                      <a:lnTo>
                        <a:pt x="586" y="201"/>
                      </a:lnTo>
                      <a:lnTo>
                        <a:pt x="581" y="203"/>
                      </a:lnTo>
                      <a:lnTo>
                        <a:pt x="577" y="204"/>
                      </a:lnTo>
                      <a:lnTo>
                        <a:pt x="572" y="206"/>
                      </a:lnTo>
                      <a:lnTo>
                        <a:pt x="568" y="208"/>
                      </a:lnTo>
                      <a:lnTo>
                        <a:pt x="568" y="209"/>
                      </a:lnTo>
                      <a:lnTo>
                        <a:pt x="569" y="209"/>
                      </a:lnTo>
                      <a:lnTo>
                        <a:pt x="570" y="209"/>
                      </a:lnTo>
                      <a:lnTo>
                        <a:pt x="572" y="210"/>
                      </a:lnTo>
                      <a:lnTo>
                        <a:pt x="572" y="210"/>
                      </a:lnTo>
                      <a:lnTo>
                        <a:pt x="573" y="211"/>
                      </a:lnTo>
                      <a:lnTo>
                        <a:pt x="573" y="211"/>
                      </a:lnTo>
                      <a:lnTo>
                        <a:pt x="572" y="212"/>
                      </a:lnTo>
                      <a:lnTo>
                        <a:pt x="571" y="213"/>
                      </a:lnTo>
                      <a:lnTo>
                        <a:pt x="569" y="213"/>
                      </a:lnTo>
                      <a:lnTo>
                        <a:pt x="568" y="213"/>
                      </a:lnTo>
                      <a:lnTo>
                        <a:pt x="567" y="214"/>
                      </a:lnTo>
                      <a:lnTo>
                        <a:pt x="566" y="214"/>
                      </a:lnTo>
                      <a:lnTo>
                        <a:pt x="565" y="215"/>
                      </a:lnTo>
                      <a:lnTo>
                        <a:pt x="565" y="216"/>
                      </a:lnTo>
                      <a:lnTo>
                        <a:pt x="565" y="216"/>
                      </a:lnTo>
                      <a:lnTo>
                        <a:pt x="566" y="217"/>
                      </a:lnTo>
                      <a:lnTo>
                        <a:pt x="567" y="217"/>
                      </a:lnTo>
                      <a:lnTo>
                        <a:pt x="568" y="217"/>
                      </a:lnTo>
                      <a:lnTo>
                        <a:pt x="568" y="218"/>
                      </a:lnTo>
                      <a:lnTo>
                        <a:pt x="568" y="218"/>
                      </a:lnTo>
                      <a:lnTo>
                        <a:pt x="567" y="220"/>
                      </a:lnTo>
                      <a:lnTo>
                        <a:pt x="565" y="222"/>
                      </a:lnTo>
                      <a:lnTo>
                        <a:pt x="562" y="224"/>
                      </a:lnTo>
                      <a:lnTo>
                        <a:pt x="560" y="227"/>
                      </a:lnTo>
                      <a:lnTo>
                        <a:pt x="556" y="232"/>
                      </a:lnTo>
                      <a:lnTo>
                        <a:pt x="553" y="239"/>
                      </a:lnTo>
                      <a:lnTo>
                        <a:pt x="553" y="240"/>
                      </a:lnTo>
                      <a:lnTo>
                        <a:pt x="554" y="241"/>
                      </a:lnTo>
                      <a:lnTo>
                        <a:pt x="555" y="241"/>
                      </a:lnTo>
                      <a:lnTo>
                        <a:pt x="555" y="241"/>
                      </a:lnTo>
                      <a:lnTo>
                        <a:pt x="556" y="257"/>
                      </a:lnTo>
                      <a:lnTo>
                        <a:pt x="558" y="274"/>
                      </a:lnTo>
                      <a:lnTo>
                        <a:pt x="559" y="273"/>
                      </a:lnTo>
                      <a:lnTo>
                        <a:pt x="559" y="270"/>
                      </a:lnTo>
                      <a:lnTo>
                        <a:pt x="560" y="269"/>
                      </a:lnTo>
                      <a:lnTo>
                        <a:pt x="563" y="268"/>
                      </a:lnTo>
                      <a:lnTo>
                        <a:pt x="566" y="268"/>
                      </a:lnTo>
                      <a:lnTo>
                        <a:pt x="569" y="269"/>
                      </a:lnTo>
                      <a:lnTo>
                        <a:pt x="570" y="270"/>
                      </a:lnTo>
                      <a:lnTo>
                        <a:pt x="570" y="271"/>
                      </a:lnTo>
                      <a:lnTo>
                        <a:pt x="571" y="272"/>
                      </a:lnTo>
                      <a:lnTo>
                        <a:pt x="571" y="274"/>
                      </a:lnTo>
                      <a:lnTo>
                        <a:pt x="572" y="275"/>
                      </a:lnTo>
                      <a:lnTo>
                        <a:pt x="574" y="281"/>
                      </a:lnTo>
                      <a:lnTo>
                        <a:pt x="577" y="288"/>
                      </a:lnTo>
                      <a:lnTo>
                        <a:pt x="579" y="294"/>
                      </a:lnTo>
                      <a:lnTo>
                        <a:pt x="578" y="295"/>
                      </a:lnTo>
                      <a:lnTo>
                        <a:pt x="578" y="297"/>
                      </a:lnTo>
                      <a:lnTo>
                        <a:pt x="576" y="298"/>
                      </a:lnTo>
                      <a:lnTo>
                        <a:pt x="574" y="300"/>
                      </a:lnTo>
                      <a:lnTo>
                        <a:pt x="574" y="301"/>
                      </a:lnTo>
                      <a:lnTo>
                        <a:pt x="574" y="302"/>
                      </a:lnTo>
                      <a:lnTo>
                        <a:pt x="574" y="302"/>
                      </a:lnTo>
                      <a:lnTo>
                        <a:pt x="576" y="302"/>
                      </a:lnTo>
                      <a:lnTo>
                        <a:pt x="577" y="302"/>
                      </a:lnTo>
                      <a:lnTo>
                        <a:pt x="579" y="299"/>
                      </a:lnTo>
                      <a:lnTo>
                        <a:pt x="580" y="299"/>
                      </a:lnTo>
                      <a:lnTo>
                        <a:pt x="587" y="297"/>
                      </a:lnTo>
                      <a:lnTo>
                        <a:pt x="594" y="295"/>
                      </a:lnTo>
                      <a:lnTo>
                        <a:pt x="597" y="295"/>
                      </a:lnTo>
                      <a:lnTo>
                        <a:pt x="599" y="296"/>
                      </a:lnTo>
                      <a:lnTo>
                        <a:pt x="601" y="297"/>
                      </a:lnTo>
                      <a:lnTo>
                        <a:pt x="603" y="298"/>
                      </a:lnTo>
                      <a:lnTo>
                        <a:pt x="606" y="299"/>
                      </a:lnTo>
                      <a:lnTo>
                        <a:pt x="610" y="300"/>
                      </a:lnTo>
                      <a:lnTo>
                        <a:pt x="615" y="301"/>
                      </a:lnTo>
                      <a:lnTo>
                        <a:pt x="619" y="302"/>
                      </a:lnTo>
                      <a:lnTo>
                        <a:pt x="624" y="304"/>
                      </a:lnTo>
                      <a:lnTo>
                        <a:pt x="626" y="306"/>
                      </a:lnTo>
                      <a:lnTo>
                        <a:pt x="628" y="308"/>
                      </a:lnTo>
                      <a:lnTo>
                        <a:pt x="630" y="310"/>
                      </a:lnTo>
                      <a:lnTo>
                        <a:pt x="631" y="313"/>
                      </a:lnTo>
                      <a:lnTo>
                        <a:pt x="634" y="316"/>
                      </a:lnTo>
                      <a:lnTo>
                        <a:pt x="634" y="316"/>
                      </a:lnTo>
                      <a:lnTo>
                        <a:pt x="634" y="315"/>
                      </a:lnTo>
                      <a:lnTo>
                        <a:pt x="642" y="317"/>
                      </a:lnTo>
                      <a:lnTo>
                        <a:pt x="656" y="323"/>
                      </a:lnTo>
                      <a:lnTo>
                        <a:pt x="663" y="326"/>
                      </a:lnTo>
                      <a:lnTo>
                        <a:pt x="664" y="327"/>
                      </a:lnTo>
                      <a:lnTo>
                        <a:pt x="664" y="328"/>
                      </a:lnTo>
                      <a:lnTo>
                        <a:pt x="663" y="328"/>
                      </a:lnTo>
                      <a:lnTo>
                        <a:pt x="662" y="330"/>
                      </a:lnTo>
                      <a:lnTo>
                        <a:pt x="661" y="332"/>
                      </a:lnTo>
                      <a:lnTo>
                        <a:pt x="661" y="333"/>
                      </a:lnTo>
                      <a:lnTo>
                        <a:pt x="661" y="333"/>
                      </a:lnTo>
                      <a:lnTo>
                        <a:pt x="669" y="333"/>
                      </a:lnTo>
                      <a:lnTo>
                        <a:pt x="676" y="332"/>
                      </a:lnTo>
                      <a:lnTo>
                        <a:pt x="684" y="331"/>
                      </a:lnTo>
                      <a:lnTo>
                        <a:pt x="691" y="331"/>
                      </a:lnTo>
                      <a:lnTo>
                        <a:pt x="698" y="332"/>
                      </a:lnTo>
                      <a:lnTo>
                        <a:pt x="701" y="335"/>
                      </a:lnTo>
                      <a:lnTo>
                        <a:pt x="702" y="340"/>
                      </a:lnTo>
                      <a:lnTo>
                        <a:pt x="703" y="346"/>
                      </a:lnTo>
                      <a:lnTo>
                        <a:pt x="703" y="352"/>
                      </a:lnTo>
                      <a:lnTo>
                        <a:pt x="703" y="359"/>
                      </a:lnTo>
                      <a:lnTo>
                        <a:pt x="704" y="364"/>
                      </a:lnTo>
                      <a:lnTo>
                        <a:pt x="704" y="367"/>
                      </a:lnTo>
                      <a:lnTo>
                        <a:pt x="706" y="374"/>
                      </a:lnTo>
                      <a:lnTo>
                        <a:pt x="708" y="378"/>
                      </a:lnTo>
                      <a:lnTo>
                        <a:pt x="710" y="380"/>
                      </a:lnTo>
                      <a:lnTo>
                        <a:pt x="712" y="381"/>
                      </a:lnTo>
                      <a:lnTo>
                        <a:pt x="715" y="381"/>
                      </a:lnTo>
                      <a:lnTo>
                        <a:pt x="717" y="382"/>
                      </a:lnTo>
                      <a:lnTo>
                        <a:pt x="720" y="383"/>
                      </a:lnTo>
                      <a:lnTo>
                        <a:pt x="724" y="385"/>
                      </a:lnTo>
                      <a:lnTo>
                        <a:pt x="730" y="388"/>
                      </a:lnTo>
                      <a:lnTo>
                        <a:pt x="732" y="391"/>
                      </a:lnTo>
                      <a:lnTo>
                        <a:pt x="733" y="394"/>
                      </a:lnTo>
                      <a:lnTo>
                        <a:pt x="733" y="396"/>
                      </a:lnTo>
                      <a:lnTo>
                        <a:pt x="733" y="395"/>
                      </a:lnTo>
                      <a:lnTo>
                        <a:pt x="737" y="396"/>
                      </a:lnTo>
                      <a:lnTo>
                        <a:pt x="741" y="398"/>
                      </a:lnTo>
                      <a:lnTo>
                        <a:pt x="744" y="400"/>
                      </a:lnTo>
                      <a:lnTo>
                        <a:pt x="746" y="402"/>
                      </a:lnTo>
                      <a:lnTo>
                        <a:pt x="747" y="402"/>
                      </a:lnTo>
                      <a:lnTo>
                        <a:pt x="747" y="404"/>
                      </a:lnTo>
                      <a:lnTo>
                        <a:pt x="748" y="405"/>
                      </a:lnTo>
                      <a:lnTo>
                        <a:pt x="749" y="406"/>
                      </a:lnTo>
                      <a:lnTo>
                        <a:pt x="749" y="406"/>
                      </a:lnTo>
                      <a:lnTo>
                        <a:pt x="749" y="406"/>
                      </a:lnTo>
                      <a:lnTo>
                        <a:pt x="747" y="401"/>
                      </a:lnTo>
                      <a:lnTo>
                        <a:pt x="744" y="397"/>
                      </a:lnTo>
                      <a:lnTo>
                        <a:pt x="741" y="393"/>
                      </a:lnTo>
                      <a:lnTo>
                        <a:pt x="741" y="391"/>
                      </a:lnTo>
                      <a:lnTo>
                        <a:pt x="742" y="389"/>
                      </a:lnTo>
                      <a:lnTo>
                        <a:pt x="744" y="387"/>
                      </a:lnTo>
                      <a:lnTo>
                        <a:pt x="745" y="387"/>
                      </a:lnTo>
                      <a:lnTo>
                        <a:pt x="747" y="389"/>
                      </a:lnTo>
                      <a:lnTo>
                        <a:pt x="750" y="394"/>
                      </a:lnTo>
                      <a:lnTo>
                        <a:pt x="752" y="396"/>
                      </a:lnTo>
                      <a:lnTo>
                        <a:pt x="753" y="396"/>
                      </a:lnTo>
                      <a:lnTo>
                        <a:pt x="753" y="395"/>
                      </a:lnTo>
                      <a:lnTo>
                        <a:pt x="754" y="394"/>
                      </a:lnTo>
                      <a:lnTo>
                        <a:pt x="754" y="391"/>
                      </a:lnTo>
                      <a:lnTo>
                        <a:pt x="753" y="389"/>
                      </a:lnTo>
                      <a:lnTo>
                        <a:pt x="752" y="388"/>
                      </a:lnTo>
                      <a:lnTo>
                        <a:pt x="751" y="388"/>
                      </a:lnTo>
                      <a:lnTo>
                        <a:pt x="750" y="387"/>
                      </a:lnTo>
                      <a:lnTo>
                        <a:pt x="749" y="386"/>
                      </a:lnTo>
                      <a:lnTo>
                        <a:pt x="749" y="386"/>
                      </a:lnTo>
                      <a:lnTo>
                        <a:pt x="748" y="385"/>
                      </a:lnTo>
                      <a:lnTo>
                        <a:pt x="749" y="382"/>
                      </a:lnTo>
                      <a:lnTo>
                        <a:pt x="751" y="380"/>
                      </a:lnTo>
                      <a:lnTo>
                        <a:pt x="752" y="378"/>
                      </a:lnTo>
                      <a:lnTo>
                        <a:pt x="753" y="375"/>
                      </a:lnTo>
                      <a:lnTo>
                        <a:pt x="752" y="373"/>
                      </a:lnTo>
                      <a:lnTo>
                        <a:pt x="750" y="370"/>
                      </a:lnTo>
                      <a:lnTo>
                        <a:pt x="747" y="367"/>
                      </a:lnTo>
                      <a:lnTo>
                        <a:pt x="745" y="364"/>
                      </a:lnTo>
                      <a:lnTo>
                        <a:pt x="743" y="362"/>
                      </a:lnTo>
                      <a:lnTo>
                        <a:pt x="742" y="358"/>
                      </a:lnTo>
                      <a:lnTo>
                        <a:pt x="741" y="353"/>
                      </a:lnTo>
                      <a:lnTo>
                        <a:pt x="740" y="349"/>
                      </a:lnTo>
                      <a:lnTo>
                        <a:pt x="739" y="344"/>
                      </a:lnTo>
                      <a:lnTo>
                        <a:pt x="737" y="341"/>
                      </a:lnTo>
                      <a:lnTo>
                        <a:pt x="732" y="337"/>
                      </a:lnTo>
                      <a:lnTo>
                        <a:pt x="726" y="333"/>
                      </a:lnTo>
                      <a:lnTo>
                        <a:pt x="726" y="332"/>
                      </a:lnTo>
                      <a:lnTo>
                        <a:pt x="727" y="332"/>
                      </a:lnTo>
                      <a:lnTo>
                        <a:pt x="728" y="332"/>
                      </a:lnTo>
                      <a:lnTo>
                        <a:pt x="735" y="328"/>
                      </a:lnTo>
                      <a:lnTo>
                        <a:pt x="741" y="324"/>
                      </a:lnTo>
                      <a:lnTo>
                        <a:pt x="746" y="319"/>
                      </a:lnTo>
                      <a:lnTo>
                        <a:pt x="750" y="313"/>
                      </a:lnTo>
                      <a:lnTo>
                        <a:pt x="753" y="306"/>
                      </a:lnTo>
                      <a:lnTo>
                        <a:pt x="753" y="299"/>
                      </a:lnTo>
                      <a:lnTo>
                        <a:pt x="752" y="290"/>
                      </a:lnTo>
                      <a:lnTo>
                        <a:pt x="748" y="283"/>
                      </a:lnTo>
                      <a:lnTo>
                        <a:pt x="745" y="276"/>
                      </a:lnTo>
                      <a:lnTo>
                        <a:pt x="741" y="272"/>
                      </a:lnTo>
                      <a:lnTo>
                        <a:pt x="738" y="270"/>
                      </a:lnTo>
                      <a:lnTo>
                        <a:pt x="736" y="269"/>
                      </a:lnTo>
                      <a:lnTo>
                        <a:pt x="733" y="269"/>
                      </a:lnTo>
                      <a:lnTo>
                        <a:pt x="730" y="268"/>
                      </a:lnTo>
                      <a:lnTo>
                        <a:pt x="725" y="266"/>
                      </a:lnTo>
                      <a:lnTo>
                        <a:pt x="720" y="262"/>
                      </a:lnTo>
                      <a:lnTo>
                        <a:pt x="719" y="259"/>
                      </a:lnTo>
                      <a:lnTo>
                        <a:pt x="719" y="255"/>
                      </a:lnTo>
                      <a:lnTo>
                        <a:pt x="720" y="250"/>
                      </a:lnTo>
                      <a:lnTo>
                        <a:pt x="723" y="245"/>
                      </a:lnTo>
                      <a:lnTo>
                        <a:pt x="725" y="241"/>
                      </a:lnTo>
                      <a:lnTo>
                        <a:pt x="726" y="236"/>
                      </a:lnTo>
                      <a:lnTo>
                        <a:pt x="726" y="235"/>
                      </a:lnTo>
                      <a:lnTo>
                        <a:pt x="725" y="235"/>
                      </a:lnTo>
                      <a:lnTo>
                        <a:pt x="725" y="236"/>
                      </a:lnTo>
                      <a:lnTo>
                        <a:pt x="724" y="236"/>
                      </a:lnTo>
                      <a:lnTo>
                        <a:pt x="723" y="236"/>
                      </a:lnTo>
                      <a:lnTo>
                        <a:pt x="722" y="236"/>
                      </a:lnTo>
                      <a:lnTo>
                        <a:pt x="722" y="235"/>
                      </a:lnTo>
                      <a:lnTo>
                        <a:pt x="722" y="233"/>
                      </a:lnTo>
                      <a:lnTo>
                        <a:pt x="722" y="232"/>
                      </a:lnTo>
                      <a:lnTo>
                        <a:pt x="722" y="229"/>
                      </a:lnTo>
                      <a:lnTo>
                        <a:pt x="722" y="228"/>
                      </a:lnTo>
                      <a:lnTo>
                        <a:pt x="720" y="227"/>
                      </a:lnTo>
                      <a:lnTo>
                        <a:pt x="717" y="227"/>
                      </a:lnTo>
                      <a:lnTo>
                        <a:pt x="715" y="226"/>
                      </a:lnTo>
                      <a:lnTo>
                        <a:pt x="713" y="225"/>
                      </a:lnTo>
                      <a:lnTo>
                        <a:pt x="713" y="222"/>
                      </a:lnTo>
                      <a:lnTo>
                        <a:pt x="715" y="218"/>
                      </a:lnTo>
                      <a:lnTo>
                        <a:pt x="716" y="215"/>
                      </a:lnTo>
                      <a:lnTo>
                        <a:pt x="716" y="212"/>
                      </a:lnTo>
                      <a:lnTo>
                        <a:pt x="715" y="208"/>
                      </a:lnTo>
                      <a:lnTo>
                        <a:pt x="710" y="203"/>
                      </a:lnTo>
                      <a:lnTo>
                        <a:pt x="708" y="202"/>
                      </a:lnTo>
                      <a:lnTo>
                        <a:pt x="706" y="201"/>
                      </a:lnTo>
                      <a:lnTo>
                        <a:pt x="706" y="200"/>
                      </a:lnTo>
                      <a:lnTo>
                        <a:pt x="707" y="198"/>
                      </a:lnTo>
                      <a:lnTo>
                        <a:pt x="710" y="195"/>
                      </a:lnTo>
                      <a:lnTo>
                        <a:pt x="711" y="195"/>
                      </a:lnTo>
                      <a:lnTo>
                        <a:pt x="711" y="195"/>
                      </a:lnTo>
                      <a:lnTo>
                        <a:pt x="711" y="195"/>
                      </a:lnTo>
                      <a:lnTo>
                        <a:pt x="728" y="198"/>
                      </a:lnTo>
                      <a:lnTo>
                        <a:pt x="728" y="198"/>
                      </a:lnTo>
                      <a:lnTo>
                        <a:pt x="727" y="199"/>
                      </a:lnTo>
                      <a:lnTo>
                        <a:pt x="727" y="199"/>
                      </a:lnTo>
                      <a:lnTo>
                        <a:pt x="726" y="200"/>
                      </a:lnTo>
                      <a:lnTo>
                        <a:pt x="732" y="198"/>
                      </a:lnTo>
                      <a:lnTo>
                        <a:pt x="737" y="194"/>
                      </a:lnTo>
                      <a:lnTo>
                        <a:pt x="743" y="192"/>
                      </a:lnTo>
                      <a:lnTo>
                        <a:pt x="744" y="192"/>
                      </a:lnTo>
                      <a:lnTo>
                        <a:pt x="746" y="192"/>
                      </a:lnTo>
                      <a:lnTo>
                        <a:pt x="748" y="194"/>
                      </a:lnTo>
                      <a:lnTo>
                        <a:pt x="749" y="195"/>
                      </a:lnTo>
                      <a:lnTo>
                        <a:pt x="755" y="198"/>
                      </a:lnTo>
                      <a:lnTo>
                        <a:pt x="762" y="201"/>
                      </a:lnTo>
                      <a:lnTo>
                        <a:pt x="762" y="203"/>
                      </a:lnTo>
                      <a:lnTo>
                        <a:pt x="761" y="204"/>
                      </a:lnTo>
                      <a:lnTo>
                        <a:pt x="761" y="204"/>
                      </a:lnTo>
                      <a:lnTo>
                        <a:pt x="762" y="204"/>
                      </a:lnTo>
                      <a:lnTo>
                        <a:pt x="764" y="204"/>
                      </a:lnTo>
                      <a:lnTo>
                        <a:pt x="765" y="203"/>
                      </a:lnTo>
                      <a:lnTo>
                        <a:pt x="767" y="203"/>
                      </a:lnTo>
                      <a:lnTo>
                        <a:pt x="768" y="205"/>
                      </a:lnTo>
                      <a:lnTo>
                        <a:pt x="768" y="206"/>
                      </a:lnTo>
                      <a:lnTo>
                        <a:pt x="769" y="207"/>
                      </a:lnTo>
                      <a:lnTo>
                        <a:pt x="769" y="208"/>
                      </a:lnTo>
                      <a:lnTo>
                        <a:pt x="769" y="209"/>
                      </a:lnTo>
                      <a:lnTo>
                        <a:pt x="770" y="210"/>
                      </a:lnTo>
                      <a:lnTo>
                        <a:pt x="773" y="211"/>
                      </a:lnTo>
                      <a:lnTo>
                        <a:pt x="777" y="210"/>
                      </a:lnTo>
                      <a:lnTo>
                        <a:pt x="780" y="209"/>
                      </a:lnTo>
                      <a:lnTo>
                        <a:pt x="783" y="208"/>
                      </a:lnTo>
                      <a:lnTo>
                        <a:pt x="786" y="208"/>
                      </a:lnTo>
                      <a:lnTo>
                        <a:pt x="789" y="208"/>
                      </a:lnTo>
                      <a:lnTo>
                        <a:pt x="792" y="209"/>
                      </a:lnTo>
                      <a:lnTo>
                        <a:pt x="794" y="212"/>
                      </a:lnTo>
                      <a:lnTo>
                        <a:pt x="795" y="217"/>
                      </a:lnTo>
                      <a:lnTo>
                        <a:pt x="795" y="223"/>
                      </a:lnTo>
                      <a:lnTo>
                        <a:pt x="795" y="225"/>
                      </a:lnTo>
                      <a:lnTo>
                        <a:pt x="793" y="226"/>
                      </a:lnTo>
                      <a:lnTo>
                        <a:pt x="790" y="226"/>
                      </a:lnTo>
                      <a:lnTo>
                        <a:pt x="787" y="225"/>
                      </a:lnTo>
                      <a:lnTo>
                        <a:pt x="783" y="225"/>
                      </a:lnTo>
                      <a:lnTo>
                        <a:pt x="783" y="226"/>
                      </a:lnTo>
                      <a:lnTo>
                        <a:pt x="786" y="232"/>
                      </a:lnTo>
                      <a:lnTo>
                        <a:pt x="789" y="235"/>
                      </a:lnTo>
                      <a:lnTo>
                        <a:pt x="793" y="236"/>
                      </a:lnTo>
                      <a:lnTo>
                        <a:pt x="796" y="236"/>
                      </a:lnTo>
                      <a:lnTo>
                        <a:pt x="805" y="235"/>
                      </a:lnTo>
                      <a:lnTo>
                        <a:pt x="809" y="235"/>
                      </a:lnTo>
                      <a:lnTo>
                        <a:pt x="813" y="237"/>
                      </a:lnTo>
                      <a:lnTo>
                        <a:pt x="817" y="240"/>
                      </a:lnTo>
                      <a:lnTo>
                        <a:pt x="820" y="245"/>
                      </a:lnTo>
                      <a:lnTo>
                        <a:pt x="820" y="249"/>
                      </a:lnTo>
                      <a:lnTo>
                        <a:pt x="818" y="253"/>
                      </a:lnTo>
                      <a:lnTo>
                        <a:pt x="816" y="257"/>
                      </a:lnTo>
                      <a:lnTo>
                        <a:pt x="815" y="261"/>
                      </a:lnTo>
                      <a:lnTo>
                        <a:pt x="816" y="261"/>
                      </a:lnTo>
                      <a:lnTo>
                        <a:pt x="817" y="261"/>
                      </a:lnTo>
                      <a:lnTo>
                        <a:pt x="818" y="260"/>
                      </a:lnTo>
                      <a:lnTo>
                        <a:pt x="819" y="259"/>
                      </a:lnTo>
                      <a:lnTo>
                        <a:pt x="820" y="258"/>
                      </a:lnTo>
                      <a:lnTo>
                        <a:pt x="821" y="257"/>
                      </a:lnTo>
                      <a:lnTo>
                        <a:pt x="822" y="255"/>
                      </a:lnTo>
                      <a:lnTo>
                        <a:pt x="822" y="253"/>
                      </a:lnTo>
                      <a:lnTo>
                        <a:pt x="821" y="250"/>
                      </a:lnTo>
                      <a:lnTo>
                        <a:pt x="821" y="248"/>
                      </a:lnTo>
                      <a:lnTo>
                        <a:pt x="820" y="246"/>
                      </a:lnTo>
                      <a:lnTo>
                        <a:pt x="821" y="245"/>
                      </a:lnTo>
                      <a:lnTo>
                        <a:pt x="822" y="245"/>
                      </a:lnTo>
                      <a:lnTo>
                        <a:pt x="823" y="247"/>
                      </a:lnTo>
                      <a:lnTo>
                        <a:pt x="823" y="249"/>
                      </a:lnTo>
                      <a:lnTo>
                        <a:pt x="823" y="252"/>
                      </a:lnTo>
                      <a:lnTo>
                        <a:pt x="824" y="254"/>
                      </a:lnTo>
                      <a:lnTo>
                        <a:pt x="825" y="254"/>
                      </a:lnTo>
                      <a:lnTo>
                        <a:pt x="825" y="252"/>
                      </a:lnTo>
                      <a:lnTo>
                        <a:pt x="824" y="251"/>
                      </a:lnTo>
                      <a:lnTo>
                        <a:pt x="824" y="250"/>
                      </a:lnTo>
                      <a:lnTo>
                        <a:pt x="824" y="248"/>
                      </a:lnTo>
                      <a:lnTo>
                        <a:pt x="824" y="246"/>
                      </a:lnTo>
                      <a:lnTo>
                        <a:pt x="824" y="246"/>
                      </a:lnTo>
                      <a:lnTo>
                        <a:pt x="827" y="245"/>
                      </a:lnTo>
                      <a:lnTo>
                        <a:pt x="835" y="246"/>
                      </a:lnTo>
                      <a:lnTo>
                        <a:pt x="838" y="246"/>
                      </a:lnTo>
                      <a:lnTo>
                        <a:pt x="840" y="245"/>
                      </a:lnTo>
                      <a:lnTo>
                        <a:pt x="841" y="243"/>
                      </a:lnTo>
                      <a:lnTo>
                        <a:pt x="840" y="241"/>
                      </a:lnTo>
                      <a:lnTo>
                        <a:pt x="839" y="238"/>
                      </a:lnTo>
                      <a:lnTo>
                        <a:pt x="837" y="236"/>
                      </a:lnTo>
                      <a:lnTo>
                        <a:pt x="836" y="233"/>
                      </a:lnTo>
                      <a:lnTo>
                        <a:pt x="836" y="233"/>
                      </a:lnTo>
                      <a:lnTo>
                        <a:pt x="837" y="232"/>
                      </a:lnTo>
                      <a:lnTo>
                        <a:pt x="840" y="232"/>
                      </a:lnTo>
                      <a:lnTo>
                        <a:pt x="841" y="232"/>
                      </a:lnTo>
                      <a:lnTo>
                        <a:pt x="841" y="227"/>
                      </a:lnTo>
                      <a:lnTo>
                        <a:pt x="841" y="223"/>
                      </a:lnTo>
                      <a:lnTo>
                        <a:pt x="841" y="218"/>
                      </a:lnTo>
                      <a:lnTo>
                        <a:pt x="843" y="214"/>
                      </a:lnTo>
                      <a:lnTo>
                        <a:pt x="843" y="214"/>
                      </a:lnTo>
                      <a:lnTo>
                        <a:pt x="844" y="214"/>
                      </a:lnTo>
                      <a:lnTo>
                        <a:pt x="844" y="215"/>
                      </a:lnTo>
                      <a:lnTo>
                        <a:pt x="844" y="216"/>
                      </a:lnTo>
                      <a:lnTo>
                        <a:pt x="845" y="217"/>
                      </a:lnTo>
                      <a:lnTo>
                        <a:pt x="845" y="219"/>
                      </a:lnTo>
                      <a:lnTo>
                        <a:pt x="846" y="220"/>
                      </a:lnTo>
                      <a:lnTo>
                        <a:pt x="847" y="221"/>
                      </a:lnTo>
                      <a:lnTo>
                        <a:pt x="847" y="221"/>
                      </a:lnTo>
                      <a:lnTo>
                        <a:pt x="848" y="221"/>
                      </a:lnTo>
                      <a:lnTo>
                        <a:pt x="849" y="221"/>
                      </a:lnTo>
                      <a:lnTo>
                        <a:pt x="849" y="220"/>
                      </a:lnTo>
                      <a:lnTo>
                        <a:pt x="850" y="220"/>
                      </a:lnTo>
                      <a:lnTo>
                        <a:pt x="850" y="221"/>
                      </a:lnTo>
                      <a:lnTo>
                        <a:pt x="848" y="223"/>
                      </a:lnTo>
                      <a:lnTo>
                        <a:pt x="848" y="223"/>
                      </a:lnTo>
                      <a:lnTo>
                        <a:pt x="851" y="225"/>
                      </a:lnTo>
                      <a:lnTo>
                        <a:pt x="853" y="225"/>
                      </a:lnTo>
                      <a:lnTo>
                        <a:pt x="855" y="223"/>
                      </a:lnTo>
                      <a:lnTo>
                        <a:pt x="857" y="222"/>
                      </a:lnTo>
                      <a:lnTo>
                        <a:pt x="858" y="222"/>
                      </a:lnTo>
                      <a:lnTo>
                        <a:pt x="859" y="223"/>
                      </a:lnTo>
                      <a:lnTo>
                        <a:pt x="861" y="226"/>
                      </a:lnTo>
                      <a:lnTo>
                        <a:pt x="863" y="230"/>
                      </a:lnTo>
                      <a:lnTo>
                        <a:pt x="863" y="232"/>
                      </a:lnTo>
                      <a:lnTo>
                        <a:pt x="862" y="235"/>
                      </a:lnTo>
                      <a:lnTo>
                        <a:pt x="862" y="237"/>
                      </a:lnTo>
                      <a:lnTo>
                        <a:pt x="862" y="240"/>
                      </a:lnTo>
                      <a:lnTo>
                        <a:pt x="864" y="240"/>
                      </a:lnTo>
                      <a:lnTo>
                        <a:pt x="866" y="237"/>
                      </a:lnTo>
                      <a:lnTo>
                        <a:pt x="866" y="236"/>
                      </a:lnTo>
                      <a:lnTo>
                        <a:pt x="868" y="234"/>
                      </a:lnTo>
                      <a:lnTo>
                        <a:pt x="869" y="234"/>
                      </a:lnTo>
                      <a:lnTo>
                        <a:pt x="870" y="234"/>
                      </a:lnTo>
                      <a:lnTo>
                        <a:pt x="870" y="234"/>
                      </a:lnTo>
                      <a:lnTo>
                        <a:pt x="869" y="235"/>
                      </a:lnTo>
                      <a:lnTo>
                        <a:pt x="869" y="236"/>
                      </a:lnTo>
                      <a:lnTo>
                        <a:pt x="868" y="238"/>
                      </a:lnTo>
                      <a:lnTo>
                        <a:pt x="868" y="239"/>
                      </a:lnTo>
                      <a:lnTo>
                        <a:pt x="869" y="239"/>
                      </a:lnTo>
                      <a:lnTo>
                        <a:pt x="872" y="240"/>
                      </a:lnTo>
                      <a:lnTo>
                        <a:pt x="878" y="241"/>
                      </a:lnTo>
                      <a:lnTo>
                        <a:pt x="879" y="242"/>
                      </a:lnTo>
                      <a:lnTo>
                        <a:pt x="882" y="245"/>
                      </a:lnTo>
                      <a:lnTo>
                        <a:pt x="883" y="246"/>
                      </a:lnTo>
                      <a:lnTo>
                        <a:pt x="887" y="250"/>
                      </a:lnTo>
                      <a:lnTo>
                        <a:pt x="890" y="254"/>
                      </a:lnTo>
                      <a:lnTo>
                        <a:pt x="894" y="259"/>
                      </a:lnTo>
                      <a:lnTo>
                        <a:pt x="895" y="263"/>
                      </a:lnTo>
                      <a:lnTo>
                        <a:pt x="895" y="263"/>
                      </a:lnTo>
                      <a:lnTo>
                        <a:pt x="894" y="264"/>
                      </a:lnTo>
                      <a:lnTo>
                        <a:pt x="894" y="264"/>
                      </a:lnTo>
                      <a:lnTo>
                        <a:pt x="893" y="264"/>
                      </a:lnTo>
                      <a:lnTo>
                        <a:pt x="892" y="265"/>
                      </a:lnTo>
                      <a:lnTo>
                        <a:pt x="892" y="265"/>
                      </a:lnTo>
                      <a:lnTo>
                        <a:pt x="892" y="266"/>
                      </a:lnTo>
                      <a:lnTo>
                        <a:pt x="895" y="269"/>
                      </a:lnTo>
                      <a:lnTo>
                        <a:pt x="897" y="271"/>
                      </a:lnTo>
                      <a:lnTo>
                        <a:pt x="903" y="271"/>
                      </a:lnTo>
                      <a:lnTo>
                        <a:pt x="906" y="272"/>
                      </a:lnTo>
                      <a:lnTo>
                        <a:pt x="909" y="274"/>
                      </a:lnTo>
                      <a:lnTo>
                        <a:pt x="911" y="277"/>
                      </a:lnTo>
                      <a:lnTo>
                        <a:pt x="913" y="280"/>
                      </a:lnTo>
                      <a:lnTo>
                        <a:pt x="915" y="283"/>
                      </a:lnTo>
                      <a:lnTo>
                        <a:pt x="918" y="285"/>
                      </a:lnTo>
                      <a:lnTo>
                        <a:pt x="919" y="285"/>
                      </a:lnTo>
                      <a:lnTo>
                        <a:pt x="919" y="285"/>
                      </a:lnTo>
                      <a:lnTo>
                        <a:pt x="919" y="280"/>
                      </a:lnTo>
                      <a:lnTo>
                        <a:pt x="920" y="279"/>
                      </a:lnTo>
                      <a:lnTo>
                        <a:pt x="925" y="277"/>
                      </a:lnTo>
                      <a:lnTo>
                        <a:pt x="930" y="277"/>
                      </a:lnTo>
                      <a:lnTo>
                        <a:pt x="935" y="280"/>
                      </a:lnTo>
                      <a:lnTo>
                        <a:pt x="939" y="283"/>
                      </a:lnTo>
                      <a:lnTo>
                        <a:pt x="943" y="287"/>
                      </a:lnTo>
                      <a:lnTo>
                        <a:pt x="946" y="291"/>
                      </a:lnTo>
                      <a:lnTo>
                        <a:pt x="947" y="293"/>
                      </a:lnTo>
                      <a:lnTo>
                        <a:pt x="946" y="295"/>
                      </a:lnTo>
                      <a:lnTo>
                        <a:pt x="943" y="296"/>
                      </a:lnTo>
                      <a:lnTo>
                        <a:pt x="937" y="300"/>
                      </a:lnTo>
                      <a:lnTo>
                        <a:pt x="934" y="304"/>
                      </a:lnTo>
                      <a:lnTo>
                        <a:pt x="934" y="306"/>
                      </a:lnTo>
                      <a:lnTo>
                        <a:pt x="934" y="310"/>
                      </a:lnTo>
                      <a:lnTo>
                        <a:pt x="935" y="312"/>
                      </a:lnTo>
                      <a:lnTo>
                        <a:pt x="937" y="313"/>
                      </a:lnTo>
                      <a:lnTo>
                        <a:pt x="939" y="312"/>
                      </a:lnTo>
                      <a:lnTo>
                        <a:pt x="941" y="309"/>
                      </a:lnTo>
                      <a:lnTo>
                        <a:pt x="943" y="305"/>
                      </a:lnTo>
                      <a:lnTo>
                        <a:pt x="945" y="302"/>
                      </a:lnTo>
                      <a:lnTo>
                        <a:pt x="949" y="298"/>
                      </a:lnTo>
                      <a:lnTo>
                        <a:pt x="952" y="293"/>
                      </a:lnTo>
                      <a:lnTo>
                        <a:pt x="955" y="297"/>
                      </a:lnTo>
                      <a:lnTo>
                        <a:pt x="959" y="299"/>
                      </a:lnTo>
                      <a:lnTo>
                        <a:pt x="962" y="301"/>
                      </a:lnTo>
                      <a:lnTo>
                        <a:pt x="966" y="301"/>
                      </a:lnTo>
                      <a:lnTo>
                        <a:pt x="971" y="301"/>
                      </a:lnTo>
                      <a:lnTo>
                        <a:pt x="974" y="300"/>
                      </a:lnTo>
                      <a:lnTo>
                        <a:pt x="978" y="300"/>
                      </a:lnTo>
                      <a:lnTo>
                        <a:pt x="979" y="300"/>
                      </a:lnTo>
                      <a:lnTo>
                        <a:pt x="980" y="302"/>
                      </a:lnTo>
                      <a:lnTo>
                        <a:pt x="980" y="303"/>
                      </a:lnTo>
                      <a:lnTo>
                        <a:pt x="981" y="305"/>
                      </a:lnTo>
                      <a:lnTo>
                        <a:pt x="986" y="310"/>
                      </a:lnTo>
                      <a:lnTo>
                        <a:pt x="989" y="315"/>
                      </a:lnTo>
                      <a:lnTo>
                        <a:pt x="988" y="315"/>
                      </a:lnTo>
                      <a:lnTo>
                        <a:pt x="988" y="316"/>
                      </a:lnTo>
                      <a:lnTo>
                        <a:pt x="982" y="324"/>
                      </a:lnTo>
                      <a:lnTo>
                        <a:pt x="976" y="333"/>
                      </a:lnTo>
                      <a:lnTo>
                        <a:pt x="972" y="342"/>
                      </a:lnTo>
                      <a:lnTo>
                        <a:pt x="972" y="344"/>
                      </a:lnTo>
                      <a:lnTo>
                        <a:pt x="974" y="350"/>
                      </a:lnTo>
                      <a:lnTo>
                        <a:pt x="973" y="352"/>
                      </a:lnTo>
                      <a:lnTo>
                        <a:pt x="967" y="359"/>
                      </a:lnTo>
                      <a:lnTo>
                        <a:pt x="960" y="366"/>
                      </a:lnTo>
                      <a:lnTo>
                        <a:pt x="953" y="372"/>
                      </a:lnTo>
                      <a:lnTo>
                        <a:pt x="953" y="372"/>
                      </a:lnTo>
                      <a:lnTo>
                        <a:pt x="953" y="371"/>
                      </a:lnTo>
                      <a:lnTo>
                        <a:pt x="953" y="370"/>
                      </a:lnTo>
                      <a:lnTo>
                        <a:pt x="947" y="370"/>
                      </a:lnTo>
                      <a:lnTo>
                        <a:pt x="940" y="372"/>
                      </a:lnTo>
                      <a:lnTo>
                        <a:pt x="939" y="372"/>
                      </a:lnTo>
                      <a:lnTo>
                        <a:pt x="937" y="374"/>
                      </a:lnTo>
                      <a:lnTo>
                        <a:pt x="935" y="375"/>
                      </a:lnTo>
                      <a:lnTo>
                        <a:pt x="934" y="376"/>
                      </a:lnTo>
                      <a:lnTo>
                        <a:pt x="907" y="382"/>
                      </a:lnTo>
                      <a:lnTo>
                        <a:pt x="906" y="383"/>
                      </a:lnTo>
                      <a:lnTo>
                        <a:pt x="905" y="383"/>
                      </a:lnTo>
                      <a:lnTo>
                        <a:pt x="902" y="384"/>
                      </a:lnTo>
                      <a:lnTo>
                        <a:pt x="899" y="389"/>
                      </a:lnTo>
                      <a:lnTo>
                        <a:pt x="897" y="394"/>
                      </a:lnTo>
                      <a:lnTo>
                        <a:pt x="897" y="397"/>
                      </a:lnTo>
                      <a:lnTo>
                        <a:pt x="898" y="399"/>
                      </a:lnTo>
                      <a:lnTo>
                        <a:pt x="899" y="401"/>
                      </a:lnTo>
                      <a:lnTo>
                        <a:pt x="898" y="404"/>
                      </a:lnTo>
                      <a:lnTo>
                        <a:pt x="896" y="406"/>
                      </a:lnTo>
                      <a:lnTo>
                        <a:pt x="893" y="407"/>
                      </a:lnTo>
                      <a:lnTo>
                        <a:pt x="890" y="408"/>
                      </a:lnTo>
                      <a:lnTo>
                        <a:pt x="888" y="410"/>
                      </a:lnTo>
                      <a:lnTo>
                        <a:pt x="886" y="413"/>
                      </a:lnTo>
                      <a:lnTo>
                        <a:pt x="883" y="419"/>
                      </a:lnTo>
                      <a:lnTo>
                        <a:pt x="880" y="433"/>
                      </a:lnTo>
                      <a:lnTo>
                        <a:pt x="879" y="433"/>
                      </a:lnTo>
                      <a:lnTo>
                        <a:pt x="875" y="443"/>
                      </a:lnTo>
                      <a:lnTo>
                        <a:pt x="872" y="453"/>
                      </a:lnTo>
                      <a:lnTo>
                        <a:pt x="869" y="463"/>
                      </a:lnTo>
                      <a:lnTo>
                        <a:pt x="870" y="464"/>
                      </a:lnTo>
                      <a:lnTo>
                        <a:pt x="872" y="463"/>
                      </a:lnTo>
                      <a:lnTo>
                        <a:pt x="874" y="461"/>
                      </a:lnTo>
                      <a:lnTo>
                        <a:pt x="876" y="458"/>
                      </a:lnTo>
                      <a:lnTo>
                        <a:pt x="878" y="456"/>
                      </a:lnTo>
                      <a:lnTo>
                        <a:pt x="880" y="451"/>
                      </a:lnTo>
                      <a:lnTo>
                        <a:pt x="882" y="446"/>
                      </a:lnTo>
                      <a:lnTo>
                        <a:pt x="883" y="440"/>
                      </a:lnTo>
                      <a:lnTo>
                        <a:pt x="884" y="435"/>
                      </a:lnTo>
                      <a:lnTo>
                        <a:pt x="887" y="429"/>
                      </a:lnTo>
                      <a:lnTo>
                        <a:pt x="891" y="423"/>
                      </a:lnTo>
                      <a:lnTo>
                        <a:pt x="896" y="416"/>
                      </a:lnTo>
                      <a:lnTo>
                        <a:pt x="902" y="411"/>
                      </a:lnTo>
                      <a:lnTo>
                        <a:pt x="908" y="406"/>
                      </a:lnTo>
                      <a:lnTo>
                        <a:pt x="915" y="402"/>
                      </a:lnTo>
                      <a:lnTo>
                        <a:pt x="922" y="399"/>
                      </a:lnTo>
                      <a:lnTo>
                        <a:pt x="929" y="399"/>
                      </a:lnTo>
                      <a:lnTo>
                        <a:pt x="935" y="401"/>
                      </a:lnTo>
                      <a:lnTo>
                        <a:pt x="938" y="404"/>
                      </a:lnTo>
                      <a:lnTo>
                        <a:pt x="939" y="407"/>
                      </a:lnTo>
                      <a:lnTo>
                        <a:pt x="939" y="410"/>
                      </a:lnTo>
                      <a:lnTo>
                        <a:pt x="938" y="414"/>
                      </a:lnTo>
                      <a:lnTo>
                        <a:pt x="936" y="417"/>
                      </a:lnTo>
                      <a:lnTo>
                        <a:pt x="934" y="420"/>
                      </a:lnTo>
                      <a:lnTo>
                        <a:pt x="932" y="422"/>
                      </a:lnTo>
                      <a:lnTo>
                        <a:pt x="930" y="422"/>
                      </a:lnTo>
                      <a:lnTo>
                        <a:pt x="928" y="421"/>
                      </a:lnTo>
                      <a:lnTo>
                        <a:pt x="925" y="420"/>
                      </a:lnTo>
                      <a:lnTo>
                        <a:pt x="923" y="420"/>
                      </a:lnTo>
                      <a:lnTo>
                        <a:pt x="920" y="421"/>
                      </a:lnTo>
                      <a:lnTo>
                        <a:pt x="917" y="422"/>
                      </a:lnTo>
                      <a:lnTo>
                        <a:pt x="915" y="424"/>
                      </a:lnTo>
                      <a:lnTo>
                        <a:pt x="914" y="427"/>
                      </a:lnTo>
                      <a:lnTo>
                        <a:pt x="916" y="428"/>
                      </a:lnTo>
                      <a:lnTo>
                        <a:pt x="918" y="427"/>
                      </a:lnTo>
                      <a:lnTo>
                        <a:pt x="921" y="426"/>
                      </a:lnTo>
                      <a:lnTo>
                        <a:pt x="924" y="425"/>
                      </a:lnTo>
                      <a:lnTo>
                        <a:pt x="926" y="425"/>
                      </a:lnTo>
                      <a:lnTo>
                        <a:pt x="930" y="428"/>
                      </a:lnTo>
                      <a:lnTo>
                        <a:pt x="932" y="432"/>
                      </a:lnTo>
                      <a:lnTo>
                        <a:pt x="935" y="436"/>
                      </a:lnTo>
                      <a:lnTo>
                        <a:pt x="938" y="439"/>
                      </a:lnTo>
                      <a:lnTo>
                        <a:pt x="941" y="438"/>
                      </a:lnTo>
                      <a:lnTo>
                        <a:pt x="943" y="437"/>
                      </a:lnTo>
                      <a:lnTo>
                        <a:pt x="944" y="437"/>
                      </a:lnTo>
                      <a:lnTo>
                        <a:pt x="949" y="441"/>
                      </a:lnTo>
                      <a:lnTo>
                        <a:pt x="951" y="445"/>
                      </a:lnTo>
                      <a:lnTo>
                        <a:pt x="951" y="448"/>
                      </a:lnTo>
                      <a:lnTo>
                        <a:pt x="951" y="449"/>
                      </a:lnTo>
                      <a:lnTo>
                        <a:pt x="951" y="451"/>
                      </a:lnTo>
                      <a:lnTo>
                        <a:pt x="951" y="452"/>
                      </a:lnTo>
                      <a:lnTo>
                        <a:pt x="951" y="452"/>
                      </a:lnTo>
                      <a:lnTo>
                        <a:pt x="953" y="453"/>
                      </a:lnTo>
                      <a:lnTo>
                        <a:pt x="957" y="454"/>
                      </a:lnTo>
                      <a:lnTo>
                        <a:pt x="955" y="454"/>
                      </a:lnTo>
                      <a:lnTo>
                        <a:pt x="953" y="455"/>
                      </a:lnTo>
                      <a:lnTo>
                        <a:pt x="952" y="455"/>
                      </a:lnTo>
                      <a:lnTo>
                        <a:pt x="950" y="457"/>
                      </a:lnTo>
                      <a:lnTo>
                        <a:pt x="949" y="460"/>
                      </a:lnTo>
                      <a:lnTo>
                        <a:pt x="948" y="463"/>
                      </a:lnTo>
                      <a:lnTo>
                        <a:pt x="948" y="467"/>
                      </a:lnTo>
                      <a:lnTo>
                        <a:pt x="948" y="471"/>
                      </a:lnTo>
                      <a:lnTo>
                        <a:pt x="947" y="474"/>
                      </a:lnTo>
                      <a:lnTo>
                        <a:pt x="946" y="475"/>
                      </a:lnTo>
                      <a:lnTo>
                        <a:pt x="941" y="475"/>
                      </a:lnTo>
                      <a:lnTo>
                        <a:pt x="938" y="476"/>
                      </a:lnTo>
                      <a:lnTo>
                        <a:pt x="935" y="477"/>
                      </a:lnTo>
                      <a:lnTo>
                        <a:pt x="932" y="478"/>
                      </a:lnTo>
                      <a:lnTo>
                        <a:pt x="930" y="481"/>
                      </a:lnTo>
                      <a:lnTo>
                        <a:pt x="930" y="483"/>
                      </a:lnTo>
                      <a:lnTo>
                        <a:pt x="931" y="485"/>
                      </a:lnTo>
                      <a:lnTo>
                        <a:pt x="933" y="488"/>
                      </a:lnTo>
                      <a:lnTo>
                        <a:pt x="933" y="490"/>
                      </a:lnTo>
                      <a:lnTo>
                        <a:pt x="932" y="494"/>
                      </a:lnTo>
                      <a:lnTo>
                        <a:pt x="929" y="497"/>
                      </a:lnTo>
                      <a:lnTo>
                        <a:pt x="925" y="499"/>
                      </a:lnTo>
                      <a:lnTo>
                        <a:pt x="923" y="499"/>
                      </a:lnTo>
                      <a:lnTo>
                        <a:pt x="922" y="498"/>
                      </a:lnTo>
                      <a:lnTo>
                        <a:pt x="920" y="497"/>
                      </a:lnTo>
                      <a:lnTo>
                        <a:pt x="919" y="497"/>
                      </a:lnTo>
                      <a:lnTo>
                        <a:pt x="919" y="498"/>
                      </a:lnTo>
                      <a:lnTo>
                        <a:pt x="917" y="501"/>
                      </a:lnTo>
                      <a:lnTo>
                        <a:pt x="915" y="507"/>
                      </a:lnTo>
                      <a:lnTo>
                        <a:pt x="914" y="509"/>
                      </a:lnTo>
                      <a:lnTo>
                        <a:pt x="912" y="510"/>
                      </a:lnTo>
                      <a:lnTo>
                        <a:pt x="910" y="510"/>
                      </a:lnTo>
                      <a:lnTo>
                        <a:pt x="909" y="510"/>
                      </a:lnTo>
                      <a:lnTo>
                        <a:pt x="908" y="510"/>
                      </a:lnTo>
                      <a:lnTo>
                        <a:pt x="907" y="511"/>
                      </a:lnTo>
                      <a:lnTo>
                        <a:pt x="906" y="511"/>
                      </a:lnTo>
                      <a:lnTo>
                        <a:pt x="906" y="512"/>
                      </a:lnTo>
                      <a:lnTo>
                        <a:pt x="907" y="513"/>
                      </a:lnTo>
                      <a:lnTo>
                        <a:pt x="907" y="516"/>
                      </a:lnTo>
                      <a:lnTo>
                        <a:pt x="905" y="521"/>
                      </a:lnTo>
                      <a:lnTo>
                        <a:pt x="900" y="531"/>
                      </a:lnTo>
                      <a:lnTo>
                        <a:pt x="898" y="535"/>
                      </a:lnTo>
                      <a:lnTo>
                        <a:pt x="898" y="540"/>
                      </a:lnTo>
                      <a:lnTo>
                        <a:pt x="900" y="546"/>
                      </a:lnTo>
                      <a:lnTo>
                        <a:pt x="900" y="547"/>
                      </a:lnTo>
                      <a:lnTo>
                        <a:pt x="901" y="547"/>
                      </a:lnTo>
                      <a:lnTo>
                        <a:pt x="902" y="547"/>
                      </a:lnTo>
                      <a:lnTo>
                        <a:pt x="903" y="548"/>
                      </a:lnTo>
                      <a:lnTo>
                        <a:pt x="904" y="549"/>
                      </a:lnTo>
                      <a:lnTo>
                        <a:pt x="904" y="549"/>
                      </a:lnTo>
                      <a:lnTo>
                        <a:pt x="901" y="559"/>
                      </a:lnTo>
                      <a:lnTo>
                        <a:pt x="898" y="565"/>
                      </a:lnTo>
                      <a:lnTo>
                        <a:pt x="895" y="568"/>
                      </a:lnTo>
                      <a:lnTo>
                        <a:pt x="892" y="571"/>
                      </a:lnTo>
                      <a:lnTo>
                        <a:pt x="890" y="571"/>
                      </a:lnTo>
                      <a:lnTo>
                        <a:pt x="886" y="572"/>
                      </a:lnTo>
                      <a:lnTo>
                        <a:pt x="882" y="573"/>
                      </a:lnTo>
                      <a:lnTo>
                        <a:pt x="879" y="574"/>
                      </a:lnTo>
                      <a:lnTo>
                        <a:pt x="875" y="577"/>
                      </a:lnTo>
                      <a:lnTo>
                        <a:pt x="870" y="582"/>
                      </a:lnTo>
                      <a:lnTo>
                        <a:pt x="866" y="588"/>
                      </a:lnTo>
                      <a:lnTo>
                        <a:pt x="863" y="594"/>
                      </a:lnTo>
                      <a:lnTo>
                        <a:pt x="863" y="594"/>
                      </a:lnTo>
                      <a:lnTo>
                        <a:pt x="868" y="594"/>
                      </a:lnTo>
                      <a:lnTo>
                        <a:pt x="868" y="595"/>
                      </a:lnTo>
                      <a:lnTo>
                        <a:pt x="869" y="600"/>
                      </a:lnTo>
                      <a:lnTo>
                        <a:pt x="869" y="606"/>
                      </a:lnTo>
                      <a:lnTo>
                        <a:pt x="868" y="613"/>
                      </a:lnTo>
                      <a:lnTo>
                        <a:pt x="867" y="619"/>
                      </a:lnTo>
                      <a:lnTo>
                        <a:pt x="865" y="624"/>
                      </a:lnTo>
                      <a:lnTo>
                        <a:pt x="862" y="627"/>
                      </a:lnTo>
                      <a:lnTo>
                        <a:pt x="855" y="629"/>
                      </a:lnTo>
                      <a:lnTo>
                        <a:pt x="858" y="631"/>
                      </a:lnTo>
                      <a:lnTo>
                        <a:pt x="860" y="634"/>
                      </a:lnTo>
                      <a:lnTo>
                        <a:pt x="861" y="637"/>
                      </a:lnTo>
                      <a:lnTo>
                        <a:pt x="861" y="641"/>
                      </a:lnTo>
                      <a:lnTo>
                        <a:pt x="860" y="644"/>
                      </a:lnTo>
                      <a:lnTo>
                        <a:pt x="858" y="647"/>
                      </a:lnTo>
                      <a:lnTo>
                        <a:pt x="857" y="654"/>
                      </a:lnTo>
                      <a:lnTo>
                        <a:pt x="854" y="663"/>
                      </a:lnTo>
                      <a:lnTo>
                        <a:pt x="853" y="666"/>
                      </a:lnTo>
                      <a:lnTo>
                        <a:pt x="853" y="667"/>
                      </a:lnTo>
                      <a:lnTo>
                        <a:pt x="849" y="661"/>
                      </a:lnTo>
                      <a:lnTo>
                        <a:pt x="846" y="654"/>
                      </a:lnTo>
                      <a:lnTo>
                        <a:pt x="844" y="647"/>
                      </a:lnTo>
                      <a:lnTo>
                        <a:pt x="843" y="640"/>
                      </a:lnTo>
                      <a:lnTo>
                        <a:pt x="843" y="640"/>
                      </a:lnTo>
                      <a:lnTo>
                        <a:pt x="844" y="639"/>
                      </a:lnTo>
                      <a:lnTo>
                        <a:pt x="845" y="639"/>
                      </a:lnTo>
                      <a:lnTo>
                        <a:pt x="846" y="639"/>
                      </a:lnTo>
                      <a:lnTo>
                        <a:pt x="847" y="637"/>
                      </a:lnTo>
                      <a:lnTo>
                        <a:pt x="847" y="637"/>
                      </a:lnTo>
                      <a:lnTo>
                        <a:pt x="844" y="634"/>
                      </a:lnTo>
                      <a:lnTo>
                        <a:pt x="837" y="628"/>
                      </a:lnTo>
                      <a:lnTo>
                        <a:pt x="837" y="629"/>
                      </a:lnTo>
                      <a:lnTo>
                        <a:pt x="838" y="630"/>
                      </a:lnTo>
                      <a:lnTo>
                        <a:pt x="840" y="636"/>
                      </a:lnTo>
                      <a:lnTo>
                        <a:pt x="841" y="643"/>
                      </a:lnTo>
                      <a:lnTo>
                        <a:pt x="842" y="644"/>
                      </a:lnTo>
                      <a:lnTo>
                        <a:pt x="843" y="645"/>
                      </a:lnTo>
                      <a:lnTo>
                        <a:pt x="844" y="648"/>
                      </a:lnTo>
                      <a:lnTo>
                        <a:pt x="844" y="649"/>
                      </a:lnTo>
                      <a:lnTo>
                        <a:pt x="844" y="649"/>
                      </a:lnTo>
                      <a:lnTo>
                        <a:pt x="840" y="649"/>
                      </a:lnTo>
                      <a:lnTo>
                        <a:pt x="837" y="649"/>
                      </a:lnTo>
                      <a:lnTo>
                        <a:pt x="839" y="654"/>
                      </a:lnTo>
                      <a:lnTo>
                        <a:pt x="842" y="658"/>
                      </a:lnTo>
                      <a:lnTo>
                        <a:pt x="843" y="659"/>
                      </a:lnTo>
                      <a:lnTo>
                        <a:pt x="846" y="659"/>
                      </a:lnTo>
                      <a:lnTo>
                        <a:pt x="843" y="660"/>
                      </a:lnTo>
                      <a:lnTo>
                        <a:pt x="840" y="661"/>
                      </a:lnTo>
                      <a:lnTo>
                        <a:pt x="836" y="662"/>
                      </a:lnTo>
                      <a:lnTo>
                        <a:pt x="833" y="663"/>
                      </a:lnTo>
                      <a:lnTo>
                        <a:pt x="832" y="665"/>
                      </a:lnTo>
                      <a:lnTo>
                        <a:pt x="832" y="667"/>
                      </a:lnTo>
                      <a:lnTo>
                        <a:pt x="835" y="671"/>
                      </a:lnTo>
                      <a:lnTo>
                        <a:pt x="840" y="672"/>
                      </a:lnTo>
                      <a:lnTo>
                        <a:pt x="845" y="674"/>
                      </a:lnTo>
                      <a:lnTo>
                        <a:pt x="851" y="675"/>
                      </a:lnTo>
                      <a:lnTo>
                        <a:pt x="855" y="677"/>
                      </a:lnTo>
                      <a:lnTo>
                        <a:pt x="857" y="680"/>
                      </a:lnTo>
                      <a:lnTo>
                        <a:pt x="859" y="683"/>
                      </a:lnTo>
                      <a:lnTo>
                        <a:pt x="860" y="686"/>
                      </a:lnTo>
                      <a:lnTo>
                        <a:pt x="859" y="688"/>
                      </a:lnTo>
                      <a:lnTo>
                        <a:pt x="857" y="690"/>
                      </a:lnTo>
                      <a:lnTo>
                        <a:pt x="848" y="691"/>
                      </a:lnTo>
                      <a:lnTo>
                        <a:pt x="845" y="693"/>
                      </a:lnTo>
                      <a:lnTo>
                        <a:pt x="845" y="694"/>
                      </a:lnTo>
                      <a:lnTo>
                        <a:pt x="846" y="694"/>
                      </a:lnTo>
                      <a:lnTo>
                        <a:pt x="848" y="693"/>
                      </a:lnTo>
                      <a:lnTo>
                        <a:pt x="851" y="692"/>
                      </a:lnTo>
                      <a:lnTo>
                        <a:pt x="854" y="691"/>
                      </a:lnTo>
                      <a:lnTo>
                        <a:pt x="856" y="691"/>
                      </a:lnTo>
                      <a:lnTo>
                        <a:pt x="858" y="692"/>
                      </a:lnTo>
                      <a:lnTo>
                        <a:pt x="860" y="694"/>
                      </a:lnTo>
                      <a:lnTo>
                        <a:pt x="861" y="695"/>
                      </a:lnTo>
                      <a:lnTo>
                        <a:pt x="861" y="697"/>
                      </a:lnTo>
                      <a:lnTo>
                        <a:pt x="860" y="700"/>
                      </a:lnTo>
                      <a:lnTo>
                        <a:pt x="858" y="703"/>
                      </a:lnTo>
                      <a:lnTo>
                        <a:pt x="856" y="704"/>
                      </a:lnTo>
                      <a:lnTo>
                        <a:pt x="855" y="704"/>
                      </a:lnTo>
                      <a:lnTo>
                        <a:pt x="854" y="704"/>
                      </a:lnTo>
                      <a:lnTo>
                        <a:pt x="853" y="705"/>
                      </a:lnTo>
                      <a:lnTo>
                        <a:pt x="852" y="705"/>
                      </a:lnTo>
                      <a:lnTo>
                        <a:pt x="851" y="706"/>
                      </a:lnTo>
                      <a:lnTo>
                        <a:pt x="852" y="707"/>
                      </a:lnTo>
                      <a:lnTo>
                        <a:pt x="852" y="709"/>
                      </a:lnTo>
                      <a:lnTo>
                        <a:pt x="854" y="711"/>
                      </a:lnTo>
                      <a:lnTo>
                        <a:pt x="855" y="713"/>
                      </a:lnTo>
                      <a:lnTo>
                        <a:pt x="855" y="714"/>
                      </a:lnTo>
                      <a:lnTo>
                        <a:pt x="851" y="718"/>
                      </a:lnTo>
                      <a:lnTo>
                        <a:pt x="846" y="721"/>
                      </a:lnTo>
                      <a:lnTo>
                        <a:pt x="840" y="723"/>
                      </a:lnTo>
                      <a:lnTo>
                        <a:pt x="840" y="723"/>
                      </a:lnTo>
                      <a:lnTo>
                        <a:pt x="839" y="723"/>
                      </a:lnTo>
                      <a:lnTo>
                        <a:pt x="839" y="722"/>
                      </a:lnTo>
                      <a:lnTo>
                        <a:pt x="839" y="720"/>
                      </a:lnTo>
                      <a:lnTo>
                        <a:pt x="838" y="720"/>
                      </a:lnTo>
                      <a:lnTo>
                        <a:pt x="838" y="719"/>
                      </a:lnTo>
                      <a:lnTo>
                        <a:pt x="838" y="719"/>
                      </a:lnTo>
                      <a:lnTo>
                        <a:pt x="833" y="726"/>
                      </a:lnTo>
                      <a:lnTo>
                        <a:pt x="828" y="733"/>
                      </a:lnTo>
                      <a:lnTo>
                        <a:pt x="823" y="741"/>
                      </a:lnTo>
                      <a:lnTo>
                        <a:pt x="821" y="742"/>
                      </a:lnTo>
                      <a:lnTo>
                        <a:pt x="820" y="744"/>
                      </a:lnTo>
                      <a:lnTo>
                        <a:pt x="819" y="745"/>
                      </a:lnTo>
                      <a:lnTo>
                        <a:pt x="818" y="746"/>
                      </a:lnTo>
                      <a:lnTo>
                        <a:pt x="815" y="753"/>
                      </a:lnTo>
                      <a:lnTo>
                        <a:pt x="815" y="756"/>
                      </a:lnTo>
                      <a:lnTo>
                        <a:pt x="814" y="757"/>
                      </a:lnTo>
                      <a:lnTo>
                        <a:pt x="812" y="760"/>
                      </a:lnTo>
                      <a:lnTo>
                        <a:pt x="807" y="766"/>
                      </a:lnTo>
                      <a:lnTo>
                        <a:pt x="803" y="770"/>
                      </a:lnTo>
                      <a:lnTo>
                        <a:pt x="800" y="771"/>
                      </a:lnTo>
                      <a:lnTo>
                        <a:pt x="797" y="772"/>
                      </a:lnTo>
                      <a:lnTo>
                        <a:pt x="794" y="772"/>
                      </a:lnTo>
                      <a:lnTo>
                        <a:pt x="792" y="773"/>
                      </a:lnTo>
                      <a:lnTo>
                        <a:pt x="791" y="776"/>
                      </a:lnTo>
                      <a:lnTo>
                        <a:pt x="790" y="779"/>
                      </a:lnTo>
                      <a:lnTo>
                        <a:pt x="790" y="782"/>
                      </a:lnTo>
                      <a:lnTo>
                        <a:pt x="789" y="784"/>
                      </a:lnTo>
                      <a:lnTo>
                        <a:pt x="787" y="788"/>
                      </a:lnTo>
                      <a:lnTo>
                        <a:pt x="785" y="789"/>
                      </a:lnTo>
                      <a:lnTo>
                        <a:pt x="784" y="791"/>
                      </a:lnTo>
                      <a:lnTo>
                        <a:pt x="783" y="791"/>
                      </a:lnTo>
                      <a:lnTo>
                        <a:pt x="782" y="792"/>
                      </a:lnTo>
                      <a:lnTo>
                        <a:pt x="781" y="794"/>
                      </a:lnTo>
                      <a:lnTo>
                        <a:pt x="781" y="799"/>
                      </a:lnTo>
                      <a:lnTo>
                        <a:pt x="781" y="809"/>
                      </a:lnTo>
                      <a:lnTo>
                        <a:pt x="783" y="818"/>
                      </a:lnTo>
                      <a:lnTo>
                        <a:pt x="787" y="827"/>
                      </a:lnTo>
                      <a:lnTo>
                        <a:pt x="791" y="836"/>
                      </a:lnTo>
                      <a:lnTo>
                        <a:pt x="795" y="844"/>
                      </a:lnTo>
                      <a:lnTo>
                        <a:pt x="800" y="850"/>
                      </a:lnTo>
                      <a:lnTo>
                        <a:pt x="803" y="855"/>
                      </a:lnTo>
                      <a:lnTo>
                        <a:pt x="804" y="858"/>
                      </a:lnTo>
                      <a:lnTo>
                        <a:pt x="806" y="864"/>
                      </a:lnTo>
                      <a:lnTo>
                        <a:pt x="807" y="866"/>
                      </a:lnTo>
                      <a:lnTo>
                        <a:pt x="807" y="868"/>
                      </a:lnTo>
                      <a:lnTo>
                        <a:pt x="806" y="867"/>
                      </a:lnTo>
                      <a:lnTo>
                        <a:pt x="804" y="866"/>
                      </a:lnTo>
                      <a:lnTo>
                        <a:pt x="806" y="869"/>
                      </a:lnTo>
                      <a:lnTo>
                        <a:pt x="807" y="871"/>
                      </a:lnTo>
                      <a:lnTo>
                        <a:pt x="811" y="878"/>
                      </a:lnTo>
                      <a:lnTo>
                        <a:pt x="814" y="885"/>
                      </a:lnTo>
                      <a:lnTo>
                        <a:pt x="816" y="892"/>
                      </a:lnTo>
                      <a:lnTo>
                        <a:pt x="816" y="899"/>
                      </a:lnTo>
                      <a:lnTo>
                        <a:pt x="816" y="907"/>
                      </a:lnTo>
                      <a:lnTo>
                        <a:pt x="815" y="915"/>
                      </a:lnTo>
                      <a:lnTo>
                        <a:pt x="814" y="918"/>
                      </a:lnTo>
                      <a:lnTo>
                        <a:pt x="811" y="921"/>
                      </a:lnTo>
                      <a:lnTo>
                        <a:pt x="808" y="923"/>
                      </a:lnTo>
                      <a:lnTo>
                        <a:pt x="804" y="924"/>
                      </a:lnTo>
                      <a:lnTo>
                        <a:pt x="800" y="924"/>
                      </a:lnTo>
                      <a:lnTo>
                        <a:pt x="798" y="923"/>
                      </a:lnTo>
                      <a:lnTo>
                        <a:pt x="798" y="923"/>
                      </a:lnTo>
                      <a:lnTo>
                        <a:pt x="798" y="921"/>
                      </a:lnTo>
                      <a:lnTo>
                        <a:pt x="798" y="920"/>
                      </a:lnTo>
                      <a:lnTo>
                        <a:pt x="800" y="920"/>
                      </a:lnTo>
                      <a:lnTo>
                        <a:pt x="801" y="920"/>
                      </a:lnTo>
                      <a:lnTo>
                        <a:pt x="802" y="921"/>
                      </a:lnTo>
                      <a:lnTo>
                        <a:pt x="802" y="921"/>
                      </a:lnTo>
                      <a:lnTo>
                        <a:pt x="798" y="918"/>
                      </a:lnTo>
                      <a:lnTo>
                        <a:pt x="793" y="915"/>
                      </a:lnTo>
                      <a:lnTo>
                        <a:pt x="789" y="912"/>
                      </a:lnTo>
                      <a:lnTo>
                        <a:pt x="786" y="909"/>
                      </a:lnTo>
                      <a:lnTo>
                        <a:pt x="782" y="905"/>
                      </a:lnTo>
                      <a:lnTo>
                        <a:pt x="781" y="899"/>
                      </a:lnTo>
                      <a:lnTo>
                        <a:pt x="781" y="898"/>
                      </a:lnTo>
                      <a:lnTo>
                        <a:pt x="780" y="898"/>
                      </a:lnTo>
                      <a:lnTo>
                        <a:pt x="780" y="896"/>
                      </a:lnTo>
                      <a:lnTo>
                        <a:pt x="779" y="896"/>
                      </a:lnTo>
                      <a:lnTo>
                        <a:pt x="779" y="895"/>
                      </a:lnTo>
                      <a:lnTo>
                        <a:pt x="768" y="884"/>
                      </a:lnTo>
                      <a:lnTo>
                        <a:pt x="766" y="880"/>
                      </a:lnTo>
                      <a:lnTo>
                        <a:pt x="766" y="879"/>
                      </a:lnTo>
                      <a:lnTo>
                        <a:pt x="767" y="878"/>
                      </a:lnTo>
                      <a:lnTo>
                        <a:pt x="768" y="878"/>
                      </a:lnTo>
                      <a:lnTo>
                        <a:pt x="769" y="877"/>
                      </a:lnTo>
                      <a:lnTo>
                        <a:pt x="770" y="876"/>
                      </a:lnTo>
                      <a:lnTo>
                        <a:pt x="772" y="875"/>
                      </a:lnTo>
                      <a:lnTo>
                        <a:pt x="772" y="874"/>
                      </a:lnTo>
                      <a:lnTo>
                        <a:pt x="770" y="873"/>
                      </a:lnTo>
                      <a:lnTo>
                        <a:pt x="768" y="873"/>
                      </a:lnTo>
                      <a:lnTo>
                        <a:pt x="766" y="874"/>
                      </a:lnTo>
                      <a:lnTo>
                        <a:pt x="764" y="874"/>
                      </a:lnTo>
                      <a:lnTo>
                        <a:pt x="763" y="873"/>
                      </a:lnTo>
                      <a:lnTo>
                        <a:pt x="763" y="872"/>
                      </a:lnTo>
                      <a:lnTo>
                        <a:pt x="764" y="871"/>
                      </a:lnTo>
                      <a:lnTo>
                        <a:pt x="765" y="870"/>
                      </a:lnTo>
                      <a:lnTo>
                        <a:pt x="765" y="869"/>
                      </a:lnTo>
                      <a:lnTo>
                        <a:pt x="766" y="861"/>
                      </a:lnTo>
                      <a:lnTo>
                        <a:pt x="766" y="852"/>
                      </a:lnTo>
                      <a:lnTo>
                        <a:pt x="765" y="849"/>
                      </a:lnTo>
                      <a:lnTo>
                        <a:pt x="764" y="848"/>
                      </a:lnTo>
                      <a:lnTo>
                        <a:pt x="762" y="847"/>
                      </a:lnTo>
                      <a:lnTo>
                        <a:pt x="760" y="847"/>
                      </a:lnTo>
                      <a:lnTo>
                        <a:pt x="758" y="847"/>
                      </a:lnTo>
                      <a:lnTo>
                        <a:pt x="756" y="845"/>
                      </a:lnTo>
                      <a:lnTo>
                        <a:pt x="746" y="834"/>
                      </a:lnTo>
                      <a:lnTo>
                        <a:pt x="741" y="830"/>
                      </a:lnTo>
                      <a:lnTo>
                        <a:pt x="739" y="830"/>
                      </a:lnTo>
                      <a:lnTo>
                        <a:pt x="734" y="833"/>
                      </a:lnTo>
                      <a:lnTo>
                        <a:pt x="728" y="836"/>
                      </a:lnTo>
                      <a:lnTo>
                        <a:pt x="722" y="839"/>
                      </a:lnTo>
                      <a:lnTo>
                        <a:pt x="717" y="841"/>
                      </a:lnTo>
                      <a:lnTo>
                        <a:pt x="716" y="841"/>
                      </a:lnTo>
                      <a:lnTo>
                        <a:pt x="716" y="837"/>
                      </a:lnTo>
                      <a:lnTo>
                        <a:pt x="715" y="836"/>
                      </a:lnTo>
                      <a:lnTo>
                        <a:pt x="713" y="835"/>
                      </a:lnTo>
                      <a:lnTo>
                        <a:pt x="712" y="834"/>
                      </a:lnTo>
                      <a:lnTo>
                        <a:pt x="711" y="834"/>
                      </a:lnTo>
                      <a:lnTo>
                        <a:pt x="710" y="833"/>
                      </a:lnTo>
                      <a:lnTo>
                        <a:pt x="709" y="832"/>
                      </a:lnTo>
                      <a:lnTo>
                        <a:pt x="709" y="831"/>
                      </a:lnTo>
                      <a:lnTo>
                        <a:pt x="710" y="830"/>
                      </a:lnTo>
                      <a:lnTo>
                        <a:pt x="711" y="829"/>
                      </a:lnTo>
                      <a:lnTo>
                        <a:pt x="712" y="829"/>
                      </a:lnTo>
                      <a:lnTo>
                        <a:pt x="712" y="829"/>
                      </a:lnTo>
                      <a:lnTo>
                        <a:pt x="706" y="828"/>
                      </a:lnTo>
                      <a:lnTo>
                        <a:pt x="701" y="829"/>
                      </a:lnTo>
                      <a:lnTo>
                        <a:pt x="695" y="828"/>
                      </a:lnTo>
                      <a:lnTo>
                        <a:pt x="694" y="828"/>
                      </a:lnTo>
                      <a:lnTo>
                        <a:pt x="695" y="827"/>
                      </a:lnTo>
                      <a:lnTo>
                        <a:pt x="696" y="827"/>
                      </a:lnTo>
                      <a:lnTo>
                        <a:pt x="697" y="827"/>
                      </a:lnTo>
                      <a:lnTo>
                        <a:pt x="699" y="826"/>
                      </a:lnTo>
                      <a:lnTo>
                        <a:pt x="700" y="826"/>
                      </a:lnTo>
                      <a:lnTo>
                        <a:pt x="701" y="826"/>
                      </a:lnTo>
                      <a:lnTo>
                        <a:pt x="692" y="828"/>
                      </a:lnTo>
                      <a:lnTo>
                        <a:pt x="683" y="830"/>
                      </a:lnTo>
                      <a:lnTo>
                        <a:pt x="681" y="831"/>
                      </a:lnTo>
                      <a:lnTo>
                        <a:pt x="680" y="832"/>
                      </a:lnTo>
                      <a:lnTo>
                        <a:pt x="678" y="833"/>
                      </a:lnTo>
                      <a:lnTo>
                        <a:pt x="669" y="834"/>
                      </a:lnTo>
                      <a:lnTo>
                        <a:pt x="661" y="835"/>
                      </a:lnTo>
                      <a:lnTo>
                        <a:pt x="652" y="837"/>
                      </a:lnTo>
                      <a:lnTo>
                        <a:pt x="645" y="839"/>
                      </a:lnTo>
                      <a:lnTo>
                        <a:pt x="644" y="841"/>
                      </a:lnTo>
                      <a:lnTo>
                        <a:pt x="644" y="846"/>
                      </a:lnTo>
                      <a:lnTo>
                        <a:pt x="643" y="848"/>
                      </a:lnTo>
                      <a:lnTo>
                        <a:pt x="642" y="849"/>
                      </a:lnTo>
                      <a:lnTo>
                        <a:pt x="640" y="850"/>
                      </a:lnTo>
                      <a:lnTo>
                        <a:pt x="639" y="851"/>
                      </a:lnTo>
                      <a:lnTo>
                        <a:pt x="637" y="851"/>
                      </a:lnTo>
                      <a:lnTo>
                        <a:pt x="636" y="851"/>
                      </a:lnTo>
                      <a:lnTo>
                        <a:pt x="632" y="849"/>
                      </a:lnTo>
                      <a:lnTo>
                        <a:pt x="631" y="849"/>
                      </a:lnTo>
                      <a:lnTo>
                        <a:pt x="630" y="850"/>
                      </a:lnTo>
                      <a:lnTo>
                        <a:pt x="630" y="851"/>
                      </a:lnTo>
                      <a:lnTo>
                        <a:pt x="633" y="854"/>
                      </a:lnTo>
                      <a:lnTo>
                        <a:pt x="633" y="856"/>
                      </a:lnTo>
                      <a:lnTo>
                        <a:pt x="633" y="857"/>
                      </a:lnTo>
                      <a:lnTo>
                        <a:pt x="631" y="860"/>
                      </a:lnTo>
                      <a:lnTo>
                        <a:pt x="630" y="860"/>
                      </a:lnTo>
                      <a:lnTo>
                        <a:pt x="629" y="858"/>
                      </a:lnTo>
                      <a:lnTo>
                        <a:pt x="627" y="855"/>
                      </a:lnTo>
                      <a:lnTo>
                        <a:pt x="626" y="854"/>
                      </a:lnTo>
                      <a:lnTo>
                        <a:pt x="625" y="855"/>
                      </a:lnTo>
                      <a:lnTo>
                        <a:pt x="624" y="855"/>
                      </a:lnTo>
                      <a:lnTo>
                        <a:pt x="623" y="858"/>
                      </a:lnTo>
                      <a:lnTo>
                        <a:pt x="622" y="859"/>
                      </a:lnTo>
                      <a:lnTo>
                        <a:pt x="621" y="860"/>
                      </a:lnTo>
                      <a:lnTo>
                        <a:pt x="618" y="860"/>
                      </a:lnTo>
                      <a:lnTo>
                        <a:pt x="614" y="859"/>
                      </a:lnTo>
                      <a:lnTo>
                        <a:pt x="611" y="857"/>
                      </a:lnTo>
                      <a:lnTo>
                        <a:pt x="610" y="856"/>
                      </a:lnTo>
                      <a:lnTo>
                        <a:pt x="611" y="855"/>
                      </a:lnTo>
                      <a:lnTo>
                        <a:pt x="611" y="854"/>
                      </a:lnTo>
                      <a:lnTo>
                        <a:pt x="612" y="852"/>
                      </a:lnTo>
                      <a:lnTo>
                        <a:pt x="612" y="851"/>
                      </a:lnTo>
                      <a:lnTo>
                        <a:pt x="611" y="850"/>
                      </a:lnTo>
                      <a:lnTo>
                        <a:pt x="607" y="846"/>
                      </a:lnTo>
                      <a:lnTo>
                        <a:pt x="605" y="843"/>
                      </a:lnTo>
                      <a:lnTo>
                        <a:pt x="603" y="843"/>
                      </a:lnTo>
                      <a:lnTo>
                        <a:pt x="601" y="843"/>
                      </a:lnTo>
                      <a:lnTo>
                        <a:pt x="600" y="845"/>
                      </a:lnTo>
                      <a:lnTo>
                        <a:pt x="599" y="847"/>
                      </a:lnTo>
                      <a:lnTo>
                        <a:pt x="598" y="849"/>
                      </a:lnTo>
                      <a:lnTo>
                        <a:pt x="597" y="851"/>
                      </a:lnTo>
                      <a:lnTo>
                        <a:pt x="595" y="852"/>
                      </a:lnTo>
                      <a:lnTo>
                        <a:pt x="592" y="852"/>
                      </a:lnTo>
                      <a:lnTo>
                        <a:pt x="587" y="850"/>
                      </a:lnTo>
                      <a:lnTo>
                        <a:pt x="581" y="848"/>
                      </a:lnTo>
                      <a:lnTo>
                        <a:pt x="575" y="847"/>
                      </a:lnTo>
                      <a:lnTo>
                        <a:pt x="572" y="847"/>
                      </a:lnTo>
                      <a:lnTo>
                        <a:pt x="568" y="849"/>
                      </a:lnTo>
                      <a:lnTo>
                        <a:pt x="564" y="849"/>
                      </a:lnTo>
                      <a:lnTo>
                        <a:pt x="564" y="848"/>
                      </a:lnTo>
                      <a:lnTo>
                        <a:pt x="564" y="848"/>
                      </a:lnTo>
                      <a:lnTo>
                        <a:pt x="565" y="846"/>
                      </a:lnTo>
                      <a:lnTo>
                        <a:pt x="565" y="844"/>
                      </a:lnTo>
                      <a:lnTo>
                        <a:pt x="565" y="843"/>
                      </a:lnTo>
                      <a:lnTo>
                        <a:pt x="566" y="843"/>
                      </a:lnTo>
                      <a:lnTo>
                        <a:pt x="566" y="842"/>
                      </a:lnTo>
                      <a:lnTo>
                        <a:pt x="565" y="842"/>
                      </a:lnTo>
                      <a:lnTo>
                        <a:pt x="559" y="847"/>
                      </a:lnTo>
                      <a:lnTo>
                        <a:pt x="552" y="851"/>
                      </a:lnTo>
                      <a:lnTo>
                        <a:pt x="552" y="851"/>
                      </a:lnTo>
                      <a:lnTo>
                        <a:pt x="551" y="850"/>
                      </a:lnTo>
                      <a:lnTo>
                        <a:pt x="548" y="850"/>
                      </a:lnTo>
                      <a:lnTo>
                        <a:pt x="548" y="851"/>
                      </a:lnTo>
                      <a:lnTo>
                        <a:pt x="547" y="851"/>
                      </a:lnTo>
                      <a:lnTo>
                        <a:pt x="546" y="852"/>
                      </a:lnTo>
                      <a:lnTo>
                        <a:pt x="546" y="853"/>
                      </a:lnTo>
                      <a:lnTo>
                        <a:pt x="547" y="854"/>
                      </a:lnTo>
                      <a:lnTo>
                        <a:pt x="547" y="855"/>
                      </a:lnTo>
                      <a:lnTo>
                        <a:pt x="541" y="861"/>
                      </a:lnTo>
                      <a:lnTo>
                        <a:pt x="535" y="866"/>
                      </a:lnTo>
                      <a:lnTo>
                        <a:pt x="528" y="870"/>
                      </a:lnTo>
                      <a:lnTo>
                        <a:pt x="521" y="873"/>
                      </a:lnTo>
                      <a:lnTo>
                        <a:pt x="522" y="873"/>
                      </a:lnTo>
                      <a:lnTo>
                        <a:pt x="522" y="872"/>
                      </a:lnTo>
                      <a:lnTo>
                        <a:pt x="524" y="871"/>
                      </a:lnTo>
                      <a:lnTo>
                        <a:pt x="525" y="870"/>
                      </a:lnTo>
                      <a:lnTo>
                        <a:pt x="525" y="869"/>
                      </a:lnTo>
                      <a:lnTo>
                        <a:pt x="522" y="869"/>
                      </a:lnTo>
                      <a:lnTo>
                        <a:pt x="519" y="869"/>
                      </a:lnTo>
                      <a:lnTo>
                        <a:pt x="516" y="871"/>
                      </a:lnTo>
                      <a:lnTo>
                        <a:pt x="516" y="872"/>
                      </a:lnTo>
                      <a:lnTo>
                        <a:pt x="518" y="874"/>
                      </a:lnTo>
                      <a:lnTo>
                        <a:pt x="518" y="874"/>
                      </a:lnTo>
                      <a:lnTo>
                        <a:pt x="515" y="875"/>
                      </a:lnTo>
                      <a:lnTo>
                        <a:pt x="512" y="875"/>
                      </a:lnTo>
                      <a:lnTo>
                        <a:pt x="510" y="875"/>
                      </a:lnTo>
                      <a:lnTo>
                        <a:pt x="509" y="874"/>
                      </a:lnTo>
                      <a:lnTo>
                        <a:pt x="507" y="873"/>
                      </a:lnTo>
                      <a:lnTo>
                        <a:pt x="506" y="872"/>
                      </a:lnTo>
                      <a:lnTo>
                        <a:pt x="505" y="873"/>
                      </a:lnTo>
                      <a:lnTo>
                        <a:pt x="503" y="875"/>
                      </a:lnTo>
                      <a:lnTo>
                        <a:pt x="501" y="879"/>
                      </a:lnTo>
                      <a:lnTo>
                        <a:pt x="497" y="885"/>
                      </a:lnTo>
                      <a:lnTo>
                        <a:pt x="497" y="885"/>
                      </a:lnTo>
                      <a:lnTo>
                        <a:pt x="498" y="887"/>
                      </a:lnTo>
                      <a:lnTo>
                        <a:pt x="499" y="887"/>
                      </a:lnTo>
                      <a:lnTo>
                        <a:pt x="501" y="888"/>
                      </a:lnTo>
                      <a:lnTo>
                        <a:pt x="502" y="888"/>
                      </a:lnTo>
                      <a:lnTo>
                        <a:pt x="502" y="890"/>
                      </a:lnTo>
                      <a:lnTo>
                        <a:pt x="501" y="892"/>
                      </a:lnTo>
                      <a:lnTo>
                        <a:pt x="500" y="894"/>
                      </a:lnTo>
                      <a:lnTo>
                        <a:pt x="498" y="896"/>
                      </a:lnTo>
                      <a:lnTo>
                        <a:pt x="494" y="896"/>
                      </a:lnTo>
                      <a:lnTo>
                        <a:pt x="493" y="895"/>
                      </a:lnTo>
                      <a:lnTo>
                        <a:pt x="493" y="895"/>
                      </a:lnTo>
                      <a:lnTo>
                        <a:pt x="492" y="896"/>
                      </a:lnTo>
                      <a:lnTo>
                        <a:pt x="492" y="896"/>
                      </a:lnTo>
                      <a:lnTo>
                        <a:pt x="494" y="906"/>
                      </a:lnTo>
                      <a:lnTo>
                        <a:pt x="501" y="923"/>
                      </a:lnTo>
                      <a:lnTo>
                        <a:pt x="503" y="923"/>
                      </a:lnTo>
                      <a:lnTo>
                        <a:pt x="499" y="935"/>
                      </a:lnTo>
                      <a:lnTo>
                        <a:pt x="495" y="946"/>
                      </a:lnTo>
                      <a:lnTo>
                        <a:pt x="491" y="962"/>
                      </a:lnTo>
                      <a:lnTo>
                        <a:pt x="490" y="978"/>
                      </a:lnTo>
                      <a:lnTo>
                        <a:pt x="490" y="993"/>
                      </a:lnTo>
                      <a:lnTo>
                        <a:pt x="491" y="1008"/>
                      </a:lnTo>
                      <a:lnTo>
                        <a:pt x="492" y="1011"/>
                      </a:lnTo>
                      <a:lnTo>
                        <a:pt x="493" y="1012"/>
                      </a:lnTo>
                      <a:lnTo>
                        <a:pt x="496" y="1020"/>
                      </a:lnTo>
                      <a:lnTo>
                        <a:pt x="501" y="1028"/>
                      </a:lnTo>
                      <a:lnTo>
                        <a:pt x="504" y="1032"/>
                      </a:lnTo>
                      <a:lnTo>
                        <a:pt x="507" y="1036"/>
                      </a:lnTo>
                      <a:lnTo>
                        <a:pt x="511" y="1040"/>
                      </a:lnTo>
                      <a:lnTo>
                        <a:pt x="514" y="1044"/>
                      </a:lnTo>
                      <a:lnTo>
                        <a:pt x="516" y="1049"/>
                      </a:lnTo>
                      <a:lnTo>
                        <a:pt x="518" y="1058"/>
                      </a:lnTo>
                      <a:lnTo>
                        <a:pt x="520" y="1062"/>
                      </a:lnTo>
                      <a:lnTo>
                        <a:pt x="525" y="1066"/>
                      </a:lnTo>
                      <a:lnTo>
                        <a:pt x="528" y="1067"/>
                      </a:lnTo>
                      <a:lnTo>
                        <a:pt x="532" y="1067"/>
                      </a:lnTo>
                      <a:lnTo>
                        <a:pt x="535" y="1066"/>
                      </a:lnTo>
                      <a:lnTo>
                        <a:pt x="538" y="1067"/>
                      </a:lnTo>
                      <a:lnTo>
                        <a:pt x="542" y="1069"/>
                      </a:lnTo>
                      <a:lnTo>
                        <a:pt x="545" y="1072"/>
                      </a:lnTo>
                      <a:lnTo>
                        <a:pt x="549" y="1075"/>
                      </a:lnTo>
                      <a:lnTo>
                        <a:pt x="552" y="1077"/>
                      </a:lnTo>
                      <a:lnTo>
                        <a:pt x="559" y="1078"/>
                      </a:lnTo>
                      <a:lnTo>
                        <a:pt x="562" y="1079"/>
                      </a:lnTo>
                      <a:lnTo>
                        <a:pt x="564" y="1079"/>
                      </a:lnTo>
                      <a:lnTo>
                        <a:pt x="565" y="1078"/>
                      </a:lnTo>
                      <a:lnTo>
                        <a:pt x="565" y="1074"/>
                      </a:lnTo>
                      <a:lnTo>
                        <a:pt x="567" y="1073"/>
                      </a:lnTo>
                      <a:lnTo>
                        <a:pt x="569" y="1072"/>
                      </a:lnTo>
                      <a:lnTo>
                        <a:pt x="581" y="1072"/>
                      </a:lnTo>
                      <a:lnTo>
                        <a:pt x="587" y="1071"/>
                      </a:lnTo>
                      <a:lnTo>
                        <a:pt x="589" y="1070"/>
                      </a:lnTo>
                      <a:lnTo>
                        <a:pt x="590" y="1069"/>
                      </a:lnTo>
                      <a:lnTo>
                        <a:pt x="591" y="1068"/>
                      </a:lnTo>
                      <a:lnTo>
                        <a:pt x="591" y="1067"/>
                      </a:lnTo>
                      <a:lnTo>
                        <a:pt x="592" y="1067"/>
                      </a:lnTo>
                      <a:lnTo>
                        <a:pt x="599" y="1065"/>
                      </a:lnTo>
                      <a:lnTo>
                        <a:pt x="605" y="1064"/>
                      </a:lnTo>
                      <a:lnTo>
                        <a:pt x="612" y="1063"/>
                      </a:lnTo>
                      <a:lnTo>
                        <a:pt x="613" y="1062"/>
                      </a:lnTo>
                      <a:lnTo>
                        <a:pt x="615" y="1061"/>
                      </a:lnTo>
                      <a:lnTo>
                        <a:pt x="618" y="1058"/>
                      </a:lnTo>
                      <a:lnTo>
                        <a:pt x="622" y="1056"/>
                      </a:lnTo>
                      <a:lnTo>
                        <a:pt x="624" y="1053"/>
                      </a:lnTo>
                      <a:lnTo>
                        <a:pt x="625" y="1052"/>
                      </a:lnTo>
                      <a:lnTo>
                        <a:pt x="625" y="1046"/>
                      </a:lnTo>
                      <a:lnTo>
                        <a:pt x="625" y="1045"/>
                      </a:lnTo>
                      <a:lnTo>
                        <a:pt x="629" y="1037"/>
                      </a:lnTo>
                      <a:lnTo>
                        <a:pt x="632" y="1030"/>
                      </a:lnTo>
                      <a:lnTo>
                        <a:pt x="636" y="1022"/>
                      </a:lnTo>
                      <a:lnTo>
                        <a:pt x="641" y="1016"/>
                      </a:lnTo>
                      <a:lnTo>
                        <a:pt x="645" y="1014"/>
                      </a:lnTo>
                      <a:lnTo>
                        <a:pt x="648" y="1013"/>
                      </a:lnTo>
                      <a:lnTo>
                        <a:pt x="656" y="1013"/>
                      </a:lnTo>
                      <a:lnTo>
                        <a:pt x="660" y="1012"/>
                      </a:lnTo>
                      <a:lnTo>
                        <a:pt x="661" y="1011"/>
                      </a:lnTo>
                      <a:lnTo>
                        <a:pt x="662" y="1011"/>
                      </a:lnTo>
                      <a:lnTo>
                        <a:pt x="663" y="1009"/>
                      </a:lnTo>
                      <a:lnTo>
                        <a:pt x="665" y="1009"/>
                      </a:lnTo>
                      <a:lnTo>
                        <a:pt x="666" y="1008"/>
                      </a:lnTo>
                      <a:lnTo>
                        <a:pt x="667" y="1008"/>
                      </a:lnTo>
                      <a:lnTo>
                        <a:pt x="683" y="1011"/>
                      </a:lnTo>
                      <a:lnTo>
                        <a:pt x="700" y="1014"/>
                      </a:lnTo>
                      <a:lnTo>
                        <a:pt x="701" y="1014"/>
                      </a:lnTo>
                      <a:lnTo>
                        <a:pt x="700" y="1015"/>
                      </a:lnTo>
                      <a:lnTo>
                        <a:pt x="700" y="1015"/>
                      </a:lnTo>
                      <a:lnTo>
                        <a:pt x="699" y="1016"/>
                      </a:lnTo>
                      <a:lnTo>
                        <a:pt x="693" y="1025"/>
                      </a:lnTo>
                      <a:lnTo>
                        <a:pt x="687" y="1033"/>
                      </a:lnTo>
                      <a:lnTo>
                        <a:pt x="687" y="1034"/>
                      </a:lnTo>
                      <a:lnTo>
                        <a:pt x="687" y="1035"/>
                      </a:lnTo>
                      <a:lnTo>
                        <a:pt x="687" y="1038"/>
                      </a:lnTo>
                      <a:lnTo>
                        <a:pt x="686" y="1039"/>
                      </a:lnTo>
                      <a:lnTo>
                        <a:pt x="684" y="1040"/>
                      </a:lnTo>
                      <a:lnTo>
                        <a:pt x="682" y="1042"/>
                      </a:lnTo>
                      <a:lnTo>
                        <a:pt x="682" y="1043"/>
                      </a:lnTo>
                      <a:lnTo>
                        <a:pt x="682" y="1044"/>
                      </a:lnTo>
                      <a:lnTo>
                        <a:pt x="682" y="1044"/>
                      </a:lnTo>
                      <a:lnTo>
                        <a:pt x="688" y="1044"/>
                      </a:lnTo>
                      <a:lnTo>
                        <a:pt x="688" y="1045"/>
                      </a:lnTo>
                      <a:lnTo>
                        <a:pt x="688" y="1046"/>
                      </a:lnTo>
                      <a:lnTo>
                        <a:pt x="687" y="1047"/>
                      </a:lnTo>
                      <a:lnTo>
                        <a:pt x="686" y="1048"/>
                      </a:lnTo>
                      <a:lnTo>
                        <a:pt x="684" y="1049"/>
                      </a:lnTo>
                      <a:lnTo>
                        <a:pt x="683" y="1049"/>
                      </a:lnTo>
                      <a:lnTo>
                        <a:pt x="683" y="1050"/>
                      </a:lnTo>
                      <a:lnTo>
                        <a:pt x="682" y="1055"/>
                      </a:lnTo>
                      <a:lnTo>
                        <a:pt x="682" y="1059"/>
                      </a:lnTo>
                      <a:lnTo>
                        <a:pt x="682" y="1068"/>
                      </a:lnTo>
                      <a:lnTo>
                        <a:pt x="681" y="1071"/>
                      </a:lnTo>
                      <a:lnTo>
                        <a:pt x="680" y="1072"/>
                      </a:lnTo>
                      <a:lnTo>
                        <a:pt x="678" y="1072"/>
                      </a:lnTo>
                      <a:lnTo>
                        <a:pt x="676" y="1072"/>
                      </a:lnTo>
                      <a:lnTo>
                        <a:pt x="675" y="1075"/>
                      </a:lnTo>
                      <a:lnTo>
                        <a:pt x="673" y="1079"/>
                      </a:lnTo>
                      <a:lnTo>
                        <a:pt x="672" y="1083"/>
                      </a:lnTo>
                      <a:lnTo>
                        <a:pt x="673" y="1089"/>
                      </a:lnTo>
                      <a:lnTo>
                        <a:pt x="674" y="1095"/>
                      </a:lnTo>
                      <a:lnTo>
                        <a:pt x="674" y="1100"/>
                      </a:lnTo>
                      <a:lnTo>
                        <a:pt x="672" y="1104"/>
                      </a:lnTo>
                      <a:lnTo>
                        <a:pt x="669" y="1106"/>
                      </a:lnTo>
                      <a:lnTo>
                        <a:pt x="666" y="1108"/>
                      </a:lnTo>
                      <a:lnTo>
                        <a:pt x="663" y="1110"/>
                      </a:lnTo>
                      <a:lnTo>
                        <a:pt x="661" y="1113"/>
                      </a:lnTo>
                      <a:lnTo>
                        <a:pt x="661" y="1115"/>
                      </a:lnTo>
                      <a:lnTo>
                        <a:pt x="661" y="1116"/>
                      </a:lnTo>
                      <a:lnTo>
                        <a:pt x="661" y="1117"/>
                      </a:lnTo>
                      <a:lnTo>
                        <a:pt x="662" y="1118"/>
                      </a:lnTo>
                      <a:lnTo>
                        <a:pt x="665" y="1119"/>
                      </a:lnTo>
                      <a:lnTo>
                        <a:pt x="669" y="1119"/>
                      </a:lnTo>
                      <a:lnTo>
                        <a:pt x="673" y="1118"/>
                      </a:lnTo>
                      <a:lnTo>
                        <a:pt x="678" y="1116"/>
                      </a:lnTo>
                      <a:lnTo>
                        <a:pt x="682" y="1115"/>
                      </a:lnTo>
                      <a:lnTo>
                        <a:pt x="684" y="1113"/>
                      </a:lnTo>
                      <a:lnTo>
                        <a:pt x="686" y="1113"/>
                      </a:lnTo>
                      <a:lnTo>
                        <a:pt x="689" y="1115"/>
                      </a:lnTo>
                      <a:lnTo>
                        <a:pt x="689" y="1115"/>
                      </a:lnTo>
                      <a:lnTo>
                        <a:pt x="691" y="1114"/>
                      </a:lnTo>
                      <a:lnTo>
                        <a:pt x="704" y="1111"/>
                      </a:lnTo>
                      <a:lnTo>
                        <a:pt x="717" y="1109"/>
                      </a:lnTo>
                      <a:lnTo>
                        <a:pt x="722" y="1109"/>
                      </a:lnTo>
                      <a:lnTo>
                        <a:pt x="726" y="1110"/>
                      </a:lnTo>
                      <a:lnTo>
                        <a:pt x="744" y="1112"/>
                      </a:lnTo>
                      <a:lnTo>
                        <a:pt x="761" y="1115"/>
                      </a:lnTo>
                      <a:lnTo>
                        <a:pt x="765" y="1116"/>
                      </a:lnTo>
                      <a:lnTo>
                        <a:pt x="769" y="1117"/>
                      </a:lnTo>
                      <a:lnTo>
                        <a:pt x="772" y="1120"/>
                      </a:lnTo>
                      <a:lnTo>
                        <a:pt x="772" y="1121"/>
                      </a:lnTo>
                      <a:lnTo>
                        <a:pt x="771" y="1122"/>
                      </a:lnTo>
                      <a:lnTo>
                        <a:pt x="770" y="1123"/>
                      </a:lnTo>
                      <a:lnTo>
                        <a:pt x="768" y="1123"/>
                      </a:lnTo>
                      <a:lnTo>
                        <a:pt x="767" y="1124"/>
                      </a:lnTo>
                      <a:lnTo>
                        <a:pt x="766" y="1125"/>
                      </a:lnTo>
                      <a:lnTo>
                        <a:pt x="765" y="1133"/>
                      </a:lnTo>
                      <a:lnTo>
                        <a:pt x="764" y="1140"/>
                      </a:lnTo>
                      <a:lnTo>
                        <a:pt x="764" y="1147"/>
                      </a:lnTo>
                      <a:lnTo>
                        <a:pt x="765" y="1160"/>
                      </a:lnTo>
                      <a:lnTo>
                        <a:pt x="765" y="1160"/>
                      </a:lnTo>
                      <a:lnTo>
                        <a:pt x="764" y="1160"/>
                      </a:lnTo>
                      <a:lnTo>
                        <a:pt x="762" y="1160"/>
                      </a:lnTo>
                      <a:lnTo>
                        <a:pt x="761" y="1163"/>
                      </a:lnTo>
                      <a:lnTo>
                        <a:pt x="761" y="1164"/>
                      </a:lnTo>
                      <a:lnTo>
                        <a:pt x="761" y="1165"/>
                      </a:lnTo>
                      <a:lnTo>
                        <a:pt x="763" y="1179"/>
                      </a:lnTo>
                      <a:lnTo>
                        <a:pt x="766" y="1192"/>
                      </a:lnTo>
                      <a:lnTo>
                        <a:pt x="772" y="1204"/>
                      </a:lnTo>
                      <a:lnTo>
                        <a:pt x="774" y="1207"/>
                      </a:lnTo>
                      <a:lnTo>
                        <a:pt x="777" y="1208"/>
                      </a:lnTo>
                      <a:lnTo>
                        <a:pt x="780" y="1209"/>
                      </a:lnTo>
                      <a:lnTo>
                        <a:pt x="783" y="1211"/>
                      </a:lnTo>
                      <a:lnTo>
                        <a:pt x="786" y="1214"/>
                      </a:lnTo>
                      <a:lnTo>
                        <a:pt x="787" y="1217"/>
                      </a:lnTo>
                      <a:lnTo>
                        <a:pt x="790" y="1220"/>
                      </a:lnTo>
                      <a:lnTo>
                        <a:pt x="792" y="1220"/>
                      </a:lnTo>
                      <a:lnTo>
                        <a:pt x="798" y="1218"/>
                      </a:lnTo>
                      <a:lnTo>
                        <a:pt x="814" y="1215"/>
                      </a:lnTo>
                      <a:lnTo>
                        <a:pt x="821" y="1213"/>
                      </a:lnTo>
                      <a:lnTo>
                        <a:pt x="829" y="1210"/>
                      </a:lnTo>
                      <a:lnTo>
                        <a:pt x="835" y="1206"/>
                      </a:lnTo>
                      <a:lnTo>
                        <a:pt x="839" y="1201"/>
                      </a:lnTo>
                      <a:lnTo>
                        <a:pt x="840" y="1201"/>
                      </a:lnTo>
                      <a:lnTo>
                        <a:pt x="846" y="1200"/>
                      </a:lnTo>
                      <a:lnTo>
                        <a:pt x="852" y="1200"/>
                      </a:lnTo>
                      <a:lnTo>
                        <a:pt x="859" y="1201"/>
                      </a:lnTo>
                      <a:lnTo>
                        <a:pt x="865" y="1202"/>
                      </a:lnTo>
                      <a:lnTo>
                        <a:pt x="871" y="1205"/>
                      </a:lnTo>
                      <a:lnTo>
                        <a:pt x="876" y="1206"/>
                      </a:lnTo>
                      <a:lnTo>
                        <a:pt x="879" y="1207"/>
                      </a:lnTo>
                      <a:lnTo>
                        <a:pt x="880" y="1208"/>
                      </a:lnTo>
                      <a:lnTo>
                        <a:pt x="888" y="1208"/>
                      </a:lnTo>
                      <a:lnTo>
                        <a:pt x="890" y="1206"/>
                      </a:lnTo>
                      <a:lnTo>
                        <a:pt x="893" y="1204"/>
                      </a:lnTo>
                      <a:lnTo>
                        <a:pt x="898" y="1200"/>
                      </a:lnTo>
                      <a:lnTo>
                        <a:pt x="906" y="1193"/>
                      </a:lnTo>
                      <a:lnTo>
                        <a:pt x="911" y="1188"/>
                      </a:lnTo>
                      <a:lnTo>
                        <a:pt x="914" y="1183"/>
                      </a:lnTo>
                      <a:lnTo>
                        <a:pt x="915" y="1180"/>
                      </a:lnTo>
                      <a:lnTo>
                        <a:pt x="915" y="1178"/>
                      </a:lnTo>
                      <a:lnTo>
                        <a:pt x="914" y="1177"/>
                      </a:lnTo>
                      <a:lnTo>
                        <a:pt x="913" y="1175"/>
                      </a:lnTo>
                      <a:lnTo>
                        <a:pt x="912" y="1175"/>
                      </a:lnTo>
                      <a:lnTo>
                        <a:pt x="910" y="1174"/>
                      </a:lnTo>
                      <a:lnTo>
                        <a:pt x="909" y="1174"/>
                      </a:lnTo>
                      <a:lnTo>
                        <a:pt x="909" y="1173"/>
                      </a:lnTo>
                      <a:lnTo>
                        <a:pt x="910" y="1172"/>
                      </a:lnTo>
                      <a:lnTo>
                        <a:pt x="911" y="1170"/>
                      </a:lnTo>
                      <a:lnTo>
                        <a:pt x="914" y="1167"/>
                      </a:lnTo>
                      <a:lnTo>
                        <a:pt x="919" y="1163"/>
                      </a:lnTo>
                      <a:lnTo>
                        <a:pt x="925" y="1157"/>
                      </a:lnTo>
                      <a:lnTo>
                        <a:pt x="927" y="1156"/>
                      </a:lnTo>
                      <a:lnTo>
                        <a:pt x="930" y="1157"/>
                      </a:lnTo>
                      <a:lnTo>
                        <a:pt x="933" y="1157"/>
                      </a:lnTo>
                      <a:lnTo>
                        <a:pt x="935" y="1157"/>
                      </a:lnTo>
                      <a:lnTo>
                        <a:pt x="936" y="1155"/>
                      </a:lnTo>
                      <a:lnTo>
                        <a:pt x="936" y="1154"/>
                      </a:lnTo>
                      <a:lnTo>
                        <a:pt x="936" y="1153"/>
                      </a:lnTo>
                      <a:lnTo>
                        <a:pt x="936" y="1152"/>
                      </a:lnTo>
                      <a:lnTo>
                        <a:pt x="937" y="1151"/>
                      </a:lnTo>
                      <a:lnTo>
                        <a:pt x="937" y="1150"/>
                      </a:lnTo>
                      <a:lnTo>
                        <a:pt x="942" y="1149"/>
                      </a:lnTo>
                      <a:lnTo>
                        <a:pt x="947" y="1148"/>
                      </a:lnTo>
                      <a:lnTo>
                        <a:pt x="952" y="1147"/>
                      </a:lnTo>
                      <a:lnTo>
                        <a:pt x="953" y="1146"/>
                      </a:lnTo>
                      <a:lnTo>
                        <a:pt x="957" y="1143"/>
                      </a:lnTo>
                      <a:lnTo>
                        <a:pt x="960" y="1140"/>
                      </a:lnTo>
                      <a:lnTo>
                        <a:pt x="964" y="1137"/>
                      </a:lnTo>
                      <a:lnTo>
                        <a:pt x="969" y="1133"/>
                      </a:lnTo>
                      <a:lnTo>
                        <a:pt x="974" y="1130"/>
                      </a:lnTo>
                      <a:lnTo>
                        <a:pt x="978" y="1127"/>
                      </a:lnTo>
                      <a:lnTo>
                        <a:pt x="982" y="1127"/>
                      </a:lnTo>
                      <a:lnTo>
                        <a:pt x="986" y="1128"/>
                      </a:lnTo>
                      <a:lnTo>
                        <a:pt x="986" y="1129"/>
                      </a:lnTo>
                      <a:lnTo>
                        <a:pt x="985" y="1130"/>
                      </a:lnTo>
                      <a:lnTo>
                        <a:pt x="982" y="1131"/>
                      </a:lnTo>
                      <a:lnTo>
                        <a:pt x="979" y="1133"/>
                      </a:lnTo>
                      <a:lnTo>
                        <a:pt x="976" y="1134"/>
                      </a:lnTo>
                      <a:lnTo>
                        <a:pt x="975" y="1136"/>
                      </a:lnTo>
                      <a:lnTo>
                        <a:pt x="975" y="1139"/>
                      </a:lnTo>
                      <a:lnTo>
                        <a:pt x="980" y="1144"/>
                      </a:lnTo>
                      <a:lnTo>
                        <a:pt x="981" y="1147"/>
                      </a:lnTo>
                      <a:lnTo>
                        <a:pt x="981" y="1146"/>
                      </a:lnTo>
                      <a:lnTo>
                        <a:pt x="982" y="1145"/>
                      </a:lnTo>
                      <a:lnTo>
                        <a:pt x="985" y="1143"/>
                      </a:lnTo>
                      <a:lnTo>
                        <a:pt x="989" y="1141"/>
                      </a:lnTo>
                      <a:lnTo>
                        <a:pt x="994" y="1137"/>
                      </a:lnTo>
                      <a:lnTo>
                        <a:pt x="998" y="1134"/>
                      </a:lnTo>
                      <a:lnTo>
                        <a:pt x="1003" y="1131"/>
                      </a:lnTo>
                      <a:lnTo>
                        <a:pt x="1007" y="1128"/>
                      </a:lnTo>
                      <a:lnTo>
                        <a:pt x="1010" y="1126"/>
                      </a:lnTo>
                      <a:lnTo>
                        <a:pt x="1014" y="1125"/>
                      </a:lnTo>
                      <a:lnTo>
                        <a:pt x="1018" y="1123"/>
                      </a:lnTo>
                      <a:lnTo>
                        <a:pt x="1023" y="1122"/>
                      </a:lnTo>
                      <a:lnTo>
                        <a:pt x="1028" y="1121"/>
                      </a:lnTo>
                      <a:lnTo>
                        <a:pt x="1031" y="1121"/>
                      </a:lnTo>
                      <a:lnTo>
                        <a:pt x="1034" y="1123"/>
                      </a:lnTo>
                      <a:lnTo>
                        <a:pt x="1036" y="1126"/>
                      </a:lnTo>
                      <a:lnTo>
                        <a:pt x="1036" y="1129"/>
                      </a:lnTo>
                      <a:lnTo>
                        <a:pt x="1036" y="1130"/>
                      </a:lnTo>
                      <a:lnTo>
                        <a:pt x="1036" y="1131"/>
                      </a:lnTo>
                      <a:lnTo>
                        <a:pt x="1038" y="1131"/>
                      </a:lnTo>
                      <a:lnTo>
                        <a:pt x="1043" y="1131"/>
                      </a:lnTo>
                      <a:lnTo>
                        <a:pt x="1044" y="1131"/>
                      </a:lnTo>
                      <a:lnTo>
                        <a:pt x="1047" y="1129"/>
                      </a:lnTo>
                      <a:lnTo>
                        <a:pt x="1051" y="1127"/>
                      </a:lnTo>
                      <a:lnTo>
                        <a:pt x="1055" y="1125"/>
                      </a:lnTo>
                      <a:lnTo>
                        <a:pt x="1060" y="1123"/>
                      </a:lnTo>
                      <a:lnTo>
                        <a:pt x="1064" y="1120"/>
                      </a:lnTo>
                      <a:lnTo>
                        <a:pt x="1067" y="1119"/>
                      </a:lnTo>
                      <a:lnTo>
                        <a:pt x="1068" y="1118"/>
                      </a:lnTo>
                      <a:lnTo>
                        <a:pt x="1069" y="1118"/>
                      </a:lnTo>
                      <a:lnTo>
                        <a:pt x="1070" y="1119"/>
                      </a:lnTo>
                      <a:lnTo>
                        <a:pt x="1071" y="1120"/>
                      </a:lnTo>
                      <a:lnTo>
                        <a:pt x="1072" y="1122"/>
                      </a:lnTo>
                      <a:lnTo>
                        <a:pt x="1073" y="1122"/>
                      </a:lnTo>
                      <a:lnTo>
                        <a:pt x="1079" y="1123"/>
                      </a:lnTo>
                      <a:lnTo>
                        <a:pt x="1086" y="1121"/>
                      </a:lnTo>
                      <a:lnTo>
                        <a:pt x="1088" y="1120"/>
                      </a:lnTo>
                      <a:lnTo>
                        <a:pt x="1089" y="1119"/>
                      </a:lnTo>
                      <a:lnTo>
                        <a:pt x="1090" y="1118"/>
                      </a:lnTo>
                      <a:lnTo>
                        <a:pt x="1091" y="1117"/>
                      </a:lnTo>
                      <a:lnTo>
                        <a:pt x="1095" y="1114"/>
                      </a:lnTo>
                      <a:lnTo>
                        <a:pt x="1100" y="1112"/>
                      </a:lnTo>
                      <a:lnTo>
                        <a:pt x="1104" y="1108"/>
                      </a:lnTo>
                      <a:lnTo>
                        <a:pt x="1107" y="1104"/>
                      </a:lnTo>
                      <a:lnTo>
                        <a:pt x="1107" y="1103"/>
                      </a:lnTo>
                      <a:lnTo>
                        <a:pt x="1105" y="1103"/>
                      </a:lnTo>
                      <a:lnTo>
                        <a:pt x="1104" y="1104"/>
                      </a:lnTo>
                      <a:lnTo>
                        <a:pt x="1103" y="1104"/>
                      </a:lnTo>
                      <a:lnTo>
                        <a:pt x="1106" y="1102"/>
                      </a:lnTo>
                      <a:lnTo>
                        <a:pt x="1109" y="1101"/>
                      </a:lnTo>
                      <a:lnTo>
                        <a:pt x="1114" y="1099"/>
                      </a:lnTo>
                      <a:lnTo>
                        <a:pt x="1119" y="1095"/>
                      </a:lnTo>
                      <a:lnTo>
                        <a:pt x="1124" y="1092"/>
                      </a:lnTo>
                      <a:lnTo>
                        <a:pt x="1129" y="1089"/>
                      </a:lnTo>
                      <a:lnTo>
                        <a:pt x="1133" y="1088"/>
                      </a:lnTo>
                      <a:lnTo>
                        <a:pt x="1134" y="1088"/>
                      </a:lnTo>
                      <a:lnTo>
                        <a:pt x="1134" y="1088"/>
                      </a:lnTo>
                      <a:lnTo>
                        <a:pt x="1132" y="1090"/>
                      </a:lnTo>
                      <a:lnTo>
                        <a:pt x="1131" y="1091"/>
                      </a:lnTo>
                      <a:lnTo>
                        <a:pt x="1130" y="1092"/>
                      </a:lnTo>
                      <a:lnTo>
                        <a:pt x="1128" y="1094"/>
                      </a:lnTo>
                      <a:lnTo>
                        <a:pt x="1126" y="1095"/>
                      </a:lnTo>
                      <a:lnTo>
                        <a:pt x="1124" y="1096"/>
                      </a:lnTo>
                      <a:lnTo>
                        <a:pt x="1121" y="1097"/>
                      </a:lnTo>
                      <a:lnTo>
                        <a:pt x="1118" y="1098"/>
                      </a:lnTo>
                      <a:lnTo>
                        <a:pt x="1117" y="1100"/>
                      </a:lnTo>
                      <a:lnTo>
                        <a:pt x="1116" y="1101"/>
                      </a:lnTo>
                      <a:lnTo>
                        <a:pt x="1117" y="1103"/>
                      </a:lnTo>
                      <a:lnTo>
                        <a:pt x="1120" y="1106"/>
                      </a:lnTo>
                      <a:lnTo>
                        <a:pt x="1124" y="1108"/>
                      </a:lnTo>
                      <a:lnTo>
                        <a:pt x="1128" y="1108"/>
                      </a:lnTo>
                      <a:lnTo>
                        <a:pt x="1129" y="1108"/>
                      </a:lnTo>
                      <a:lnTo>
                        <a:pt x="1131" y="1106"/>
                      </a:lnTo>
                      <a:lnTo>
                        <a:pt x="1132" y="1106"/>
                      </a:lnTo>
                      <a:lnTo>
                        <a:pt x="1133" y="1105"/>
                      </a:lnTo>
                      <a:lnTo>
                        <a:pt x="1135" y="1105"/>
                      </a:lnTo>
                      <a:lnTo>
                        <a:pt x="1138" y="1108"/>
                      </a:lnTo>
                      <a:lnTo>
                        <a:pt x="1141" y="1112"/>
                      </a:lnTo>
                      <a:lnTo>
                        <a:pt x="1142" y="1117"/>
                      </a:lnTo>
                      <a:lnTo>
                        <a:pt x="1147" y="1114"/>
                      </a:lnTo>
                      <a:lnTo>
                        <a:pt x="1152" y="1112"/>
                      </a:lnTo>
                      <a:lnTo>
                        <a:pt x="1158" y="1110"/>
                      </a:lnTo>
                      <a:lnTo>
                        <a:pt x="1164" y="1108"/>
                      </a:lnTo>
                      <a:lnTo>
                        <a:pt x="1170" y="1109"/>
                      </a:lnTo>
                      <a:lnTo>
                        <a:pt x="1175" y="1111"/>
                      </a:lnTo>
                      <a:lnTo>
                        <a:pt x="1179" y="1115"/>
                      </a:lnTo>
                      <a:lnTo>
                        <a:pt x="1179" y="1118"/>
                      </a:lnTo>
                      <a:lnTo>
                        <a:pt x="1175" y="1127"/>
                      </a:lnTo>
                      <a:lnTo>
                        <a:pt x="1174" y="1130"/>
                      </a:lnTo>
                      <a:lnTo>
                        <a:pt x="1175" y="1131"/>
                      </a:lnTo>
                      <a:lnTo>
                        <a:pt x="1179" y="1132"/>
                      </a:lnTo>
                      <a:lnTo>
                        <a:pt x="1182" y="1130"/>
                      </a:lnTo>
                      <a:lnTo>
                        <a:pt x="1187" y="1127"/>
                      </a:lnTo>
                      <a:lnTo>
                        <a:pt x="1190" y="1124"/>
                      </a:lnTo>
                      <a:lnTo>
                        <a:pt x="1194" y="1123"/>
                      </a:lnTo>
                      <a:lnTo>
                        <a:pt x="1195" y="1124"/>
                      </a:lnTo>
                      <a:lnTo>
                        <a:pt x="1195" y="1126"/>
                      </a:lnTo>
                      <a:lnTo>
                        <a:pt x="1194" y="1129"/>
                      </a:lnTo>
                      <a:lnTo>
                        <a:pt x="1193" y="1131"/>
                      </a:lnTo>
                      <a:lnTo>
                        <a:pt x="1192" y="1133"/>
                      </a:lnTo>
                      <a:lnTo>
                        <a:pt x="1193" y="1133"/>
                      </a:lnTo>
                      <a:lnTo>
                        <a:pt x="1198" y="1131"/>
                      </a:lnTo>
                      <a:lnTo>
                        <a:pt x="1203" y="1128"/>
                      </a:lnTo>
                      <a:lnTo>
                        <a:pt x="1206" y="1124"/>
                      </a:lnTo>
                      <a:lnTo>
                        <a:pt x="1211" y="1119"/>
                      </a:lnTo>
                      <a:lnTo>
                        <a:pt x="1211" y="1116"/>
                      </a:lnTo>
                      <a:lnTo>
                        <a:pt x="1211" y="1115"/>
                      </a:lnTo>
                      <a:lnTo>
                        <a:pt x="1216" y="1112"/>
                      </a:lnTo>
                      <a:lnTo>
                        <a:pt x="1218" y="1110"/>
                      </a:lnTo>
                      <a:lnTo>
                        <a:pt x="1220" y="1109"/>
                      </a:lnTo>
                      <a:lnTo>
                        <a:pt x="1220" y="1110"/>
                      </a:lnTo>
                      <a:lnTo>
                        <a:pt x="1220" y="1111"/>
                      </a:lnTo>
                      <a:lnTo>
                        <a:pt x="1220" y="1112"/>
                      </a:lnTo>
                      <a:lnTo>
                        <a:pt x="1220" y="1115"/>
                      </a:lnTo>
                      <a:lnTo>
                        <a:pt x="1220" y="1115"/>
                      </a:lnTo>
                      <a:lnTo>
                        <a:pt x="1222" y="1115"/>
                      </a:lnTo>
                      <a:lnTo>
                        <a:pt x="1225" y="1114"/>
                      </a:lnTo>
                      <a:lnTo>
                        <a:pt x="1231" y="1111"/>
                      </a:lnTo>
                      <a:lnTo>
                        <a:pt x="1232" y="1109"/>
                      </a:lnTo>
                      <a:lnTo>
                        <a:pt x="1233" y="1106"/>
                      </a:lnTo>
                      <a:lnTo>
                        <a:pt x="1233" y="1104"/>
                      </a:lnTo>
                      <a:lnTo>
                        <a:pt x="1235" y="1102"/>
                      </a:lnTo>
                      <a:lnTo>
                        <a:pt x="1239" y="1099"/>
                      </a:lnTo>
                      <a:lnTo>
                        <a:pt x="1243" y="1098"/>
                      </a:lnTo>
                      <a:lnTo>
                        <a:pt x="1245" y="1099"/>
                      </a:lnTo>
                      <a:lnTo>
                        <a:pt x="1248" y="1101"/>
                      </a:lnTo>
                      <a:lnTo>
                        <a:pt x="1250" y="1103"/>
                      </a:lnTo>
                      <a:lnTo>
                        <a:pt x="1253" y="1106"/>
                      </a:lnTo>
                      <a:lnTo>
                        <a:pt x="1257" y="1108"/>
                      </a:lnTo>
                      <a:lnTo>
                        <a:pt x="1258" y="1108"/>
                      </a:lnTo>
                      <a:lnTo>
                        <a:pt x="1258" y="1108"/>
                      </a:lnTo>
                      <a:lnTo>
                        <a:pt x="1258" y="1105"/>
                      </a:lnTo>
                      <a:lnTo>
                        <a:pt x="1259" y="1104"/>
                      </a:lnTo>
                      <a:lnTo>
                        <a:pt x="1263" y="1113"/>
                      </a:lnTo>
                      <a:lnTo>
                        <a:pt x="1271" y="1131"/>
                      </a:lnTo>
                      <a:lnTo>
                        <a:pt x="1271" y="1135"/>
                      </a:lnTo>
                      <a:lnTo>
                        <a:pt x="1269" y="1139"/>
                      </a:lnTo>
                      <a:lnTo>
                        <a:pt x="1266" y="1143"/>
                      </a:lnTo>
                      <a:lnTo>
                        <a:pt x="1262" y="1147"/>
                      </a:lnTo>
                      <a:lnTo>
                        <a:pt x="1256" y="1156"/>
                      </a:lnTo>
                      <a:lnTo>
                        <a:pt x="1252" y="1160"/>
                      </a:lnTo>
                      <a:lnTo>
                        <a:pt x="1249" y="1167"/>
                      </a:lnTo>
                      <a:lnTo>
                        <a:pt x="1246" y="1174"/>
                      </a:lnTo>
                      <a:lnTo>
                        <a:pt x="1243" y="1181"/>
                      </a:lnTo>
                      <a:lnTo>
                        <a:pt x="1239" y="1184"/>
                      </a:lnTo>
                      <a:lnTo>
                        <a:pt x="1236" y="1187"/>
                      </a:lnTo>
                      <a:lnTo>
                        <a:pt x="1233" y="1191"/>
                      </a:lnTo>
                      <a:lnTo>
                        <a:pt x="1232" y="1193"/>
                      </a:lnTo>
                      <a:lnTo>
                        <a:pt x="1234" y="1192"/>
                      </a:lnTo>
                      <a:lnTo>
                        <a:pt x="1235" y="1191"/>
                      </a:lnTo>
                      <a:lnTo>
                        <a:pt x="1237" y="1189"/>
                      </a:lnTo>
                      <a:lnTo>
                        <a:pt x="1240" y="1185"/>
                      </a:lnTo>
                      <a:lnTo>
                        <a:pt x="1244" y="1182"/>
                      </a:lnTo>
                      <a:lnTo>
                        <a:pt x="1244" y="1181"/>
                      </a:lnTo>
                      <a:lnTo>
                        <a:pt x="1244" y="1180"/>
                      </a:lnTo>
                      <a:lnTo>
                        <a:pt x="1245" y="1179"/>
                      </a:lnTo>
                      <a:lnTo>
                        <a:pt x="1245" y="1177"/>
                      </a:lnTo>
                      <a:lnTo>
                        <a:pt x="1246" y="1174"/>
                      </a:lnTo>
                      <a:lnTo>
                        <a:pt x="1248" y="1172"/>
                      </a:lnTo>
                      <a:lnTo>
                        <a:pt x="1249" y="1169"/>
                      </a:lnTo>
                      <a:lnTo>
                        <a:pt x="1250" y="1166"/>
                      </a:lnTo>
                      <a:lnTo>
                        <a:pt x="1253" y="1165"/>
                      </a:lnTo>
                      <a:lnTo>
                        <a:pt x="1249" y="1173"/>
                      </a:lnTo>
                      <a:lnTo>
                        <a:pt x="1251" y="1170"/>
                      </a:lnTo>
                      <a:lnTo>
                        <a:pt x="1253" y="1167"/>
                      </a:lnTo>
                      <a:lnTo>
                        <a:pt x="1255" y="1166"/>
                      </a:lnTo>
                      <a:lnTo>
                        <a:pt x="1256" y="1166"/>
                      </a:lnTo>
                      <a:lnTo>
                        <a:pt x="1257" y="1163"/>
                      </a:lnTo>
                      <a:lnTo>
                        <a:pt x="1258" y="1158"/>
                      </a:lnTo>
                      <a:lnTo>
                        <a:pt x="1260" y="1155"/>
                      </a:lnTo>
                      <a:lnTo>
                        <a:pt x="1263" y="1152"/>
                      </a:lnTo>
                      <a:lnTo>
                        <a:pt x="1266" y="1149"/>
                      </a:lnTo>
                      <a:lnTo>
                        <a:pt x="1275" y="1142"/>
                      </a:lnTo>
                      <a:lnTo>
                        <a:pt x="1278" y="1139"/>
                      </a:lnTo>
                      <a:lnTo>
                        <a:pt x="1281" y="1137"/>
                      </a:lnTo>
                      <a:lnTo>
                        <a:pt x="1282" y="1137"/>
                      </a:lnTo>
                      <a:lnTo>
                        <a:pt x="1281" y="1138"/>
                      </a:lnTo>
                      <a:lnTo>
                        <a:pt x="1279" y="1141"/>
                      </a:lnTo>
                      <a:lnTo>
                        <a:pt x="1277" y="1146"/>
                      </a:lnTo>
                      <a:lnTo>
                        <a:pt x="1271" y="1157"/>
                      </a:lnTo>
                      <a:lnTo>
                        <a:pt x="1267" y="1163"/>
                      </a:lnTo>
                      <a:lnTo>
                        <a:pt x="1267" y="1165"/>
                      </a:lnTo>
                      <a:lnTo>
                        <a:pt x="1266" y="1169"/>
                      </a:lnTo>
                      <a:lnTo>
                        <a:pt x="1264" y="1173"/>
                      </a:lnTo>
                      <a:lnTo>
                        <a:pt x="1262" y="1178"/>
                      </a:lnTo>
                      <a:lnTo>
                        <a:pt x="1262" y="1178"/>
                      </a:lnTo>
                      <a:lnTo>
                        <a:pt x="1263" y="1177"/>
                      </a:lnTo>
                      <a:lnTo>
                        <a:pt x="1263" y="1176"/>
                      </a:lnTo>
                      <a:lnTo>
                        <a:pt x="1264" y="1175"/>
                      </a:lnTo>
                      <a:lnTo>
                        <a:pt x="1264" y="1174"/>
                      </a:lnTo>
                      <a:lnTo>
                        <a:pt x="1265" y="1173"/>
                      </a:lnTo>
                      <a:lnTo>
                        <a:pt x="1272" y="1160"/>
                      </a:lnTo>
                      <a:lnTo>
                        <a:pt x="1274" y="1158"/>
                      </a:lnTo>
                      <a:lnTo>
                        <a:pt x="1275" y="1157"/>
                      </a:lnTo>
                      <a:lnTo>
                        <a:pt x="1276" y="1156"/>
                      </a:lnTo>
                      <a:lnTo>
                        <a:pt x="1278" y="1154"/>
                      </a:lnTo>
                      <a:lnTo>
                        <a:pt x="1278" y="1150"/>
                      </a:lnTo>
                      <a:lnTo>
                        <a:pt x="1280" y="1145"/>
                      </a:lnTo>
                      <a:lnTo>
                        <a:pt x="1284" y="1139"/>
                      </a:lnTo>
                      <a:lnTo>
                        <a:pt x="1285" y="1138"/>
                      </a:lnTo>
                      <a:lnTo>
                        <a:pt x="1290" y="1135"/>
                      </a:lnTo>
                      <a:lnTo>
                        <a:pt x="1296" y="1128"/>
                      </a:lnTo>
                      <a:lnTo>
                        <a:pt x="1299" y="1126"/>
                      </a:lnTo>
                      <a:lnTo>
                        <a:pt x="1302" y="1124"/>
                      </a:lnTo>
                      <a:lnTo>
                        <a:pt x="1306" y="1123"/>
                      </a:lnTo>
                      <a:lnTo>
                        <a:pt x="1312" y="1120"/>
                      </a:lnTo>
                      <a:lnTo>
                        <a:pt x="1312" y="1123"/>
                      </a:lnTo>
                      <a:lnTo>
                        <a:pt x="1311" y="1123"/>
                      </a:lnTo>
                      <a:lnTo>
                        <a:pt x="1309" y="1129"/>
                      </a:lnTo>
                      <a:lnTo>
                        <a:pt x="1307" y="1135"/>
                      </a:lnTo>
                      <a:lnTo>
                        <a:pt x="1305" y="1141"/>
                      </a:lnTo>
                      <a:lnTo>
                        <a:pt x="1305" y="1142"/>
                      </a:lnTo>
                      <a:lnTo>
                        <a:pt x="1308" y="1137"/>
                      </a:lnTo>
                      <a:lnTo>
                        <a:pt x="1309" y="1134"/>
                      </a:lnTo>
                      <a:lnTo>
                        <a:pt x="1311" y="1129"/>
                      </a:lnTo>
                      <a:lnTo>
                        <a:pt x="1312" y="1127"/>
                      </a:lnTo>
                      <a:lnTo>
                        <a:pt x="1313" y="1124"/>
                      </a:lnTo>
                      <a:lnTo>
                        <a:pt x="1321" y="1115"/>
                      </a:lnTo>
                      <a:lnTo>
                        <a:pt x="1323" y="1114"/>
                      </a:lnTo>
                      <a:lnTo>
                        <a:pt x="1324" y="1114"/>
                      </a:lnTo>
                      <a:lnTo>
                        <a:pt x="1325" y="1113"/>
                      </a:lnTo>
                      <a:lnTo>
                        <a:pt x="1327" y="1112"/>
                      </a:lnTo>
                      <a:lnTo>
                        <a:pt x="1333" y="1105"/>
                      </a:lnTo>
                      <a:lnTo>
                        <a:pt x="1338" y="1098"/>
                      </a:lnTo>
                      <a:lnTo>
                        <a:pt x="1343" y="1091"/>
                      </a:lnTo>
                      <a:lnTo>
                        <a:pt x="1345" y="1089"/>
                      </a:lnTo>
                      <a:lnTo>
                        <a:pt x="1349" y="1087"/>
                      </a:lnTo>
                      <a:lnTo>
                        <a:pt x="1350" y="1086"/>
                      </a:lnTo>
                      <a:lnTo>
                        <a:pt x="1352" y="1084"/>
                      </a:lnTo>
                      <a:lnTo>
                        <a:pt x="1354" y="1080"/>
                      </a:lnTo>
                      <a:lnTo>
                        <a:pt x="1357" y="1077"/>
                      </a:lnTo>
                      <a:lnTo>
                        <a:pt x="1359" y="1075"/>
                      </a:lnTo>
                      <a:lnTo>
                        <a:pt x="1362" y="1074"/>
                      </a:lnTo>
                      <a:lnTo>
                        <a:pt x="1363" y="1076"/>
                      </a:lnTo>
                      <a:lnTo>
                        <a:pt x="1363" y="1078"/>
                      </a:lnTo>
                      <a:lnTo>
                        <a:pt x="1362" y="1081"/>
                      </a:lnTo>
                      <a:lnTo>
                        <a:pt x="1360" y="1084"/>
                      </a:lnTo>
                      <a:lnTo>
                        <a:pt x="1358" y="1086"/>
                      </a:lnTo>
                      <a:lnTo>
                        <a:pt x="1357" y="1089"/>
                      </a:lnTo>
                      <a:lnTo>
                        <a:pt x="1354" y="1097"/>
                      </a:lnTo>
                      <a:lnTo>
                        <a:pt x="1350" y="1105"/>
                      </a:lnTo>
                      <a:lnTo>
                        <a:pt x="1337" y="1132"/>
                      </a:lnTo>
                      <a:lnTo>
                        <a:pt x="1322" y="1158"/>
                      </a:lnTo>
                      <a:lnTo>
                        <a:pt x="1306" y="1184"/>
                      </a:lnTo>
                      <a:lnTo>
                        <a:pt x="1290" y="1209"/>
                      </a:lnTo>
                      <a:lnTo>
                        <a:pt x="1293" y="1208"/>
                      </a:lnTo>
                      <a:lnTo>
                        <a:pt x="1266" y="1247"/>
                      </a:lnTo>
                      <a:lnTo>
                        <a:pt x="1237" y="1283"/>
                      </a:lnTo>
                      <a:lnTo>
                        <a:pt x="1206" y="1319"/>
                      </a:lnTo>
                      <a:lnTo>
                        <a:pt x="1173" y="1352"/>
                      </a:lnTo>
                      <a:lnTo>
                        <a:pt x="1138" y="1384"/>
                      </a:lnTo>
                      <a:lnTo>
                        <a:pt x="1102" y="1414"/>
                      </a:lnTo>
                      <a:lnTo>
                        <a:pt x="1064" y="1442"/>
                      </a:lnTo>
                      <a:lnTo>
                        <a:pt x="1024" y="1468"/>
                      </a:lnTo>
                      <a:lnTo>
                        <a:pt x="983" y="1491"/>
                      </a:lnTo>
                      <a:lnTo>
                        <a:pt x="941" y="1513"/>
                      </a:lnTo>
                      <a:lnTo>
                        <a:pt x="898" y="1532"/>
                      </a:lnTo>
                      <a:lnTo>
                        <a:pt x="853" y="1549"/>
                      </a:lnTo>
                      <a:lnTo>
                        <a:pt x="853" y="1547"/>
                      </a:lnTo>
                      <a:lnTo>
                        <a:pt x="862" y="1544"/>
                      </a:lnTo>
                      <a:lnTo>
                        <a:pt x="872" y="1540"/>
                      </a:lnTo>
                      <a:lnTo>
                        <a:pt x="882" y="1535"/>
                      </a:lnTo>
                      <a:lnTo>
                        <a:pt x="892" y="1528"/>
                      </a:lnTo>
                      <a:lnTo>
                        <a:pt x="902" y="1522"/>
                      </a:lnTo>
                      <a:lnTo>
                        <a:pt x="910" y="1515"/>
                      </a:lnTo>
                      <a:lnTo>
                        <a:pt x="916" y="1509"/>
                      </a:lnTo>
                      <a:lnTo>
                        <a:pt x="916" y="1509"/>
                      </a:lnTo>
                      <a:lnTo>
                        <a:pt x="916" y="1509"/>
                      </a:lnTo>
                      <a:lnTo>
                        <a:pt x="915" y="1509"/>
                      </a:lnTo>
                      <a:lnTo>
                        <a:pt x="914" y="1510"/>
                      </a:lnTo>
                      <a:lnTo>
                        <a:pt x="914" y="1510"/>
                      </a:lnTo>
                      <a:lnTo>
                        <a:pt x="916" y="1508"/>
                      </a:lnTo>
                      <a:lnTo>
                        <a:pt x="919" y="1505"/>
                      </a:lnTo>
                      <a:lnTo>
                        <a:pt x="923" y="1501"/>
                      </a:lnTo>
                      <a:lnTo>
                        <a:pt x="929" y="1497"/>
                      </a:lnTo>
                      <a:lnTo>
                        <a:pt x="933" y="1492"/>
                      </a:lnTo>
                      <a:lnTo>
                        <a:pt x="936" y="1487"/>
                      </a:lnTo>
                      <a:lnTo>
                        <a:pt x="938" y="1483"/>
                      </a:lnTo>
                      <a:lnTo>
                        <a:pt x="938" y="1478"/>
                      </a:lnTo>
                      <a:lnTo>
                        <a:pt x="937" y="1477"/>
                      </a:lnTo>
                      <a:lnTo>
                        <a:pt x="935" y="1477"/>
                      </a:lnTo>
                      <a:lnTo>
                        <a:pt x="930" y="1479"/>
                      </a:lnTo>
                      <a:lnTo>
                        <a:pt x="927" y="1480"/>
                      </a:lnTo>
                      <a:lnTo>
                        <a:pt x="902" y="1481"/>
                      </a:lnTo>
                      <a:lnTo>
                        <a:pt x="877" y="1481"/>
                      </a:lnTo>
                      <a:lnTo>
                        <a:pt x="868" y="1481"/>
                      </a:lnTo>
                      <a:lnTo>
                        <a:pt x="862" y="1480"/>
                      </a:lnTo>
                      <a:lnTo>
                        <a:pt x="859" y="1480"/>
                      </a:lnTo>
                      <a:lnTo>
                        <a:pt x="858" y="1479"/>
                      </a:lnTo>
                      <a:lnTo>
                        <a:pt x="859" y="1478"/>
                      </a:lnTo>
                      <a:lnTo>
                        <a:pt x="860" y="1478"/>
                      </a:lnTo>
                      <a:lnTo>
                        <a:pt x="862" y="1477"/>
                      </a:lnTo>
                      <a:lnTo>
                        <a:pt x="865" y="1476"/>
                      </a:lnTo>
                      <a:lnTo>
                        <a:pt x="866" y="1474"/>
                      </a:lnTo>
                      <a:lnTo>
                        <a:pt x="867" y="1472"/>
                      </a:lnTo>
                      <a:lnTo>
                        <a:pt x="866" y="1470"/>
                      </a:lnTo>
                      <a:lnTo>
                        <a:pt x="863" y="1467"/>
                      </a:lnTo>
                      <a:lnTo>
                        <a:pt x="860" y="1465"/>
                      </a:lnTo>
                      <a:lnTo>
                        <a:pt x="855" y="1463"/>
                      </a:lnTo>
                      <a:lnTo>
                        <a:pt x="851" y="1461"/>
                      </a:lnTo>
                      <a:lnTo>
                        <a:pt x="848" y="1458"/>
                      </a:lnTo>
                      <a:lnTo>
                        <a:pt x="848" y="1457"/>
                      </a:lnTo>
                      <a:lnTo>
                        <a:pt x="849" y="1456"/>
                      </a:lnTo>
                      <a:lnTo>
                        <a:pt x="849" y="1455"/>
                      </a:lnTo>
                      <a:lnTo>
                        <a:pt x="843" y="1445"/>
                      </a:lnTo>
                      <a:lnTo>
                        <a:pt x="835" y="1436"/>
                      </a:lnTo>
                      <a:lnTo>
                        <a:pt x="830" y="1433"/>
                      </a:lnTo>
                      <a:lnTo>
                        <a:pt x="825" y="1431"/>
                      </a:lnTo>
                      <a:lnTo>
                        <a:pt x="821" y="1427"/>
                      </a:lnTo>
                      <a:lnTo>
                        <a:pt x="817" y="1422"/>
                      </a:lnTo>
                      <a:lnTo>
                        <a:pt x="815" y="1421"/>
                      </a:lnTo>
                      <a:lnTo>
                        <a:pt x="807" y="1421"/>
                      </a:lnTo>
                      <a:lnTo>
                        <a:pt x="804" y="1420"/>
                      </a:lnTo>
                      <a:lnTo>
                        <a:pt x="804" y="1420"/>
                      </a:lnTo>
                      <a:lnTo>
                        <a:pt x="803" y="1419"/>
                      </a:lnTo>
                      <a:lnTo>
                        <a:pt x="804" y="1418"/>
                      </a:lnTo>
                      <a:lnTo>
                        <a:pt x="804" y="1414"/>
                      </a:lnTo>
                      <a:lnTo>
                        <a:pt x="802" y="1412"/>
                      </a:lnTo>
                      <a:lnTo>
                        <a:pt x="800" y="1411"/>
                      </a:lnTo>
                      <a:lnTo>
                        <a:pt x="797" y="1409"/>
                      </a:lnTo>
                      <a:lnTo>
                        <a:pt x="796" y="1407"/>
                      </a:lnTo>
                      <a:lnTo>
                        <a:pt x="796" y="1404"/>
                      </a:lnTo>
                      <a:lnTo>
                        <a:pt x="798" y="1400"/>
                      </a:lnTo>
                      <a:lnTo>
                        <a:pt x="803" y="1395"/>
                      </a:lnTo>
                      <a:lnTo>
                        <a:pt x="808" y="1391"/>
                      </a:lnTo>
                      <a:lnTo>
                        <a:pt x="812" y="1388"/>
                      </a:lnTo>
                      <a:lnTo>
                        <a:pt x="816" y="1386"/>
                      </a:lnTo>
                      <a:lnTo>
                        <a:pt x="822" y="1384"/>
                      </a:lnTo>
                      <a:lnTo>
                        <a:pt x="823" y="1382"/>
                      </a:lnTo>
                      <a:lnTo>
                        <a:pt x="825" y="1378"/>
                      </a:lnTo>
                      <a:lnTo>
                        <a:pt x="827" y="1373"/>
                      </a:lnTo>
                      <a:lnTo>
                        <a:pt x="828" y="1367"/>
                      </a:lnTo>
                      <a:lnTo>
                        <a:pt x="827" y="1368"/>
                      </a:lnTo>
                      <a:lnTo>
                        <a:pt x="827" y="1369"/>
                      </a:lnTo>
                      <a:lnTo>
                        <a:pt x="826" y="1371"/>
                      </a:lnTo>
                      <a:lnTo>
                        <a:pt x="825" y="1372"/>
                      </a:lnTo>
                      <a:lnTo>
                        <a:pt x="823" y="1372"/>
                      </a:lnTo>
                      <a:lnTo>
                        <a:pt x="820" y="1373"/>
                      </a:lnTo>
                      <a:lnTo>
                        <a:pt x="816" y="1375"/>
                      </a:lnTo>
                      <a:lnTo>
                        <a:pt x="813" y="1376"/>
                      </a:lnTo>
                      <a:lnTo>
                        <a:pt x="810" y="1376"/>
                      </a:lnTo>
                      <a:lnTo>
                        <a:pt x="807" y="1375"/>
                      </a:lnTo>
                      <a:lnTo>
                        <a:pt x="805" y="1372"/>
                      </a:lnTo>
                      <a:lnTo>
                        <a:pt x="805" y="1367"/>
                      </a:lnTo>
                      <a:lnTo>
                        <a:pt x="806" y="1363"/>
                      </a:lnTo>
                      <a:lnTo>
                        <a:pt x="808" y="1359"/>
                      </a:lnTo>
                      <a:lnTo>
                        <a:pt x="811" y="1357"/>
                      </a:lnTo>
                      <a:lnTo>
                        <a:pt x="815" y="1356"/>
                      </a:lnTo>
                      <a:lnTo>
                        <a:pt x="818" y="1354"/>
                      </a:lnTo>
                      <a:lnTo>
                        <a:pt x="821" y="1352"/>
                      </a:lnTo>
                      <a:lnTo>
                        <a:pt x="821" y="1351"/>
                      </a:lnTo>
                      <a:lnTo>
                        <a:pt x="820" y="1351"/>
                      </a:lnTo>
                      <a:lnTo>
                        <a:pt x="819" y="1351"/>
                      </a:lnTo>
                      <a:lnTo>
                        <a:pt x="818" y="1351"/>
                      </a:lnTo>
                      <a:lnTo>
                        <a:pt x="817" y="1350"/>
                      </a:lnTo>
                      <a:lnTo>
                        <a:pt x="817" y="1350"/>
                      </a:lnTo>
                      <a:lnTo>
                        <a:pt x="817" y="1349"/>
                      </a:lnTo>
                      <a:lnTo>
                        <a:pt x="818" y="1347"/>
                      </a:lnTo>
                      <a:lnTo>
                        <a:pt x="821" y="1346"/>
                      </a:lnTo>
                      <a:lnTo>
                        <a:pt x="823" y="1345"/>
                      </a:lnTo>
                      <a:lnTo>
                        <a:pt x="825" y="1343"/>
                      </a:lnTo>
                      <a:lnTo>
                        <a:pt x="826" y="1339"/>
                      </a:lnTo>
                      <a:lnTo>
                        <a:pt x="825" y="1336"/>
                      </a:lnTo>
                      <a:lnTo>
                        <a:pt x="826" y="1332"/>
                      </a:lnTo>
                      <a:lnTo>
                        <a:pt x="829" y="1331"/>
                      </a:lnTo>
                      <a:lnTo>
                        <a:pt x="833" y="1329"/>
                      </a:lnTo>
                      <a:lnTo>
                        <a:pt x="838" y="1327"/>
                      </a:lnTo>
                      <a:lnTo>
                        <a:pt x="846" y="1324"/>
                      </a:lnTo>
                      <a:lnTo>
                        <a:pt x="848" y="1322"/>
                      </a:lnTo>
                      <a:lnTo>
                        <a:pt x="849" y="1321"/>
                      </a:lnTo>
                      <a:lnTo>
                        <a:pt x="849" y="1320"/>
                      </a:lnTo>
                      <a:lnTo>
                        <a:pt x="848" y="1319"/>
                      </a:lnTo>
                      <a:lnTo>
                        <a:pt x="847" y="1319"/>
                      </a:lnTo>
                      <a:lnTo>
                        <a:pt x="846" y="1318"/>
                      </a:lnTo>
                      <a:lnTo>
                        <a:pt x="845" y="1318"/>
                      </a:lnTo>
                      <a:lnTo>
                        <a:pt x="845" y="1318"/>
                      </a:lnTo>
                      <a:lnTo>
                        <a:pt x="853" y="1311"/>
                      </a:lnTo>
                      <a:lnTo>
                        <a:pt x="862" y="1306"/>
                      </a:lnTo>
                      <a:lnTo>
                        <a:pt x="869" y="1299"/>
                      </a:lnTo>
                      <a:lnTo>
                        <a:pt x="870" y="1298"/>
                      </a:lnTo>
                      <a:lnTo>
                        <a:pt x="871" y="1297"/>
                      </a:lnTo>
                      <a:lnTo>
                        <a:pt x="871" y="1294"/>
                      </a:lnTo>
                      <a:lnTo>
                        <a:pt x="871" y="1293"/>
                      </a:lnTo>
                      <a:lnTo>
                        <a:pt x="873" y="1291"/>
                      </a:lnTo>
                      <a:lnTo>
                        <a:pt x="874" y="1290"/>
                      </a:lnTo>
                      <a:lnTo>
                        <a:pt x="878" y="1285"/>
                      </a:lnTo>
                      <a:lnTo>
                        <a:pt x="880" y="1283"/>
                      </a:lnTo>
                      <a:lnTo>
                        <a:pt x="882" y="1281"/>
                      </a:lnTo>
                      <a:lnTo>
                        <a:pt x="883" y="1278"/>
                      </a:lnTo>
                      <a:lnTo>
                        <a:pt x="883" y="1277"/>
                      </a:lnTo>
                      <a:lnTo>
                        <a:pt x="882" y="1277"/>
                      </a:lnTo>
                      <a:lnTo>
                        <a:pt x="880" y="1278"/>
                      </a:lnTo>
                      <a:lnTo>
                        <a:pt x="879" y="1278"/>
                      </a:lnTo>
                      <a:lnTo>
                        <a:pt x="878" y="1279"/>
                      </a:lnTo>
                      <a:lnTo>
                        <a:pt x="877" y="1279"/>
                      </a:lnTo>
                      <a:lnTo>
                        <a:pt x="877" y="1278"/>
                      </a:lnTo>
                      <a:lnTo>
                        <a:pt x="875" y="1271"/>
                      </a:lnTo>
                      <a:lnTo>
                        <a:pt x="876" y="1264"/>
                      </a:lnTo>
                      <a:lnTo>
                        <a:pt x="875" y="1257"/>
                      </a:lnTo>
                      <a:lnTo>
                        <a:pt x="874" y="1249"/>
                      </a:lnTo>
                      <a:lnTo>
                        <a:pt x="873" y="1240"/>
                      </a:lnTo>
                      <a:lnTo>
                        <a:pt x="870" y="1232"/>
                      </a:lnTo>
                      <a:lnTo>
                        <a:pt x="868" y="1229"/>
                      </a:lnTo>
                      <a:lnTo>
                        <a:pt x="865" y="1227"/>
                      </a:lnTo>
                      <a:lnTo>
                        <a:pt x="862" y="1225"/>
                      </a:lnTo>
                      <a:lnTo>
                        <a:pt x="860" y="1221"/>
                      </a:lnTo>
                      <a:lnTo>
                        <a:pt x="860" y="1220"/>
                      </a:lnTo>
                      <a:lnTo>
                        <a:pt x="858" y="1220"/>
                      </a:lnTo>
                      <a:lnTo>
                        <a:pt x="858" y="1220"/>
                      </a:lnTo>
                      <a:lnTo>
                        <a:pt x="859" y="1219"/>
                      </a:lnTo>
                      <a:lnTo>
                        <a:pt x="859" y="1218"/>
                      </a:lnTo>
                      <a:lnTo>
                        <a:pt x="859" y="1217"/>
                      </a:lnTo>
                      <a:lnTo>
                        <a:pt x="859" y="1216"/>
                      </a:lnTo>
                      <a:lnTo>
                        <a:pt x="858" y="1215"/>
                      </a:lnTo>
                      <a:lnTo>
                        <a:pt x="858" y="1215"/>
                      </a:lnTo>
                      <a:lnTo>
                        <a:pt x="858" y="1215"/>
                      </a:lnTo>
                      <a:lnTo>
                        <a:pt x="858" y="1214"/>
                      </a:lnTo>
                      <a:lnTo>
                        <a:pt x="858" y="1214"/>
                      </a:lnTo>
                      <a:lnTo>
                        <a:pt x="859" y="1213"/>
                      </a:lnTo>
                      <a:lnTo>
                        <a:pt x="859" y="1213"/>
                      </a:lnTo>
                      <a:lnTo>
                        <a:pt x="855" y="1211"/>
                      </a:lnTo>
                      <a:lnTo>
                        <a:pt x="852" y="1210"/>
                      </a:lnTo>
                      <a:lnTo>
                        <a:pt x="849" y="1209"/>
                      </a:lnTo>
                      <a:lnTo>
                        <a:pt x="844" y="1210"/>
                      </a:lnTo>
                      <a:lnTo>
                        <a:pt x="839" y="1212"/>
                      </a:lnTo>
                      <a:lnTo>
                        <a:pt x="834" y="1216"/>
                      </a:lnTo>
                      <a:lnTo>
                        <a:pt x="829" y="1220"/>
                      </a:lnTo>
                      <a:lnTo>
                        <a:pt x="825" y="1224"/>
                      </a:lnTo>
                      <a:lnTo>
                        <a:pt x="823" y="1226"/>
                      </a:lnTo>
                      <a:lnTo>
                        <a:pt x="822" y="1230"/>
                      </a:lnTo>
                      <a:lnTo>
                        <a:pt x="823" y="1234"/>
                      </a:lnTo>
                      <a:lnTo>
                        <a:pt x="824" y="1238"/>
                      </a:lnTo>
                      <a:lnTo>
                        <a:pt x="823" y="1241"/>
                      </a:lnTo>
                      <a:lnTo>
                        <a:pt x="821" y="1243"/>
                      </a:lnTo>
                      <a:lnTo>
                        <a:pt x="817" y="1244"/>
                      </a:lnTo>
                      <a:lnTo>
                        <a:pt x="814" y="1243"/>
                      </a:lnTo>
                      <a:lnTo>
                        <a:pt x="813" y="1241"/>
                      </a:lnTo>
                      <a:lnTo>
                        <a:pt x="813" y="1239"/>
                      </a:lnTo>
                      <a:lnTo>
                        <a:pt x="814" y="1237"/>
                      </a:lnTo>
                      <a:lnTo>
                        <a:pt x="813" y="1235"/>
                      </a:lnTo>
                      <a:lnTo>
                        <a:pt x="812" y="1233"/>
                      </a:lnTo>
                      <a:lnTo>
                        <a:pt x="810" y="1233"/>
                      </a:lnTo>
                      <a:lnTo>
                        <a:pt x="807" y="1235"/>
                      </a:lnTo>
                      <a:lnTo>
                        <a:pt x="805" y="1237"/>
                      </a:lnTo>
                      <a:lnTo>
                        <a:pt x="803" y="1238"/>
                      </a:lnTo>
                      <a:lnTo>
                        <a:pt x="800" y="1236"/>
                      </a:lnTo>
                      <a:lnTo>
                        <a:pt x="797" y="1234"/>
                      </a:lnTo>
                      <a:lnTo>
                        <a:pt x="794" y="1231"/>
                      </a:lnTo>
                      <a:lnTo>
                        <a:pt x="791" y="1230"/>
                      </a:lnTo>
                      <a:lnTo>
                        <a:pt x="787" y="1231"/>
                      </a:lnTo>
                      <a:lnTo>
                        <a:pt x="784" y="1234"/>
                      </a:lnTo>
                      <a:lnTo>
                        <a:pt x="780" y="1236"/>
                      </a:lnTo>
                      <a:lnTo>
                        <a:pt x="777" y="1237"/>
                      </a:lnTo>
                      <a:lnTo>
                        <a:pt x="775" y="1235"/>
                      </a:lnTo>
                      <a:lnTo>
                        <a:pt x="774" y="1233"/>
                      </a:lnTo>
                      <a:lnTo>
                        <a:pt x="774" y="1230"/>
                      </a:lnTo>
                      <a:lnTo>
                        <a:pt x="772" y="1228"/>
                      </a:lnTo>
                      <a:lnTo>
                        <a:pt x="769" y="1227"/>
                      </a:lnTo>
                      <a:lnTo>
                        <a:pt x="767" y="1228"/>
                      </a:lnTo>
                      <a:lnTo>
                        <a:pt x="764" y="1229"/>
                      </a:lnTo>
                      <a:lnTo>
                        <a:pt x="762" y="1229"/>
                      </a:lnTo>
                      <a:lnTo>
                        <a:pt x="761" y="1230"/>
                      </a:lnTo>
                      <a:lnTo>
                        <a:pt x="761" y="1228"/>
                      </a:lnTo>
                      <a:lnTo>
                        <a:pt x="762" y="1227"/>
                      </a:lnTo>
                      <a:lnTo>
                        <a:pt x="764" y="1224"/>
                      </a:lnTo>
                      <a:lnTo>
                        <a:pt x="763" y="1223"/>
                      </a:lnTo>
                      <a:lnTo>
                        <a:pt x="760" y="1219"/>
                      </a:lnTo>
                      <a:lnTo>
                        <a:pt x="758" y="1216"/>
                      </a:lnTo>
                      <a:lnTo>
                        <a:pt x="756" y="1215"/>
                      </a:lnTo>
                      <a:lnTo>
                        <a:pt x="754" y="1216"/>
                      </a:lnTo>
                      <a:lnTo>
                        <a:pt x="753" y="1217"/>
                      </a:lnTo>
                      <a:lnTo>
                        <a:pt x="750" y="1219"/>
                      </a:lnTo>
                      <a:lnTo>
                        <a:pt x="748" y="1218"/>
                      </a:lnTo>
                      <a:lnTo>
                        <a:pt x="745" y="1216"/>
                      </a:lnTo>
                      <a:lnTo>
                        <a:pt x="744" y="1216"/>
                      </a:lnTo>
                      <a:lnTo>
                        <a:pt x="744" y="1215"/>
                      </a:lnTo>
                      <a:lnTo>
                        <a:pt x="744" y="1213"/>
                      </a:lnTo>
                      <a:lnTo>
                        <a:pt x="743" y="1212"/>
                      </a:lnTo>
                      <a:lnTo>
                        <a:pt x="743" y="1211"/>
                      </a:lnTo>
                      <a:lnTo>
                        <a:pt x="743" y="1210"/>
                      </a:lnTo>
                      <a:lnTo>
                        <a:pt x="739" y="1209"/>
                      </a:lnTo>
                      <a:lnTo>
                        <a:pt x="735" y="1208"/>
                      </a:lnTo>
                      <a:lnTo>
                        <a:pt x="732" y="1206"/>
                      </a:lnTo>
                      <a:lnTo>
                        <a:pt x="729" y="1202"/>
                      </a:lnTo>
                      <a:lnTo>
                        <a:pt x="726" y="1198"/>
                      </a:lnTo>
                      <a:lnTo>
                        <a:pt x="724" y="1194"/>
                      </a:lnTo>
                      <a:lnTo>
                        <a:pt x="720" y="1191"/>
                      </a:lnTo>
                      <a:lnTo>
                        <a:pt x="717" y="1188"/>
                      </a:lnTo>
                      <a:lnTo>
                        <a:pt x="712" y="1186"/>
                      </a:lnTo>
                      <a:lnTo>
                        <a:pt x="708" y="1184"/>
                      </a:lnTo>
                      <a:lnTo>
                        <a:pt x="707" y="1183"/>
                      </a:lnTo>
                      <a:lnTo>
                        <a:pt x="705" y="1180"/>
                      </a:lnTo>
                      <a:lnTo>
                        <a:pt x="704" y="1179"/>
                      </a:lnTo>
                      <a:lnTo>
                        <a:pt x="703" y="1177"/>
                      </a:lnTo>
                      <a:lnTo>
                        <a:pt x="695" y="1173"/>
                      </a:lnTo>
                      <a:lnTo>
                        <a:pt x="691" y="1172"/>
                      </a:lnTo>
                      <a:lnTo>
                        <a:pt x="687" y="1169"/>
                      </a:lnTo>
                      <a:lnTo>
                        <a:pt x="685" y="1167"/>
                      </a:lnTo>
                      <a:lnTo>
                        <a:pt x="685" y="1166"/>
                      </a:lnTo>
                      <a:lnTo>
                        <a:pt x="686" y="1166"/>
                      </a:lnTo>
                      <a:lnTo>
                        <a:pt x="692" y="1166"/>
                      </a:lnTo>
                      <a:lnTo>
                        <a:pt x="692" y="1165"/>
                      </a:lnTo>
                      <a:lnTo>
                        <a:pt x="690" y="1161"/>
                      </a:lnTo>
                      <a:lnTo>
                        <a:pt x="686" y="1159"/>
                      </a:lnTo>
                      <a:lnTo>
                        <a:pt x="682" y="1158"/>
                      </a:lnTo>
                      <a:lnTo>
                        <a:pt x="681" y="1158"/>
                      </a:lnTo>
                      <a:lnTo>
                        <a:pt x="681" y="1163"/>
                      </a:lnTo>
                      <a:lnTo>
                        <a:pt x="681" y="1163"/>
                      </a:lnTo>
                      <a:lnTo>
                        <a:pt x="675" y="1162"/>
                      </a:lnTo>
                      <a:lnTo>
                        <a:pt x="666" y="1160"/>
                      </a:lnTo>
                      <a:lnTo>
                        <a:pt x="656" y="1158"/>
                      </a:lnTo>
                      <a:lnTo>
                        <a:pt x="645" y="1156"/>
                      </a:lnTo>
                      <a:lnTo>
                        <a:pt x="633" y="1154"/>
                      </a:lnTo>
                      <a:lnTo>
                        <a:pt x="622" y="1151"/>
                      </a:lnTo>
                      <a:lnTo>
                        <a:pt x="611" y="1148"/>
                      </a:lnTo>
                      <a:lnTo>
                        <a:pt x="603" y="1145"/>
                      </a:lnTo>
                      <a:lnTo>
                        <a:pt x="596" y="1142"/>
                      </a:lnTo>
                      <a:lnTo>
                        <a:pt x="592" y="1139"/>
                      </a:lnTo>
                      <a:lnTo>
                        <a:pt x="589" y="1136"/>
                      </a:lnTo>
                      <a:lnTo>
                        <a:pt x="586" y="1131"/>
                      </a:lnTo>
                      <a:lnTo>
                        <a:pt x="583" y="1130"/>
                      </a:lnTo>
                      <a:lnTo>
                        <a:pt x="582" y="1130"/>
                      </a:lnTo>
                      <a:lnTo>
                        <a:pt x="581" y="1130"/>
                      </a:lnTo>
                      <a:lnTo>
                        <a:pt x="578" y="1128"/>
                      </a:lnTo>
                      <a:lnTo>
                        <a:pt x="577" y="1126"/>
                      </a:lnTo>
                      <a:lnTo>
                        <a:pt x="578" y="1126"/>
                      </a:lnTo>
                      <a:lnTo>
                        <a:pt x="578" y="1126"/>
                      </a:lnTo>
                      <a:lnTo>
                        <a:pt x="577" y="1125"/>
                      </a:lnTo>
                      <a:lnTo>
                        <a:pt x="574" y="1123"/>
                      </a:lnTo>
                      <a:lnTo>
                        <a:pt x="570" y="1120"/>
                      </a:lnTo>
                      <a:lnTo>
                        <a:pt x="566" y="1118"/>
                      </a:lnTo>
                      <a:lnTo>
                        <a:pt x="564" y="1117"/>
                      </a:lnTo>
                      <a:lnTo>
                        <a:pt x="563" y="1116"/>
                      </a:lnTo>
                      <a:lnTo>
                        <a:pt x="562" y="1117"/>
                      </a:lnTo>
                      <a:lnTo>
                        <a:pt x="562" y="1117"/>
                      </a:lnTo>
                      <a:lnTo>
                        <a:pt x="560" y="1117"/>
                      </a:lnTo>
                      <a:lnTo>
                        <a:pt x="558" y="1117"/>
                      </a:lnTo>
                      <a:lnTo>
                        <a:pt x="553" y="1115"/>
                      </a:lnTo>
                      <a:lnTo>
                        <a:pt x="547" y="1113"/>
                      </a:lnTo>
                      <a:lnTo>
                        <a:pt x="546" y="1112"/>
                      </a:lnTo>
                      <a:lnTo>
                        <a:pt x="546" y="1111"/>
                      </a:lnTo>
                      <a:lnTo>
                        <a:pt x="546" y="1110"/>
                      </a:lnTo>
                      <a:lnTo>
                        <a:pt x="546" y="1109"/>
                      </a:lnTo>
                      <a:lnTo>
                        <a:pt x="545" y="1109"/>
                      </a:lnTo>
                      <a:lnTo>
                        <a:pt x="545" y="1109"/>
                      </a:lnTo>
                      <a:lnTo>
                        <a:pt x="541" y="1110"/>
                      </a:lnTo>
                      <a:lnTo>
                        <a:pt x="539" y="1112"/>
                      </a:lnTo>
                      <a:lnTo>
                        <a:pt x="536" y="1115"/>
                      </a:lnTo>
                      <a:lnTo>
                        <a:pt x="534" y="1116"/>
                      </a:lnTo>
                      <a:lnTo>
                        <a:pt x="533" y="1117"/>
                      </a:lnTo>
                      <a:lnTo>
                        <a:pt x="530" y="1118"/>
                      </a:lnTo>
                      <a:lnTo>
                        <a:pt x="517" y="1121"/>
                      </a:lnTo>
                      <a:lnTo>
                        <a:pt x="514" y="1122"/>
                      </a:lnTo>
                      <a:lnTo>
                        <a:pt x="513" y="1122"/>
                      </a:lnTo>
                      <a:lnTo>
                        <a:pt x="508" y="1120"/>
                      </a:lnTo>
                      <a:lnTo>
                        <a:pt x="504" y="1118"/>
                      </a:lnTo>
                      <a:lnTo>
                        <a:pt x="499" y="1117"/>
                      </a:lnTo>
                      <a:lnTo>
                        <a:pt x="493" y="1116"/>
                      </a:lnTo>
                      <a:lnTo>
                        <a:pt x="488" y="1115"/>
                      </a:lnTo>
                      <a:lnTo>
                        <a:pt x="486" y="1115"/>
                      </a:lnTo>
                      <a:lnTo>
                        <a:pt x="484" y="1113"/>
                      </a:lnTo>
                      <a:lnTo>
                        <a:pt x="482" y="1112"/>
                      </a:lnTo>
                      <a:lnTo>
                        <a:pt x="481" y="1111"/>
                      </a:lnTo>
                      <a:lnTo>
                        <a:pt x="478" y="1110"/>
                      </a:lnTo>
                      <a:lnTo>
                        <a:pt x="476" y="1109"/>
                      </a:lnTo>
                      <a:lnTo>
                        <a:pt x="473" y="1109"/>
                      </a:lnTo>
                      <a:lnTo>
                        <a:pt x="472" y="1108"/>
                      </a:lnTo>
                      <a:lnTo>
                        <a:pt x="470" y="1105"/>
                      </a:lnTo>
                      <a:lnTo>
                        <a:pt x="469" y="1104"/>
                      </a:lnTo>
                      <a:lnTo>
                        <a:pt x="468" y="1104"/>
                      </a:lnTo>
                      <a:lnTo>
                        <a:pt x="462" y="1102"/>
                      </a:lnTo>
                      <a:lnTo>
                        <a:pt x="456" y="1101"/>
                      </a:lnTo>
                      <a:lnTo>
                        <a:pt x="450" y="1100"/>
                      </a:lnTo>
                      <a:lnTo>
                        <a:pt x="449" y="1099"/>
                      </a:lnTo>
                      <a:lnTo>
                        <a:pt x="449" y="1098"/>
                      </a:lnTo>
                      <a:lnTo>
                        <a:pt x="447" y="1097"/>
                      </a:lnTo>
                      <a:lnTo>
                        <a:pt x="439" y="1094"/>
                      </a:lnTo>
                      <a:lnTo>
                        <a:pt x="432" y="1090"/>
                      </a:lnTo>
                      <a:lnTo>
                        <a:pt x="424" y="1087"/>
                      </a:lnTo>
                      <a:lnTo>
                        <a:pt x="424" y="1087"/>
                      </a:lnTo>
                      <a:lnTo>
                        <a:pt x="424" y="1086"/>
                      </a:lnTo>
                      <a:lnTo>
                        <a:pt x="413" y="1076"/>
                      </a:lnTo>
                      <a:lnTo>
                        <a:pt x="408" y="1073"/>
                      </a:lnTo>
                      <a:lnTo>
                        <a:pt x="403" y="1071"/>
                      </a:lnTo>
                      <a:lnTo>
                        <a:pt x="398" y="1071"/>
                      </a:lnTo>
                      <a:lnTo>
                        <a:pt x="393" y="1070"/>
                      </a:lnTo>
                      <a:lnTo>
                        <a:pt x="387" y="1068"/>
                      </a:lnTo>
                      <a:lnTo>
                        <a:pt x="383" y="1066"/>
                      </a:lnTo>
                      <a:lnTo>
                        <a:pt x="380" y="1064"/>
                      </a:lnTo>
                      <a:lnTo>
                        <a:pt x="379" y="1063"/>
                      </a:lnTo>
                      <a:lnTo>
                        <a:pt x="379" y="1062"/>
                      </a:lnTo>
                      <a:lnTo>
                        <a:pt x="378" y="1061"/>
                      </a:lnTo>
                      <a:lnTo>
                        <a:pt x="377" y="1059"/>
                      </a:lnTo>
                      <a:lnTo>
                        <a:pt x="374" y="1056"/>
                      </a:lnTo>
                      <a:lnTo>
                        <a:pt x="370" y="1051"/>
                      </a:lnTo>
                      <a:lnTo>
                        <a:pt x="368" y="1050"/>
                      </a:lnTo>
                      <a:lnTo>
                        <a:pt x="364" y="1049"/>
                      </a:lnTo>
                      <a:lnTo>
                        <a:pt x="357" y="1045"/>
                      </a:lnTo>
                      <a:lnTo>
                        <a:pt x="351" y="1041"/>
                      </a:lnTo>
                      <a:lnTo>
                        <a:pt x="350" y="1040"/>
                      </a:lnTo>
                      <a:lnTo>
                        <a:pt x="348" y="1036"/>
                      </a:lnTo>
                      <a:lnTo>
                        <a:pt x="346" y="1033"/>
                      </a:lnTo>
                      <a:lnTo>
                        <a:pt x="343" y="1029"/>
                      </a:lnTo>
                      <a:lnTo>
                        <a:pt x="341" y="1025"/>
                      </a:lnTo>
                      <a:lnTo>
                        <a:pt x="339" y="1021"/>
                      </a:lnTo>
                      <a:lnTo>
                        <a:pt x="339" y="1019"/>
                      </a:lnTo>
                      <a:lnTo>
                        <a:pt x="341" y="1018"/>
                      </a:lnTo>
                      <a:lnTo>
                        <a:pt x="346" y="1018"/>
                      </a:lnTo>
                      <a:lnTo>
                        <a:pt x="348" y="1017"/>
                      </a:lnTo>
                      <a:lnTo>
                        <a:pt x="348" y="1016"/>
                      </a:lnTo>
                      <a:lnTo>
                        <a:pt x="345" y="1014"/>
                      </a:lnTo>
                      <a:lnTo>
                        <a:pt x="343" y="1014"/>
                      </a:lnTo>
                      <a:lnTo>
                        <a:pt x="342" y="1013"/>
                      </a:lnTo>
                      <a:lnTo>
                        <a:pt x="342" y="1012"/>
                      </a:lnTo>
                      <a:lnTo>
                        <a:pt x="344" y="1009"/>
                      </a:lnTo>
                      <a:lnTo>
                        <a:pt x="346" y="1006"/>
                      </a:lnTo>
                      <a:lnTo>
                        <a:pt x="349" y="1003"/>
                      </a:lnTo>
                      <a:lnTo>
                        <a:pt x="350" y="1000"/>
                      </a:lnTo>
                      <a:lnTo>
                        <a:pt x="349" y="997"/>
                      </a:lnTo>
                      <a:lnTo>
                        <a:pt x="344" y="992"/>
                      </a:lnTo>
                      <a:lnTo>
                        <a:pt x="341" y="989"/>
                      </a:lnTo>
                      <a:lnTo>
                        <a:pt x="341" y="984"/>
                      </a:lnTo>
                      <a:lnTo>
                        <a:pt x="341" y="978"/>
                      </a:lnTo>
                      <a:lnTo>
                        <a:pt x="339" y="974"/>
                      </a:lnTo>
                      <a:lnTo>
                        <a:pt x="336" y="970"/>
                      </a:lnTo>
                      <a:lnTo>
                        <a:pt x="332" y="967"/>
                      </a:lnTo>
                      <a:lnTo>
                        <a:pt x="329" y="963"/>
                      </a:lnTo>
                      <a:lnTo>
                        <a:pt x="328" y="962"/>
                      </a:lnTo>
                      <a:lnTo>
                        <a:pt x="328" y="961"/>
                      </a:lnTo>
                      <a:lnTo>
                        <a:pt x="328" y="960"/>
                      </a:lnTo>
                      <a:lnTo>
                        <a:pt x="327" y="959"/>
                      </a:lnTo>
                      <a:lnTo>
                        <a:pt x="324" y="954"/>
                      </a:lnTo>
                      <a:lnTo>
                        <a:pt x="321" y="949"/>
                      </a:lnTo>
                      <a:lnTo>
                        <a:pt x="318" y="945"/>
                      </a:lnTo>
                      <a:lnTo>
                        <a:pt x="313" y="942"/>
                      </a:lnTo>
                      <a:lnTo>
                        <a:pt x="309" y="938"/>
                      </a:lnTo>
                      <a:lnTo>
                        <a:pt x="306" y="934"/>
                      </a:lnTo>
                      <a:lnTo>
                        <a:pt x="306" y="934"/>
                      </a:lnTo>
                      <a:lnTo>
                        <a:pt x="308" y="934"/>
                      </a:lnTo>
                      <a:lnTo>
                        <a:pt x="308" y="934"/>
                      </a:lnTo>
                      <a:lnTo>
                        <a:pt x="309" y="934"/>
                      </a:lnTo>
                      <a:lnTo>
                        <a:pt x="310" y="935"/>
                      </a:lnTo>
                      <a:lnTo>
                        <a:pt x="311" y="935"/>
                      </a:lnTo>
                      <a:lnTo>
                        <a:pt x="311" y="934"/>
                      </a:lnTo>
                      <a:lnTo>
                        <a:pt x="307" y="930"/>
                      </a:lnTo>
                      <a:lnTo>
                        <a:pt x="302" y="925"/>
                      </a:lnTo>
                      <a:lnTo>
                        <a:pt x="298" y="920"/>
                      </a:lnTo>
                      <a:lnTo>
                        <a:pt x="299" y="920"/>
                      </a:lnTo>
                      <a:lnTo>
                        <a:pt x="302" y="922"/>
                      </a:lnTo>
                      <a:lnTo>
                        <a:pt x="303" y="922"/>
                      </a:lnTo>
                      <a:lnTo>
                        <a:pt x="285" y="909"/>
                      </a:lnTo>
                      <a:lnTo>
                        <a:pt x="281" y="907"/>
                      </a:lnTo>
                      <a:lnTo>
                        <a:pt x="280" y="907"/>
                      </a:lnTo>
                      <a:lnTo>
                        <a:pt x="278" y="902"/>
                      </a:lnTo>
                      <a:lnTo>
                        <a:pt x="278" y="899"/>
                      </a:lnTo>
                      <a:lnTo>
                        <a:pt x="278" y="897"/>
                      </a:lnTo>
                      <a:lnTo>
                        <a:pt x="278" y="897"/>
                      </a:lnTo>
                      <a:lnTo>
                        <a:pt x="280" y="898"/>
                      </a:lnTo>
                      <a:lnTo>
                        <a:pt x="283" y="900"/>
                      </a:lnTo>
                      <a:lnTo>
                        <a:pt x="284" y="901"/>
                      </a:lnTo>
                      <a:lnTo>
                        <a:pt x="285" y="900"/>
                      </a:lnTo>
                      <a:lnTo>
                        <a:pt x="287" y="898"/>
                      </a:lnTo>
                      <a:lnTo>
                        <a:pt x="287" y="895"/>
                      </a:lnTo>
                      <a:lnTo>
                        <a:pt x="287" y="893"/>
                      </a:lnTo>
                      <a:lnTo>
                        <a:pt x="284" y="891"/>
                      </a:lnTo>
                      <a:lnTo>
                        <a:pt x="277" y="880"/>
                      </a:lnTo>
                      <a:lnTo>
                        <a:pt x="275" y="877"/>
                      </a:lnTo>
                      <a:lnTo>
                        <a:pt x="274" y="876"/>
                      </a:lnTo>
                      <a:lnTo>
                        <a:pt x="271" y="874"/>
                      </a:lnTo>
                      <a:lnTo>
                        <a:pt x="266" y="872"/>
                      </a:lnTo>
                      <a:lnTo>
                        <a:pt x="264" y="870"/>
                      </a:lnTo>
                      <a:lnTo>
                        <a:pt x="264" y="867"/>
                      </a:lnTo>
                      <a:lnTo>
                        <a:pt x="266" y="861"/>
                      </a:lnTo>
                      <a:lnTo>
                        <a:pt x="266" y="858"/>
                      </a:lnTo>
                      <a:lnTo>
                        <a:pt x="264" y="857"/>
                      </a:lnTo>
                      <a:lnTo>
                        <a:pt x="259" y="856"/>
                      </a:lnTo>
                      <a:lnTo>
                        <a:pt x="256" y="855"/>
                      </a:lnTo>
                      <a:lnTo>
                        <a:pt x="254" y="852"/>
                      </a:lnTo>
                      <a:lnTo>
                        <a:pt x="253" y="849"/>
                      </a:lnTo>
                      <a:lnTo>
                        <a:pt x="252" y="846"/>
                      </a:lnTo>
                      <a:lnTo>
                        <a:pt x="251" y="845"/>
                      </a:lnTo>
                      <a:lnTo>
                        <a:pt x="250" y="844"/>
                      </a:lnTo>
                      <a:lnTo>
                        <a:pt x="249" y="844"/>
                      </a:lnTo>
                      <a:lnTo>
                        <a:pt x="248" y="843"/>
                      </a:lnTo>
                      <a:lnTo>
                        <a:pt x="247" y="843"/>
                      </a:lnTo>
                      <a:lnTo>
                        <a:pt x="242" y="835"/>
                      </a:lnTo>
                      <a:lnTo>
                        <a:pt x="238" y="824"/>
                      </a:lnTo>
                      <a:lnTo>
                        <a:pt x="235" y="813"/>
                      </a:lnTo>
                      <a:lnTo>
                        <a:pt x="232" y="803"/>
                      </a:lnTo>
                      <a:lnTo>
                        <a:pt x="231" y="793"/>
                      </a:lnTo>
                      <a:lnTo>
                        <a:pt x="232" y="789"/>
                      </a:lnTo>
                      <a:lnTo>
                        <a:pt x="233" y="786"/>
                      </a:lnTo>
                      <a:lnTo>
                        <a:pt x="233" y="783"/>
                      </a:lnTo>
                      <a:lnTo>
                        <a:pt x="232" y="782"/>
                      </a:lnTo>
                      <a:lnTo>
                        <a:pt x="231" y="781"/>
                      </a:lnTo>
                      <a:lnTo>
                        <a:pt x="230" y="781"/>
                      </a:lnTo>
                      <a:lnTo>
                        <a:pt x="227" y="780"/>
                      </a:lnTo>
                      <a:lnTo>
                        <a:pt x="225" y="779"/>
                      </a:lnTo>
                      <a:lnTo>
                        <a:pt x="224" y="778"/>
                      </a:lnTo>
                      <a:lnTo>
                        <a:pt x="223" y="776"/>
                      </a:lnTo>
                      <a:lnTo>
                        <a:pt x="222" y="775"/>
                      </a:lnTo>
                      <a:lnTo>
                        <a:pt x="221" y="772"/>
                      </a:lnTo>
                      <a:lnTo>
                        <a:pt x="220" y="771"/>
                      </a:lnTo>
                      <a:lnTo>
                        <a:pt x="220" y="771"/>
                      </a:lnTo>
                      <a:lnTo>
                        <a:pt x="220" y="772"/>
                      </a:lnTo>
                      <a:lnTo>
                        <a:pt x="219" y="773"/>
                      </a:lnTo>
                      <a:lnTo>
                        <a:pt x="219" y="774"/>
                      </a:lnTo>
                      <a:lnTo>
                        <a:pt x="219" y="774"/>
                      </a:lnTo>
                      <a:lnTo>
                        <a:pt x="215" y="771"/>
                      </a:lnTo>
                      <a:lnTo>
                        <a:pt x="208" y="764"/>
                      </a:lnTo>
                      <a:lnTo>
                        <a:pt x="205" y="761"/>
                      </a:lnTo>
                      <a:lnTo>
                        <a:pt x="204" y="761"/>
                      </a:lnTo>
                      <a:lnTo>
                        <a:pt x="204" y="762"/>
                      </a:lnTo>
                      <a:lnTo>
                        <a:pt x="205" y="763"/>
                      </a:lnTo>
                      <a:lnTo>
                        <a:pt x="205" y="764"/>
                      </a:lnTo>
                      <a:lnTo>
                        <a:pt x="206" y="764"/>
                      </a:lnTo>
                      <a:lnTo>
                        <a:pt x="207" y="767"/>
                      </a:lnTo>
                      <a:lnTo>
                        <a:pt x="207" y="768"/>
                      </a:lnTo>
                      <a:lnTo>
                        <a:pt x="204" y="778"/>
                      </a:lnTo>
                      <a:lnTo>
                        <a:pt x="204" y="779"/>
                      </a:lnTo>
                      <a:lnTo>
                        <a:pt x="205" y="780"/>
                      </a:lnTo>
                      <a:lnTo>
                        <a:pt x="205" y="781"/>
                      </a:lnTo>
                      <a:lnTo>
                        <a:pt x="206" y="783"/>
                      </a:lnTo>
                      <a:lnTo>
                        <a:pt x="207" y="791"/>
                      </a:lnTo>
                      <a:lnTo>
                        <a:pt x="207" y="799"/>
                      </a:lnTo>
                      <a:lnTo>
                        <a:pt x="208" y="807"/>
                      </a:lnTo>
                      <a:lnTo>
                        <a:pt x="210" y="811"/>
                      </a:lnTo>
                      <a:lnTo>
                        <a:pt x="217" y="818"/>
                      </a:lnTo>
                      <a:lnTo>
                        <a:pt x="218" y="823"/>
                      </a:lnTo>
                      <a:lnTo>
                        <a:pt x="219" y="828"/>
                      </a:lnTo>
                      <a:lnTo>
                        <a:pt x="222" y="833"/>
                      </a:lnTo>
                      <a:lnTo>
                        <a:pt x="225" y="838"/>
                      </a:lnTo>
                      <a:lnTo>
                        <a:pt x="227" y="842"/>
                      </a:lnTo>
                      <a:lnTo>
                        <a:pt x="228" y="847"/>
                      </a:lnTo>
                      <a:lnTo>
                        <a:pt x="228" y="850"/>
                      </a:lnTo>
                      <a:lnTo>
                        <a:pt x="230" y="854"/>
                      </a:lnTo>
                      <a:lnTo>
                        <a:pt x="230" y="855"/>
                      </a:lnTo>
                      <a:lnTo>
                        <a:pt x="231" y="856"/>
                      </a:lnTo>
                      <a:lnTo>
                        <a:pt x="232" y="857"/>
                      </a:lnTo>
                      <a:lnTo>
                        <a:pt x="234" y="859"/>
                      </a:lnTo>
                      <a:lnTo>
                        <a:pt x="235" y="861"/>
                      </a:lnTo>
                      <a:lnTo>
                        <a:pt x="235" y="863"/>
                      </a:lnTo>
                      <a:lnTo>
                        <a:pt x="235" y="864"/>
                      </a:lnTo>
                      <a:lnTo>
                        <a:pt x="236" y="866"/>
                      </a:lnTo>
                      <a:lnTo>
                        <a:pt x="238" y="870"/>
                      </a:lnTo>
                      <a:lnTo>
                        <a:pt x="245" y="878"/>
                      </a:lnTo>
                      <a:lnTo>
                        <a:pt x="247" y="882"/>
                      </a:lnTo>
                      <a:lnTo>
                        <a:pt x="248" y="889"/>
                      </a:lnTo>
                      <a:lnTo>
                        <a:pt x="249" y="895"/>
                      </a:lnTo>
                      <a:lnTo>
                        <a:pt x="250" y="902"/>
                      </a:lnTo>
                      <a:lnTo>
                        <a:pt x="251" y="907"/>
                      </a:lnTo>
                      <a:lnTo>
                        <a:pt x="254" y="911"/>
                      </a:lnTo>
                      <a:lnTo>
                        <a:pt x="256" y="917"/>
                      </a:lnTo>
                      <a:lnTo>
                        <a:pt x="257" y="921"/>
                      </a:lnTo>
                      <a:lnTo>
                        <a:pt x="257" y="925"/>
                      </a:lnTo>
                      <a:lnTo>
                        <a:pt x="259" y="930"/>
                      </a:lnTo>
                      <a:lnTo>
                        <a:pt x="261" y="933"/>
                      </a:lnTo>
                      <a:lnTo>
                        <a:pt x="262" y="934"/>
                      </a:lnTo>
                      <a:lnTo>
                        <a:pt x="267" y="935"/>
                      </a:lnTo>
                      <a:lnTo>
                        <a:pt x="270" y="936"/>
                      </a:lnTo>
                      <a:lnTo>
                        <a:pt x="272" y="939"/>
                      </a:lnTo>
                      <a:lnTo>
                        <a:pt x="274" y="943"/>
                      </a:lnTo>
                      <a:lnTo>
                        <a:pt x="275" y="947"/>
                      </a:lnTo>
                      <a:lnTo>
                        <a:pt x="275" y="951"/>
                      </a:lnTo>
                      <a:lnTo>
                        <a:pt x="275" y="954"/>
                      </a:lnTo>
                      <a:lnTo>
                        <a:pt x="273" y="957"/>
                      </a:lnTo>
                      <a:lnTo>
                        <a:pt x="269" y="959"/>
                      </a:lnTo>
                      <a:lnTo>
                        <a:pt x="265" y="959"/>
                      </a:lnTo>
                      <a:lnTo>
                        <a:pt x="264" y="958"/>
                      </a:lnTo>
                      <a:lnTo>
                        <a:pt x="264" y="957"/>
                      </a:lnTo>
                      <a:lnTo>
                        <a:pt x="264" y="954"/>
                      </a:lnTo>
                      <a:lnTo>
                        <a:pt x="263" y="953"/>
                      </a:lnTo>
                      <a:lnTo>
                        <a:pt x="259" y="945"/>
                      </a:lnTo>
                      <a:lnTo>
                        <a:pt x="253" y="937"/>
                      </a:lnTo>
                      <a:lnTo>
                        <a:pt x="252" y="935"/>
                      </a:lnTo>
                      <a:lnTo>
                        <a:pt x="249" y="933"/>
                      </a:lnTo>
                      <a:lnTo>
                        <a:pt x="246" y="930"/>
                      </a:lnTo>
                      <a:lnTo>
                        <a:pt x="242" y="926"/>
                      </a:lnTo>
                      <a:lnTo>
                        <a:pt x="233" y="917"/>
                      </a:lnTo>
                      <a:lnTo>
                        <a:pt x="232" y="915"/>
                      </a:lnTo>
                      <a:lnTo>
                        <a:pt x="231" y="910"/>
                      </a:lnTo>
                      <a:lnTo>
                        <a:pt x="233" y="906"/>
                      </a:lnTo>
                      <a:lnTo>
                        <a:pt x="234" y="901"/>
                      </a:lnTo>
                      <a:lnTo>
                        <a:pt x="235" y="896"/>
                      </a:lnTo>
                      <a:lnTo>
                        <a:pt x="234" y="890"/>
                      </a:lnTo>
                      <a:lnTo>
                        <a:pt x="232" y="886"/>
                      </a:lnTo>
                      <a:lnTo>
                        <a:pt x="230" y="883"/>
                      </a:lnTo>
                      <a:lnTo>
                        <a:pt x="227" y="882"/>
                      </a:lnTo>
                      <a:lnTo>
                        <a:pt x="224" y="880"/>
                      </a:lnTo>
                      <a:lnTo>
                        <a:pt x="221" y="877"/>
                      </a:lnTo>
                      <a:lnTo>
                        <a:pt x="217" y="872"/>
                      </a:lnTo>
                      <a:lnTo>
                        <a:pt x="217" y="871"/>
                      </a:lnTo>
                      <a:lnTo>
                        <a:pt x="218" y="870"/>
                      </a:lnTo>
                      <a:lnTo>
                        <a:pt x="220" y="868"/>
                      </a:lnTo>
                      <a:lnTo>
                        <a:pt x="220" y="867"/>
                      </a:lnTo>
                      <a:lnTo>
                        <a:pt x="214" y="863"/>
                      </a:lnTo>
                      <a:lnTo>
                        <a:pt x="203" y="857"/>
                      </a:lnTo>
                      <a:lnTo>
                        <a:pt x="198" y="853"/>
                      </a:lnTo>
                      <a:lnTo>
                        <a:pt x="193" y="849"/>
                      </a:lnTo>
                      <a:lnTo>
                        <a:pt x="191" y="847"/>
                      </a:lnTo>
                      <a:lnTo>
                        <a:pt x="191" y="845"/>
                      </a:lnTo>
                      <a:lnTo>
                        <a:pt x="193" y="843"/>
                      </a:lnTo>
                      <a:lnTo>
                        <a:pt x="196" y="843"/>
                      </a:lnTo>
                      <a:lnTo>
                        <a:pt x="199" y="843"/>
                      </a:lnTo>
                      <a:lnTo>
                        <a:pt x="202" y="844"/>
                      </a:lnTo>
                      <a:lnTo>
                        <a:pt x="203" y="845"/>
                      </a:lnTo>
                      <a:lnTo>
                        <a:pt x="204" y="846"/>
                      </a:lnTo>
                      <a:lnTo>
                        <a:pt x="205" y="847"/>
                      </a:lnTo>
                      <a:lnTo>
                        <a:pt x="206" y="848"/>
                      </a:lnTo>
                      <a:lnTo>
                        <a:pt x="206" y="849"/>
                      </a:lnTo>
                      <a:lnTo>
                        <a:pt x="207" y="850"/>
                      </a:lnTo>
                      <a:lnTo>
                        <a:pt x="207" y="850"/>
                      </a:lnTo>
                      <a:lnTo>
                        <a:pt x="208" y="849"/>
                      </a:lnTo>
                      <a:lnTo>
                        <a:pt x="209" y="844"/>
                      </a:lnTo>
                      <a:lnTo>
                        <a:pt x="209" y="839"/>
                      </a:lnTo>
                      <a:lnTo>
                        <a:pt x="208" y="833"/>
                      </a:lnTo>
                      <a:lnTo>
                        <a:pt x="206" y="827"/>
                      </a:lnTo>
                      <a:lnTo>
                        <a:pt x="203" y="822"/>
                      </a:lnTo>
                      <a:lnTo>
                        <a:pt x="199" y="817"/>
                      </a:lnTo>
                      <a:lnTo>
                        <a:pt x="197" y="813"/>
                      </a:lnTo>
                      <a:lnTo>
                        <a:pt x="192" y="808"/>
                      </a:lnTo>
                      <a:lnTo>
                        <a:pt x="189" y="805"/>
                      </a:lnTo>
                      <a:lnTo>
                        <a:pt x="186" y="802"/>
                      </a:lnTo>
                      <a:lnTo>
                        <a:pt x="186" y="798"/>
                      </a:lnTo>
                      <a:lnTo>
                        <a:pt x="186" y="794"/>
                      </a:lnTo>
                      <a:lnTo>
                        <a:pt x="186" y="791"/>
                      </a:lnTo>
                      <a:lnTo>
                        <a:pt x="185" y="785"/>
                      </a:lnTo>
                      <a:lnTo>
                        <a:pt x="182" y="781"/>
                      </a:lnTo>
                      <a:lnTo>
                        <a:pt x="181" y="776"/>
                      </a:lnTo>
                      <a:lnTo>
                        <a:pt x="181" y="774"/>
                      </a:lnTo>
                      <a:lnTo>
                        <a:pt x="181" y="773"/>
                      </a:lnTo>
                      <a:lnTo>
                        <a:pt x="182" y="772"/>
                      </a:lnTo>
                      <a:lnTo>
                        <a:pt x="182" y="771"/>
                      </a:lnTo>
                      <a:lnTo>
                        <a:pt x="177" y="746"/>
                      </a:lnTo>
                      <a:lnTo>
                        <a:pt x="171" y="721"/>
                      </a:lnTo>
                      <a:lnTo>
                        <a:pt x="168" y="716"/>
                      </a:lnTo>
                      <a:lnTo>
                        <a:pt x="166" y="715"/>
                      </a:lnTo>
                      <a:lnTo>
                        <a:pt x="165" y="713"/>
                      </a:lnTo>
                      <a:lnTo>
                        <a:pt x="163" y="709"/>
                      </a:lnTo>
                      <a:lnTo>
                        <a:pt x="162" y="708"/>
                      </a:lnTo>
                      <a:lnTo>
                        <a:pt x="161" y="706"/>
                      </a:lnTo>
                      <a:lnTo>
                        <a:pt x="158" y="704"/>
                      </a:lnTo>
                      <a:lnTo>
                        <a:pt x="155" y="703"/>
                      </a:lnTo>
                      <a:lnTo>
                        <a:pt x="152" y="702"/>
                      </a:lnTo>
                      <a:lnTo>
                        <a:pt x="151" y="701"/>
                      </a:lnTo>
                      <a:lnTo>
                        <a:pt x="151" y="700"/>
                      </a:lnTo>
                      <a:lnTo>
                        <a:pt x="150" y="697"/>
                      </a:lnTo>
                      <a:lnTo>
                        <a:pt x="148" y="695"/>
                      </a:lnTo>
                      <a:lnTo>
                        <a:pt x="144" y="692"/>
                      </a:lnTo>
                      <a:lnTo>
                        <a:pt x="140" y="691"/>
                      </a:lnTo>
                      <a:lnTo>
                        <a:pt x="136" y="689"/>
                      </a:lnTo>
                      <a:lnTo>
                        <a:pt x="133" y="687"/>
                      </a:lnTo>
                      <a:lnTo>
                        <a:pt x="133" y="684"/>
                      </a:lnTo>
                      <a:lnTo>
                        <a:pt x="134" y="682"/>
                      </a:lnTo>
                      <a:lnTo>
                        <a:pt x="135" y="678"/>
                      </a:lnTo>
                      <a:lnTo>
                        <a:pt x="136" y="676"/>
                      </a:lnTo>
                      <a:lnTo>
                        <a:pt x="135" y="672"/>
                      </a:lnTo>
                      <a:lnTo>
                        <a:pt x="131" y="663"/>
                      </a:lnTo>
                      <a:lnTo>
                        <a:pt x="131" y="663"/>
                      </a:lnTo>
                      <a:lnTo>
                        <a:pt x="130" y="663"/>
                      </a:lnTo>
                      <a:lnTo>
                        <a:pt x="129" y="662"/>
                      </a:lnTo>
                      <a:lnTo>
                        <a:pt x="126" y="646"/>
                      </a:lnTo>
                      <a:lnTo>
                        <a:pt x="124" y="630"/>
                      </a:lnTo>
                      <a:lnTo>
                        <a:pt x="123" y="626"/>
                      </a:lnTo>
                      <a:lnTo>
                        <a:pt x="123" y="622"/>
                      </a:lnTo>
                      <a:lnTo>
                        <a:pt x="124" y="618"/>
                      </a:lnTo>
                      <a:lnTo>
                        <a:pt x="126" y="616"/>
                      </a:lnTo>
                      <a:lnTo>
                        <a:pt x="128" y="615"/>
                      </a:lnTo>
                      <a:lnTo>
                        <a:pt x="131" y="615"/>
                      </a:lnTo>
                      <a:lnTo>
                        <a:pt x="134" y="616"/>
                      </a:lnTo>
                      <a:lnTo>
                        <a:pt x="137" y="617"/>
                      </a:lnTo>
                      <a:lnTo>
                        <a:pt x="139" y="618"/>
                      </a:lnTo>
                      <a:lnTo>
                        <a:pt x="140" y="617"/>
                      </a:lnTo>
                      <a:lnTo>
                        <a:pt x="140" y="616"/>
                      </a:lnTo>
                      <a:lnTo>
                        <a:pt x="138" y="614"/>
                      </a:lnTo>
                      <a:lnTo>
                        <a:pt x="135" y="613"/>
                      </a:lnTo>
                      <a:lnTo>
                        <a:pt x="131" y="612"/>
                      </a:lnTo>
                      <a:lnTo>
                        <a:pt x="127" y="612"/>
                      </a:lnTo>
                      <a:lnTo>
                        <a:pt x="124" y="611"/>
                      </a:lnTo>
                      <a:lnTo>
                        <a:pt x="122" y="608"/>
                      </a:lnTo>
                      <a:lnTo>
                        <a:pt x="121" y="597"/>
                      </a:lnTo>
                      <a:lnTo>
                        <a:pt x="121" y="586"/>
                      </a:lnTo>
                      <a:lnTo>
                        <a:pt x="122" y="574"/>
                      </a:lnTo>
                      <a:lnTo>
                        <a:pt x="124" y="562"/>
                      </a:lnTo>
                      <a:lnTo>
                        <a:pt x="124" y="551"/>
                      </a:lnTo>
                      <a:lnTo>
                        <a:pt x="124" y="550"/>
                      </a:lnTo>
                      <a:lnTo>
                        <a:pt x="124" y="551"/>
                      </a:lnTo>
                      <a:lnTo>
                        <a:pt x="123" y="551"/>
                      </a:lnTo>
                      <a:lnTo>
                        <a:pt x="123" y="551"/>
                      </a:lnTo>
                      <a:lnTo>
                        <a:pt x="122" y="551"/>
                      </a:lnTo>
                      <a:lnTo>
                        <a:pt x="128" y="540"/>
                      </a:lnTo>
                      <a:lnTo>
                        <a:pt x="131" y="529"/>
                      </a:lnTo>
                      <a:lnTo>
                        <a:pt x="135" y="511"/>
                      </a:lnTo>
                      <a:lnTo>
                        <a:pt x="138" y="502"/>
                      </a:lnTo>
                      <a:lnTo>
                        <a:pt x="138" y="501"/>
                      </a:lnTo>
                      <a:lnTo>
                        <a:pt x="139" y="500"/>
                      </a:lnTo>
                      <a:lnTo>
                        <a:pt x="141" y="499"/>
                      </a:lnTo>
                      <a:lnTo>
                        <a:pt x="142" y="498"/>
                      </a:lnTo>
                      <a:lnTo>
                        <a:pt x="144" y="496"/>
                      </a:lnTo>
                      <a:lnTo>
                        <a:pt x="145" y="495"/>
                      </a:lnTo>
                      <a:lnTo>
                        <a:pt x="145" y="494"/>
                      </a:lnTo>
                      <a:lnTo>
                        <a:pt x="145" y="492"/>
                      </a:lnTo>
                      <a:lnTo>
                        <a:pt x="146" y="491"/>
                      </a:lnTo>
                      <a:lnTo>
                        <a:pt x="152" y="476"/>
                      </a:lnTo>
                      <a:lnTo>
                        <a:pt x="156" y="469"/>
                      </a:lnTo>
                      <a:lnTo>
                        <a:pt x="160" y="464"/>
                      </a:lnTo>
                      <a:lnTo>
                        <a:pt x="161" y="459"/>
                      </a:lnTo>
                      <a:lnTo>
                        <a:pt x="163" y="450"/>
                      </a:lnTo>
                      <a:lnTo>
                        <a:pt x="164" y="449"/>
                      </a:lnTo>
                      <a:lnTo>
                        <a:pt x="165" y="447"/>
                      </a:lnTo>
                      <a:lnTo>
                        <a:pt x="166" y="446"/>
                      </a:lnTo>
                      <a:lnTo>
                        <a:pt x="168" y="445"/>
                      </a:lnTo>
                      <a:lnTo>
                        <a:pt x="169" y="443"/>
                      </a:lnTo>
                      <a:lnTo>
                        <a:pt x="169" y="442"/>
                      </a:lnTo>
                      <a:lnTo>
                        <a:pt x="169" y="441"/>
                      </a:lnTo>
                      <a:lnTo>
                        <a:pt x="167" y="439"/>
                      </a:lnTo>
                      <a:lnTo>
                        <a:pt x="167" y="438"/>
                      </a:lnTo>
                      <a:lnTo>
                        <a:pt x="167" y="437"/>
                      </a:lnTo>
                      <a:lnTo>
                        <a:pt x="169" y="430"/>
                      </a:lnTo>
                      <a:lnTo>
                        <a:pt x="171" y="425"/>
                      </a:lnTo>
                      <a:lnTo>
                        <a:pt x="175" y="419"/>
                      </a:lnTo>
                      <a:lnTo>
                        <a:pt x="179" y="414"/>
                      </a:lnTo>
                      <a:lnTo>
                        <a:pt x="180" y="414"/>
                      </a:lnTo>
                      <a:lnTo>
                        <a:pt x="183" y="415"/>
                      </a:lnTo>
                      <a:lnTo>
                        <a:pt x="186" y="415"/>
                      </a:lnTo>
                      <a:lnTo>
                        <a:pt x="189" y="416"/>
                      </a:lnTo>
                      <a:lnTo>
                        <a:pt x="192" y="419"/>
                      </a:lnTo>
                      <a:lnTo>
                        <a:pt x="193" y="421"/>
                      </a:lnTo>
                      <a:lnTo>
                        <a:pt x="191" y="424"/>
                      </a:lnTo>
                      <a:lnTo>
                        <a:pt x="188" y="427"/>
                      </a:lnTo>
                      <a:lnTo>
                        <a:pt x="184" y="429"/>
                      </a:lnTo>
                      <a:lnTo>
                        <a:pt x="181" y="433"/>
                      </a:lnTo>
                      <a:lnTo>
                        <a:pt x="180" y="434"/>
                      </a:lnTo>
                      <a:lnTo>
                        <a:pt x="180" y="434"/>
                      </a:lnTo>
                      <a:lnTo>
                        <a:pt x="180" y="435"/>
                      </a:lnTo>
                      <a:lnTo>
                        <a:pt x="180" y="437"/>
                      </a:lnTo>
                      <a:lnTo>
                        <a:pt x="180" y="437"/>
                      </a:lnTo>
                      <a:lnTo>
                        <a:pt x="186" y="433"/>
                      </a:lnTo>
                      <a:lnTo>
                        <a:pt x="192" y="428"/>
                      </a:lnTo>
                      <a:lnTo>
                        <a:pt x="197" y="423"/>
                      </a:lnTo>
                      <a:lnTo>
                        <a:pt x="198" y="420"/>
                      </a:lnTo>
                      <a:lnTo>
                        <a:pt x="198" y="415"/>
                      </a:lnTo>
                      <a:lnTo>
                        <a:pt x="198" y="412"/>
                      </a:lnTo>
                      <a:lnTo>
                        <a:pt x="199" y="406"/>
                      </a:lnTo>
                      <a:lnTo>
                        <a:pt x="200" y="401"/>
                      </a:lnTo>
                      <a:lnTo>
                        <a:pt x="200" y="395"/>
                      </a:lnTo>
                      <a:lnTo>
                        <a:pt x="200" y="395"/>
                      </a:lnTo>
                      <a:lnTo>
                        <a:pt x="197" y="395"/>
                      </a:lnTo>
                      <a:lnTo>
                        <a:pt x="195" y="393"/>
                      </a:lnTo>
                      <a:lnTo>
                        <a:pt x="194" y="392"/>
                      </a:lnTo>
                      <a:lnTo>
                        <a:pt x="194" y="391"/>
                      </a:lnTo>
                      <a:lnTo>
                        <a:pt x="195" y="390"/>
                      </a:lnTo>
                      <a:lnTo>
                        <a:pt x="195" y="389"/>
                      </a:lnTo>
                      <a:lnTo>
                        <a:pt x="195" y="388"/>
                      </a:lnTo>
                      <a:lnTo>
                        <a:pt x="194" y="387"/>
                      </a:lnTo>
                      <a:lnTo>
                        <a:pt x="192" y="386"/>
                      </a:lnTo>
                      <a:lnTo>
                        <a:pt x="189" y="385"/>
                      </a:lnTo>
                      <a:lnTo>
                        <a:pt x="186" y="384"/>
                      </a:lnTo>
                      <a:lnTo>
                        <a:pt x="184" y="382"/>
                      </a:lnTo>
                      <a:lnTo>
                        <a:pt x="184" y="379"/>
                      </a:lnTo>
                      <a:lnTo>
                        <a:pt x="186" y="377"/>
                      </a:lnTo>
                      <a:lnTo>
                        <a:pt x="189" y="375"/>
                      </a:lnTo>
                      <a:lnTo>
                        <a:pt x="191" y="373"/>
                      </a:lnTo>
                      <a:lnTo>
                        <a:pt x="193" y="371"/>
                      </a:lnTo>
                      <a:lnTo>
                        <a:pt x="194" y="369"/>
                      </a:lnTo>
                      <a:lnTo>
                        <a:pt x="194" y="366"/>
                      </a:lnTo>
                      <a:lnTo>
                        <a:pt x="193" y="364"/>
                      </a:lnTo>
                      <a:lnTo>
                        <a:pt x="192" y="363"/>
                      </a:lnTo>
                      <a:lnTo>
                        <a:pt x="191" y="363"/>
                      </a:lnTo>
                      <a:lnTo>
                        <a:pt x="190" y="363"/>
                      </a:lnTo>
                      <a:lnTo>
                        <a:pt x="189" y="365"/>
                      </a:lnTo>
                      <a:lnTo>
                        <a:pt x="188" y="366"/>
                      </a:lnTo>
                      <a:lnTo>
                        <a:pt x="187" y="367"/>
                      </a:lnTo>
                      <a:lnTo>
                        <a:pt x="184" y="370"/>
                      </a:lnTo>
                      <a:lnTo>
                        <a:pt x="182" y="370"/>
                      </a:lnTo>
                      <a:lnTo>
                        <a:pt x="178" y="365"/>
                      </a:lnTo>
                      <a:lnTo>
                        <a:pt x="176" y="363"/>
                      </a:lnTo>
                      <a:lnTo>
                        <a:pt x="171" y="358"/>
                      </a:lnTo>
                      <a:lnTo>
                        <a:pt x="168" y="354"/>
                      </a:lnTo>
                      <a:lnTo>
                        <a:pt x="165" y="349"/>
                      </a:lnTo>
                      <a:lnTo>
                        <a:pt x="165" y="344"/>
                      </a:lnTo>
                      <a:lnTo>
                        <a:pt x="167" y="341"/>
                      </a:lnTo>
                      <a:lnTo>
                        <a:pt x="171" y="337"/>
                      </a:lnTo>
                      <a:lnTo>
                        <a:pt x="175" y="334"/>
                      </a:lnTo>
                      <a:lnTo>
                        <a:pt x="179" y="332"/>
                      </a:lnTo>
                      <a:lnTo>
                        <a:pt x="181" y="331"/>
                      </a:lnTo>
                      <a:lnTo>
                        <a:pt x="184" y="331"/>
                      </a:lnTo>
                      <a:lnTo>
                        <a:pt x="185" y="331"/>
                      </a:lnTo>
                      <a:lnTo>
                        <a:pt x="185" y="331"/>
                      </a:lnTo>
                      <a:lnTo>
                        <a:pt x="182" y="330"/>
                      </a:lnTo>
                      <a:lnTo>
                        <a:pt x="179" y="330"/>
                      </a:lnTo>
                      <a:lnTo>
                        <a:pt x="176" y="329"/>
                      </a:lnTo>
                      <a:lnTo>
                        <a:pt x="173" y="328"/>
                      </a:lnTo>
                      <a:lnTo>
                        <a:pt x="170" y="326"/>
                      </a:lnTo>
                      <a:lnTo>
                        <a:pt x="170" y="325"/>
                      </a:lnTo>
                      <a:lnTo>
                        <a:pt x="173" y="323"/>
                      </a:lnTo>
                      <a:lnTo>
                        <a:pt x="175" y="322"/>
                      </a:lnTo>
                      <a:lnTo>
                        <a:pt x="177" y="320"/>
                      </a:lnTo>
                      <a:lnTo>
                        <a:pt x="179" y="318"/>
                      </a:lnTo>
                      <a:lnTo>
                        <a:pt x="180" y="313"/>
                      </a:lnTo>
                      <a:lnTo>
                        <a:pt x="179" y="309"/>
                      </a:lnTo>
                      <a:lnTo>
                        <a:pt x="178" y="307"/>
                      </a:lnTo>
                      <a:lnTo>
                        <a:pt x="177" y="305"/>
                      </a:lnTo>
                      <a:lnTo>
                        <a:pt x="175" y="304"/>
                      </a:lnTo>
                      <a:lnTo>
                        <a:pt x="173" y="302"/>
                      </a:lnTo>
                      <a:lnTo>
                        <a:pt x="171" y="299"/>
                      </a:lnTo>
                      <a:lnTo>
                        <a:pt x="170" y="296"/>
                      </a:lnTo>
                      <a:lnTo>
                        <a:pt x="170" y="295"/>
                      </a:lnTo>
                      <a:lnTo>
                        <a:pt x="171" y="293"/>
                      </a:lnTo>
                      <a:lnTo>
                        <a:pt x="173" y="291"/>
                      </a:lnTo>
                      <a:lnTo>
                        <a:pt x="172" y="290"/>
                      </a:lnTo>
                      <a:lnTo>
                        <a:pt x="171" y="288"/>
                      </a:lnTo>
                      <a:lnTo>
                        <a:pt x="171" y="287"/>
                      </a:lnTo>
                      <a:lnTo>
                        <a:pt x="171" y="286"/>
                      </a:lnTo>
                      <a:lnTo>
                        <a:pt x="171" y="285"/>
                      </a:lnTo>
                      <a:lnTo>
                        <a:pt x="171" y="284"/>
                      </a:lnTo>
                      <a:lnTo>
                        <a:pt x="172" y="283"/>
                      </a:lnTo>
                      <a:lnTo>
                        <a:pt x="173" y="283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75" y="283"/>
                      </a:lnTo>
                      <a:lnTo>
                        <a:pt x="175" y="288"/>
                      </a:lnTo>
                      <a:lnTo>
                        <a:pt x="175" y="288"/>
                      </a:lnTo>
                      <a:lnTo>
                        <a:pt x="179" y="286"/>
                      </a:lnTo>
                      <a:lnTo>
                        <a:pt x="182" y="282"/>
                      </a:lnTo>
                      <a:lnTo>
                        <a:pt x="185" y="277"/>
                      </a:lnTo>
                      <a:lnTo>
                        <a:pt x="188" y="271"/>
                      </a:lnTo>
                      <a:lnTo>
                        <a:pt x="190" y="267"/>
                      </a:lnTo>
                      <a:lnTo>
                        <a:pt x="191" y="262"/>
                      </a:lnTo>
                      <a:lnTo>
                        <a:pt x="190" y="262"/>
                      </a:lnTo>
                      <a:lnTo>
                        <a:pt x="190" y="263"/>
                      </a:lnTo>
                      <a:lnTo>
                        <a:pt x="188" y="265"/>
                      </a:lnTo>
                      <a:lnTo>
                        <a:pt x="187" y="268"/>
                      </a:lnTo>
                      <a:lnTo>
                        <a:pt x="186" y="271"/>
                      </a:lnTo>
                      <a:lnTo>
                        <a:pt x="184" y="273"/>
                      </a:lnTo>
                      <a:lnTo>
                        <a:pt x="182" y="275"/>
                      </a:lnTo>
                      <a:lnTo>
                        <a:pt x="179" y="278"/>
                      </a:lnTo>
                      <a:lnTo>
                        <a:pt x="176" y="280"/>
                      </a:lnTo>
                      <a:lnTo>
                        <a:pt x="173" y="279"/>
                      </a:lnTo>
                      <a:lnTo>
                        <a:pt x="173" y="277"/>
                      </a:lnTo>
                      <a:lnTo>
                        <a:pt x="174" y="276"/>
                      </a:lnTo>
                      <a:lnTo>
                        <a:pt x="179" y="273"/>
                      </a:lnTo>
                      <a:lnTo>
                        <a:pt x="181" y="271"/>
                      </a:lnTo>
                      <a:lnTo>
                        <a:pt x="182" y="267"/>
                      </a:lnTo>
                      <a:lnTo>
                        <a:pt x="184" y="263"/>
                      </a:lnTo>
                      <a:lnTo>
                        <a:pt x="185" y="260"/>
                      </a:lnTo>
                      <a:lnTo>
                        <a:pt x="184" y="257"/>
                      </a:lnTo>
                      <a:lnTo>
                        <a:pt x="182" y="256"/>
                      </a:lnTo>
                      <a:lnTo>
                        <a:pt x="179" y="257"/>
                      </a:lnTo>
                      <a:lnTo>
                        <a:pt x="176" y="258"/>
                      </a:lnTo>
                      <a:lnTo>
                        <a:pt x="173" y="259"/>
                      </a:lnTo>
                      <a:lnTo>
                        <a:pt x="170" y="258"/>
                      </a:lnTo>
                      <a:lnTo>
                        <a:pt x="170" y="257"/>
                      </a:lnTo>
                      <a:lnTo>
                        <a:pt x="172" y="257"/>
                      </a:lnTo>
                      <a:lnTo>
                        <a:pt x="177" y="256"/>
                      </a:lnTo>
                      <a:lnTo>
                        <a:pt x="180" y="255"/>
                      </a:lnTo>
                      <a:lnTo>
                        <a:pt x="182" y="254"/>
                      </a:lnTo>
                      <a:lnTo>
                        <a:pt x="182" y="251"/>
                      </a:lnTo>
                      <a:lnTo>
                        <a:pt x="180" y="249"/>
                      </a:lnTo>
                      <a:lnTo>
                        <a:pt x="179" y="246"/>
                      </a:lnTo>
                      <a:lnTo>
                        <a:pt x="178" y="244"/>
                      </a:lnTo>
                      <a:lnTo>
                        <a:pt x="179" y="239"/>
                      </a:lnTo>
                      <a:lnTo>
                        <a:pt x="182" y="234"/>
                      </a:lnTo>
                      <a:lnTo>
                        <a:pt x="184" y="229"/>
                      </a:lnTo>
                      <a:lnTo>
                        <a:pt x="183" y="225"/>
                      </a:lnTo>
                      <a:lnTo>
                        <a:pt x="182" y="221"/>
                      </a:lnTo>
                      <a:lnTo>
                        <a:pt x="182" y="217"/>
                      </a:lnTo>
                      <a:lnTo>
                        <a:pt x="183" y="216"/>
                      </a:lnTo>
                      <a:lnTo>
                        <a:pt x="184" y="216"/>
                      </a:lnTo>
                      <a:lnTo>
                        <a:pt x="185" y="215"/>
                      </a:lnTo>
                      <a:lnTo>
                        <a:pt x="186" y="214"/>
                      </a:lnTo>
                      <a:lnTo>
                        <a:pt x="188" y="214"/>
                      </a:lnTo>
                      <a:lnTo>
                        <a:pt x="190" y="213"/>
                      </a:lnTo>
                      <a:lnTo>
                        <a:pt x="190" y="212"/>
                      </a:lnTo>
                      <a:lnTo>
                        <a:pt x="189" y="211"/>
                      </a:lnTo>
                      <a:lnTo>
                        <a:pt x="186" y="211"/>
                      </a:lnTo>
                      <a:lnTo>
                        <a:pt x="182" y="212"/>
                      </a:lnTo>
                      <a:lnTo>
                        <a:pt x="181" y="211"/>
                      </a:lnTo>
                      <a:lnTo>
                        <a:pt x="184" y="204"/>
                      </a:lnTo>
                      <a:lnTo>
                        <a:pt x="186" y="201"/>
                      </a:lnTo>
                      <a:lnTo>
                        <a:pt x="188" y="198"/>
                      </a:lnTo>
                      <a:lnTo>
                        <a:pt x="189" y="195"/>
                      </a:lnTo>
                      <a:lnTo>
                        <a:pt x="190" y="193"/>
                      </a:lnTo>
                      <a:lnTo>
                        <a:pt x="185" y="199"/>
                      </a:lnTo>
                      <a:lnTo>
                        <a:pt x="181" y="206"/>
                      </a:lnTo>
                      <a:lnTo>
                        <a:pt x="176" y="212"/>
                      </a:lnTo>
                      <a:lnTo>
                        <a:pt x="176" y="212"/>
                      </a:lnTo>
                      <a:lnTo>
                        <a:pt x="176" y="212"/>
                      </a:lnTo>
                      <a:lnTo>
                        <a:pt x="176" y="211"/>
                      </a:lnTo>
                      <a:lnTo>
                        <a:pt x="176" y="210"/>
                      </a:lnTo>
                      <a:lnTo>
                        <a:pt x="177" y="209"/>
                      </a:lnTo>
                      <a:lnTo>
                        <a:pt x="177" y="208"/>
                      </a:lnTo>
                      <a:lnTo>
                        <a:pt x="177" y="207"/>
                      </a:lnTo>
                      <a:lnTo>
                        <a:pt x="178" y="205"/>
                      </a:lnTo>
                      <a:lnTo>
                        <a:pt x="179" y="203"/>
                      </a:lnTo>
                      <a:lnTo>
                        <a:pt x="179" y="200"/>
                      </a:lnTo>
                      <a:lnTo>
                        <a:pt x="179" y="198"/>
                      </a:lnTo>
                      <a:lnTo>
                        <a:pt x="179" y="195"/>
                      </a:lnTo>
                      <a:lnTo>
                        <a:pt x="177" y="194"/>
                      </a:lnTo>
                      <a:lnTo>
                        <a:pt x="174" y="194"/>
                      </a:lnTo>
                      <a:lnTo>
                        <a:pt x="173" y="194"/>
                      </a:lnTo>
                      <a:lnTo>
                        <a:pt x="171" y="195"/>
                      </a:lnTo>
                      <a:lnTo>
                        <a:pt x="170" y="197"/>
                      </a:lnTo>
                      <a:lnTo>
                        <a:pt x="170" y="198"/>
                      </a:lnTo>
                      <a:lnTo>
                        <a:pt x="170" y="198"/>
                      </a:lnTo>
                      <a:lnTo>
                        <a:pt x="173" y="198"/>
                      </a:lnTo>
                      <a:lnTo>
                        <a:pt x="174" y="199"/>
                      </a:lnTo>
                      <a:lnTo>
                        <a:pt x="174" y="202"/>
                      </a:lnTo>
                      <a:lnTo>
                        <a:pt x="174" y="204"/>
                      </a:lnTo>
                      <a:lnTo>
                        <a:pt x="173" y="206"/>
                      </a:lnTo>
                      <a:lnTo>
                        <a:pt x="171" y="207"/>
                      </a:lnTo>
                      <a:lnTo>
                        <a:pt x="167" y="206"/>
                      </a:lnTo>
                      <a:lnTo>
                        <a:pt x="165" y="204"/>
                      </a:lnTo>
                      <a:lnTo>
                        <a:pt x="164" y="200"/>
                      </a:lnTo>
                      <a:lnTo>
                        <a:pt x="164" y="196"/>
                      </a:lnTo>
                      <a:lnTo>
                        <a:pt x="165" y="191"/>
                      </a:lnTo>
                      <a:lnTo>
                        <a:pt x="166" y="186"/>
                      </a:lnTo>
                      <a:lnTo>
                        <a:pt x="168" y="181"/>
                      </a:lnTo>
                      <a:lnTo>
                        <a:pt x="169" y="178"/>
                      </a:lnTo>
                      <a:lnTo>
                        <a:pt x="170" y="175"/>
                      </a:lnTo>
                      <a:lnTo>
                        <a:pt x="170" y="173"/>
                      </a:lnTo>
                      <a:lnTo>
                        <a:pt x="169" y="172"/>
                      </a:lnTo>
                      <a:lnTo>
                        <a:pt x="167" y="172"/>
                      </a:lnTo>
                      <a:lnTo>
                        <a:pt x="165" y="174"/>
                      </a:lnTo>
                      <a:lnTo>
                        <a:pt x="163" y="175"/>
                      </a:lnTo>
                      <a:lnTo>
                        <a:pt x="161" y="175"/>
                      </a:lnTo>
                      <a:lnTo>
                        <a:pt x="160" y="174"/>
                      </a:lnTo>
                      <a:lnTo>
                        <a:pt x="159" y="173"/>
                      </a:lnTo>
                      <a:lnTo>
                        <a:pt x="157" y="172"/>
                      </a:lnTo>
                      <a:lnTo>
                        <a:pt x="157" y="171"/>
                      </a:lnTo>
                      <a:lnTo>
                        <a:pt x="156" y="169"/>
                      </a:lnTo>
                      <a:lnTo>
                        <a:pt x="157" y="168"/>
                      </a:lnTo>
                      <a:lnTo>
                        <a:pt x="160" y="167"/>
                      </a:lnTo>
                      <a:lnTo>
                        <a:pt x="160" y="167"/>
                      </a:lnTo>
                      <a:lnTo>
                        <a:pt x="161" y="166"/>
                      </a:lnTo>
                      <a:lnTo>
                        <a:pt x="160" y="166"/>
                      </a:lnTo>
                      <a:lnTo>
                        <a:pt x="156" y="163"/>
                      </a:lnTo>
                      <a:lnTo>
                        <a:pt x="152" y="162"/>
                      </a:lnTo>
                      <a:lnTo>
                        <a:pt x="148" y="161"/>
                      </a:lnTo>
                      <a:lnTo>
                        <a:pt x="143" y="159"/>
                      </a:lnTo>
                      <a:lnTo>
                        <a:pt x="142" y="157"/>
                      </a:lnTo>
                      <a:lnTo>
                        <a:pt x="142" y="155"/>
                      </a:lnTo>
                      <a:lnTo>
                        <a:pt x="143" y="153"/>
                      </a:lnTo>
                      <a:lnTo>
                        <a:pt x="145" y="152"/>
                      </a:lnTo>
                      <a:lnTo>
                        <a:pt x="147" y="151"/>
                      </a:lnTo>
                      <a:lnTo>
                        <a:pt x="148" y="150"/>
                      </a:lnTo>
                      <a:lnTo>
                        <a:pt x="149" y="150"/>
                      </a:lnTo>
                      <a:lnTo>
                        <a:pt x="150" y="150"/>
                      </a:lnTo>
                      <a:lnTo>
                        <a:pt x="151" y="149"/>
                      </a:lnTo>
                      <a:lnTo>
                        <a:pt x="151" y="148"/>
                      </a:lnTo>
                      <a:lnTo>
                        <a:pt x="147" y="144"/>
                      </a:lnTo>
                      <a:lnTo>
                        <a:pt x="142" y="140"/>
                      </a:lnTo>
                      <a:lnTo>
                        <a:pt x="137" y="137"/>
                      </a:lnTo>
                      <a:lnTo>
                        <a:pt x="132" y="135"/>
                      </a:lnTo>
                      <a:lnTo>
                        <a:pt x="132" y="135"/>
                      </a:lnTo>
                      <a:lnTo>
                        <a:pt x="132" y="135"/>
                      </a:lnTo>
                      <a:lnTo>
                        <a:pt x="132" y="136"/>
                      </a:lnTo>
                      <a:lnTo>
                        <a:pt x="132" y="136"/>
                      </a:lnTo>
                      <a:lnTo>
                        <a:pt x="133" y="137"/>
                      </a:lnTo>
                      <a:lnTo>
                        <a:pt x="133" y="138"/>
                      </a:lnTo>
                      <a:lnTo>
                        <a:pt x="132" y="138"/>
                      </a:lnTo>
                      <a:lnTo>
                        <a:pt x="131" y="139"/>
                      </a:lnTo>
                      <a:lnTo>
                        <a:pt x="122" y="139"/>
                      </a:lnTo>
                      <a:lnTo>
                        <a:pt x="116" y="139"/>
                      </a:lnTo>
                      <a:lnTo>
                        <a:pt x="110" y="139"/>
                      </a:lnTo>
                      <a:lnTo>
                        <a:pt x="105" y="137"/>
                      </a:lnTo>
                      <a:lnTo>
                        <a:pt x="104" y="136"/>
                      </a:lnTo>
                      <a:lnTo>
                        <a:pt x="106" y="135"/>
                      </a:lnTo>
                      <a:lnTo>
                        <a:pt x="110" y="134"/>
                      </a:lnTo>
                      <a:lnTo>
                        <a:pt x="113" y="133"/>
                      </a:lnTo>
                      <a:lnTo>
                        <a:pt x="116" y="131"/>
                      </a:lnTo>
                      <a:lnTo>
                        <a:pt x="118" y="130"/>
                      </a:lnTo>
                      <a:lnTo>
                        <a:pt x="118" y="129"/>
                      </a:lnTo>
                      <a:lnTo>
                        <a:pt x="111" y="130"/>
                      </a:lnTo>
                      <a:lnTo>
                        <a:pt x="105" y="131"/>
                      </a:lnTo>
                      <a:lnTo>
                        <a:pt x="98" y="134"/>
                      </a:lnTo>
                      <a:lnTo>
                        <a:pt x="93" y="138"/>
                      </a:lnTo>
                      <a:lnTo>
                        <a:pt x="89" y="140"/>
                      </a:lnTo>
                      <a:lnTo>
                        <a:pt x="86" y="143"/>
                      </a:lnTo>
                      <a:lnTo>
                        <a:pt x="84" y="145"/>
                      </a:lnTo>
                      <a:lnTo>
                        <a:pt x="81" y="146"/>
                      </a:lnTo>
                      <a:lnTo>
                        <a:pt x="78" y="148"/>
                      </a:lnTo>
                      <a:lnTo>
                        <a:pt x="72" y="149"/>
                      </a:lnTo>
                      <a:lnTo>
                        <a:pt x="72" y="149"/>
                      </a:lnTo>
                      <a:lnTo>
                        <a:pt x="72" y="148"/>
                      </a:lnTo>
                      <a:lnTo>
                        <a:pt x="73" y="148"/>
                      </a:lnTo>
                      <a:lnTo>
                        <a:pt x="73" y="147"/>
                      </a:lnTo>
                      <a:lnTo>
                        <a:pt x="61" y="151"/>
                      </a:lnTo>
                      <a:lnTo>
                        <a:pt x="49" y="155"/>
                      </a:lnTo>
                      <a:lnTo>
                        <a:pt x="47" y="154"/>
                      </a:lnTo>
                      <a:lnTo>
                        <a:pt x="47" y="153"/>
                      </a:lnTo>
                      <a:lnTo>
                        <a:pt x="46" y="153"/>
                      </a:lnTo>
                      <a:lnTo>
                        <a:pt x="45" y="153"/>
                      </a:lnTo>
                      <a:lnTo>
                        <a:pt x="40" y="155"/>
                      </a:lnTo>
                      <a:lnTo>
                        <a:pt x="35" y="158"/>
                      </a:lnTo>
                      <a:lnTo>
                        <a:pt x="30" y="160"/>
                      </a:lnTo>
                      <a:lnTo>
                        <a:pt x="31" y="159"/>
                      </a:lnTo>
                      <a:lnTo>
                        <a:pt x="32" y="158"/>
                      </a:lnTo>
                      <a:lnTo>
                        <a:pt x="33" y="158"/>
                      </a:lnTo>
                      <a:lnTo>
                        <a:pt x="33" y="157"/>
                      </a:lnTo>
                      <a:lnTo>
                        <a:pt x="22" y="156"/>
                      </a:lnTo>
                      <a:lnTo>
                        <a:pt x="11" y="156"/>
                      </a:lnTo>
                      <a:lnTo>
                        <a:pt x="1" y="154"/>
                      </a:lnTo>
                      <a:lnTo>
                        <a:pt x="0" y="154"/>
                      </a:lnTo>
                      <a:lnTo>
                        <a:pt x="0" y="153"/>
                      </a:lnTo>
                      <a:lnTo>
                        <a:pt x="1" y="153"/>
                      </a:lnTo>
                      <a:lnTo>
                        <a:pt x="2" y="152"/>
                      </a:lnTo>
                      <a:lnTo>
                        <a:pt x="5" y="150"/>
                      </a:lnTo>
                      <a:lnTo>
                        <a:pt x="5" y="150"/>
                      </a:lnTo>
                      <a:lnTo>
                        <a:pt x="11" y="152"/>
                      </a:lnTo>
                      <a:lnTo>
                        <a:pt x="16" y="154"/>
                      </a:lnTo>
                      <a:lnTo>
                        <a:pt x="22" y="155"/>
                      </a:lnTo>
                      <a:lnTo>
                        <a:pt x="24" y="154"/>
                      </a:lnTo>
                      <a:lnTo>
                        <a:pt x="25" y="153"/>
                      </a:lnTo>
                      <a:lnTo>
                        <a:pt x="25" y="152"/>
                      </a:lnTo>
                      <a:lnTo>
                        <a:pt x="26" y="150"/>
                      </a:lnTo>
                      <a:lnTo>
                        <a:pt x="27" y="149"/>
                      </a:lnTo>
                      <a:lnTo>
                        <a:pt x="28" y="149"/>
                      </a:lnTo>
                      <a:lnTo>
                        <a:pt x="31" y="148"/>
                      </a:lnTo>
                      <a:lnTo>
                        <a:pt x="35" y="148"/>
                      </a:lnTo>
                      <a:lnTo>
                        <a:pt x="41" y="147"/>
                      </a:lnTo>
                      <a:lnTo>
                        <a:pt x="47" y="146"/>
                      </a:lnTo>
                      <a:lnTo>
                        <a:pt x="52" y="146"/>
                      </a:lnTo>
                      <a:lnTo>
                        <a:pt x="54" y="145"/>
                      </a:lnTo>
                      <a:lnTo>
                        <a:pt x="55" y="144"/>
                      </a:lnTo>
                      <a:lnTo>
                        <a:pt x="56" y="143"/>
                      </a:lnTo>
                      <a:lnTo>
                        <a:pt x="60" y="138"/>
                      </a:lnTo>
                      <a:lnTo>
                        <a:pt x="61" y="137"/>
                      </a:lnTo>
                      <a:lnTo>
                        <a:pt x="62" y="137"/>
                      </a:lnTo>
                      <a:lnTo>
                        <a:pt x="63" y="138"/>
                      </a:lnTo>
                      <a:lnTo>
                        <a:pt x="65" y="137"/>
                      </a:lnTo>
                      <a:lnTo>
                        <a:pt x="65" y="135"/>
                      </a:lnTo>
                      <a:lnTo>
                        <a:pt x="65" y="134"/>
                      </a:lnTo>
                      <a:lnTo>
                        <a:pt x="66" y="134"/>
                      </a:lnTo>
                      <a:lnTo>
                        <a:pt x="68" y="133"/>
                      </a:lnTo>
                      <a:lnTo>
                        <a:pt x="72" y="132"/>
                      </a:lnTo>
                      <a:lnTo>
                        <a:pt x="75" y="131"/>
                      </a:lnTo>
                      <a:lnTo>
                        <a:pt x="78" y="130"/>
                      </a:lnTo>
                      <a:lnTo>
                        <a:pt x="79" y="128"/>
                      </a:lnTo>
                      <a:lnTo>
                        <a:pt x="78" y="125"/>
                      </a:lnTo>
                      <a:lnTo>
                        <a:pt x="75" y="123"/>
                      </a:lnTo>
                      <a:lnTo>
                        <a:pt x="72" y="122"/>
                      </a:lnTo>
                      <a:lnTo>
                        <a:pt x="68" y="120"/>
                      </a:lnTo>
                      <a:lnTo>
                        <a:pt x="65" y="119"/>
                      </a:lnTo>
                      <a:lnTo>
                        <a:pt x="63" y="118"/>
                      </a:lnTo>
                      <a:lnTo>
                        <a:pt x="60" y="117"/>
                      </a:lnTo>
                      <a:lnTo>
                        <a:pt x="58" y="116"/>
                      </a:lnTo>
                      <a:lnTo>
                        <a:pt x="57" y="114"/>
                      </a:lnTo>
                      <a:lnTo>
                        <a:pt x="57" y="113"/>
                      </a:lnTo>
                      <a:lnTo>
                        <a:pt x="58" y="112"/>
                      </a:lnTo>
                      <a:lnTo>
                        <a:pt x="59" y="112"/>
                      </a:lnTo>
                      <a:lnTo>
                        <a:pt x="60" y="112"/>
                      </a:lnTo>
                      <a:lnTo>
                        <a:pt x="61" y="112"/>
                      </a:lnTo>
                      <a:lnTo>
                        <a:pt x="63" y="111"/>
                      </a:lnTo>
                      <a:lnTo>
                        <a:pt x="64" y="111"/>
                      </a:lnTo>
                      <a:lnTo>
                        <a:pt x="65" y="111"/>
                      </a:lnTo>
                      <a:lnTo>
                        <a:pt x="65" y="109"/>
                      </a:lnTo>
                      <a:lnTo>
                        <a:pt x="71" y="102"/>
                      </a:lnTo>
                      <a:lnTo>
                        <a:pt x="79" y="96"/>
                      </a:lnTo>
                      <a:lnTo>
                        <a:pt x="76" y="97"/>
                      </a:lnTo>
                      <a:lnTo>
                        <a:pt x="73" y="97"/>
                      </a:lnTo>
                      <a:lnTo>
                        <a:pt x="70" y="96"/>
                      </a:lnTo>
                      <a:lnTo>
                        <a:pt x="69" y="93"/>
                      </a:lnTo>
                      <a:lnTo>
                        <a:pt x="70" y="91"/>
                      </a:lnTo>
                      <a:lnTo>
                        <a:pt x="72" y="88"/>
                      </a:lnTo>
                      <a:lnTo>
                        <a:pt x="75" y="84"/>
                      </a:lnTo>
                      <a:lnTo>
                        <a:pt x="78" y="82"/>
                      </a:lnTo>
                      <a:lnTo>
                        <a:pt x="80" y="82"/>
                      </a:lnTo>
                      <a:lnTo>
                        <a:pt x="82" y="83"/>
                      </a:lnTo>
                      <a:lnTo>
                        <a:pt x="84" y="84"/>
                      </a:lnTo>
                      <a:lnTo>
                        <a:pt x="87" y="84"/>
                      </a:lnTo>
                      <a:lnTo>
                        <a:pt x="90" y="82"/>
                      </a:lnTo>
                      <a:lnTo>
                        <a:pt x="91" y="78"/>
                      </a:lnTo>
                      <a:lnTo>
                        <a:pt x="92" y="74"/>
                      </a:lnTo>
                      <a:lnTo>
                        <a:pt x="92" y="73"/>
                      </a:lnTo>
                      <a:lnTo>
                        <a:pt x="92" y="71"/>
                      </a:lnTo>
                      <a:lnTo>
                        <a:pt x="92" y="69"/>
                      </a:lnTo>
                      <a:lnTo>
                        <a:pt x="92" y="69"/>
                      </a:lnTo>
                      <a:lnTo>
                        <a:pt x="97" y="66"/>
                      </a:lnTo>
                      <a:lnTo>
                        <a:pt x="103" y="64"/>
                      </a:lnTo>
                      <a:lnTo>
                        <a:pt x="108" y="63"/>
                      </a:lnTo>
                      <a:lnTo>
                        <a:pt x="112" y="61"/>
                      </a:lnTo>
                      <a:lnTo>
                        <a:pt x="116" y="59"/>
                      </a:lnTo>
                      <a:lnTo>
                        <a:pt x="120" y="58"/>
                      </a:lnTo>
                      <a:lnTo>
                        <a:pt x="124" y="59"/>
                      </a:lnTo>
                      <a:lnTo>
                        <a:pt x="127" y="61"/>
                      </a:lnTo>
                      <a:lnTo>
                        <a:pt x="128" y="63"/>
                      </a:lnTo>
                      <a:lnTo>
                        <a:pt x="130" y="64"/>
                      </a:lnTo>
                      <a:lnTo>
                        <a:pt x="132" y="65"/>
                      </a:lnTo>
                      <a:lnTo>
                        <a:pt x="134" y="65"/>
                      </a:lnTo>
                      <a:lnTo>
                        <a:pt x="137" y="63"/>
                      </a:lnTo>
                      <a:lnTo>
                        <a:pt x="139" y="61"/>
                      </a:lnTo>
                      <a:lnTo>
                        <a:pt x="142" y="56"/>
                      </a:lnTo>
                      <a:lnTo>
                        <a:pt x="143" y="55"/>
                      </a:lnTo>
                      <a:lnTo>
                        <a:pt x="146" y="54"/>
                      </a:lnTo>
                      <a:lnTo>
                        <a:pt x="149" y="53"/>
                      </a:lnTo>
                      <a:lnTo>
                        <a:pt x="151" y="53"/>
                      </a:lnTo>
                      <a:lnTo>
                        <a:pt x="153" y="52"/>
                      </a:lnTo>
                      <a:lnTo>
                        <a:pt x="153" y="51"/>
                      </a:lnTo>
                      <a:lnTo>
                        <a:pt x="151" y="50"/>
                      </a:lnTo>
                      <a:lnTo>
                        <a:pt x="148" y="51"/>
                      </a:lnTo>
                      <a:lnTo>
                        <a:pt x="145" y="52"/>
                      </a:lnTo>
                      <a:lnTo>
                        <a:pt x="142" y="52"/>
                      </a:lnTo>
                      <a:lnTo>
                        <a:pt x="140" y="52"/>
                      </a:lnTo>
                      <a:lnTo>
                        <a:pt x="137" y="49"/>
                      </a:lnTo>
                      <a:lnTo>
                        <a:pt x="137" y="44"/>
                      </a:lnTo>
                      <a:lnTo>
                        <a:pt x="138" y="40"/>
                      </a:lnTo>
                      <a:lnTo>
                        <a:pt x="141" y="36"/>
                      </a:lnTo>
                      <a:lnTo>
                        <a:pt x="144" y="32"/>
                      </a:lnTo>
                      <a:lnTo>
                        <a:pt x="147" y="28"/>
                      </a:lnTo>
                      <a:lnTo>
                        <a:pt x="150" y="26"/>
                      </a:lnTo>
                      <a:lnTo>
                        <a:pt x="152" y="24"/>
                      </a:lnTo>
                      <a:lnTo>
                        <a:pt x="158" y="22"/>
                      </a:lnTo>
                      <a:lnTo>
                        <a:pt x="162" y="20"/>
                      </a:lnTo>
                      <a:lnTo>
                        <a:pt x="165" y="20"/>
                      </a:lnTo>
                      <a:lnTo>
                        <a:pt x="166" y="21"/>
                      </a:lnTo>
                      <a:lnTo>
                        <a:pt x="166" y="22"/>
                      </a:lnTo>
                      <a:lnTo>
                        <a:pt x="166" y="24"/>
                      </a:lnTo>
                      <a:lnTo>
                        <a:pt x="165" y="26"/>
                      </a:lnTo>
                      <a:lnTo>
                        <a:pt x="163" y="32"/>
                      </a:lnTo>
                      <a:lnTo>
                        <a:pt x="163" y="36"/>
                      </a:lnTo>
                      <a:lnTo>
                        <a:pt x="165" y="38"/>
                      </a:lnTo>
                      <a:lnTo>
                        <a:pt x="167" y="39"/>
                      </a:lnTo>
                      <a:lnTo>
                        <a:pt x="170" y="38"/>
                      </a:lnTo>
                      <a:lnTo>
                        <a:pt x="173" y="35"/>
                      </a:lnTo>
                      <a:lnTo>
                        <a:pt x="175" y="32"/>
                      </a:lnTo>
                      <a:lnTo>
                        <a:pt x="178" y="29"/>
                      </a:lnTo>
                      <a:lnTo>
                        <a:pt x="181" y="28"/>
                      </a:lnTo>
                      <a:lnTo>
                        <a:pt x="182" y="28"/>
                      </a:lnTo>
                      <a:lnTo>
                        <a:pt x="182" y="27"/>
                      </a:lnTo>
                      <a:lnTo>
                        <a:pt x="182" y="27"/>
                      </a:lnTo>
                      <a:lnTo>
                        <a:pt x="184" y="27"/>
                      </a:lnTo>
                      <a:lnTo>
                        <a:pt x="184" y="26"/>
                      </a:lnTo>
                      <a:lnTo>
                        <a:pt x="185" y="26"/>
                      </a:lnTo>
                      <a:lnTo>
                        <a:pt x="188" y="22"/>
                      </a:lnTo>
                      <a:lnTo>
                        <a:pt x="189" y="19"/>
                      </a:lnTo>
                      <a:lnTo>
                        <a:pt x="191" y="12"/>
                      </a:lnTo>
                      <a:lnTo>
                        <a:pt x="193" y="9"/>
                      </a:lnTo>
                      <a:lnTo>
                        <a:pt x="196" y="5"/>
                      </a:lnTo>
                      <a:lnTo>
                        <a:pt x="200" y="2"/>
                      </a:lnTo>
                      <a:lnTo>
                        <a:pt x="203" y="1"/>
                      </a:lnTo>
                      <a:lnTo>
                        <a:pt x="205" y="1"/>
                      </a:lnTo>
                      <a:lnTo>
                        <a:pt x="206" y="2"/>
                      </a:lnTo>
                      <a:lnTo>
                        <a:pt x="210" y="5"/>
                      </a:lnTo>
                      <a:lnTo>
                        <a:pt x="213" y="6"/>
                      </a:lnTo>
                      <a:lnTo>
                        <a:pt x="217" y="6"/>
                      </a:lnTo>
                      <a:lnTo>
                        <a:pt x="222" y="5"/>
                      </a:lnTo>
                      <a:lnTo>
                        <a:pt x="226" y="2"/>
                      </a:lnTo>
                      <a:lnTo>
                        <a:pt x="23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" name="Freeform 105">
                  <a:extLst>
                    <a:ext uri="{FF2B5EF4-FFF2-40B4-BE49-F238E27FC236}">
                      <a16:creationId xmlns:a16="http://schemas.microsoft.com/office/drawing/2014/main" id="{9A81112F-015F-D5EB-36C8-5BD934B60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7562" y="1570038"/>
                  <a:ext cx="30163" cy="1270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8" y="2"/>
                    </a:cxn>
                    <a:cxn ang="0">
                      <a:pos x="19" y="3"/>
                    </a:cxn>
                    <a:cxn ang="0">
                      <a:pos x="19" y="4"/>
                    </a:cxn>
                    <a:cxn ang="0">
                      <a:pos x="16" y="6"/>
                    </a:cxn>
                    <a:cxn ang="0">
                      <a:pos x="15" y="7"/>
                    </a:cxn>
                    <a:cxn ang="0">
                      <a:pos x="13" y="8"/>
                    </a:cxn>
                    <a:cxn ang="0">
                      <a:pos x="13" y="8"/>
                    </a:cxn>
                    <a:cxn ang="0">
                      <a:pos x="10" y="7"/>
                    </a:cxn>
                    <a:cxn ang="0">
                      <a:pos x="6" y="5"/>
                    </a:cxn>
                    <a:cxn ang="0">
                      <a:pos x="3" y="3"/>
                    </a:cxn>
                    <a:cxn ang="0">
                      <a:pos x="1" y="2"/>
                    </a:cxn>
                    <a:cxn ang="0">
                      <a:pos x="0" y="1"/>
                    </a:cxn>
                    <a:cxn ang="0">
                      <a:pos x="6" y="1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9" h="8">
                      <a:moveTo>
                        <a:pt x="12" y="0"/>
                      </a:moveTo>
                      <a:lnTo>
                        <a:pt x="18" y="2"/>
                      </a:lnTo>
                      <a:lnTo>
                        <a:pt x="19" y="3"/>
                      </a:lnTo>
                      <a:lnTo>
                        <a:pt x="19" y="4"/>
                      </a:lnTo>
                      <a:lnTo>
                        <a:pt x="16" y="6"/>
                      </a:lnTo>
                      <a:lnTo>
                        <a:pt x="15" y="7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0" y="7"/>
                      </a:lnTo>
                      <a:lnTo>
                        <a:pt x="6" y="5"/>
                      </a:lnTo>
                      <a:lnTo>
                        <a:pt x="3" y="3"/>
                      </a:lnTo>
                      <a:lnTo>
                        <a:pt x="1" y="2"/>
                      </a:lnTo>
                      <a:lnTo>
                        <a:pt x="0" y="1"/>
                      </a:lnTo>
                      <a:lnTo>
                        <a:pt x="6" y="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 106">
                  <a:extLst>
                    <a:ext uri="{FF2B5EF4-FFF2-40B4-BE49-F238E27FC236}">
                      <a16:creationId xmlns:a16="http://schemas.microsoft.com/office/drawing/2014/main" id="{732C34D8-0CB9-E9F0-B436-55E69673E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675" y="1704975"/>
                  <a:ext cx="61913" cy="4762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2" y="0"/>
                    </a:cxn>
                    <a:cxn ang="0">
                      <a:pos x="13" y="1"/>
                    </a:cxn>
                    <a:cxn ang="0">
                      <a:pos x="18" y="4"/>
                    </a:cxn>
                    <a:cxn ang="0">
                      <a:pos x="25" y="10"/>
                    </a:cxn>
                    <a:cxn ang="0">
                      <a:pos x="27" y="11"/>
                    </a:cxn>
                    <a:cxn ang="0">
                      <a:pos x="31" y="12"/>
                    </a:cxn>
                    <a:cxn ang="0">
                      <a:pos x="34" y="14"/>
                    </a:cxn>
                    <a:cxn ang="0">
                      <a:pos x="37" y="15"/>
                    </a:cxn>
                    <a:cxn ang="0">
                      <a:pos x="39" y="18"/>
                    </a:cxn>
                    <a:cxn ang="0">
                      <a:pos x="39" y="19"/>
                    </a:cxn>
                    <a:cxn ang="0">
                      <a:pos x="38" y="20"/>
                    </a:cxn>
                    <a:cxn ang="0">
                      <a:pos x="37" y="21"/>
                    </a:cxn>
                    <a:cxn ang="0">
                      <a:pos x="36" y="21"/>
                    </a:cxn>
                    <a:cxn ang="0">
                      <a:pos x="33" y="23"/>
                    </a:cxn>
                    <a:cxn ang="0">
                      <a:pos x="32" y="24"/>
                    </a:cxn>
                    <a:cxn ang="0">
                      <a:pos x="31" y="25"/>
                    </a:cxn>
                    <a:cxn ang="0">
                      <a:pos x="30" y="26"/>
                    </a:cxn>
                    <a:cxn ang="0">
                      <a:pos x="30" y="27"/>
                    </a:cxn>
                    <a:cxn ang="0">
                      <a:pos x="29" y="28"/>
                    </a:cxn>
                    <a:cxn ang="0">
                      <a:pos x="29" y="29"/>
                    </a:cxn>
                    <a:cxn ang="0">
                      <a:pos x="29" y="30"/>
                    </a:cxn>
                    <a:cxn ang="0">
                      <a:pos x="28" y="30"/>
                    </a:cxn>
                    <a:cxn ang="0">
                      <a:pos x="27" y="30"/>
                    </a:cxn>
                    <a:cxn ang="0">
                      <a:pos x="20" y="29"/>
                    </a:cxn>
                    <a:cxn ang="0">
                      <a:pos x="13" y="25"/>
                    </a:cxn>
                    <a:cxn ang="0">
                      <a:pos x="6" y="22"/>
                    </a:cxn>
                    <a:cxn ang="0">
                      <a:pos x="2" y="20"/>
                    </a:cxn>
                    <a:cxn ang="0">
                      <a:pos x="0" y="18"/>
                    </a:cxn>
                    <a:cxn ang="0">
                      <a:pos x="0" y="18"/>
                    </a:cxn>
                    <a:cxn ang="0">
                      <a:pos x="1" y="17"/>
                    </a:cxn>
                    <a:cxn ang="0">
                      <a:pos x="2" y="17"/>
                    </a:cxn>
                    <a:cxn ang="0">
                      <a:pos x="2" y="17"/>
                    </a:cxn>
                    <a:cxn ang="0">
                      <a:pos x="4" y="17"/>
                    </a:cxn>
                    <a:cxn ang="0">
                      <a:pos x="5" y="16"/>
                    </a:cxn>
                    <a:cxn ang="0">
                      <a:pos x="6" y="15"/>
                    </a:cxn>
                    <a:cxn ang="0">
                      <a:pos x="6" y="14"/>
                    </a:cxn>
                    <a:cxn ang="0">
                      <a:pos x="7" y="9"/>
                    </a:cxn>
                    <a:cxn ang="0">
                      <a:pos x="7" y="5"/>
                    </a:cxn>
                    <a:cxn ang="0">
                      <a:pos x="6" y="1"/>
                    </a:cxn>
                    <a:cxn ang="0">
                      <a:pos x="8" y="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9" h="30"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8" y="4"/>
                      </a:lnTo>
                      <a:lnTo>
                        <a:pt x="25" y="10"/>
                      </a:lnTo>
                      <a:lnTo>
                        <a:pt x="27" y="11"/>
                      </a:lnTo>
                      <a:lnTo>
                        <a:pt x="31" y="12"/>
                      </a:lnTo>
                      <a:lnTo>
                        <a:pt x="34" y="14"/>
                      </a:lnTo>
                      <a:lnTo>
                        <a:pt x="37" y="15"/>
                      </a:lnTo>
                      <a:lnTo>
                        <a:pt x="39" y="18"/>
                      </a:lnTo>
                      <a:lnTo>
                        <a:pt x="39" y="19"/>
                      </a:lnTo>
                      <a:lnTo>
                        <a:pt x="38" y="20"/>
                      </a:lnTo>
                      <a:lnTo>
                        <a:pt x="37" y="21"/>
                      </a:lnTo>
                      <a:lnTo>
                        <a:pt x="36" y="21"/>
                      </a:lnTo>
                      <a:lnTo>
                        <a:pt x="33" y="23"/>
                      </a:lnTo>
                      <a:lnTo>
                        <a:pt x="32" y="24"/>
                      </a:lnTo>
                      <a:lnTo>
                        <a:pt x="31" y="25"/>
                      </a:lnTo>
                      <a:lnTo>
                        <a:pt x="30" y="26"/>
                      </a:lnTo>
                      <a:lnTo>
                        <a:pt x="30" y="27"/>
                      </a:lnTo>
                      <a:lnTo>
                        <a:pt x="29" y="28"/>
                      </a:lnTo>
                      <a:lnTo>
                        <a:pt x="29" y="29"/>
                      </a:lnTo>
                      <a:lnTo>
                        <a:pt x="29" y="30"/>
                      </a:lnTo>
                      <a:lnTo>
                        <a:pt x="28" y="30"/>
                      </a:lnTo>
                      <a:lnTo>
                        <a:pt x="27" y="30"/>
                      </a:lnTo>
                      <a:lnTo>
                        <a:pt x="20" y="29"/>
                      </a:lnTo>
                      <a:lnTo>
                        <a:pt x="13" y="25"/>
                      </a:lnTo>
                      <a:lnTo>
                        <a:pt x="6" y="22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1" y="17"/>
                      </a:ln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6" y="15"/>
                      </a:lnTo>
                      <a:lnTo>
                        <a:pt x="6" y="14"/>
                      </a:lnTo>
                      <a:lnTo>
                        <a:pt x="7" y="9"/>
                      </a:lnTo>
                      <a:lnTo>
                        <a:pt x="7" y="5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 107">
                  <a:extLst>
                    <a:ext uri="{FF2B5EF4-FFF2-40B4-BE49-F238E27FC236}">
                      <a16:creationId xmlns:a16="http://schemas.microsoft.com/office/drawing/2014/main" id="{013530B2-6C1E-4EE6-77B6-EA1FC7658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5312" y="1671638"/>
                  <a:ext cx="114300" cy="112713"/>
                </a:xfrm>
                <a:custGeom>
                  <a:avLst/>
                  <a:gdLst/>
                  <a:ahLst/>
                  <a:cxnLst>
                    <a:cxn ang="0">
                      <a:pos x="64" y="2"/>
                    </a:cxn>
                    <a:cxn ang="0">
                      <a:pos x="72" y="15"/>
                    </a:cxn>
                    <a:cxn ang="0">
                      <a:pos x="60" y="28"/>
                    </a:cxn>
                    <a:cxn ang="0">
                      <a:pos x="47" y="39"/>
                    </a:cxn>
                    <a:cxn ang="0">
                      <a:pos x="50" y="39"/>
                    </a:cxn>
                    <a:cxn ang="0">
                      <a:pos x="62" y="46"/>
                    </a:cxn>
                    <a:cxn ang="0">
                      <a:pos x="62" y="51"/>
                    </a:cxn>
                    <a:cxn ang="0">
                      <a:pos x="51" y="52"/>
                    </a:cxn>
                    <a:cxn ang="0">
                      <a:pos x="42" y="56"/>
                    </a:cxn>
                    <a:cxn ang="0">
                      <a:pos x="44" y="60"/>
                    </a:cxn>
                    <a:cxn ang="0">
                      <a:pos x="50" y="62"/>
                    </a:cxn>
                    <a:cxn ang="0">
                      <a:pos x="60" y="65"/>
                    </a:cxn>
                    <a:cxn ang="0">
                      <a:pos x="63" y="68"/>
                    </a:cxn>
                    <a:cxn ang="0">
                      <a:pos x="52" y="71"/>
                    </a:cxn>
                    <a:cxn ang="0">
                      <a:pos x="53" y="68"/>
                    </a:cxn>
                    <a:cxn ang="0">
                      <a:pos x="41" y="65"/>
                    </a:cxn>
                    <a:cxn ang="0">
                      <a:pos x="32" y="70"/>
                    </a:cxn>
                    <a:cxn ang="0">
                      <a:pos x="24" y="68"/>
                    </a:cxn>
                    <a:cxn ang="0">
                      <a:pos x="15" y="70"/>
                    </a:cxn>
                    <a:cxn ang="0">
                      <a:pos x="9" y="60"/>
                    </a:cxn>
                    <a:cxn ang="0">
                      <a:pos x="12" y="56"/>
                    </a:cxn>
                    <a:cxn ang="0">
                      <a:pos x="25" y="54"/>
                    </a:cxn>
                    <a:cxn ang="0">
                      <a:pos x="29" y="50"/>
                    </a:cxn>
                    <a:cxn ang="0">
                      <a:pos x="26" y="44"/>
                    </a:cxn>
                    <a:cxn ang="0">
                      <a:pos x="24" y="44"/>
                    </a:cxn>
                    <a:cxn ang="0">
                      <a:pos x="34" y="46"/>
                    </a:cxn>
                    <a:cxn ang="0">
                      <a:pos x="35" y="41"/>
                    </a:cxn>
                    <a:cxn ang="0">
                      <a:pos x="24" y="34"/>
                    </a:cxn>
                    <a:cxn ang="0">
                      <a:pos x="17" y="28"/>
                    </a:cxn>
                    <a:cxn ang="0">
                      <a:pos x="28" y="29"/>
                    </a:cxn>
                    <a:cxn ang="0">
                      <a:pos x="40" y="26"/>
                    </a:cxn>
                    <a:cxn ang="0">
                      <a:pos x="44" y="19"/>
                    </a:cxn>
                    <a:cxn ang="0">
                      <a:pos x="37" y="16"/>
                    </a:cxn>
                    <a:cxn ang="0">
                      <a:pos x="31" y="24"/>
                    </a:cxn>
                    <a:cxn ang="0">
                      <a:pos x="21" y="27"/>
                    </a:cxn>
                    <a:cxn ang="0">
                      <a:pos x="16" y="25"/>
                    </a:cxn>
                    <a:cxn ang="0">
                      <a:pos x="21" y="19"/>
                    </a:cxn>
                    <a:cxn ang="0">
                      <a:pos x="13" y="21"/>
                    </a:cxn>
                    <a:cxn ang="0">
                      <a:pos x="6" y="22"/>
                    </a:cxn>
                    <a:cxn ang="0">
                      <a:pos x="1" y="19"/>
                    </a:cxn>
                    <a:cxn ang="0">
                      <a:pos x="1" y="15"/>
                    </a:cxn>
                    <a:cxn ang="0">
                      <a:pos x="9" y="12"/>
                    </a:cxn>
                    <a:cxn ang="0">
                      <a:pos x="13" y="9"/>
                    </a:cxn>
                    <a:cxn ang="0">
                      <a:pos x="24" y="11"/>
                    </a:cxn>
                    <a:cxn ang="0">
                      <a:pos x="34" y="13"/>
                    </a:cxn>
                    <a:cxn ang="0">
                      <a:pos x="36" y="9"/>
                    </a:cxn>
                    <a:cxn ang="0">
                      <a:pos x="37" y="7"/>
                    </a:cxn>
                    <a:cxn ang="0">
                      <a:pos x="50" y="1"/>
                    </a:cxn>
                  </a:cxnLst>
                  <a:rect l="0" t="0" r="r" b="b"/>
                  <a:pathLst>
                    <a:path w="72" h="71">
                      <a:moveTo>
                        <a:pt x="54" y="0"/>
                      </a:moveTo>
                      <a:lnTo>
                        <a:pt x="59" y="0"/>
                      </a:lnTo>
                      <a:lnTo>
                        <a:pt x="64" y="2"/>
                      </a:lnTo>
                      <a:lnTo>
                        <a:pt x="68" y="5"/>
                      </a:lnTo>
                      <a:lnTo>
                        <a:pt x="71" y="11"/>
                      </a:lnTo>
                      <a:lnTo>
                        <a:pt x="72" y="15"/>
                      </a:lnTo>
                      <a:lnTo>
                        <a:pt x="70" y="19"/>
                      </a:lnTo>
                      <a:lnTo>
                        <a:pt x="66" y="24"/>
                      </a:lnTo>
                      <a:lnTo>
                        <a:pt x="60" y="28"/>
                      </a:lnTo>
                      <a:lnTo>
                        <a:pt x="55" y="32"/>
                      </a:lnTo>
                      <a:lnTo>
                        <a:pt x="50" y="36"/>
                      </a:lnTo>
                      <a:lnTo>
                        <a:pt x="47" y="39"/>
                      </a:lnTo>
                      <a:lnTo>
                        <a:pt x="47" y="40"/>
                      </a:lnTo>
                      <a:lnTo>
                        <a:pt x="49" y="40"/>
                      </a:lnTo>
                      <a:lnTo>
                        <a:pt x="50" y="39"/>
                      </a:lnTo>
                      <a:lnTo>
                        <a:pt x="52" y="39"/>
                      </a:lnTo>
                      <a:lnTo>
                        <a:pt x="59" y="43"/>
                      </a:lnTo>
                      <a:lnTo>
                        <a:pt x="62" y="46"/>
                      </a:lnTo>
                      <a:lnTo>
                        <a:pt x="64" y="50"/>
                      </a:lnTo>
                      <a:lnTo>
                        <a:pt x="64" y="51"/>
                      </a:lnTo>
                      <a:lnTo>
                        <a:pt x="62" y="51"/>
                      </a:lnTo>
                      <a:lnTo>
                        <a:pt x="59" y="51"/>
                      </a:lnTo>
                      <a:lnTo>
                        <a:pt x="55" y="51"/>
                      </a:lnTo>
                      <a:lnTo>
                        <a:pt x="51" y="52"/>
                      </a:lnTo>
                      <a:lnTo>
                        <a:pt x="46" y="53"/>
                      </a:lnTo>
                      <a:lnTo>
                        <a:pt x="42" y="55"/>
                      </a:lnTo>
                      <a:lnTo>
                        <a:pt x="42" y="56"/>
                      </a:lnTo>
                      <a:lnTo>
                        <a:pt x="42" y="57"/>
                      </a:lnTo>
                      <a:lnTo>
                        <a:pt x="43" y="59"/>
                      </a:lnTo>
                      <a:lnTo>
                        <a:pt x="44" y="60"/>
                      </a:lnTo>
                      <a:lnTo>
                        <a:pt x="45" y="60"/>
                      </a:lnTo>
                      <a:lnTo>
                        <a:pt x="47" y="61"/>
                      </a:lnTo>
                      <a:lnTo>
                        <a:pt x="50" y="62"/>
                      </a:lnTo>
                      <a:lnTo>
                        <a:pt x="54" y="63"/>
                      </a:lnTo>
                      <a:lnTo>
                        <a:pt x="57" y="64"/>
                      </a:lnTo>
                      <a:lnTo>
                        <a:pt x="60" y="65"/>
                      </a:lnTo>
                      <a:lnTo>
                        <a:pt x="63" y="66"/>
                      </a:lnTo>
                      <a:lnTo>
                        <a:pt x="64" y="67"/>
                      </a:lnTo>
                      <a:lnTo>
                        <a:pt x="63" y="68"/>
                      </a:lnTo>
                      <a:lnTo>
                        <a:pt x="59" y="70"/>
                      </a:lnTo>
                      <a:lnTo>
                        <a:pt x="53" y="71"/>
                      </a:lnTo>
                      <a:lnTo>
                        <a:pt x="52" y="71"/>
                      </a:lnTo>
                      <a:lnTo>
                        <a:pt x="52" y="70"/>
                      </a:lnTo>
                      <a:lnTo>
                        <a:pt x="53" y="70"/>
                      </a:lnTo>
                      <a:lnTo>
                        <a:pt x="53" y="68"/>
                      </a:lnTo>
                      <a:lnTo>
                        <a:pt x="48" y="66"/>
                      </a:lnTo>
                      <a:lnTo>
                        <a:pt x="42" y="65"/>
                      </a:lnTo>
                      <a:lnTo>
                        <a:pt x="41" y="65"/>
                      </a:lnTo>
                      <a:lnTo>
                        <a:pt x="36" y="70"/>
                      </a:lnTo>
                      <a:lnTo>
                        <a:pt x="35" y="71"/>
                      </a:lnTo>
                      <a:lnTo>
                        <a:pt x="32" y="70"/>
                      </a:lnTo>
                      <a:lnTo>
                        <a:pt x="29" y="69"/>
                      </a:lnTo>
                      <a:lnTo>
                        <a:pt x="26" y="68"/>
                      </a:lnTo>
                      <a:lnTo>
                        <a:pt x="24" y="68"/>
                      </a:lnTo>
                      <a:lnTo>
                        <a:pt x="21" y="69"/>
                      </a:lnTo>
                      <a:lnTo>
                        <a:pt x="18" y="70"/>
                      </a:lnTo>
                      <a:lnTo>
                        <a:pt x="15" y="70"/>
                      </a:lnTo>
                      <a:lnTo>
                        <a:pt x="13" y="69"/>
                      </a:lnTo>
                      <a:lnTo>
                        <a:pt x="10" y="64"/>
                      </a:lnTo>
                      <a:lnTo>
                        <a:pt x="9" y="60"/>
                      </a:lnTo>
                      <a:lnTo>
                        <a:pt x="9" y="58"/>
                      </a:lnTo>
                      <a:lnTo>
                        <a:pt x="10" y="56"/>
                      </a:lnTo>
                      <a:lnTo>
                        <a:pt x="12" y="56"/>
                      </a:lnTo>
                      <a:lnTo>
                        <a:pt x="19" y="55"/>
                      </a:lnTo>
                      <a:lnTo>
                        <a:pt x="22" y="55"/>
                      </a:lnTo>
                      <a:lnTo>
                        <a:pt x="25" y="54"/>
                      </a:lnTo>
                      <a:lnTo>
                        <a:pt x="27" y="54"/>
                      </a:lnTo>
                      <a:lnTo>
                        <a:pt x="29" y="52"/>
                      </a:lnTo>
                      <a:lnTo>
                        <a:pt x="29" y="50"/>
                      </a:lnTo>
                      <a:lnTo>
                        <a:pt x="29" y="46"/>
                      </a:lnTo>
                      <a:lnTo>
                        <a:pt x="28" y="45"/>
                      </a:lnTo>
                      <a:lnTo>
                        <a:pt x="26" y="44"/>
                      </a:lnTo>
                      <a:lnTo>
                        <a:pt x="21" y="44"/>
                      </a:lnTo>
                      <a:lnTo>
                        <a:pt x="21" y="44"/>
                      </a:lnTo>
                      <a:lnTo>
                        <a:pt x="24" y="44"/>
                      </a:lnTo>
                      <a:lnTo>
                        <a:pt x="28" y="44"/>
                      </a:lnTo>
                      <a:lnTo>
                        <a:pt x="31" y="45"/>
                      </a:lnTo>
                      <a:lnTo>
                        <a:pt x="34" y="46"/>
                      </a:lnTo>
                      <a:lnTo>
                        <a:pt x="36" y="45"/>
                      </a:lnTo>
                      <a:lnTo>
                        <a:pt x="37" y="44"/>
                      </a:lnTo>
                      <a:lnTo>
                        <a:pt x="35" y="41"/>
                      </a:lnTo>
                      <a:lnTo>
                        <a:pt x="32" y="38"/>
                      </a:lnTo>
                      <a:lnTo>
                        <a:pt x="28" y="36"/>
                      </a:lnTo>
                      <a:lnTo>
                        <a:pt x="24" y="34"/>
                      </a:lnTo>
                      <a:lnTo>
                        <a:pt x="21" y="32"/>
                      </a:lnTo>
                      <a:lnTo>
                        <a:pt x="17" y="29"/>
                      </a:lnTo>
                      <a:lnTo>
                        <a:pt x="17" y="28"/>
                      </a:lnTo>
                      <a:lnTo>
                        <a:pt x="22" y="28"/>
                      </a:lnTo>
                      <a:lnTo>
                        <a:pt x="24" y="29"/>
                      </a:lnTo>
                      <a:lnTo>
                        <a:pt x="28" y="29"/>
                      </a:lnTo>
                      <a:lnTo>
                        <a:pt x="32" y="28"/>
                      </a:lnTo>
                      <a:lnTo>
                        <a:pt x="36" y="27"/>
                      </a:lnTo>
                      <a:lnTo>
                        <a:pt x="40" y="26"/>
                      </a:lnTo>
                      <a:lnTo>
                        <a:pt x="43" y="24"/>
                      </a:lnTo>
                      <a:lnTo>
                        <a:pt x="44" y="22"/>
                      </a:lnTo>
                      <a:lnTo>
                        <a:pt x="44" y="19"/>
                      </a:lnTo>
                      <a:lnTo>
                        <a:pt x="41" y="16"/>
                      </a:lnTo>
                      <a:lnTo>
                        <a:pt x="39" y="15"/>
                      </a:lnTo>
                      <a:lnTo>
                        <a:pt x="37" y="16"/>
                      </a:lnTo>
                      <a:lnTo>
                        <a:pt x="35" y="18"/>
                      </a:lnTo>
                      <a:lnTo>
                        <a:pt x="34" y="22"/>
                      </a:lnTo>
                      <a:lnTo>
                        <a:pt x="31" y="24"/>
                      </a:lnTo>
                      <a:lnTo>
                        <a:pt x="29" y="26"/>
                      </a:lnTo>
                      <a:lnTo>
                        <a:pt x="25" y="27"/>
                      </a:lnTo>
                      <a:lnTo>
                        <a:pt x="21" y="27"/>
                      </a:lnTo>
                      <a:lnTo>
                        <a:pt x="16" y="26"/>
                      </a:lnTo>
                      <a:lnTo>
                        <a:pt x="16" y="26"/>
                      </a:lnTo>
                      <a:lnTo>
                        <a:pt x="16" y="25"/>
                      </a:lnTo>
                      <a:lnTo>
                        <a:pt x="16" y="24"/>
                      </a:lnTo>
                      <a:lnTo>
                        <a:pt x="21" y="20"/>
                      </a:lnTo>
                      <a:lnTo>
                        <a:pt x="21" y="19"/>
                      </a:lnTo>
                      <a:lnTo>
                        <a:pt x="20" y="19"/>
                      </a:lnTo>
                      <a:lnTo>
                        <a:pt x="17" y="19"/>
                      </a:lnTo>
                      <a:lnTo>
                        <a:pt x="13" y="21"/>
                      </a:lnTo>
                      <a:lnTo>
                        <a:pt x="10" y="22"/>
                      </a:lnTo>
                      <a:lnTo>
                        <a:pt x="7" y="22"/>
                      </a:lnTo>
                      <a:lnTo>
                        <a:pt x="6" y="22"/>
                      </a:lnTo>
                      <a:lnTo>
                        <a:pt x="3" y="21"/>
                      </a:lnTo>
                      <a:lnTo>
                        <a:pt x="2" y="21"/>
                      </a:lnTo>
                      <a:lnTo>
                        <a:pt x="1" y="19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1" y="15"/>
                      </a:lnTo>
                      <a:lnTo>
                        <a:pt x="3" y="14"/>
                      </a:lnTo>
                      <a:lnTo>
                        <a:pt x="7" y="13"/>
                      </a:lnTo>
                      <a:lnTo>
                        <a:pt x="9" y="12"/>
                      </a:lnTo>
                      <a:lnTo>
                        <a:pt x="10" y="11"/>
                      </a:lnTo>
                      <a:lnTo>
                        <a:pt x="12" y="10"/>
                      </a:lnTo>
                      <a:lnTo>
                        <a:pt x="13" y="9"/>
                      </a:lnTo>
                      <a:lnTo>
                        <a:pt x="16" y="8"/>
                      </a:lnTo>
                      <a:lnTo>
                        <a:pt x="20" y="9"/>
                      </a:lnTo>
                      <a:lnTo>
                        <a:pt x="24" y="11"/>
                      </a:lnTo>
                      <a:lnTo>
                        <a:pt x="28" y="13"/>
                      </a:lnTo>
                      <a:lnTo>
                        <a:pt x="32" y="13"/>
                      </a:lnTo>
                      <a:lnTo>
                        <a:pt x="34" y="13"/>
                      </a:lnTo>
                      <a:lnTo>
                        <a:pt x="35" y="12"/>
                      </a:lnTo>
                      <a:lnTo>
                        <a:pt x="35" y="10"/>
                      </a:lnTo>
                      <a:lnTo>
                        <a:pt x="36" y="9"/>
                      </a:lnTo>
                      <a:lnTo>
                        <a:pt x="36" y="8"/>
                      </a:lnTo>
                      <a:lnTo>
                        <a:pt x="37" y="7"/>
                      </a:lnTo>
                      <a:lnTo>
                        <a:pt x="37" y="7"/>
                      </a:lnTo>
                      <a:lnTo>
                        <a:pt x="41" y="4"/>
                      </a:lnTo>
                      <a:lnTo>
                        <a:pt x="45" y="3"/>
                      </a:lnTo>
                      <a:lnTo>
                        <a:pt x="50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 108">
                  <a:extLst>
                    <a:ext uri="{FF2B5EF4-FFF2-40B4-BE49-F238E27FC236}">
                      <a16:creationId xmlns:a16="http://schemas.microsoft.com/office/drawing/2014/main" id="{9761FECA-D3CF-D835-C2EA-9DD80905C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2287" y="1731963"/>
                  <a:ext cx="31750" cy="28575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1" y="4"/>
                    </a:cxn>
                    <a:cxn ang="0">
                      <a:pos x="15" y="7"/>
                    </a:cxn>
                    <a:cxn ang="0">
                      <a:pos x="18" y="12"/>
                    </a:cxn>
                    <a:cxn ang="0">
                      <a:pos x="20" y="17"/>
                    </a:cxn>
                    <a:cxn ang="0">
                      <a:pos x="19" y="18"/>
                    </a:cxn>
                    <a:cxn ang="0">
                      <a:pos x="18" y="17"/>
                    </a:cxn>
                    <a:cxn ang="0">
                      <a:pos x="15" y="16"/>
                    </a:cxn>
                    <a:cxn ang="0">
                      <a:pos x="12" y="14"/>
                    </a:cxn>
                    <a:cxn ang="0">
                      <a:pos x="10" y="12"/>
                    </a:cxn>
                    <a:cxn ang="0">
                      <a:pos x="7" y="10"/>
                    </a:cxn>
                    <a:cxn ang="0">
                      <a:pos x="5" y="10"/>
                    </a:cxn>
                    <a:cxn ang="0">
                      <a:pos x="4" y="11"/>
                    </a:cxn>
                    <a:cxn ang="0">
                      <a:pos x="2" y="11"/>
                    </a:cxn>
                    <a:cxn ang="0">
                      <a:pos x="1" y="11"/>
                    </a:cxn>
                    <a:cxn ang="0">
                      <a:pos x="1" y="11"/>
                    </a:cxn>
                    <a:cxn ang="0">
                      <a:pos x="0" y="11"/>
                    </a:cxn>
                    <a:cxn ang="0">
                      <a:pos x="0" y="10"/>
                    </a:cxn>
                    <a:cxn ang="0">
                      <a:pos x="0" y="7"/>
                    </a:cxn>
                    <a:cxn ang="0">
                      <a:pos x="2" y="5"/>
                    </a:cxn>
                    <a:cxn ang="0">
                      <a:pos x="6" y="1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0" h="18">
                      <a:moveTo>
                        <a:pt x="7" y="0"/>
                      </a:moveTo>
                      <a:lnTo>
                        <a:pt x="11" y="4"/>
                      </a:lnTo>
                      <a:lnTo>
                        <a:pt x="15" y="7"/>
                      </a:lnTo>
                      <a:lnTo>
                        <a:pt x="18" y="12"/>
                      </a:lnTo>
                      <a:lnTo>
                        <a:pt x="20" y="17"/>
                      </a:lnTo>
                      <a:lnTo>
                        <a:pt x="19" y="18"/>
                      </a:lnTo>
                      <a:lnTo>
                        <a:pt x="18" y="17"/>
                      </a:lnTo>
                      <a:lnTo>
                        <a:pt x="15" y="16"/>
                      </a:lnTo>
                      <a:lnTo>
                        <a:pt x="12" y="14"/>
                      </a:lnTo>
                      <a:lnTo>
                        <a:pt x="10" y="12"/>
                      </a:lnTo>
                      <a:lnTo>
                        <a:pt x="7" y="10"/>
                      </a:lnTo>
                      <a:lnTo>
                        <a:pt x="5" y="10"/>
                      </a:lnTo>
                      <a:lnTo>
                        <a:pt x="4" y="11"/>
                      </a:lnTo>
                      <a:lnTo>
                        <a:pt x="2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2" y="5"/>
                      </a:lnTo>
                      <a:lnTo>
                        <a:pt x="6" y="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 109">
                  <a:extLst>
                    <a:ext uri="{FF2B5EF4-FFF2-40B4-BE49-F238E27FC236}">
                      <a16:creationId xmlns:a16="http://schemas.microsoft.com/office/drawing/2014/main" id="{F365AA89-2F03-F56C-4299-E4F9FEBFE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3075" y="1738313"/>
                  <a:ext cx="19050" cy="635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1"/>
                    </a:cxn>
                    <a:cxn ang="0">
                      <a:pos x="11" y="2"/>
                    </a:cxn>
                    <a:cxn ang="0">
                      <a:pos x="11" y="3"/>
                    </a:cxn>
                    <a:cxn ang="0">
                      <a:pos x="9" y="4"/>
                    </a:cxn>
                    <a:cxn ang="0">
                      <a:pos x="8" y="4"/>
                    </a:cxn>
                    <a:cxn ang="0">
                      <a:pos x="7" y="4"/>
                    </a:cxn>
                    <a:cxn ang="0">
                      <a:pos x="4" y="3"/>
                    </a:cxn>
                    <a:cxn ang="0">
                      <a:pos x="3" y="3"/>
                    </a:cxn>
                    <a:cxn ang="0">
                      <a:pos x="0" y="3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4">
                      <a:moveTo>
                        <a:pt x="12" y="0"/>
                      </a:moveTo>
                      <a:lnTo>
                        <a:pt x="12" y="1"/>
                      </a:lnTo>
                      <a:lnTo>
                        <a:pt x="11" y="2"/>
                      </a:lnTo>
                      <a:lnTo>
                        <a:pt x="11" y="3"/>
                      </a:lnTo>
                      <a:lnTo>
                        <a:pt x="9" y="4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4" y="3"/>
                      </a:lnTo>
                      <a:lnTo>
                        <a:pt x="3" y="3"/>
                      </a:lnTo>
                      <a:lnTo>
                        <a:pt x="0" y="3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Freeform 110">
                  <a:extLst>
                    <a:ext uri="{FF2B5EF4-FFF2-40B4-BE49-F238E27FC236}">
                      <a16:creationId xmlns:a16="http://schemas.microsoft.com/office/drawing/2014/main" id="{B5E84376-C47D-C000-0B63-213073281A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1375" y="1577975"/>
                  <a:ext cx="68263" cy="17463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23" y="0"/>
                    </a:cxn>
                    <a:cxn ang="0">
                      <a:pos x="30" y="0"/>
                    </a:cxn>
                    <a:cxn ang="0">
                      <a:pos x="37" y="1"/>
                    </a:cxn>
                    <a:cxn ang="0">
                      <a:pos x="41" y="2"/>
                    </a:cxn>
                    <a:cxn ang="0">
                      <a:pos x="43" y="3"/>
                    </a:cxn>
                    <a:cxn ang="0">
                      <a:pos x="42" y="4"/>
                    </a:cxn>
                    <a:cxn ang="0">
                      <a:pos x="38" y="5"/>
                    </a:cxn>
                    <a:cxn ang="0">
                      <a:pos x="15" y="11"/>
                    </a:cxn>
                    <a:cxn ang="0">
                      <a:pos x="12" y="9"/>
                    </a:cxn>
                    <a:cxn ang="0">
                      <a:pos x="8" y="9"/>
                    </a:cxn>
                    <a:cxn ang="0">
                      <a:pos x="4" y="8"/>
                    </a:cxn>
                    <a:cxn ang="0">
                      <a:pos x="2" y="6"/>
                    </a:cxn>
                    <a:cxn ang="0">
                      <a:pos x="0" y="4"/>
                    </a:cxn>
                    <a:cxn ang="0">
                      <a:pos x="1" y="2"/>
                    </a:cxn>
                    <a:cxn ang="0">
                      <a:pos x="3" y="1"/>
                    </a:cxn>
                    <a:cxn ang="0">
                      <a:pos x="7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43" h="11"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1"/>
                      </a:lnTo>
                      <a:lnTo>
                        <a:pt x="41" y="2"/>
                      </a:lnTo>
                      <a:lnTo>
                        <a:pt x="43" y="3"/>
                      </a:lnTo>
                      <a:lnTo>
                        <a:pt x="42" y="4"/>
                      </a:lnTo>
                      <a:lnTo>
                        <a:pt x="38" y="5"/>
                      </a:lnTo>
                      <a:lnTo>
                        <a:pt x="15" y="11"/>
                      </a:lnTo>
                      <a:lnTo>
                        <a:pt x="12" y="9"/>
                      </a:lnTo>
                      <a:lnTo>
                        <a:pt x="8" y="9"/>
                      </a:lnTo>
                      <a:lnTo>
                        <a:pt x="4" y="8"/>
                      </a:lnTo>
                      <a:lnTo>
                        <a:pt x="2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Freeform 111">
                  <a:extLst>
                    <a:ext uri="{FF2B5EF4-FFF2-40B4-BE49-F238E27FC236}">
                      <a16:creationId xmlns:a16="http://schemas.microsoft.com/office/drawing/2014/main" id="{655F4DDD-9F39-35B2-2741-E91E46136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2312" y="1755775"/>
                  <a:ext cx="4763" cy="15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1"/>
                    </a:cxn>
                    <a:cxn ang="0">
                      <a:pos x="3" y="1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3" h="1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" name="Freeform 112">
                  <a:extLst>
                    <a:ext uri="{FF2B5EF4-FFF2-40B4-BE49-F238E27FC236}">
                      <a16:creationId xmlns:a16="http://schemas.microsoft.com/office/drawing/2014/main" id="{6EED3761-B1DE-8FEC-8F60-4099EED1F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7350" y="1754188"/>
                  <a:ext cx="42863" cy="23813"/>
                </a:xfrm>
                <a:custGeom>
                  <a:avLst/>
                  <a:gdLst/>
                  <a:ahLst/>
                  <a:cxnLst>
                    <a:cxn ang="0">
                      <a:pos x="27" y="0"/>
                    </a:cxn>
                    <a:cxn ang="0">
                      <a:pos x="27" y="3"/>
                    </a:cxn>
                    <a:cxn ang="0">
                      <a:pos x="26" y="7"/>
                    </a:cxn>
                    <a:cxn ang="0">
                      <a:pos x="26" y="10"/>
                    </a:cxn>
                    <a:cxn ang="0">
                      <a:pos x="24" y="13"/>
                    </a:cxn>
                    <a:cxn ang="0">
                      <a:pos x="22" y="14"/>
                    </a:cxn>
                    <a:cxn ang="0">
                      <a:pos x="18" y="15"/>
                    </a:cxn>
                    <a:cxn ang="0">
                      <a:pos x="14" y="15"/>
                    </a:cxn>
                    <a:cxn ang="0">
                      <a:pos x="10" y="15"/>
                    </a:cxn>
                    <a:cxn ang="0">
                      <a:pos x="5" y="15"/>
                    </a:cxn>
                    <a:cxn ang="0">
                      <a:pos x="2" y="13"/>
                    </a:cxn>
                    <a:cxn ang="0">
                      <a:pos x="0" y="10"/>
                    </a:cxn>
                    <a:cxn ang="0">
                      <a:pos x="0" y="8"/>
                    </a:cxn>
                    <a:cxn ang="0">
                      <a:pos x="1" y="8"/>
                    </a:cxn>
                    <a:cxn ang="0">
                      <a:pos x="2" y="8"/>
                    </a:cxn>
                    <a:cxn ang="0">
                      <a:pos x="3" y="8"/>
                    </a:cxn>
                    <a:cxn ang="0">
                      <a:pos x="4" y="7"/>
                    </a:cxn>
                    <a:cxn ang="0">
                      <a:pos x="5" y="7"/>
                    </a:cxn>
                    <a:cxn ang="0">
                      <a:pos x="9" y="6"/>
                    </a:cxn>
                    <a:cxn ang="0">
                      <a:pos x="14" y="4"/>
                    </a:cxn>
                    <a:cxn ang="0">
                      <a:pos x="19" y="3"/>
                    </a:cxn>
                    <a:cxn ang="0">
                      <a:pos x="23" y="1"/>
                    </a:cxn>
                    <a:cxn ang="0">
                      <a:pos x="26" y="1"/>
                    </a:cxn>
                    <a:cxn ang="0">
                      <a:pos x="27" y="0"/>
                    </a:cxn>
                  </a:cxnLst>
                  <a:rect l="0" t="0" r="r" b="b"/>
                  <a:pathLst>
                    <a:path w="27" h="15">
                      <a:moveTo>
                        <a:pt x="27" y="0"/>
                      </a:moveTo>
                      <a:lnTo>
                        <a:pt x="27" y="3"/>
                      </a:lnTo>
                      <a:lnTo>
                        <a:pt x="26" y="7"/>
                      </a:lnTo>
                      <a:lnTo>
                        <a:pt x="26" y="10"/>
                      </a:lnTo>
                      <a:lnTo>
                        <a:pt x="24" y="13"/>
                      </a:lnTo>
                      <a:lnTo>
                        <a:pt x="22" y="14"/>
                      </a:lnTo>
                      <a:lnTo>
                        <a:pt x="18" y="15"/>
                      </a:ln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2" y="13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4" y="7"/>
                      </a:lnTo>
                      <a:lnTo>
                        <a:pt x="5" y="7"/>
                      </a:lnTo>
                      <a:lnTo>
                        <a:pt x="9" y="6"/>
                      </a:lnTo>
                      <a:lnTo>
                        <a:pt x="14" y="4"/>
                      </a:lnTo>
                      <a:lnTo>
                        <a:pt x="19" y="3"/>
                      </a:lnTo>
                      <a:lnTo>
                        <a:pt x="23" y="1"/>
                      </a:lnTo>
                      <a:lnTo>
                        <a:pt x="26" y="1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" name="Freeform 113">
                  <a:extLst>
                    <a:ext uri="{FF2B5EF4-FFF2-40B4-BE49-F238E27FC236}">
                      <a16:creationId xmlns:a16="http://schemas.microsoft.com/office/drawing/2014/main" id="{BB17BA37-E62C-1CE1-6894-F5B539C09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0225" y="1779588"/>
                  <a:ext cx="28575" cy="31750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5" y="11"/>
                    </a:cxn>
                    <a:cxn ang="0">
                      <a:pos x="18" y="14"/>
                    </a:cxn>
                    <a:cxn ang="0">
                      <a:pos x="18" y="18"/>
                    </a:cxn>
                    <a:cxn ang="0">
                      <a:pos x="16" y="20"/>
                    </a:cxn>
                    <a:cxn ang="0">
                      <a:pos x="13" y="20"/>
                    </a:cxn>
                    <a:cxn ang="0">
                      <a:pos x="10" y="20"/>
                    </a:cxn>
                    <a:cxn ang="0">
                      <a:pos x="7" y="19"/>
                    </a:cxn>
                    <a:cxn ang="0">
                      <a:pos x="4" y="17"/>
                    </a:cxn>
                    <a:cxn ang="0">
                      <a:pos x="1" y="14"/>
                    </a:cxn>
                    <a:cxn ang="0">
                      <a:pos x="0" y="10"/>
                    </a:cxn>
                    <a:cxn ang="0">
                      <a:pos x="0" y="5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8" h="20">
                      <a:moveTo>
                        <a:pt x="3" y="0"/>
                      </a:moveTo>
                      <a:lnTo>
                        <a:pt x="8" y="0"/>
                      </a:lnTo>
                      <a:lnTo>
                        <a:pt x="15" y="11"/>
                      </a:lnTo>
                      <a:lnTo>
                        <a:pt x="18" y="14"/>
                      </a:lnTo>
                      <a:lnTo>
                        <a:pt x="18" y="18"/>
                      </a:lnTo>
                      <a:lnTo>
                        <a:pt x="16" y="20"/>
                      </a:lnTo>
                      <a:lnTo>
                        <a:pt x="13" y="20"/>
                      </a:lnTo>
                      <a:lnTo>
                        <a:pt x="10" y="20"/>
                      </a:lnTo>
                      <a:lnTo>
                        <a:pt x="7" y="19"/>
                      </a:lnTo>
                      <a:lnTo>
                        <a:pt x="4" y="17"/>
                      </a:lnTo>
                      <a:lnTo>
                        <a:pt x="1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" name="Freeform 114">
                  <a:extLst>
                    <a:ext uri="{FF2B5EF4-FFF2-40B4-BE49-F238E27FC236}">
                      <a16:creationId xmlns:a16="http://schemas.microsoft.com/office/drawing/2014/main" id="{F1A52C40-C091-68B8-C452-426CBB8D5D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5150" y="1773238"/>
                  <a:ext cx="131763" cy="44450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12" y="1"/>
                    </a:cxn>
                    <a:cxn ang="0">
                      <a:pos x="17" y="2"/>
                    </a:cxn>
                    <a:cxn ang="0">
                      <a:pos x="22" y="4"/>
                    </a:cxn>
                    <a:cxn ang="0">
                      <a:pos x="32" y="14"/>
                    </a:cxn>
                    <a:cxn ang="0">
                      <a:pos x="38" y="18"/>
                    </a:cxn>
                    <a:cxn ang="0">
                      <a:pos x="38" y="18"/>
                    </a:cxn>
                    <a:cxn ang="0">
                      <a:pos x="38" y="17"/>
                    </a:cxn>
                    <a:cxn ang="0">
                      <a:pos x="38" y="16"/>
                    </a:cxn>
                    <a:cxn ang="0">
                      <a:pos x="38" y="15"/>
                    </a:cxn>
                    <a:cxn ang="0">
                      <a:pos x="38" y="15"/>
                    </a:cxn>
                    <a:cxn ang="0">
                      <a:pos x="50" y="17"/>
                    </a:cxn>
                    <a:cxn ang="0">
                      <a:pos x="50" y="16"/>
                    </a:cxn>
                    <a:cxn ang="0">
                      <a:pos x="56" y="13"/>
                    </a:cxn>
                    <a:cxn ang="0">
                      <a:pos x="62" y="13"/>
                    </a:cxn>
                    <a:cxn ang="0">
                      <a:pos x="68" y="13"/>
                    </a:cxn>
                    <a:cxn ang="0">
                      <a:pos x="74" y="16"/>
                    </a:cxn>
                    <a:cxn ang="0">
                      <a:pos x="79" y="20"/>
                    </a:cxn>
                    <a:cxn ang="0">
                      <a:pos x="83" y="25"/>
                    </a:cxn>
                    <a:cxn ang="0">
                      <a:pos x="83" y="27"/>
                    </a:cxn>
                    <a:cxn ang="0">
                      <a:pos x="81" y="28"/>
                    </a:cxn>
                    <a:cxn ang="0">
                      <a:pos x="78" y="28"/>
                    </a:cxn>
                    <a:cxn ang="0">
                      <a:pos x="75" y="27"/>
                    </a:cxn>
                    <a:cxn ang="0">
                      <a:pos x="72" y="27"/>
                    </a:cxn>
                    <a:cxn ang="0">
                      <a:pos x="69" y="27"/>
                    </a:cxn>
                    <a:cxn ang="0">
                      <a:pos x="68" y="26"/>
                    </a:cxn>
                    <a:cxn ang="0">
                      <a:pos x="68" y="25"/>
                    </a:cxn>
                    <a:cxn ang="0">
                      <a:pos x="67" y="24"/>
                    </a:cxn>
                    <a:cxn ang="0">
                      <a:pos x="67" y="23"/>
                    </a:cxn>
                    <a:cxn ang="0">
                      <a:pos x="66" y="23"/>
                    </a:cxn>
                    <a:cxn ang="0">
                      <a:pos x="65" y="22"/>
                    </a:cxn>
                    <a:cxn ang="0">
                      <a:pos x="64" y="23"/>
                    </a:cxn>
                    <a:cxn ang="0">
                      <a:pos x="64" y="26"/>
                    </a:cxn>
                    <a:cxn ang="0">
                      <a:pos x="63" y="27"/>
                    </a:cxn>
                    <a:cxn ang="0">
                      <a:pos x="62" y="28"/>
                    </a:cxn>
                    <a:cxn ang="0">
                      <a:pos x="62" y="28"/>
                    </a:cxn>
                    <a:cxn ang="0">
                      <a:pos x="61" y="27"/>
                    </a:cxn>
                    <a:cxn ang="0">
                      <a:pos x="60" y="27"/>
                    </a:cxn>
                    <a:cxn ang="0">
                      <a:pos x="58" y="26"/>
                    </a:cxn>
                    <a:cxn ang="0">
                      <a:pos x="34" y="19"/>
                    </a:cxn>
                    <a:cxn ang="0">
                      <a:pos x="22" y="15"/>
                    </a:cxn>
                    <a:cxn ang="0">
                      <a:pos x="21" y="15"/>
                    </a:cxn>
                    <a:cxn ang="0">
                      <a:pos x="21" y="14"/>
                    </a:cxn>
                    <a:cxn ang="0">
                      <a:pos x="20" y="12"/>
                    </a:cxn>
                    <a:cxn ang="0">
                      <a:pos x="20" y="11"/>
                    </a:cxn>
                    <a:cxn ang="0">
                      <a:pos x="19" y="9"/>
                    </a:cxn>
                    <a:cxn ang="0">
                      <a:pos x="17" y="7"/>
                    </a:cxn>
                    <a:cxn ang="0">
                      <a:pos x="8" y="7"/>
                    </a:cxn>
                    <a:cxn ang="0">
                      <a:pos x="5" y="7"/>
                    </a:cxn>
                    <a:cxn ang="0">
                      <a:pos x="2" y="6"/>
                    </a:cxn>
                    <a:cxn ang="0">
                      <a:pos x="0" y="3"/>
                    </a:cxn>
                    <a:cxn ang="0">
                      <a:pos x="1" y="2"/>
                    </a:cxn>
                    <a:cxn ang="0">
                      <a:pos x="3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83" h="28">
                      <a:moveTo>
                        <a:pt x="4" y="0"/>
                      </a:moveTo>
                      <a:lnTo>
                        <a:pt x="6" y="0"/>
                      </a:lnTo>
                      <a:lnTo>
                        <a:pt x="12" y="1"/>
                      </a:lnTo>
                      <a:lnTo>
                        <a:pt x="17" y="2"/>
                      </a:lnTo>
                      <a:lnTo>
                        <a:pt x="22" y="4"/>
                      </a:lnTo>
                      <a:lnTo>
                        <a:pt x="32" y="14"/>
                      </a:lnTo>
                      <a:lnTo>
                        <a:pt x="38" y="18"/>
                      </a:lnTo>
                      <a:lnTo>
                        <a:pt x="38" y="18"/>
                      </a:lnTo>
                      <a:lnTo>
                        <a:pt x="38" y="17"/>
                      </a:lnTo>
                      <a:lnTo>
                        <a:pt x="38" y="16"/>
                      </a:lnTo>
                      <a:lnTo>
                        <a:pt x="38" y="15"/>
                      </a:lnTo>
                      <a:lnTo>
                        <a:pt x="38" y="15"/>
                      </a:lnTo>
                      <a:lnTo>
                        <a:pt x="50" y="17"/>
                      </a:lnTo>
                      <a:lnTo>
                        <a:pt x="50" y="16"/>
                      </a:lnTo>
                      <a:lnTo>
                        <a:pt x="56" y="13"/>
                      </a:lnTo>
                      <a:lnTo>
                        <a:pt x="62" y="13"/>
                      </a:lnTo>
                      <a:lnTo>
                        <a:pt x="68" y="13"/>
                      </a:lnTo>
                      <a:lnTo>
                        <a:pt x="74" y="16"/>
                      </a:lnTo>
                      <a:lnTo>
                        <a:pt x="79" y="20"/>
                      </a:lnTo>
                      <a:lnTo>
                        <a:pt x="83" y="25"/>
                      </a:lnTo>
                      <a:lnTo>
                        <a:pt x="83" y="27"/>
                      </a:lnTo>
                      <a:lnTo>
                        <a:pt x="81" y="28"/>
                      </a:lnTo>
                      <a:lnTo>
                        <a:pt x="78" y="28"/>
                      </a:lnTo>
                      <a:lnTo>
                        <a:pt x="75" y="27"/>
                      </a:lnTo>
                      <a:lnTo>
                        <a:pt x="72" y="27"/>
                      </a:lnTo>
                      <a:lnTo>
                        <a:pt x="69" y="27"/>
                      </a:lnTo>
                      <a:lnTo>
                        <a:pt x="68" y="26"/>
                      </a:lnTo>
                      <a:lnTo>
                        <a:pt x="68" y="25"/>
                      </a:lnTo>
                      <a:lnTo>
                        <a:pt x="67" y="24"/>
                      </a:lnTo>
                      <a:lnTo>
                        <a:pt x="67" y="23"/>
                      </a:lnTo>
                      <a:lnTo>
                        <a:pt x="66" y="23"/>
                      </a:lnTo>
                      <a:lnTo>
                        <a:pt x="65" y="22"/>
                      </a:lnTo>
                      <a:lnTo>
                        <a:pt x="64" y="23"/>
                      </a:lnTo>
                      <a:lnTo>
                        <a:pt x="64" y="26"/>
                      </a:lnTo>
                      <a:lnTo>
                        <a:pt x="63" y="27"/>
                      </a:lnTo>
                      <a:lnTo>
                        <a:pt x="62" y="28"/>
                      </a:lnTo>
                      <a:lnTo>
                        <a:pt x="62" y="28"/>
                      </a:lnTo>
                      <a:lnTo>
                        <a:pt x="61" y="27"/>
                      </a:lnTo>
                      <a:lnTo>
                        <a:pt x="60" y="27"/>
                      </a:lnTo>
                      <a:lnTo>
                        <a:pt x="58" y="26"/>
                      </a:lnTo>
                      <a:lnTo>
                        <a:pt x="34" y="19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1" y="14"/>
                      </a:lnTo>
                      <a:lnTo>
                        <a:pt x="20" y="12"/>
                      </a:lnTo>
                      <a:lnTo>
                        <a:pt x="20" y="11"/>
                      </a:lnTo>
                      <a:lnTo>
                        <a:pt x="19" y="9"/>
                      </a:lnTo>
                      <a:lnTo>
                        <a:pt x="17" y="7"/>
                      </a:lnTo>
                      <a:lnTo>
                        <a:pt x="8" y="7"/>
                      </a:lnTo>
                      <a:lnTo>
                        <a:pt x="5" y="7"/>
                      </a:lnTo>
                      <a:lnTo>
                        <a:pt x="2" y="6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" name="Freeform 115">
                  <a:extLst>
                    <a:ext uri="{FF2B5EF4-FFF2-40B4-BE49-F238E27FC236}">
                      <a16:creationId xmlns:a16="http://schemas.microsoft.com/office/drawing/2014/main" id="{7EB9EF84-E85F-FE8A-7052-224523F465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1012" y="1776413"/>
                  <a:ext cx="3175" cy="7938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4"/>
                    </a:cxn>
                    <a:cxn ang="0">
                      <a:pos x="1" y="3"/>
                    </a:cxn>
                    <a:cxn ang="0">
                      <a:pos x="2" y="0"/>
                    </a:cxn>
                    <a:cxn ang="0">
                      <a:pos x="1" y="3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" h="5">
                      <a:moveTo>
                        <a:pt x="1" y="3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3"/>
                      </a:lnTo>
                      <a:close/>
                      <a:moveTo>
                        <a:pt x="2" y="0"/>
                      </a:moveTo>
                      <a:lnTo>
                        <a:pt x="1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" name="Freeform 116">
                  <a:extLst>
                    <a:ext uri="{FF2B5EF4-FFF2-40B4-BE49-F238E27FC236}">
                      <a16:creationId xmlns:a16="http://schemas.microsoft.com/office/drawing/2014/main" id="{C225747A-49C8-0230-7AE5-2A96DD7E1A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4187" y="1770063"/>
                  <a:ext cx="3175" cy="4763"/>
                </a:xfrm>
                <a:custGeom>
                  <a:avLst/>
                  <a:gdLst/>
                  <a:ahLst/>
                  <a:cxnLst>
                    <a:cxn ang="0">
                      <a:pos x="1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1" y="1"/>
                    </a:cxn>
                    <a:cxn ang="0">
                      <a:pos x="2" y="0"/>
                    </a:cxn>
                    <a:cxn ang="0">
                      <a:pos x="2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" h="3">
                      <a:moveTo>
                        <a:pt x="1" y="1"/>
                      </a:move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1"/>
                      </a:lnTo>
                      <a:close/>
                      <a:moveTo>
                        <a:pt x="2" y="0"/>
                      </a:move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" name="Freeform 117">
                  <a:extLst>
                    <a:ext uri="{FF2B5EF4-FFF2-40B4-BE49-F238E27FC236}">
                      <a16:creationId xmlns:a16="http://schemas.microsoft.com/office/drawing/2014/main" id="{DC1808FE-70A4-D3EA-D9B5-26A1C2B0C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3387" y="1779588"/>
                  <a:ext cx="68263" cy="33338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17" y="3"/>
                    </a:cxn>
                    <a:cxn ang="0">
                      <a:pos x="20" y="6"/>
                    </a:cxn>
                    <a:cxn ang="0">
                      <a:pos x="23" y="9"/>
                    </a:cxn>
                    <a:cxn ang="0">
                      <a:pos x="26" y="10"/>
                    </a:cxn>
                    <a:cxn ang="0">
                      <a:pos x="28" y="9"/>
                    </a:cxn>
                    <a:cxn ang="0">
                      <a:pos x="29" y="8"/>
                    </a:cxn>
                    <a:cxn ang="0">
                      <a:pos x="29" y="7"/>
                    </a:cxn>
                    <a:cxn ang="0">
                      <a:pos x="30" y="5"/>
                    </a:cxn>
                    <a:cxn ang="0">
                      <a:pos x="30" y="3"/>
                    </a:cxn>
                    <a:cxn ang="0">
                      <a:pos x="31" y="4"/>
                    </a:cxn>
                    <a:cxn ang="0">
                      <a:pos x="33" y="6"/>
                    </a:cxn>
                    <a:cxn ang="0">
                      <a:pos x="37" y="6"/>
                    </a:cxn>
                    <a:cxn ang="0">
                      <a:pos x="40" y="8"/>
                    </a:cxn>
                    <a:cxn ang="0">
                      <a:pos x="43" y="10"/>
                    </a:cxn>
                    <a:cxn ang="0">
                      <a:pos x="43" y="11"/>
                    </a:cxn>
                    <a:cxn ang="0">
                      <a:pos x="43" y="12"/>
                    </a:cxn>
                    <a:cxn ang="0">
                      <a:pos x="42" y="13"/>
                    </a:cxn>
                    <a:cxn ang="0">
                      <a:pos x="41" y="14"/>
                    </a:cxn>
                    <a:cxn ang="0">
                      <a:pos x="40" y="15"/>
                    </a:cxn>
                    <a:cxn ang="0">
                      <a:pos x="39" y="16"/>
                    </a:cxn>
                    <a:cxn ang="0">
                      <a:pos x="38" y="16"/>
                    </a:cxn>
                    <a:cxn ang="0">
                      <a:pos x="33" y="16"/>
                    </a:cxn>
                    <a:cxn ang="0">
                      <a:pos x="24" y="15"/>
                    </a:cxn>
                    <a:cxn ang="0">
                      <a:pos x="18" y="17"/>
                    </a:cxn>
                    <a:cxn ang="0">
                      <a:pos x="14" y="19"/>
                    </a:cxn>
                    <a:cxn ang="0">
                      <a:pos x="9" y="21"/>
                    </a:cxn>
                    <a:cxn ang="0">
                      <a:pos x="4" y="20"/>
                    </a:cxn>
                    <a:cxn ang="0">
                      <a:pos x="3" y="19"/>
                    </a:cxn>
                    <a:cxn ang="0">
                      <a:pos x="12" y="15"/>
                    </a:cxn>
                    <a:cxn ang="0">
                      <a:pos x="15" y="13"/>
                    </a:cxn>
                    <a:cxn ang="0">
                      <a:pos x="15" y="11"/>
                    </a:cxn>
                    <a:cxn ang="0">
                      <a:pos x="14" y="10"/>
                    </a:cxn>
                    <a:cxn ang="0">
                      <a:pos x="12" y="10"/>
                    </a:cxn>
                    <a:cxn ang="0">
                      <a:pos x="8" y="11"/>
                    </a:cxn>
                    <a:cxn ang="0">
                      <a:pos x="5" y="12"/>
                    </a:cxn>
                    <a:cxn ang="0">
                      <a:pos x="2" y="12"/>
                    </a:cxn>
                    <a:cxn ang="0">
                      <a:pos x="1" y="12"/>
                    </a:cxn>
                    <a:cxn ang="0">
                      <a:pos x="2" y="12"/>
                    </a:cxn>
                    <a:cxn ang="0">
                      <a:pos x="2" y="11"/>
                    </a:cxn>
                    <a:cxn ang="0">
                      <a:pos x="2" y="11"/>
                    </a:cxn>
                    <a:cxn ang="0">
                      <a:pos x="2" y="10"/>
                    </a:cxn>
                    <a:cxn ang="0">
                      <a:pos x="2" y="10"/>
                    </a:cxn>
                    <a:cxn ang="0">
                      <a:pos x="0" y="10"/>
                    </a:cxn>
                    <a:cxn ang="0">
                      <a:pos x="3" y="7"/>
                    </a:cxn>
                    <a:cxn ang="0">
                      <a:pos x="7" y="5"/>
                    </a:cxn>
                    <a:cxn ang="0">
                      <a:pos x="11" y="2"/>
                    </a:cxn>
                    <a:cxn ang="0">
                      <a:pos x="13" y="1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43" h="21">
                      <a:moveTo>
                        <a:pt x="14" y="0"/>
                      </a:moveTo>
                      <a:lnTo>
                        <a:pt x="17" y="3"/>
                      </a:lnTo>
                      <a:lnTo>
                        <a:pt x="20" y="6"/>
                      </a:lnTo>
                      <a:lnTo>
                        <a:pt x="23" y="9"/>
                      </a:lnTo>
                      <a:lnTo>
                        <a:pt x="26" y="10"/>
                      </a:lnTo>
                      <a:lnTo>
                        <a:pt x="28" y="9"/>
                      </a:lnTo>
                      <a:lnTo>
                        <a:pt x="29" y="8"/>
                      </a:lnTo>
                      <a:lnTo>
                        <a:pt x="29" y="7"/>
                      </a:lnTo>
                      <a:lnTo>
                        <a:pt x="30" y="5"/>
                      </a:lnTo>
                      <a:lnTo>
                        <a:pt x="30" y="3"/>
                      </a:lnTo>
                      <a:lnTo>
                        <a:pt x="31" y="4"/>
                      </a:lnTo>
                      <a:lnTo>
                        <a:pt x="33" y="6"/>
                      </a:lnTo>
                      <a:lnTo>
                        <a:pt x="37" y="6"/>
                      </a:lnTo>
                      <a:lnTo>
                        <a:pt x="40" y="8"/>
                      </a:lnTo>
                      <a:lnTo>
                        <a:pt x="43" y="10"/>
                      </a:lnTo>
                      <a:lnTo>
                        <a:pt x="43" y="11"/>
                      </a:lnTo>
                      <a:lnTo>
                        <a:pt x="43" y="12"/>
                      </a:lnTo>
                      <a:lnTo>
                        <a:pt x="42" y="13"/>
                      </a:lnTo>
                      <a:lnTo>
                        <a:pt x="41" y="14"/>
                      </a:lnTo>
                      <a:lnTo>
                        <a:pt x="40" y="15"/>
                      </a:lnTo>
                      <a:lnTo>
                        <a:pt x="39" y="16"/>
                      </a:lnTo>
                      <a:lnTo>
                        <a:pt x="38" y="16"/>
                      </a:lnTo>
                      <a:lnTo>
                        <a:pt x="33" y="16"/>
                      </a:lnTo>
                      <a:lnTo>
                        <a:pt x="24" y="15"/>
                      </a:lnTo>
                      <a:lnTo>
                        <a:pt x="18" y="17"/>
                      </a:lnTo>
                      <a:lnTo>
                        <a:pt x="14" y="19"/>
                      </a:lnTo>
                      <a:lnTo>
                        <a:pt x="9" y="21"/>
                      </a:lnTo>
                      <a:lnTo>
                        <a:pt x="4" y="20"/>
                      </a:lnTo>
                      <a:lnTo>
                        <a:pt x="3" y="19"/>
                      </a:lnTo>
                      <a:lnTo>
                        <a:pt x="12" y="15"/>
                      </a:lnTo>
                      <a:lnTo>
                        <a:pt x="15" y="13"/>
                      </a:lnTo>
                      <a:lnTo>
                        <a:pt x="15" y="11"/>
                      </a:lnTo>
                      <a:lnTo>
                        <a:pt x="14" y="10"/>
                      </a:lnTo>
                      <a:lnTo>
                        <a:pt x="12" y="10"/>
                      </a:lnTo>
                      <a:lnTo>
                        <a:pt x="8" y="11"/>
                      </a:lnTo>
                      <a:lnTo>
                        <a:pt x="5" y="12"/>
                      </a:lnTo>
                      <a:lnTo>
                        <a:pt x="2" y="12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0" y="10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11" y="2"/>
                      </a:lnTo>
                      <a:lnTo>
                        <a:pt x="13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Freeform 118">
                  <a:extLst>
                    <a:ext uri="{FF2B5EF4-FFF2-40B4-BE49-F238E27FC236}">
                      <a16:creationId xmlns:a16="http://schemas.microsoft.com/office/drawing/2014/main" id="{12FD15BE-DBA7-FE78-6376-ED85898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7650" y="1560513"/>
                  <a:ext cx="47625" cy="1270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30" y="0"/>
                    </a:cxn>
                    <a:cxn ang="0">
                      <a:pos x="29" y="0"/>
                    </a:cxn>
                    <a:cxn ang="0">
                      <a:pos x="26" y="0"/>
                    </a:cxn>
                    <a:cxn ang="0">
                      <a:pos x="23" y="1"/>
                    </a:cxn>
                    <a:cxn ang="0">
                      <a:pos x="19" y="2"/>
                    </a:cxn>
                    <a:cxn ang="0">
                      <a:pos x="17" y="2"/>
                    </a:cxn>
                    <a:cxn ang="0">
                      <a:pos x="10" y="5"/>
                    </a:cxn>
                    <a:cxn ang="0">
                      <a:pos x="3" y="8"/>
                    </a:cxn>
                    <a:cxn ang="0">
                      <a:pos x="1" y="8"/>
                    </a:cxn>
                    <a:cxn ang="0">
                      <a:pos x="0" y="7"/>
                    </a:cxn>
                    <a:cxn ang="0">
                      <a:pos x="0" y="6"/>
                    </a:cxn>
                    <a:cxn ang="0">
                      <a:pos x="2" y="5"/>
                    </a:cxn>
                    <a:cxn ang="0">
                      <a:pos x="5" y="3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15" y="1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0" h="8">
                      <a:moveTo>
                        <a:pt x="22" y="0"/>
                      </a:moveTo>
                      <a:lnTo>
                        <a:pt x="30" y="0"/>
                      </a:lnTo>
                      <a:lnTo>
                        <a:pt x="29" y="0"/>
                      </a:lnTo>
                      <a:lnTo>
                        <a:pt x="26" y="0"/>
                      </a:lnTo>
                      <a:lnTo>
                        <a:pt x="23" y="1"/>
                      </a:lnTo>
                      <a:lnTo>
                        <a:pt x="19" y="2"/>
                      </a:lnTo>
                      <a:lnTo>
                        <a:pt x="17" y="2"/>
                      </a:lnTo>
                      <a:lnTo>
                        <a:pt x="10" y="5"/>
                      </a:lnTo>
                      <a:lnTo>
                        <a:pt x="3" y="8"/>
                      </a:lnTo>
                      <a:lnTo>
                        <a:pt x="1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2" y="5"/>
                      </a:ln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15" y="1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Freeform 119">
                  <a:extLst>
                    <a:ext uri="{FF2B5EF4-FFF2-40B4-BE49-F238E27FC236}">
                      <a16:creationId xmlns:a16="http://schemas.microsoft.com/office/drawing/2014/main" id="{A554101B-8962-527F-CEA0-FDD4E104E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0662" y="1576388"/>
                  <a:ext cx="30163" cy="9525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9" y="0"/>
                    </a:cxn>
                    <a:cxn ang="0">
                      <a:pos x="11" y="3"/>
                    </a:cxn>
                    <a:cxn ang="0">
                      <a:pos x="3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2" y="3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9" h="6">
                      <a:moveTo>
                        <a:pt x="15" y="0"/>
                      </a:moveTo>
                      <a:lnTo>
                        <a:pt x="19" y="0"/>
                      </a:lnTo>
                      <a:lnTo>
                        <a:pt x="11" y="3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2" y="3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" name="Freeform 120">
                  <a:extLst>
                    <a:ext uri="{FF2B5EF4-FFF2-40B4-BE49-F238E27FC236}">
                      <a16:creationId xmlns:a16="http://schemas.microsoft.com/office/drawing/2014/main" id="{0F25A91E-F1D4-6A8F-5279-E99CE38293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97337" y="1543050"/>
                  <a:ext cx="3175" cy="15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" name="Freeform 121">
                  <a:extLst>
                    <a:ext uri="{FF2B5EF4-FFF2-40B4-BE49-F238E27FC236}">
                      <a16:creationId xmlns:a16="http://schemas.microsoft.com/office/drawing/2014/main" id="{96C645EC-C94F-E735-52EB-78864B3492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8450" y="1797050"/>
                  <a:ext cx="109538" cy="66675"/>
                </a:xfrm>
                <a:custGeom>
                  <a:avLst/>
                  <a:gdLst/>
                  <a:ahLst/>
                  <a:cxnLst>
                    <a:cxn ang="0">
                      <a:pos x="31" y="0"/>
                    </a:cxn>
                    <a:cxn ang="0">
                      <a:pos x="32" y="0"/>
                    </a:cxn>
                    <a:cxn ang="0">
                      <a:pos x="36" y="1"/>
                    </a:cxn>
                    <a:cxn ang="0">
                      <a:pos x="40" y="2"/>
                    </a:cxn>
                    <a:cxn ang="0">
                      <a:pos x="44" y="4"/>
                    </a:cxn>
                    <a:cxn ang="0">
                      <a:pos x="48" y="6"/>
                    </a:cxn>
                    <a:cxn ang="0">
                      <a:pos x="51" y="8"/>
                    </a:cxn>
                    <a:cxn ang="0">
                      <a:pos x="52" y="8"/>
                    </a:cxn>
                    <a:cxn ang="0">
                      <a:pos x="53" y="8"/>
                    </a:cxn>
                    <a:cxn ang="0">
                      <a:pos x="56" y="7"/>
                    </a:cxn>
                    <a:cxn ang="0">
                      <a:pos x="59" y="7"/>
                    </a:cxn>
                    <a:cxn ang="0">
                      <a:pos x="62" y="7"/>
                    </a:cxn>
                    <a:cxn ang="0">
                      <a:pos x="65" y="7"/>
                    </a:cxn>
                    <a:cxn ang="0">
                      <a:pos x="67" y="8"/>
                    </a:cxn>
                    <a:cxn ang="0">
                      <a:pos x="69" y="11"/>
                    </a:cxn>
                    <a:cxn ang="0">
                      <a:pos x="69" y="14"/>
                    </a:cxn>
                    <a:cxn ang="0">
                      <a:pos x="68" y="18"/>
                    </a:cxn>
                    <a:cxn ang="0">
                      <a:pos x="66" y="20"/>
                    </a:cxn>
                    <a:cxn ang="0">
                      <a:pos x="63" y="21"/>
                    </a:cxn>
                    <a:cxn ang="0">
                      <a:pos x="59" y="21"/>
                    </a:cxn>
                    <a:cxn ang="0">
                      <a:pos x="56" y="22"/>
                    </a:cxn>
                    <a:cxn ang="0">
                      <a:pos x="53" y="22"/>
                    </a:cxn>
                    <a:cxn ang="0">
                      <a:pos x="48" y="24"/>
                    </a:cxn>
                    <a:cxn ang="0">
                      <a:pos x="42" y="26"/>
                    </a:cxn>
                    <a:cxn ang="0">
                      <a:pos x="38" y="27"/>
                    </a:cxn>
                    <a:cxn ang="0">
                      <a:pos x="34" y="29"/>
                    </a:cxn>
                    <a:cxn ang="0">
                      <a:pos x="23" y="40"/>
                    </a:cxn>
                    <a:cxn ang="0">
                      <a:pos x="19" y="41"/>
                    </a:cxn>
                    <a:cxn ang="0">
                      <a:pos x="15" y="42"/>
                    </a:cxn>
                    <a:cxn ang="0">
                      <a:pos x="10" y="40"/>
                    </a:cxn>
                    <a:cxn ang="0">
                      <a:pos x="4" y="36"/>
                    </a:cxn>
                    <a:cxn ang="0">
                      <a:pos x="1" y="33"/>
                    </a:cxn>
                    <a:cxn ang="0">
                      <a:pos x="0" y="30"/>
                    </a:cxn>
                    <a:cxn ang="0">
                      <a:pos x="0" y="28"/>
                    </a:cxn>
                    <a:cxn ang="0">
                      <a:pos x="2" y="26"/>
                    </a:cxn>
                    <a:cxn ang="0">
                      <a:pos x="14" y="20"/>
                    </a:cxn>
                    <a:cxn ang="0">
                      <a:pos x="15" y="17"/>
                    </a:cxn>
                    <a:cxn ang="0">
                      <a:pos x="16" y="16"/>
                    </a:cxn>
                    <a:cxn ang="0">
                      <a:pos x="19" y="16"/>
                    </a:cxn>
                    <a:cxn ang="0">
                      <a:pos x="26" y="12"/>
                    </a:cxn>
                    <a:cxn ang="0">
                      <a:pos x="31" y="7"/>
                    </a:cxn>
                    <a:cxn ang="0">
                      <a:pos x="31" y="1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69" h="42">
                      <a:moveTo>
                        <a:pt x="31" y="0"/>
                      </a:moveTo>
                      <a:lnTo>
                        <a:pt x="32" y="0"/>
                      </a:lnTo>
                      <a:lnTo>
                        <a:pt x="36" y="1"/>
                      </a:lnTo>
                      <a:lnTo>
                        <a:pt x="40" y="2"/>
                      </a:lnTo>
                      <a:lnTo>
                        <a:pt x="44" y="4"/>
                      </a:lnTo>
                      <a:lnTo>
                        <a:pt x="48" y="6"/>
                      </a:lnTo>
                      <a:lnTo>
                        <a:pt x="51" y="8"/>
                      </a:lnTo>
                      <a:lnTo>
                        <a:pt x="52" y="8"/>
                      </a:lnTo>
                      <a:lnTo>
                        <a:pt x="53" y="8"/>
                      </a:lnTo>
                      <a:lnTo>
                        <a:pt x="56" y="7"/>
                      </a:lnTo>
                      <a:lnTo>
                        <a:pt x="59" y="7"/>
                      </a:lnTo>
                      <a:lnTo>
                        <a:pt x="62" y="7"/>
                      </a:lnTo>
                      <a:lnTo>
                        <a:pt x="65" y="7"/>
                      </a:lnTo>
                      <a:lnTo>
                        <a:pt x="67" y="8"/>
                      </a:lnTo>
                      <a:lnTo>
                        <a:pt x="69" y="11"/>
                      </a:lnTo>
                      <a:lnTo>
                        <a:pt x="69" y="14"/>
                      </a:lnTo>
                      <a:lnTo>
                        <a:pt x="68" y="18"/>
                      </a:lnTo>
                      <a:lnTo>
                        <a:pt x="66" y="20"/>
                      </a:lnTo>
                      <a:lnTo>
                        <a:pt x="63" y="21"/>
                      </a:lnTo>
                      <a:lnTo>
                        <a:pt x="59" y="21"/>
                      </a:lnTo>
                      <a:lnTo>
                        <a:pt x="56" y="22"/>
                      </a:lnTo>
                      <a:lnTo>
                        <a:pt x="53" y="22"/>
                      </a:lnTo>
                      <a:lnTo>
                        <a:pt x="48" y="24"/>
                      </a:lnTo>
                      <a:lnTo>
                        <a:pt x="42" y="26"/>
                      </a:lnTo>
                      <a:lnTo>
                        <a:pt x="38" y="27"/>
                      </a:lnTo>
                      <a:lnTo>
                        <a:pt x="34" y="29"/>
                      </a:lnTo>
                      <a:lnTo>
                        <a:pt x="23" y="40"/>
                      </a:lnTo>
                      <a:lnTo>
                        <a:pt x="19" y="41"/>
                      </a:lnTo>
                      <a:lnTo>
                        <a:pt x="15" y="42"/>
                      </a:lnTo>
                      <a:lnTo>
                        <a:pt x="10" y="40"/>
                      </a:lnTo>
                      <a:lnTo>
                        <a:pt x="4" y="36"/>
                      </a:lnTo>
                      <a:lnTo>
                        <a:pt x="1" y="33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2" y="26"/>
                      </a:lnTo>
                      <a:lnTo>
                        <a:pt x="14" y="20"/>
                      </a:lnTo>
                      <a:lnTo>
                        <a:pt x="15" y="17"/>
                      </a:lnTo>
                      <a:lnTo>
                        <a:pt x="16" y="16"/>
                      </a:lnTo>
                      <a:lnTo>
                        <a:pt x="19" y="16"/>
                      </a:lnTo>
                      <a:lnTo>
                        <a:pt x="26" y="12"/>
                      </a:lnTo>
                      <a:lnTo>
                        <a:pt x="31" y="7"/>
                      </a:lnTo>
                      <a:lnTo>
                        <a:pt x="31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" name="Freeform 122">
                  <a:extLst>
                    <a:ext uri="{FF2B5EF4-FFF2-40B4-BE49-F238E27FC236}">
                      <a16:creationId xmlns:a16="http://schemas.microsoft.com/office/drawing/2014/main" id="{76DA9BD0-89B7-B883-4E1A-A2377AC8A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6412" y="1828800"/>
                  <a:ext cx="57150" cy="49213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21" y="5"/>
                    </a:cxn>
                    <a:cxn ang="0">
                      <a:pos x="22" y="9"/>
                    </a:cxn>
                    <a:cxn ang="0">
                      <a:pos x="25" y="12"/>
                    </a:cxn>
                    <a:cxn ang="0">
                      <a:pos x="27" y="14"/>
                    </a:cxn>
                    <a:cxn ang="0">
                      <a:pos x="29" y="14"/>
                    </a:cxn>
                    <a:cxn ang="0">
                      <a:pos x="31" y="13"/>
                    </a:cxn>
                    <a:cxn ang="0">
                      <a:pos x="35" y="11"/>
                    </a:cxn>
                    <a:cxn ang="0">
                      <a:pos x="36" y="11"/>
                    </a:cxn>
                    <a:cxn ang="0">
                      <a:pos x="36" y="12"/>
                    </a:cxn>
                    <a:cxn ang="0">
                      <a:pos x="36" y="15"/>
                    </a:cxn>
                    <a:cxn ang="0">
                      <a:pos x="36" y="20"/>
                    </a:cxn>
                    <a:cxn ang="0">
                      <a:pos x="35" y="28"/>
                    </a:cxn>
                    <a:cxn ang="0">
                      <a:pos x="34" y="30"/>
                    </a:cxn>
                    <a:cxn ang="0">
                      <a:pos x="31" y="31"/>
                    </a:cxn>
                    <a:cxn ang="0">
                      <a:pos x="29" y="30"/>
                    </a:cxn>
                    <a:cxn ang="0">
                      <a:pos x="24" y="28"/>
                    </a:cxn>
                    <a:cxn ang="0">
                      <a:pos x="21" y="28"/>
                    </a:cxn>
                    <a:cxn ang="0">
                      <a:pos x="18" y="28"/>
                    </a:cxn>
                    <a:cxn ang="0">
                      <a:pos x="15" y="28"/>
                    </a:cxn>
                    <a:cxn ang="0">
                      <a:pos x="13" y="26"/>
                    </a:cxn>
                    <a:cxn ang="0">
                      <a:pos x="13" y="25"/>
                    </a:cxn>
                    <a:cxn ang="0">
                      <a:pos x="12" y="23"/>
                    </a:cxn>
                    <a:cxn ang="0">
                      <a:pos x="11" y="22"/>
                    </a:cxn>
                    <a:cxn ang="0">
                      <a:pos x="8" y="20"/>
                    </a:cxn>
                    <a:cxn ang="0">
                      <a:pos x="4" y="18"/>
                    </a:cxn>
                    <a:cxn ang="0">
                      <a:pos x="0" y="15"/>
                    </a:cxn>
                    <a:cxn ang="0">
                      <a:pos x="0" y="14"/>
                    </a:cxn>
                    <a:cxn ang="0">
                      <a:pos x="1" y="12"/>
                    </a:cxn>
                    <a:cxn ang="0">
                      <a:pos x="2" y="11"/>
                    </a:cxn>
                    <a:cxn ang="0">
                      <a:pos x="3" y="10"/>
                    </a:cxn>
                    <a:cxn ang="0">
                      <a:pos x="4" y="10"/>
                    </a:cxn>
                    <a:cxn ang="0">
                      <a:pos x="6" y="11"/>
                    </a:cxn>
                    <a:cxn ang="0">
                      <a:pos x="7" y="12"/>
                    </a:cxn>
                    <a:cxn ang="0">
                      <a:pos x="7" y="14"/>
                    </a:cxn>
                    <a:cxn ang="0">
                      <a:pos x="8" y="15"/>
                    </a:cxn>
                    <a:cxn ang="0">
                      <a:pos x="10" y="16"/>
                    </a:cxn>
                    <a:cxn ang="0">
                      <a:pos x="13" y="15"/>
                    </a:cxn>
                    <a:cxn ang="0">
                      <a:pos x="15" y="12"/>
                    </a:cxn>
                    <a:cxn ang="0">
                      <a:pos x="16" y="8"/>
                    </a:cxn>
                    <a:cxn ang="0">
                      <a:pos x="18" y="5"/>
                    </a:cxn>
                    <a:cxn ang="0">
                      <a:pos x="19" y="1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36" h="31">
                      <a:moveTo>
                        <a:pt x="19" y="0"/>
                      </a:moveTo>
                      <a:lnTo>
                        <a:pt x="21" y="5"/>
                      </a:lnTo>
                      <a:lnTo>
                        <a:pt x="22" y="9"/>
                      </a:lnTo>
                      <a:lnTo>
                        <a:pt x="25" y="12"/>
                      </a:lnTo>
                      <a:lnTo>
                        <a:pt x="27" y="14"/>
                      </a:lnTo>
                      <a:lnTo>
                        <a:pt x="29" y="14"/>
                      </a:lnTo>
                      <a:lnTo>
                        <a:pt x="31" y="13"/>
                      </a:lnTo>
                      <a:lnTo>
                        <a:pt x="35" y="11"/>
                      </a:lnTo>
                      <a:lnTo>
                        <a:pt x="36" y="11"/>
                      </a:lnTo>
                      <a:lnTo>
                        <a:pt x="36" y="12"/>
                      </a:lnTo>
                      <a:lnTo>
                        <a:pt x="36" y="15"/>
                      </a:lnTo>
                      <a:lnTo>
                        <a:pt x="36" y="20"/>
                      </a:lnTo>
                      <a:lnTo>
                        <a:pt x="35" y="28"/>
                      </a:lnTo>
                      <a:lnTo>
                        <a:pt x="34" y="30"/>
                      </a:lnTo>
                      <a:lnTo>
                        <a:pt x="31" y="31"/>
                      </a:lnTo>
                      <a:lnTo>
                        <a:pt x="29" y="30"/>
                      </a:lnTo>
                      <a:lnTo>
                        <a:pt x="24" y="28"/>
                      </a:lnTo>
                      <a:lnTo>
                        <a:pt x="21" y="28"/>
                      </a:lnTo>
                      <a:lnTo>
                        <a:pt x="18" y="28"/>
                      </a:lnTo>
                      <a:lnTo>
                        <a:pt x="15" y="28"/>
                      </a:lnTo>
                      <a:lnTo>
                        <a:pt x="13" y="26"/>
                      </a:lnTo>
                      <a:lnTo>
                        <a:pt x="13" y="25"/>
                      </a:lnTo>
                      <a:lnTo>
                        <a:pt x="12" y="23"/>
                      </a:lnTo>
                      <a:lnTo>
                        <a:pt x="11" y="22"/>
                      </a:lnTo>
                      <a:lnTo>
                        <a:pt x="8" y="20"/>
                      </a:lnTo>
                      <a:lnTo>
                        <a:pt x="4" y="18"/>
                      </a:lnTo>
                      <a:lnTo>
                        <a:pt x="0" y="15"/>
                      </a:lnTo>
                      <a:lnTo>
                        <a:pt x="0" y="14"/>
                      </a:lnTo>
                      <a:lnTo>
                        <a:pt x="1" y="12"/>
                      </a:lnTo>
                      <a:lnTo>
                        <a:pt x="2" y="11"/>
                      </a:lnTo>
                      <a:lnTo>
                        <a:pt x="3" y="10"/>
                      </a:lnTo>
                      <a:lnTo>
                        <a:pt x="4" y="10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7" y="14"/>
                      </a:lnTo>
                      <a:lnTo>
                        <a:pt x="8" y="15"/>
                      </a:lnTo>
                      <a:lnTo>
                        <a:pt x="10" y="16"/>
                      </a:lnTo>
                      <a:lnTo>
                        <a:pt x="13" y="15"/>
                      </a:lnTo>
                      <a:lnTo>
                        <a:pt x="15" y="12"/>
                      </a:lnTo>
                      <a:lnTo>
                        <a:pt x="16" y="8"/>
                      </a:lnTo>
                      <a:lnTo>
                        <a:pt x="18" y="5"/>
                      </a:lnTo>
                      <a:lnTo>
                        <a:pt x="19" y="1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Freeform 123">
                  <a:extLst>
                    <a:ext uri="{FF2B5EF4-FFF2-40B4-BE49-F238E27FC236}">
                      <a16:creationId xmlns:a16="http://schemas.microsoft.com/office/drawing/2014/main" id="{69466CFC-571B-C1B3-6A97-C6D8709DB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37" y="1885950"/>
                  <a:ext cx="6350" cy="317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4" y="1"/>
                    </a:cxn>
                    <a:cxn ang="0">
                      <a:pos x="2" y="2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Freeform 124">
                  <a:extLst>
                    <a:ext uri="{FF2B5EF4-FFF2-40B4-BE49-F238E27FC236}">
                      <a16:creationId xmlns:a16="http://schemas.microsoft.com/office/drawing/2014/main" id="{498EACB8-F187-DA99-7B43-BB606B551A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19612" y="1624013"/>
                  <a:ext cx="542925" cy="396875"/>
                </a:xfrm>
                <a:custGeom>
                  <a:avLst/>
                  <a:gdLst/>
                  <a:ahLst/>
                  <a:cxnLst>
                    <a:cxn ang="0">
                      <a:pos x="30" y="17"/>
                    </a:cxn>
                    <a:cxn ang="0">
                      <a:pos x="83" y="11"/>
                    </a:cxn>
                    <a:cxn ang="0">
                      <a:pos x="87" y="8"/>
                    </a:cxn>
                    <a:cxn ang="0">
                      <a:pos x="96" y="15"/>
                    </a:cxn>
                    <a:cxn ang="0">
                      <a:pos x="136" y="28"/>
                    </a:cxn>
                    <a:cxn ang="0">
                      <a:pos x="145" y="32"/>
                    </a:cxn>
                    <a:cxn ang="0">
                      <a:pos x="181" y="44"/>
                    </a:cxn>
                    <a:cxn ang="0">
                      <a:pos x="197" y="52"/>
                    </a:cxn>
                    <a:cxn ang="0">
                      <a:pos x="195" y="65"/>
                    </a:cxn>
                    <a:cxn ang="0">
                      <a:pos x="215" y="70"/>
                    </a:cxn>
                    <a:cxn ang="0">
                      <a:pos x="252" y="78"/>
                    </a:cxn>
                    <a:cxn ang="0">
                      <a:pos x="264" y="89"/>
                    </a:cxn>
                    <a:cxn ang="0">
                      <a:pos x="275" y="102"/>
                    </a:cxn>
                    <a:cxn ang="0">
                      <a:pos x="264" y="121"/>
                    </a:cxn>
                    <a:cxn ang="0">
                      <a:pos x="276" y="130"/>
                    </a:cxn>
                    <a:cxn ang="0">
                      <a:pos x="289" y="151"/>
                    </a:cxn>
                    <a:cxn ang="0">
                      <a:pos x="288" y="179"/>
                    </a:cxn>
                    <a:cxn ang="0">
                      <a:pos x="293" y="186"/>
                    </a:cxn>
                    <a:cxn ang="0">
                      <a:pos x="307" y="209"/>
                    </a:cxn>
                    <a:cxn ang="0">
                      <a:pos x="322" y="221"/>
                    </a:cxn>
                    <a:cxn ang="0">
                      <a:pos x="325" y="228"/>
                    </a:cxn>
                    <a:cxn ang="0">
                      <a:pos x="336" y="250"/>
                    </a:cxn>
                    <a:cxn ang="0">
                      <a:pos x="317" y="235"/>
                    </a:cxn>
                    <a:cxn ang="0">
                      <a:pos x="302" y="243"/>
                    </a:cxn>
                    <a:cxn ang="0">
                      <a:pos x="283" y="233"/>
                    </a:cxn>
                    <a:cxn ang="0">
                      <a:pos x="258" y="218"/>
                    </a:cxn>
                    <a:cxn ang="0">
                      <a:pos x="243" y="206"/>
                    </a:cxn>
                    <a:cxn ang="0">
                      <a:pos x="236" y="208"/>
                    </a:cxn>
                    <a:cxn ang="0">
                      <a:pos x="231" y="191"/>
                    </a:cxn>
                    <a:cxn ang="0">
                      <a:pos x="211" y="192"/>
                    </a:cxn>
                    <a:cxn ang="0">
                      <a:pos x="201" y="181"/>
                    </a:cxn>
                    <a:cxn ang="0">
                      <a:pos x="195" y="179"/>
                    </a:cxn>
                    <a:cxn ang="0">
                      <a:pos x="205" y="165"/>
                    </a:cxn>
                    <a:cxn ang="0">
                      <a:pos x="193" y="156"/>
                    </a:cxn>
                    <a:cxn ang="0">
                      <a:pos x="175" y="139"/>
                    </a:cxn>
                    <a:cxn ang="0">
                      <a:pos x="153" y="137"/>
                    </a:cxn>
                    <a:cxn ang="0">
                      <a:pos x="166" y="133"/>
                    </a:cxn>
                    <a:cxn ang="0">
                      <a:pos x="152" y="126"/>
                    </a:cxn>
                    <a:cxn ang="0">
                      <a:pos x="150" y="125"/>
                    </a:cxn>
                    <a:cxn ang="0">
                      <a:pos x="133" y="123"/>
                    </a:cxn>
                    <a:cxn ang="0">
                      <a:pos x="122" y="113"/>
                    </a:cxn>
                    <a:cxn ang="0">
                      <a:pos x="85" y="96"/>
                    </a:cxn>
                    <a:cxn ang="0">
                      <a:pos x="40" y="92"/>
                    </a:cxn>
                    <a:cxn ang="0">
                      <a:pos x="20" y="90"/>
                    </a:cxn>
                    <a:cxn ang="0">
                      <a:pos x="34" y="82"/>
                    </a:cxn>
                    <a:cxn ang="0">
                      <a:pos x="1" y="72"/>
                    </a:cxn>
                    <a:cxn ang="0">
                      <a:pos x="17" y="62"/>
                    </a:cxn>
                    <a:cxn ang="0">
                      <a:pos x="7" y="55"/>
                    </a:cxn>
                    <a:cxn ang="0">
                      <a:pos x="16" y="39"/>
                    </a:cxn>
                    <a:cxn ang="0">
                      <a:pos x="6" y="32"/>
                    </a:cxn>
                    <a:cxn ang="0">
                      <a:pos x="23" y="34"/>
                    </a:cxn>
                    <a:cxn ang="0">
                      <a:pos x="35" y="24"/>
                    </a:cxn>
                    <a:cxn ang="0">
                      <a:pos x="17" y="20"/>
                    </a:cxn>
                    <a:cxn ang="0">
                      <a:pos x="32" y="4"/>
                    </a:cxn>
                    <a:cxn ang="0">
                      <a:pos x="35" y="8"/>
                    </a:cxn>
                    <a:cxn ang="0">
                      <a:pos x="52" y="14"/>
                    </a:cxn>
                    <a:cxn ang="0">
                      <a:pos x="67" y="9"/>
                    </a:cxn>
                    <a:cxn ang="0">
                      <a:pos x="75" y="12"/>
                    </a:cxn>
                    <a:cxn ang="0">
                      <a:pos x="69" y="0"/>
                    </a:cxn>
                  </a:cxnLst>
                  <a:rect l="0" t="0" r="r" b="b"/>
                  <a:pathLst>
                    <a:path w="342" h="250">
                      <a:moveTo>
                        <a:pt x="28" y="17"/>
                      </a:moveTo>
                      <a:lnTo>
                        <a:pt x="27" y="17"/>
                      </a:lnTo>
                      <a:lnTo>
                        <a:pt x="26" y="17"/>
                      </a:lnTo>
                      <a:lnTo>
                        <a:pt x="25" y="18"/>
                      </a:lnTo>
                      <a:lnTo>
                        <a:pt x="26" y="18"/>
                      </a:lnTo>
                      <a:lnTo>
                        <a:pt x="27" y="17"/>
                      </a:lnTo>
                      <a:lnTo>
                        <a:pt x="30" y="17"/>
                      </a:lnTo>
                      <a:lnTo>
                        <a:pt x="30" y="17"/>
                      </a:lnTo>
                      <a:lnTo>
                        <a:pt x="28" y="17"/>
                      </a:lnTo>
                      <a:close/>
                      <a:moveTo>
                        <a:pt x="69" y="0"/>
                      </a:moveTo>
                      <a:lnTo>
                        <a:pt x="70" y="0"/>
                      </a:lnTo>
                      <a:lnTo>
                        <a:pt x="75" y="1"/>
                      </a:lnTo>
                      <a:lnTo>
                        <a:pt x="80" y="3"/>
                      </a:lnTo>
                      <a:lnTo>
                        <a:pt x="84" y="6"/>
                      </a:lnTo>
                      <a:lnTo>
                        <a:pt x="84" y="9"/>
                      </a:lnTo>
                      <a:lnTo>
                        <a:pt x="83" y="11"/>
                      </a:lnTo>
                      <a:lnTo>
                        <a:pt x="83" y="12"/>
                      </a:lnTo>
                      <a:lnTo>
                        <a:pt x="83" y="13"/>
                      </a:lnTo>
                      <a:lnTo>
                        <a:pt x="84" y="13"/>
                      </a:lnTo>
                      <a:lnTo>
                        <a:pt x="85" y="12"/>
                      </a:lnTo>
                      <a:lnTo>
                        <a:pt x="85" y="11"/>
                      </a:lnTo>
                      <a:lnTo>
                        <a:pt x="85" y="10"/>
                      </a:lnTo>
                      <a:lnTo>
                        <a:pt x="86" y="9"/>
                      </a:lnTo>
                      <a:lnTo>
                        <a:pt x="87" y="8"/>
                      </a:lnTo>
                      <a:lnTo>
                        <a:pt x="87" y="7"/>
                      </a:lnTo>
                      <a:lnTo>
                        <a:pt x="88" y="8"/>
                      </a:lnTo>
                      <a:lnTo>
                        <a:pt x="89" y="9"/>
                      </a:lnTo>
                      <a:lnTo>
                        <a:pt x="90" y="10"/>
                      </a:lnTo>
                      <a:lnTo>
                        <a:pt x="92" y="14"/>
                      </a:lnTo>
                      <a:lnTo>
                        <a:pt x="93" y="15"/>
                      </a:lnTo>
                      <a:lnTo>
                        <a:pt x="95" y="15"/>
                      </a:lnTo>
                      <a:lnTo>
                        <a:pt x="96" y="15"/>
                      </a:lnTo>
                      <a:lnTo>
                        <a:pt x="98" y="15"/>
                      </a:lnTo>
                      <a:lnTo>
                        <a:pt x="101" y="17"/>
                      </a:lnTo>
                      <a:lnTo>
                        <a:pt x="106" y="19"/>
                      </a:lnTo>
                      <a:lnTo>
                        <a:pt x="112" y="21"/>
                      </a:lnTo>
                      <a:lnTo>
                        <a:pt x="118" y="24"/>
                      </a:lnTo>
                      <a:lnTo>
                        <a:pt x="124" y="26"/>
                      </a:lnTo>
                      <a:lnTo>
                        <a:pt x="131" y="29"/>
                      </a:lnTo>
                      <a:lnTo>
                        <a:pt x="136" y="28"/>
                      </a:lnTo>
                      <a:lnTo>
                        <a:pt x="140" y="27"/>
                      </a:lnTo>
                      <a:lnTo>
                        <a:pt x="143" y="27"/>
                      </a:lnTo>
                      <a:lnTo>
                        <a:pt x="148" y="27"/>
                      </a:lnTo>
                      <a:lnTo>
                        <a:pt x="148" y="28"/>
                      </a:lnTo>
                      <a:lnTo>
                        <a:pt x="148" y="28"/>
                      </a:lnTo>
                      <a:lnTo>
                        <a:pt x="147" y="30"/>
                      </a:lnTo>
                      <a:lnTo>
                        <a:pt x="146" y="31"/>
                      </a:lnTo>
                      <a:lnTo>
                        <a:pt x="145" y="32"/>
                      </a:lnTo>
                      <a:lnTo>
                        <a:pt x="145" y="34"/>
                      </a:lnTo>
                      <a:lnTo>
                        <a:pt x="146" y="35"/>
                      </a:lnTo>
                      <a:lnTo>
                        <a:pt x="152" y="35"/>
                      </a:lnTo>
                      <a:lnTo>
                        <a:pt x="159" y="39"/>
                      </a:lnTo>
                      <a:lnTo>
                        <a:pt x="166" y="42"/>
                      </a:lnTo>
                      <a:lnTo>
                        <a:pt x="173" y="45"/>
                      </a:lnTo>
                      <a:lnTo>
                        <a:pt x="177" y="45"/>
                      </a:lnTo>
                      <a:lnTo>
                        <a:pt x="181" y="44"/>
                      </a:lnTo>
                      <a:lnTo>
                        <a:pt x="185" y="43"/>
                      </a:lnTo>
                      <a:lnTo>
                        <a:pt x="188" y="43"/>
                      </a:lnTo>
                      <a:lnTo>
                        <a:pt x="190" y="45"/>
                      </a:lnTo>
                      <a:lnTo>
                        <a:pt x="190" y="47"/>
                      </a:lnTo>
                      <a:lnTo>
                        <a:pt x="191" y="50"/>
                      </a:lnTo>
                      <a:lnTo>
                        <a:pt x="192" y="52"/>
                      </a:lnTo>
                      <a:lnTo>
                        <a:pt x="194" y="53"/>
                      </a:lnTo>
                      <a:lnTo>
                        <a:pt x="197" y="52"/>
                      </a:lnTo>
                      <a:lnTo>
                        <a:pt x="200" y="51"/>
                      </a:lnTo>
                      <a:lnTo>
                        <a:pt x="203" y="51"/>
                      </a:lnTo>
                      <a:lnTo>
                        <a:pt x="205" y="53"/>
                      </a:lnTo>
                      <a:lnTo>
                        <a:pt x="204" y="55"/>
                      </a:lnTo>
                      <a:lnTo>
                        <a:pt x="202" y="58"/>
                      </a:lnTo>
                      <a:lnTo>
                        <a:pt x="199" y="60"/>
                      </a:lnTo>
                      <a:lnTo>
                        <a:pt x="196" y="62"/>
                      </a:lnTo>
                      <a:lnTo>
                        <a:pt x="195" y="65"/>
                      </a:lnTo>
                      <a:lnTo>
                        <a:pt x="195" y="66"/>
                      </a:lnTo>
                      <a:lnTo>
                        <a:pt x="195" y="66"/>
                      </a:lnTo>
                      <a:lnTo>
                        <a:pt x="196" y="66"/>
                      </a:lnTo>
                      <a:lnTo>
                        <a:pt x="197" y="66"/>
                      </a:lnTo>
                      <a:lnTo>
                        <a:pt x="198" y="65"/>
                      </a:lnTo>
                      <a:lnTo>
                        <a:pt x="200" y="65"/>
                      </a:lnTo>
                      <a:lnTo>
                        <a:pt x="208" y="67"/>
                      </a:lnTo>
                      <a:lnTo>
                        <a:pt x="215" y="70"/>
                      </a:lnTo>
                      <a:lnTo>
                        <a:pt x="223" y="72"/>
                      </a:lnTo>
                      <a:lnTo>
                        <a:pt x="231" y="73"/>
                      </a:lnTo>
                      <a:lnTo>
                        <a:pt x="238" y="74"/>
                      </a:lnTo>
                      <a:lnTo>
                        <a:pt x="243" y="74"/>
                      </a:lnTo>
                      <a:lnTo>
                        <a:pt x="248" y="74"/>
                      </a:lnTo>
                      <a:lnTo>
                        <a:pt x="251" y="75"/>
                      </a:lnTo>
                      <a:lnTo>
                        <a:pt x="252" y="76"/>
                      </a:lnTo>
                      <a:lnTo>
                        <a:pt x="252" y="78"/>
                      </a:lnTo>
                      <a:lnTo>
                        <a:pt x="250" y="81"/>
                      </a:lnTo>
                      <a:lnTo>
                        <a:pt x="247" y="86"/>
                      </a:lnTo>
                      <a:lnTo>
                        <a:pt x="252" y="83"/>
                      </a:lnTo>
                      <a:lnTo>
                        <a:pt x="259" y="82"/>
                      </a:lnTo>
                      <a:lnTo>
                        <a:pt x="261" y="82"/>
                      </a:lnTo>
                      <a:lnTo>
                        <a:pt x="264" y="87"/>
                      </a:lnTo>
                      <a:lnTo>
                        <a:pt x="264" y="88"/>
                      </a:lnTo>
                      <a:lnTo>
                        <a:pt x="264" y="89"/>
                      </a:lnTo>
                      <a:lnTo>
                        <a:pt x="263" y="89"/>
                      </a:lnTo>
                      <a:lnTo>
                        <a:pt x="263" y="89"/>
                      </a:lnTo>
                      <a:lnTo>
                        <a:pt x="262" y="89"/>
                      </a:lnTo>
                      <a:lnTo>
                        <a:pt x="262" y="90"/>
                      </a:lnTo>
                      <a:lnTo>
                        <a:pt x="265" y="93"/>
                      </a:lnTo>
                      <a:lnTo>
                        <a:pt x="269" y="97"/>
                      </a:lnTo>
                      <a:lnTo>
                        <a:pt x="272" y="100"/>
                      </a:lnTo>
                      <a:lnTo>
                        <a:pt x="275" y="102"/>
                      </a:lnTo>
                      <a:lnTo>
                        <a:pt x="274" y="106"/>
                      </a:lnTo>
                      <a:lnTo>
                        <a:pt x="271" y="108"/>
                      </a:lnTo>
                      <a:lnTo>
                        <a:pt x="268" y="110"/>
                      </a:lnTo>
                      <a:lnTo>
                        <a:pt x="265" y="112"/>
                      </a:lnTo>
                      <a:lnTo>
                        <a:pt x="262" y="114"/>
                      </a:lnTo>
                      <a:lnTo>
                        <a:pt x="261" y="117"/>
                      </a:lnTo>
                      <a:lnTo>
                        <a:pt x="262" y="120"/>
                      </a:lnTo>
                      <a:lnTo>
                        <a:pt x="264" y="121"/>
                      </a:lnTo>
                      <a:lnTo>
                        <a:pt x="267" y="122"/>
                      </a:lnTo>
                      <a:lnTo>
                        <a:pt x="271" y="122"/>
                      </a:lnTo>
                      <a:lnTo>
                        <a:pt x="273" y="124"/>
                      </a:lnTo>
                      <a:lnTo>
                        <a:pt x="274" y="124"/>
                      </a:lnTo>
                      <a:lnTo>
                        <a:pt x="273" y="126"/>
                      </a:lnTo>
                      <a:lnTo>
                        <a:pt x="273" y="128"/>
                      </a:lnTo>
                      <a:lnTo>
                        <a:pt x="273" y="129"/>
                      </a:lnTo>
                      <a:lnTo>
                        <a:pt x="276" y="130"/>
                      </a:lnTo>
                      <a:lnTo>
                        <a:pt x="276" y="130"/>
                      </a:lnTo>
                      <a:lnTo>
                        <a:pt x="277" y="131"/>
                      </a:lnTo>
                      <a:lnTo>
                        <a:pt x="280" y="135"/>
                      </a:lnTo>
                      <a:lnTo>
                        <a:pt x="284" y="138"/>
                      </a:lnTo>
                      <a:lnTo>
                        <a:pt x="286" y="142"/>
                      </a:lnTo>
                      <a:lnTo>
                        <a:pt x="287" y="144"/>
                      </a:lnTo>
                      <a:lnTo>
                        <a:pt x="289" y="150"/>
                      </a:lnTo>
                      <a:lnTo>
                        <a:pt x="289" y="151"/>
                      </a:lnTo>
                      <a:lnTo>
                        <a:pt x="288" y="156"/>
                      </a:lnTo>
                      <a:lnTo>
                        <a:pt x="287" y="162"/>
                      </a:lnTo>
                      <a:lnTo>
                        <a:pt x="286" y="166"/>
                      </a:lnTo>
                      <a:lnTo>
                        <a:pt x="284" y="169"/>
                      </a:lnTo>
                      <a:lnTo>
                        <a:pt x="283" y="172"/>
                      </a:lnTo>
                      <a:lnTo>
                        <a:pt x="283" y="176"/>
                      </a:lnTo>
                      <a:lnTo>
                        <a:pt x="285" y="178"/>
                      </a:lnTo>
                      <a:lnTo>
                        <a:pt x="288" y="179"/>
                      </a:lnTo>
                      <a:lnTo>
                        <a:pt x="292" y="180"/>
                      </a:lnTo>
                      <a:lnTo>
                        <a:pt x="295" y="181"/>
                      </a:lnTo>
                      <a:lnTo>
                        <a:pt x="297" y="182"/>
                      </a:lnTo>
                      <a:lnTo>
                        <a:pt x="297" y="183"/>
                      </a:lnTo>
                      <a:lnTo>
                        <a:pt x="297" y="184"/>
                      </a:lnTo>
                      <a:lnTo>
                        <a:pt x="294" y="185"/>
                      </a:lnTo>
                      <a:lnTo>
                        <a:pt x="293" y="186"/>
                      </a:lnTo>
                      <a:lnTo>
                        <a:pt x="293" y="186"/>
                      </a:lnTo>
                      <a:lnTo>
                        <a:pt x="296" y="188"/>
                      </a:lnTo>
                      <a:lnTo>
                        <a:pt x="299" y="189"/>
                      </a:lnTo>
                      <a:lnTo>
                        <a:pt x="302" y="190"/>
                      </a:lnTo>
                      <a:lnTo>
                        <a:pt x="306" y="191"/>
                      </a:lnTo>
                      <a:lnTo>
                        <a:pt x="308" y="193"/>
                      </a:lnTo>
                      <a:lnTo>
                        <a:pt x="308" y="195"/>
                      </a:lnTo>
                      <a:lnTo>
                        <a:pt x="306" y="206"/>
                      </a:lnTo>
                      <a:lnTo>
                        <a:pt x="307" y="209"/>
                      </a:lnTo>
                      <a:lnTo>
                        <a:pt x="309" y="211"/>
                      </a:lnTo>
                      <a:lnTo>
                        <a:pt x="314" y="211"/>
                      </a:lnTo>
                      <a:lnTo>
                        <a:pt x="316" y="211"/>
                      </a:lnTo>
                      <a:lnTo>
                        <a:pt x="321" y="216"/>
                      </a:lnTo>
                      <a:lnTo>
                        <a:pt x="324" y="220"/>
                      </a:lnTo>
                      <a:lnTo>
                        <a:pt x="324" y="221"/>
                      </a:lnTo>
                      <a:lnTo>
                        <a:pt x="322" y="221"/>
                      </a:lnTo>
                      <a:lnTo>
                        <a:pt x="322" y="221"/>
                      </a:lnTo>
                      <a:lnTo>
                        <a:pt x="325" y="223"/>
                      </a:lnTo>
                      <a:lnTo>
                        <a:pt x="326" y="224"/>
                      </a:lnTo>
                      <a:lnTo>
                        <a:pt x="328" y="225"/>
                      </a:lnTo>
                      <a:lnTo>
                        <a:pt x="329" y="226"/>
                      </a:lnTo>
                      <a:lnTo>
                        <a:pt x="329" y="227"/>
                      </a:lnTo>
                      <a:lnTo>
                        <a:pt x="329" y="227"/>
                      </a:lnTo>
                      <a:lnTo>
                        <a:pt x="325" y="227"/>
                      </a:lnTo>
                      <a:lnTo>
                        <a:pt x="325" y="228"/>
                      </a:lnTo>
                      <a:lnTo>
                        <a:pt x="329" y="231"/>
                      </a:lnTo>
                      <a:lnTo>
                        <a:pt x="333" y="234"/>
                      </a:lnTo>
                      <a:lnTo>
                        <a:pt x="337" y="237"/>
                      </a:lnTo>
                      <a:lnTo>
                        <a:pt x="340" y="240"/>
                      </a:lnTo>
                      <a:lnTo>
                        <a:pt x="342" y="244"/>
                      </a:lnTo>
                      <a:lnTo>
                        <a:pt x="342" y="246"/>
                      </a:lnTo>
                      <a:lnTo>
                        <a:pt x="339" y="249"/>
                      </a:lnTo>
                      <a:lnTo>
                        <a:pt x="336" y="250"/>
                      </a:lnTo>
                      <a:lnTo>
                        <a:pt x="333" y="250"/>
                      </a:lnTo>
                      <a:lnTo>
                        <a:pt x="331" y="249"/>
                      </a:lnTo>
                      <a:lnTo>
                        <a:pt x="329" y="246"/>
                      </a:lnTo>
                      <a:lnTo>
                        <a:pt x="328" y="242"/>
                      </a:lnTo>
                      <a:lnTo>
                        <a:pt x="326" y="239"/>
                      </a:lnTo>
                      <a:lnTo>
                        <a:pt x="324" y="236"/>
                      </a:lnTo>
                      <a:lnTo>
                        <a:pt x="321" y="235"/>
                      </a:lnTo>
                      <a:lnTo>
                        <a:pt x="317" y="235"/>
                      </a:lnTo>
                      <a:lnTo>
                        <a:pt x="314" y="238"/>
                      </a:lnTo>
                      <a:lnTo>
                        <a:pt x="311" y="241"/>
                      </a:lnTo>
                      <a:lnTo>
                        <a:pt x="309" y="246"/>
                      </a:lnTo>
                      <a:lnTo>
                        <a:pt x="306" y="249"/>
                      </a:lnTo>
                      <a:lnTo>
                        <a:pt x="306" y="249"/>
                      </a:lnTo>
                      <a:lnTo>
                        <a:pt x="306" y="248"/>
                      </a:lnTo>
                      <a:lnTo>
                        <a:pt x="306" y="245"/>
                      </a:lnTo>
                      <a:lnTo>
                        <a:pt x="302" y="243"/>
                      </a:lnTo>
                      <a:lnTo>
                        <a:pt x="298" y="242"/>
                      </a:lnTo>
                      <a:lnTo>
                        <a:pt x="296" y="243"/>
                      </a:lnTo>
                      <a:lnTo>
                        <a:pt x="295" y="244"/>
                      </a:lnTo>
                      <a:lnTo>
                        <a:pt x="293" y="244"/>
                      </a:lnTo>
                      <a:lnTo>
                        <a:pt x="290" y="240"/>
                      </a:lnTo>
                      <a:lnTo>
                        <a:pt x="287" y="236"/>
                      </a:lnTo>
                      <a:lnTo>
                        <a:pt x="284" y="233"/>
                      </a:lnTo>
                      <a:lnTo>
                        <a:pt x="283" y="233"/>
                      </a:lnTo>
                      <a:lnTo>
                        <a:pt x="283" y="235"/>
                      </a:lnTo>
                      <a:lnTo>
                        <a:pt x="283" y="236"/>
                      </a:lnTo>
                      <a:lnTo>
                        <a:pt x="283" y="237"/>
                      </a:lnTo>
                      <a:lnTo>
                        <a:pt x="282" y="237"/>
                      </a:lnTo>
                      <a:lnTo>
                        <a:pt x="275" y="233"/>
                      </a:lnTo>
                      <a:lnTo>
                        <a:pt x="268" y="227"/>
                      </a:lnTo>
                      <a:lnTo>
                        <a:pt x="261" y="221"/>
                      </a:lnTo>
                      <a:lnTo>
                        <a:pt x="258" y="218"/>
                      </a:lnTo>
                      <a:lnTo>
                        <a:pt x="255" y="213"/>
                      </a:lnTo>
                      <a:lnTo>
                        <a:pt x="254" y="209"/>
                      </a:lnTo>
                      <a:lnTo>
                        <a:pt x="251" y="205"/>
                      </a:lnTo>
                      <a:lnTo>
                        <a:pt x="249" y="203"/>
                      </a:lnTo>
                      <a:lnTo>
                        <a:pt x="245" y="200"/>
                      </a:lnTo>
                      <a:lnTo>
                        <a:pt x="243" y="201"/>
                      </a:lnTo>
                      <a:lnTo>
                        <a:pt x="243" y="203"/>
                      </a:lnTo>
                      <a:lnTo>
                        <a:pt x="243" y="206"/>
                      </a:lnTo>
                      <a:lnTo>
                        <a:pt x="243" y="212"/>
                      </a:lnTo>
                      <a:lnTo>
                        <a:pt x="242" y="214"/>
                      </a:lnTo>
                      <a:lnTo>
                        <a:pt x="240" y="214"/>
                      </a:lnTo>
                      <a:lnTo>
                        <a:pt x="239" y="213"/>
                      </a:lnTo>
                      <a:lnTo>
                        <a:pt x="239" y="212"/>
                      </a:lnTo>
                      <a:lnTo>
                        <a:pt x="238" y="211"/>
                      </a:lnTo>
                      <a:lnTo>
                        <a:pt x="237" y="209"/>
                      </a:lnTo>
                      <a:lnTo>
                        <a:pt x="236" y="208"/>
                      </a:lnTo>
                      <a:lnTo>
                        <a:pt x="235" y="207"/>
                      </a:lnTo>
                      <a:lnTo>
                        <a:pt x="233" y="206"/>
                      </a:lnTo>
                      <a:lnTo>
                        <a:pt x="229" y="204"/>
                      </a:lnTo>
                      <a:lnTo>
                        <a:pt x="227" y="203"/>
                      </a:lnTo>
                      <a:lnTo>
                        <a:pt x="225" y="200"/>
                      </a:lnTo>
                      <a:lnTo>
                        <a:pt x="226" y="198"/>
                      </a:lnTo>
                      <a:lnTo>
                        <a:pt x="230" y="194"/>
                      </a:lnTo>
                      <a:lnTo>
                        <a:pt x="231" y="191"/>
                      </a:lnTo>
                      <a:lnTo>
                        <a:pt x="231" y="191"/>
                      </a:lnTo>
                      <a:lnTo>
                        <a:pt x="229" y="191"/>
                      </a:lnTo>
                      <a:lnTo>
                        <a:pt x="227" y="192"/>
                      </a:lnTo>
                      <a:lnTo>
                        <a:pt x="227" y="192"/>
                      </a:lnTo>
                      <a:lnTo>
                        <a:pt x="226" y="192"/>
                      </a:lnTo>
                      <a:lnTo>
                        <a:pt x="215" y="195"/>
                      </a:lnTo>
                      <a:lnTo>
                        <a:pt x="212" y="194"/>
                      </a:lnTo>
                      <a:lnTo>
                        <a:pt x="211" y="192"/>
                      </a:lnTo>
                      <a:lnTo>
                        <a:pt x="212" y="189"/>
                      </a:lnTo>
                      <a:lnTo>
                        <a:pt x="214" y="183"/>
                      </a:lnTo>
                      <a:lnTo>
                        <a:pt x="214" y="180"/>
                      </a:lnTo>
                      <a:lnTo>
                        <a:pt x="213" y="178"/>
                      </a:lnTo>
                      <a:lnTo>
                        <a:pt x="211" y="177"/>
                      </a:lnTo>
                      <a:lnTo>
                        <a:pt x="208" y="178"/>
                      </a:lnTo>
                      <a:lnTo>
                        <a:pt x="204" y="180"/>
                      </a:lnTo>
                      <a:lnTo>
                        <a:pt x="201" y="181"/>
                      </a:lnTo>
                      <a:lnTo>
                        <a:pt x="198" y="182"/>
                      </a:lnTo>
                      <a:lnTo>
                        <a:pt x="197" y="183"/>
                      </a:lnTo>
                      <a:lnTo>
                        <a:pt x="195" y="184"/>
                      </a:lnTo>
                      <a:lnTo>
                        <a:pt x="194" y="184"/>
                      </a:lnTo>
                      <a:lnTo>
                        <a:pt x="193" y="183"/>
                      </a:lnTo>
                      <a:lnTo>
                        <a:pt x="193" y="183"/>
                      </a:lnTo>
                      <a:lnTo>
                        <a:pt x="195" y="180"/>
                      </a:lnTo>
                      <a:lnTo>
                        <a:pt x="195" y="179"/>
                      </a:lnTo>
                      <a:lnTo>
                        <a:pt x="195" y="178"/>
                      </a:lnTo>
                      <a:lnTo>
                        <a:pt x="196" y="177"/>
                      </a:lnTo>
                      <a:lnTo>
                        <a:pt x="198" y="173"/>
                      </a:lnTo>
                      <a:lnTo>
                        <a:pt x="201" y="169"/>
                      </a:lnTo>
                      <a:lnTo>
                        <a:pt x="202" y="166"/>
                      </a:lnTo>
                      <a:lnTo>
                        <a:pt x="203" y="166"/>
                      </a:lnTo>
                      <a:lnTo>
                        <a:pt x="204" y="166"/>
                      </a:lnTo>
                      <a:lnTo>
                        <a:pt x="205" y="165"/>
                      </a:lnTo>
                      <a:lnTo>
                        <a:pt x="205" y="164"/>
                      </a:lnTo>
                      <a:lnTo>
                        <a:pt x="205" y="163"/>
                      </a:lnTo>
                      <a:lnTo>
                        <a:pt x="204" y="161"/>
                      </a:lnTo>
                      <a:lnTo>
                        <a:pt x="201" y="159"/>
                      </a:lnTo>
                      <a:lnTo>
                        <a:pt x="199" y="158"/>
                      </a:lnTo>
                      <a:lnTo>
                        <a:pt x="196" y="157"/>
                      </a:lnTo>
                      <a:lnTo>
                        <a:pt x="193" y="156"/>
                      </a:lnTo>
                      <a:lnTo>
                        <a:pt x="193" y="156"/>
                      </a:lnTo>
                      <a:lnTo>
                        <a:pt x="192" y="155"/>
                      </a:lnTo>
                      <a:lnTo>
                        <a:pt x="192" y="154"/>
                      </a:lnTo>
                      <a:lnTo>
                        <a:pt x="191" y="153"/>
                      </a:lnTo>
                      <a:lnTo>
                        <a:pt x="188" y="150"/>
                      </a:lnTo>
                      <a:lnTo>
                        <a:pt x="185" y="145"/>
                      </a:lnTo>
                      <a:lnTo>
                        <a:pt x="182" y="142"/>
                      </a:lnTo>
                      <a:lnTo>
                        <a:pt x="178" y="139"/>
                      </a:lnTo>
                      <a:lnTo>
                        <a:pt x="175" y="139"/>
                      </a:lnTo>
                      <a:lnTo>
                        <a:pt x="172" y="141"/>
                      </a:lnTo>
                      <a:lnTo>
                        <a:pt x="168" y="142"/>
                      </a:lnTo>
                      <a:lnTo>
                        <a:pt x="167" y="142"/>
                      </a:lnTo>
                      <a:lnTo>
                        <a:pt x="166" y="141"/>
                      </a:lnTo>
                      <a:lnTo>
                        <a:pt x="164" y="141"/>
                      </a:lnTo>
                      <a:lnTo>
                        <a:pt x="150" y="141"/>
                      </a:lnTo>
                      <a:lnTo>
                        <a:pt x="151" y="139"/>
                      </a:lnTo>
                      <a:lnTo>
                        <a:pt x="153" y="137"/>
                      </a:lnTo>
                      <a:lnTo>
                        <a:pt x="157" y="136"/>
                      </a:lnTo>
                      <a:lnTo>
                        <a:pt x="161" y="135"/>
                      </a:lnTo>
                      <a:lnTo>
                        <a:pt x="165" y="134"/>
                      </a:lnTo>
                      <a:lnTo>
                        <a:pt x="168" y="133"/>
                      </a:lnTo>
                      <a:lnTo>
                        <a:pt x="169" y="133"/>
                      </a:lnTo>
                      <a:lnTo>
                        <a:pt x="168" y="132"/>
                      </a:lnTo>
                      <a:lnTo>
                        <a:pt x="168" y="133"/>
                      </a:lnTo>
                      <a:lnTo>
                        <a:pt x="166" y="133"/>
                      </a:lnTo>
                      <a:lnTo>
                        <a:pt x="165" y="134"/>
                      </a:lnTo>
                      <a:lnTo>
                        <a:pt x="164" y="133"/>
                      </a:lnTo>
                      <a:lnTo>
                        <a:pt x="164" y="133"/>
                      </a:lnTo>
                      <a:lnTo>
                        <a:pt x="161" y="130"/>
                      </a:lnTo>
                      <a:lnTo>
                        <a:pt x="158" y="127"/>
                      </a:lnTo>
                      <a:lnTo>
                        <a:pt x="154" y="125"/>
                      </a:lnTo>
                      <a:lnTo>
                        <a:pt x="153" y="125"/>
                      </a:lnTo>
                      <a:lnTo>
                        <a:pt x="152" y="126"/>
                      </a:lnTo>
                      <a:lnTo>
                        <a:pt x="151" y="127"/>
                      </a:lnTo>
                      <a:lnTo>
                        <a:pt x="150" y="128"/>
                      </a:lnTo>
                      <a:lnTo>
                        <a:pt x="150" y="128"/>
                      </a:lnTo>
                      <a:lnTo>
                        <a:pt x="149" y="128"/>
                      </a:lnTo>
                      <a:lnTo>
                        <a:pt x="148" y="128"/>
                      </a:lnTo>
                      <a:lnTo>
                        <a:pt x="148" y="127"/>
                      </a:lnTo>
                      <a:lnTo>
                        <a:pt x="149" y="125"/>
                      </a:lnTo>
                      <a:lnTo>
                        <a:pt x="150" y="125"/>
                      </a:lnTo>
                      <a:lnTo>
                        <a:pt x="150" y="124"/>
                      </a:lnTo>
                      <a:lnTo>
                        <a:pt x="151" y="123"/>
                      </a:lnTo>
                      <a:lnTo>
                        <a:pt x="150" y="123"/>
                      </a:lnTo>
                      <a:lnTo>
                        <a:pt x="145" y="120"/>
                      </a:lnTo>
                      <a:lnTo>
                        <a:pt x="140" y="118"/>
                      </a:lnTo>
                      <a:lnTo>
                        <a:pt x="135" y="119"/>
                      </a:lnTo>
                      <a:lnTo>
                        <a:pt x="134" y="120"/>
                      </a:lnTo>
                      <a:lnTo>
                        <a:pt x="133" y="123"/>
                      </a:lnTo>
                      <a:lnTo>
                        <a:pt x="134" y="125"/>
                      </a:lnTo>
                      <a:lnTo>
                        <a:pt x="134" y="129"/>
                      </a:lnTo>
                      <a:lnTo>
                        <a:pt x="133" y="129"/>
                      </a:lnTo>
                      <a:lnTo>
                        <a:pt x="129" y="127"/>
                      </a:lnTo>
                      <a:lnTo>
                        <a:pt x="127" y="124"/>
                      </a:lnTo>
                      <a:lnTo>
                        <a:pt x="126" y="121"/>
                      </a:lnTo>
                      <a:lnTo>
                        <a:pt x="124" y="116"/>
                      </a:lnTo>
                      <a:lnTo>
                        <a:pt x="122" y="113"/>
                      </a:lnTo>
                      <a:lnTo>
                        <a:pt x="120" y="113"/>
                      </a:lnTo>
                      <a:lnTo>
                        <a:pt x="119" y="114"/>
                      </a:lnTo>
                      <a:lnTo>
                        <a:pt x="117" y="114"/>
                      </a:lnTo>
                      <a:lnTo>
                        <a:pt x="112" y="111"/>
                      </a:lnTo>
                      <a:lnTo>
                        <a:pt x="103" y="102"/>
                      </a:lnTo>
                      <a:lnTo>
                        <a:pt x="98" y="99"/>
                      </a:lnTo>
                      <a:lnTo>
                        <a:pt x="92" y="98"/>
                      </a:lnTo>
                      <a:lnTo>
                        <a:pt x="85" y="96"/>
                      </a:lnTo>
                      <a:lnTo>
                        <a:pt x="79" y="94"/>
                      </a:lnTo>
                      <a:lnTo>
                        <a:pt x="73" y="91"/>
                      </a:lnTo>
                      <a:lnTo>
                        <a:pt x="69" y="89"/>
                      </a:lnTo>
                      <a:lnTo>
                        <a:pt x="64" y="87"/>
                      </a:lnTo>
                      <a:lnTo>
                        <a:pt x="58" y="87"/>
                      </a:lnTo>
                      <a:lnTo>
                        <a:pt x="51" y="88"/>
                      </a:lnTo>
                      <a:lnTo>
                        <a:pt x="44" y="89"/>
                      </a:lnTo>
                      <a:lnTo>
                        <a:pt x="40" y="92"/>
                      </a:lnTo>
                      <a:lnTo>
                        <a:pt x="37" y="93"/>
                      </a:lnTo>
                      <a:lnTo>
                        <a:pt x="36" y="94"/>
                      </a:lnTo>
                      <a:lnTo>
                        <a:pt x="35" y="95"/>
                      </a:lnTo>
                      <a:lnTo>
                        <a:pt x="34" y="95"/>
                      </a:lnTo>
                      <a:lnTo>
                        <a:pt x="31" y="94"/>
                      </a:lnTo>
                      <a:lnTo>
                        <a:pt x="27" y="92"/>
                      </a:lnTo>
                      <a:lnTo>
                        <a:pt x="24" y="91"/>
                      </a:lnTo>
                      <a:lnTo>
                        <a:pt x="20" y="90"/>
                      </a:lnTo>
                      <a:lnTo>
                        <a:pt x="17" y="89"/>
                      </a:lnTo>
                      <a:lnTo>
                        <a:pt x="15" y="88"/>
                      </a:lnTo>
                      <a:lnTo>
                        <a:pt x="15" y="86"/>
                      </a:lnTo>
                      <a:lnTo>
                        <a:pt x="17" y="84"/>
                      </a:lnTo>
                      <a:lnTo>
                        <a:pt x="22" y="84"/>
                      </a:lnTo>
                      <a:lnTo>
                        <a:pt x="30" y="84"/>
                      </a:lnTo>
                      <a:lnTo>
                        <a:pt x="34" y="83"/>
                      </a:lnTo>
                      <a:lnTo>
                        <a:pt x="34" y="82"/>
                      </a:lnTo>
                      <a:lnTo>
                        <a:pt x="34" y="81"/>
                      </a:lnTo>
                      <a:lnTo>
                        <a:pt x="33" y="81"/>
                      </a:lnTo>
                      <a:lnTo>
                        <a:pt x="33" y="80"/>
                      </a:lnTo>
                      <a:lnTo>
                        <a:pt x="32" y="79"/>
                      </a:lnTo>
                      <a:lnTo>
                        <a:pt x="31" y="79"/>
                      </a:lnTo>
                      <a:lnTo>
                        <a:pt x="0" y="72"/>
                      </a:lnTo>
                      <a:lnTo>
                        <a:pt x="0" y="72"/>
                      </a:lnTo>
                      <a:lnTo>
                        <a:pt x="1" y="72"/>
                      </a:lnTo>
                      <a:lnTo>
                        <a:pt x="2" y="71"/>
                      </a:lnTo>
                      <a:lnTo>
                        <a:pt x="4" y="71"/>
                      </a:lnTo>
                      <a:lnTo>
                        <a:pt x="5" y="71"/>
                      </a:lnTo>
                      <a:lnTo>
                        <a:pt x="6" y="71"/>
                      </a:lnTo>
                      <a:lnTo>
                        <a:pt x="9" y="69"/>
                      </a:lnTo>
                      <a:lnTo>
                        <a:pt x="12" y="67"/>
                      </a:lnTo>
                      <a:lnTo>
                        <a:pt x="15" y="65"/>
                      </a:lnTo>
                      <a:lnTo>
                        <a:pt x="17" y="62"/>
                      </a:lnTo>
                      <a:lnTo>
                        <a:pt x="19" y="57"/>
                      </a:lnTo>
                      <a:lnTo>
                        <a:pt x="20" y="54"/>
                      </a:lnTo>
                      <a:lnTo>
                        <a:pt x="19" y="52"/>
                      </a:lnTo>
                      <a:lnTo>
                        <a:pt x="17" y="51"/>
                      </a:lnTo>
                      <a:lnTo>
                        <a:pt x="13" y="52"/>
                      </a:lnTo>
                      <a:lnTo>
                        <a:pt x="10" y="53"/>
                      </a:lnTo>
                      <a:lnTo>
                        <a:pt x="8" y="54"/>
                      </a:lnTo>
                      <a:lnTo>
                        <a:pt x="7" y="55"/>
                      </a:lnTo>
                      <a:lnTo>
                        <a:pt x="6" y="55"/>
                      </a:lnTo>
                      <a:lnTo>
                        <a:pt x="2" y="51"/>
                      </a:lnTo>
                      <a:lnTo>
                        <a:pt x="1" y="48"/>
                      </a:lnTo>
                      <a:lnTo>
                        <a:pt x="2" y="45"/>
                      </a:lnTo>
                      <a:lnTo>
                        <a:pt x="4" y="43"/>
                      </a:lnTo>
                      <a:lnTo>
                        <a:pt x="7" y="42"/>
                      </a:lnTo>
                      <a:lnTo>
                        <a:pt x="13" y="40"/>
                      </a:lnTo>
                      <a:lnTo>
                        <a:pt x="16" y="39"/>
                      </a:lnTo>
                      <a:lnTo>
                        <a:pt x="18" y="38"/>
                      </a:lnTo>
                      <a:lnTo>
                        <a:pt x="19" y="37"/>
                      </a:lnTo>
                      <a:lnTo>
                        <a:pt x="19" y="35"/>
                      </a:lnTo>
                      <a:lnTo>
                        <a:pt x="16" y="35"/>
                      </a:lnTo>
                      <a:lnTo>
                        <a:pt x="14" y="34"/>
                      </a:lnTo>
                      <a:lnTo>
                        <a:pt x="11" y="34"/>
                      </a:lnTo>
                      <a:lnTo>
                        <a:pt x="8" y="34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7" y="30"/>
                      </a:lnTo>
                      <a:lnTo>
                        <a:pt x="10" y="28"/>
                      </a:lnTo>
                      <a:lnTo>
                        <a:pt x="11" y="28"/>
                      </a:lnTo>
                      <a:lnTo>
                        <a:pt x="14" y="29"/>
                      </a:lnTo>
                      <a:lnTo>
                        <a:pt x="16" y="31"/>
                      </a:lnTo>
                      <a:lnTo>
                        <a:pt x="20" y="33"/>
                      </a:lnTo>
                      <a:lnTo>
                        <a:pt x="23" y="34"/>
                      </a:lnTo>
                      <a:lnTo>
                        <a:pt x="24" y="34"/>
                      </a:lnTo>
                      <a:lnTo>
                        <a:pt x="25" y="33"/>
                      </a:lnTo>
                      <a:lnTo>
                        <a:pt x="27" y="31"/>
                      </a:lnTo>
                      <a:lnTo>
                        <a:pt x="29" y="30"/>
                      </a:lnTo>
                      <a:lnTo>
                        <a:pt x="34" y="29"/>
                      </a:lnTo>
                      <a:lnTo>
                        <a:pt x="35" y="28"/>
                      </a:lnTo>
                      <a:lnTo>
                        <a:pt x="36" y="26"/>
                      </a:lnTo>
                      <a:lnTo>
                        <a:pt x="35" y="24"/>
                      </a:lnTo>
                      <a:lnTo>
                        <a:pt x="33" y="24"/>
                      </a:lnTo>
                      <a:lnTo>
                        <a:pt x="29" y="23"/>
                      </a:lnTo>
                      <a:lnTo>
                        <a:pt x="26" y="23"/>
                      </a:lnTo>
                      <a:lnTo>
                        <a:pt x="23" y="23"/>
                      </a:lnTo>
                      <a:lnTo>
                        <a:pt x="21" y="22"/>
                      </a:lnTo>
                      <a:lnTo>
                        <a:pt x="20" y="20"/>
                      </a:lnTo>
                      <a:lnTo>
                        <a:pt x="19" y="20"/>
                      </a:lnTo>
                      <a:lnTo>
                        <a:pt x="17" y="20"/>
                      </a:lnTo>
                      <a:lnTo>
                        <a:pt x="16" y="20"/>
                      </a:lnTo>
                      <a:lnTo>
                        <a:pt x="15" y="19"/>
                      </a:lnTo>
                      <a:lnTo>
                        <a:pt x="14" y="16"/>
                      </a:lnTo>
                      <a:lnTo>
                        <a:pt x="16" y="12"/>
                      </a:lnTo>
                      <a:lnTo>
                        <a:pt x="20" y="9"/>
                      </a:lnTo>
                      <a:lnTo>
                        <a:pt x="24" y="6"/>
                      </a:lnTo>
                      <a:lnTo>
                        <a:pt x="28" y="5"/>
                      </a:lnTo>
                      <a:lnTo>
                        <a:pt x="32" y="4"/>
                      </a:lnTo>
                      <a:lnTo>
                        <a:pt x="34" y="4"/>
                      </a:lnTo>
                      <a:lnTo>
                        <a:pt x="35" y="5"/>
                      </a:lnTo>
                      <a:lnTo>
                        <a:pt x="34" y="8"/>
                      </a:lnTo>
                      <a:lnTo>
                        <a:pt x="33" y="11"/>
                      </a:lnTo>
                      <a:lnTo>
                        <a:pt x="33" y="13"/>
                      </a:lnTo>
                      <a:lnTo>
                        <a:pt x="34" y="14"/>
                      </a:lnTo>
                      <a:lnTo>
                        <a:pt x="35" y="13"/>
                      </a:lnTo>
                      <a:lnTo>
                        <a:pt x="35" y="8"/>
                      </a:lnTo>
                      <a:lnTo>
                        <a:pt x="36" y="6"/>
                      </a:lnTo>
                      <a:lnTo>
                        <a:pt x="37" y="4"/>
                      </a:lnTo>
                      <a:lnTo>
                        <a:pt x="40" y="2"/>
                      </a:lnTo>
                      <a:lnTo>
                        <a:pt x="45" y="2"/>
                      </a:lnTo>
                      <a:lnTo>
                        <a:pt x="49" y="3"/>
                      </a:lnTo>
                      <a:lnTo>
                        <a:pt x="51" y="6"/>
                      </a:lnTo>
                      <a:lnTo>
                        <a:pt x="51" y="10"/>
                      </a:lnTo>
                      <a:lnTo>
                        <a:pt x="52" y="14"/>
                      </a:lnTo>
                      <a:lnTo>
                        <a:pt x="54" y="17"/>
                      </a:lnTo>
                      <a:lnTo>
                        <a:pt x="55" y="17"/>
                      </a:lnTo>
                      <a:lnTo>
                        <a:pt x="55" y="11"/>
                      </a:lnTo>
                      <a:lnTo>
                        <a:pt x="55" y="10"/>
                      </a:lnTo>
                      <a:lnTo>
                        <a:pt x="56" y="10"/>
                      </a:lnTo>
                      <a:lnTo>
                        <a:pt x="59" y="9"/>
                      </a:lnTo>
                      <a:lnTo>
                        <a:pt x="64" y="9"/>
                      </a:lnTo>
                      <a:lnTo>
                        <a:pt x="67" y="9"/>
                      </a:lnTo>
                      <a:lnTo>
                        <a:pt x="70" y="10"/>
                      </a:lnTo>
                      <a:lnTo>
                        <a:pt x="72" y="12"/>
                      </a:lnTo>
                      <a:lnTo>
                        <a:pt x="79" y="16"/>
                      </a:lnTo>
                      <a:lnTo>
                        <a:pt x="81" y="17"/>
                      </a:lnTo>
                      <a:lnTo>
                        <a:pt x="81" y="17"/>
                      </a:lnTo>
                      <a:lnTo>
                        <a:pt x="81" y="16"/>
                      </a:lnTo>
                      <a:lnTo>
                        <a:pt x="79" y="13"/>
                      </a:lnTo>
                      <a:lnTo>
                        <a:pt x="75" y="12"/>
                      </a:lnTo>
                      <a:lnTo>
                        <a:pt x="71" y="11"/>
                      </a:lnTo>
                      <a:lnTo>
                        <a:pt x="68" y="9"/>
                      </a:lnTo>
                      <a:lnTo>
                        <a:pt x="65" y="6"/>
                      </a:lnTo>
                      <a:lnTo>
                        <a:pt x="65" y="5"/>
                      </a:lnTo>
                      <a:lnTo>
                        <a:pt x="65" y="4"/>
                      </a:lnTo>
                      <a:lnTo>
                        <a:pt x="66" y="2"/>
                      </a:lnTo>
                      <a:lnTo>
                        <a:pt x="68" y="1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" name="Freeform 125">
                  <a:extLst>
                    <a:ext uri="{FF2B5EF4-FFF2-40B4-BE49-F238E27FC236}">
                      <a16:creationId xmlns:a16="http://schemas.microsoft.com/office/drawing/2014/main" id="{7D05EFF2-B16C-C267-6F2C-3657083F3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062" y="1887538"/>
                  <a:ext cx="15875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7" y="0"/>
                    </a:cxn>
                    <a:cxn ang="0">
                      <a:pos x="10" y="1"/>
                    </a:cxn>
                    <a:cxn ang="0">
                      <a:pos x="9" y="4"/>
                    </a:cxn>
                    <a:cxn ang="0">
                      <a:pos x="7" y="7"/>
                    </a:cxn>
                    <a:cxn ang="0">
                      <a:pos x="4" y="9"/>
                    </a:cxn>
                    <a:cxn ang="0">
                      <a:pos x="3" y="9"/>
                    </a:cxn>
                    <a:cxn ang="0">
                      <a:pos x="2" y="8"/>
                    </a:cxn>
                    <a:cxn ang="0">
                      <a:pos x="2" y="7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0" h="9">
                      <a:moveTo>
                        <a:pt x="2" y="0"/>
                      </a:move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9" y="4"/>
                      </a:lnTo>
                      <a:lnTo>
                        <a:pt x="7" y="7"/>
                      </a:lnTo>
                      <a:lnTo>
                        <a:pt x="4" y="9"/>
                      </a:lnTo>
                      <a:lnTo>
                        <a:pt x="3" y="9"/>
                      </a:lnTo>
                      <a:lnTo>
                        <a:pt x="2" y="8"/>
                      </a:lnTo>
                      <a:lnTo>
                        <a:pt x="2" y="7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Freeform 126">
                  <a:extLst>
                    <a:ext uri="{FF2B5EF4-FFF2-40B4-BE49-F238E27FC236}">
                      <a16:creationId xmlns:a16="http://schemas.microsoft.com/office/drawing/2014/main" id="{479DEE0A-AE83-400F-689B-5A2E04E8F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9725" y="1833563"/>
                  <a:ext cx="176213" cy="103188"/>
                </a:xfrm>
                <a:custGeom>
                  <a:avLst/>
                  <a:gdLst/>
                  <a:ahLst/>
                  <a:cxnLst>
                    <a:cxn ang="0">
                      <a:pos x="31" y="1"/>
                    </a:cxn>
                    <a:cxn ang="0">
                      <a:pos x="37" y="4"/>
                    </a:cxn>
                    <a:cxn ang="0">
                      <a:pos x="40" y="7"/>
                    </a:cxn>
                    <a:cxn ang="0">
                      <a:pos x="56" y="8"/>
                    </a:cxn>
                    <a:cxn ang="0">
                      <a:pos x="72" y="12"/>
                    </a:cxn>
                    <a:cxn ang="0">
                      <a:pos x="73" y="16"/>
                    </a:cxn>
                    <a:cxn ang="0">
                      <a:pos x="71" y="21"/>
                    </a:cxn>
                    <a:cxn ang="0">
                      <a:pos x="72" y="24"/>
                    </a:cxn>
                    <a:cxn ang="0">
                      <a:pos x="76" y="21"/>
                    </a:cxn>
                    <a:cxn ang="0">
                      <a:pos x="77" y="20"/>
                    </a:cxn>
                    <a:cxn ang="0">
                      <a:pos x="76" y="18"/>
                    </a:cxn>
                    <a:cxn ang="0">
                      <a:pos x="75" y="13"/>
                    </a:cxn>
                    <a:cxn ang="0">
                      <a:pos x="76" y="5"/>
                    </a:cxn>
                    <a:cxn ang="0">
                      <a:pos x="82" y="1"/>
                    </a:cxn>
                    <a:cxn ang="0">
                      <a:pos x="87" y="4"/>
                    </a:cxn>
                    <a:cxn ang="0">
                      <a:pos x="90" y="9"/>
                    </a:cxn>
                    <a:cxn ang="0">
                      <a:pos x="92" y="29"/>
                    </a:cxn>
                    <a:cxn ang="0">
                      <a:pos x="97" y="40"/>
                    </a:cxn>
                    <a:cxn ang="0">
                      <a:pos x="100" y="42"/>
                    </a:cxn>
                    <a:cxn ang="0">
                      <a:pos x="109" y="46"/>
                    </a:cxn>
                    <a:cxn ang="0">
                      <a:pos x="111" y="50"/>
                    </a:cxn>
                    <a:cxn ang="0">
                      <a:pos x="104" y="58"/>
                    </a:cxn>
                    <a:cxn ang="0">
                      <a:pos x="95" y="63"/>
                    </a:cxn>
                    <a:cxn ang="0">
                      <a:pos x="84" y="64"/>
                    </a:cxn>
                    <a:cxn ang="0">
                      <a:pos x="75" y="60"/>
                    </a:cxn>
                    <a:cxn ang="0">
                      <a:pos x="73" y="54"/>
                    </a:cxn>
                    <a:cxn ang="0">
                      <a:pos x="69" y="52"/>
                    </a:cxn>
                    <a:cxn ang="0">
                      <a:pos x="65" y="57"/>
                    </a:cxn>
                    <a:cxn ang="0">
                      <a:pos x="63" y="59"/>
                    </a:cxn>
                    <a:cxn ang="0">
                      <a:pos x="49" y="62"/>
                    </a:cxn>
                    <a:cxn ang="0">
                      <a:pos x="39" y="63"/>
                    </a:cxn>
                    <a:cxn ang="0">
                      <a:pos x="31" y="61"/>
                    </a:cxn>
                    <a:cxn ang="0">
                      <a:pos x="26" y="54"/>
                    </a:cxn>
                    <a:cxn ang="0">
                      <a:pos x="19" y="50"/>
                    </a:cxn>
                    <a:cxn ang="0">
                      <a:pos x="6" y="46"/>
                    </a:cxn>
                    <a:cxn ang="0">
                      <a:pos x="0" y="39"/>
                    </a:cxn>
                    <a:cxn ang="0">
                      <a:pos x="2" y="36"/>
                    </a:cxn>
                    <a:cxn ang="0">
                      <a:pos x="21" y="36"/>
                    </a:cxn>
                    <a:cxn ang="0">
                      <a:pos x="28" y="34"/>
                    </a:cxn>
                    <a:cxn ang="0">
                      <a:pos x="31" y="31"/>
                    </a:cxn>
                    <a:cxn ang="0">
                      <a:pos x="28" y="30"/>
                    </a:cxn>
                    <a:cxn ang="0">
                      <a:pos x="22" y="31"/>
                    </a:cxn>
                    <a:cxn ang="0">
                      <a:pos x="15" y="29"/>
                    </a:cxn>
                    <a:cxn ang="0">
                      <a:pos x="7" y="23"/>
                    </a:cxn>
                    <a:cxn ang="0">
                      <a:pos x="7" y="21"/>
                    </a:cxn>
                    <a:cxn ang="0">
                      <a:pos x="11" y="21"/>
                    </a:cxn>
                    <a:cxn ang="0">
                      <a:pos x="16" y="20"/>
                    </a:cxn>
                    <a:cxn ang="0">
                      <a:pos x="16" y="15"/>
                    </a:cxn>
                    <a:cxn ang="0">
                      <a:pos x="10" y="15"/>
                    </a:cxn>
                    <a:cxn ang="0">
                      <a:pos x="9" y="13"/>
                    </a:cxn>
                    <a:cxn ang="0">
                      <a:pos x="13" y="10"/>
                    </a:cxn>
                    <a:cxn ang="0">
                      <a:pos x="19" y="8"/>
                    </a:cxn>
                    <a:cxn ang="0">
                      <a:pos x="23" y="3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111" h="65">
                      <a:moveTo>
                        <a:pt x="28" y="0"/>
                      </a:moveTo>
                      <a:lnTo>
                        <a:pt x="31" y="1"/>
                      </a:lnTo>
                      <a:lnTo>
                        <a:pt x="34" y="3"/>
                      </a:lnTo>
                      <a:lnTo>
                        <a:pt x="37" y="4"/>
                      </a:lnTo>
                      <a:lnTo>
                        <a:pt x="39" y="6"/>
                      </a:lnTo>
                      <a:lnTo>
                        <a:pt x="40" y="7"/>
                      </a:lnTo>
                      <a:lnTo>
                        <a:pt x="48" y="7"/>
                      </a:lnTo>
                      <a:lnTo>
                        <a:pt x="56" y="8"/>
                      </a:lnTo>
                      <a:lnTo>
                        <a:pt x="64" y="9"/>
                      </a:lnTo>
                      <a:lnTo>
                        <a:pt x="72" y="12"/>
                      </a:lnTo>
                      <a:lnTo>
                        <a:pt x="73" y="13"/>
                      </a:lnTo>
                      <a:lnTo>
                        <a:pt x="73" y="16"/>
                      </a:lnTo>
                      <a:lnTo>
                        <a:pt x="72" y="19"/>
                      </a:lnTo>
                      <a:lnTo>
                        <a:pt x="71" y="21"/>
                      </a:lnTo>
                      <a:lnTo>
                        <a:pt x="72" y="24"/>
                      </a:lnTo>
                      <a:lnTo>
                        <a:pt x="72" y="24"/>
                      </a:lnTo>
                      <a:lnTo>
                        <a:pt x="73" y="24"/>
                      </a:lnTo>
                      <a:lnTo>
                        <a:pt x="76" y="21"/>
                      </a:lnTo>
                      <a:lnTo>
                        <a:pt x="77" y="20"/>
                      </a:lnTo>
                      <a:lnTo>
                        <a:pt x="77" y="20"/>
                      </a:lnTo>
                      <a:lnTo>
                        <a:pt x="76" y="19"/>
                      </a:lnTo>
                      <a:lnTo>
                        <a:pt x="76" y="18"/>
                      </a:lnTo>
                      <a:lnTo>
                        <a:pt x="75" y="17"/>
                      </a:lnTo>
                      <a:lnTo>
                        <a:pt x="75" y="13"/>
                      </a:lnTo>
                      <a:lnTo>
                        <a:pt x="75" y="8"/>
                      </a:lnTo>
                      <a:lnTo>
                        <a:pt x="76" y="5"/>
                      </a:lnTo>
                      <a:lnTo>
                        <a:pt x="79" y="2"/>
                      </a:lnTo>
                      <a:lnTo>
                        <a:pt x="82" y="1"/>
                      </a:lnTo>
                      <a:lnTo>
                        <a:pt x="84" y="2"/>
                      </a:lnTo>
                      <a:lnTo>
                        <a:pt x="87" y="4"/>
                      </a:lnTo>
                      <a:lnTo>
                        <a:pt x="89" y="6"/>
                      </a:lnTo>
                      <a:lnTo>
                        <a:pt x="90" y="9"/>
                      </a:lnTo>
                      <a:lnTo>
                        <a:pt x="90" y="15"/>
                      </a:lnTo>
                      <a:lnTo>
                        <a:pt x="92" y="29"/>
                      </a:lnTo>
                      <a:lnTo>
                        <a:pt x="94" y="35"/>
                      </a:lnTo>
                      <a:lnTo>
                        <a:pt x="97" y="40"/>
                      </a:lnTo>
                      <a:lnTo>
                        <a:pt x="98" y="41"/>
                      </a:lnTo>
                      <a:lnTo>
                        <a:pt x="100" y="42"/>
                      </a:lnTo>
                      <a:lnTo>
                        <a:pt x="106" y="44"/>
                      </a:lnTo>
                      <a:lnTo>
                        <a:pt x="109" y="46"/>
                      </a:lnTo>
                      <a:lnTo>
                        <a:pt x="111" y="47"/>
                      </a:lnTo>
                      <a:lnTo>
                        <a:pt x="111" y="50"/>
                      </a:lnTo>
                      <a:lnTo>
                        <a:pt x="109" y="53"/>
                      </a:lnTo>
                      <a:lnTo>
                        <a:pt x="104" y="58"/>
                      </a:lnTo>
                      <a:lnTo>
                        <a:pt x="99" y="61"/>
                      </a:lnTo>
                      <a:lnTo>
                        <a:pt x="95" y="63"/>
                      </a:lnTo>
                      <a:lnTo>
                        <a:pt x="89" y="65"/>
                      </a:lnTo>
                      <a:lnTo>
                        <a:pt x="84" y="64"/>
                      </a:lnTo>
                      <a:lnTo>
                        <a:pt x="77" y="62"/>
                      </a:lnTo>
                      <a:lnTo>
                        <a:pt x="75" y="60"/>
                      </a:lnTo>
                      <a:lnTo>
                        <a:pt x="74" y="57"/>
                      </a:lnTo>
                      <a:lnTo>
                        <a:pt x="73" y="54"/>
                      </a:lnTo>
                      <a:lnTo>
                        <a:pt x="70" y="52"/>
                      </a:lnTo>
                      <a:lnTo>
                        <a:pt x="69" y="52"/>
                      </a:lnTo>
                      <a:lnTo>
                        <a:pt x="66" y="55"/>
                      </a:lnTo>
                      <a:lnTo>
                        <a:pt x="65" y="57"/>
                      </a:lnTo>
                      <a:lnTo>
                        <a:pt x="64" y="58"/>
                      </a:lnTo>
                      <a:lnTo>
                        <a:pt x="63" y="59"/>
                      </a:lnTo>
                      <a:lnTo>
                        <a:pt x="56" y="61"/>
                      </a:lnTo>
                      <a:lnTo>
                        <a:pt x="49" y="62"/>
                      </a:lnTo>
                      <a:lnTo>
                        <a:pt x="44" y="63"/>
                      </a:lnTo>
                      <a:lnTo>
                        <a:pt x="39" y="63"/>
                      </a:lnTo>
                      <a:lnTo>
                        <a:pt x="34" y="63"/>
                      </a:lnTo>
                      <a:lnTo>
                        <a:pt x="31" y="61"/>
                      </a:lnTo>
                      <a:lnTo>
                        <a:pt x="29" y="57"/>
                      </a:lnTo>
                      <a:lnTo>
                        <a:pt x="26" y="54"/>
                      </a:lnTo>
                      <a:lnTo>
                        <a:pt x="24" y="51"/>
                      </a:lnTo>
                      <a:lnTo>
                        <a:pt x="19" y="50"/>
                      </a:lnTo>
                      <a:lnTo>
                        <a:pt x="10" y="48"/>
                      </a:lnTo>
                      <a:lnTo>
                        <a:pt x="6" y="46"/>
                      </a:lnTo>
                      <a:lnTo>
                        <a:pt x="2" y="42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2" y="36"/>
                      </a:lnTo>
                      <a:lnTo>
                        <a:pt x="5" y="36"/>
                      </a:lnTo>
                      <a:lnTo>
                        <a:pt x="21" y="36"/>
                      </a:lnTo>
                      <a:lnTo>
                        <a:pt x="25" y="35"/>
                      </a:lnTo>
                      <a:lnTo>
                        <a:pt x="28" y="34"/>
                      </a:lnTo>
                      <a:lnTo>
                        <a:pt x="30" y="33"/>
                      </a:lnTo>
                      <a:lnTo>
                        <a:pt x="31" y="31"/>
                      </a:lnTo>
                      <a:lnTo>
                        <a:pt x="30" y="30"/>
                      </a:lnTo>
                      <a:lnTo>
                        <a:pt x="28" y="30"/>
                      </a:lnTo>
                      <a:lnTo>
                        <a:pt x="26" y="30"/>
                      </a:lnTo>
                      <a:lnTo>
                        <a:pt x="22" y="31"/>
                      </a:lnTo>
                      <a:lnTo>
                        <a:pt x="20" y="31"/>
                      </a:lnTo>
                      <a:lnTo>
                        <a:pt x="15" y="29"/>
                      </a:lnTo>
                      <a:lnTo>
                        <a:pt x="11" y="26"/>
                      </a:lnTo>
                      <a:lnTo>
                        <a:pt x="7" y="23"/>
                      </a:lnTo>
                      <a:lnTo>
                        <a:pt x="7" y="21"/>
                      </a:lnTo>
                      <a:lnTo>
                        <a:pt x="7" y="21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5" y="21"/>
                      </a:lnTo>
                      <a:lnTo>
                        <a:pt x="16" y="20"/>
                      </a:lnTo>
                      <a:lnTo>
                        <a:pt x="17" y="18"/>
                      </a:lnTo>
                      <a:lnTo>
                        <a:pt x="16" y="15"/>
                      </a:lnTo>
                      <a:lnTo>
                        <a:pt x="16" y="15"/>
                      </a:lnTo>
                      <a:lnTo>
                        <a:pt x="10" y="15"/>
                      </a:lnTo>
                      <a:lnTo>
                        <a:pt x="9" y="14"/>
                      </a:lnTo>
                      <a:lnTo>
                        <a:pt x="9" y="13"/>
                      </a:lnTo>
                      <a:lnTo>
                        <a:pt x="11" y="11"/>
                      </a:lnTo>
                      <a:lnTo>
                        <a:pt x="13" y="10"/>
                      </a:lnTo>
                      <a:lnTo>
                        <a:pt x="16" y="9"/>
                      </a:lnTo>
                      <a:lnTo>
                        <a:pt x="19" y="8"/>
                      </a:lnTo>
                      <a:lnTo>
                        <a:pt x="21" y="6"/>
                      </a:lnTo>
                      <a:lnTo>
                        <a:pt x="23" y="3"/>
                      </a:lnTo>
                      <a:lnTo>
                        <a:pt x="26" y="2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" name="Freeform 127">
                  <a:extLst>
                    <a:ext uri="{FF2B5EF4-FFF2-40B4-BE49-F238E27FC236}">
                      <a16:creationId xmlns:a16="http://schemas.microsoft.com/office/drawing/2014/main" id="{98848F0C-4B9D-8725-C774-DB3693F8D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7262" y="1851025"/>
                  <a:ext cx="26988" cy="190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" y="5"/>
                    </a:cxn>
                    <a:cxn ang="0">
                      <a:pos x="16" y="11"/>
                    </a:cxn>
                    <a:cxn ang="0">
                      <a:pos x="17" y="11"/>
                    </a:cxn>
                    <a:cxn ang="0">
                      <a:pos x="16" y="11"/>
                    </a:cxn>
                    <a:cxn ang="0">
                      <a:pos x="16" y="12"/>
                    </a:cxn>
                    <a:cxn ang="0">
                      <a:pos x="15" y="11"/>
                    </a:cxn>
                    <a:cxn ang="0">
                      <a:pos x="14" y="11"/>
                    </a:cxn>
                    <a:cxn ang="0">
                      <a:pos x="12" y="11"/>
                    </a:cxn>
                    <a:cxn ang="0">
                      <a:pos x="11" y="11"/>
                    </a:cxn>
                    <a:cxn ang="0">
                      <a:pos x="11" y="10"/>
                    </a:cxn>
                    <a:cxn ang="0">
                      <a:pos x="8" y="8"/>
                    </a:cxn>
                    <a:cxn ang="0">
                      <a:pos x="2" y="2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2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6" y="11"/>
                      </a:lnTo>
                      <a:lnTo>
                        <a:pt x="17" y="11"/>
                      </a:lnTo>
                      <a:lnTo>
                        <a:pt x="16" y="11"/>
                      </a:lnTo>
                      <a:lnTo>
                        <a:pt x="16" y="12"/>
                      </a:lnTo>
                      <a:lnTo>
                        <a:pt x="15" y="11"/>
                      </a:lnTo>
                      <a:lnTo>
                        <a:pt x="14" y="11"/>
                      </a:lnTo>
                      <a:lnTo>
                        <a:pt x="12" y="11"/>
                      </a:lnTo>
                      <a:lnTo>
                        <a:pt x="11" y="11"/>
                      </a:lnTo>
                      <a:lnTo>
                        <a:pt x="11" y="10"/>
                      </a:lnTo>
                      <a:lnTo>
                        <a:pt x="8" y="8"/>
                      </a:lnTo>
                      <a:lnTo>
                        <a:pt x="2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Freeform 128">
                  <a:extLst>
                    <a:ext uri="{FF2B5EF4-FFF2-40B4-BE49-F238E27FC236}">
                      <a16:creationId xmlns:a16="http://schemas.microsoft.com/office/drawing/2014/main" id="{10CFD578-1DAD-164B-FF63-1CBEEE921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5462" y="1914525"/>
                  <a:ext cx="42863" cy="3175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6" y="4"/>
                    </a:cxn>
                    <a:cxn ang="0">
                      <a:pos x="21" y="8"/>
                    </a:cxn>
                    <a:cxn ang="0">
                      <a:pos x="25" y="12"/>
                    </a:cxn>
                    <a:cxn ang="0">
                      <a:pos x="27" y="17"/>
                    </a:cxn>
                    <a:cxn ang="0">
                      <a:pos x="27" y="18"/>
                    </a:cxn>
                    <a:cxn ang="0">
                      <a:pos x="26" y="19"/>
                    </a:cxn>
                    <a:cxn ang="0">
                      <a:pos x="25" y="20"/>
                    </a:cxn>
                    <a:cxn ang="0">
                      <a:pos x="24" y="20"/>
                    </a:cxn>
                    <a:cxn ang="0">
                      <a:pos x="23" y="20"/>
                    </a:cxn>
                    <a:cxn ang="0">
                      <a:pos x="20" y="20"/>
                    </a:cxn>
                    <a:cxn ang="0">
                      <a:pos x="14" y="19"/>
                    </a:cxn>
                    <a:cxn ang="0">
                      <a:pos x="9" y="16"/>
                    </a:cxn>
                    <a:cxn ang="0">
                      <a:pos x="7" y="16"/>
                    </a:cxn>
                    <a:cxn ang="0">
                      <a:pos x="4" y="16"/>
                    </a:cxn>
                    <a:cxn ang="0">
                      <a:pos x="2" y="15"/>
                    </a:cxn>
                    <a:cxn ang="0">
                      <a:pos x="0" y="15"/>
                    </a:cxn>
                    <a:cxn ang="0">
                      <a:pos x="0" y="13"/>
                    </a:cxn>
                    <a:cxn ang="0">
                      <a:pos x="1" y="10"/>
                    </a:cxn>
                    <a:cxn ang="0">
                      <a:pos x="7" y="4"/>
                    </a:cxn>
                    <a:cxn ang="0">
                      <a:pos x="9" y="2"/>
                    </a:cxn>
                    <a:cxn ang="0">
                      <a:pos x="11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7" h="20">
                      <a:moveTo>
                        <a:pt x="12" y="0"/>
                      </a:moveTo>
                      <a:lnTo>
                        <a:pt x="16" y="4"/>
                      </a:lnTo>
                      <a:lnTo>
                        <a:pt x="21" y="8"/>
                      </a:lnTo>
                      <a:lnTo>
                        <a:pt x="25" y="12"/>
                      </a:lnTo>
                      <a:lnTo>
                        <a:pt x="27" y="17"/>
                      </a:lnTo>
                      <a:lnTo>
                        <a:pt x="27" y="18"/>
                      </a:lnTo>
                      <a:lnTo>
                        <a:pt x="26" y="19"/>
                      </a:lnTo>
                      <a:lnTo>
                        <a:pt x="25" y="20"/>
                      </a:lnTo>
                      <a:lnTo>
                        <a:pt x="24" y="20"/>
                      </a:lnTo>
                      <a:lnTo>
                        <a:pt x="23" y="20"/>
                      </a:lnTo>
                      <a:lnTo>
                        <a:pt x="20" y="20"/>
                      </a:lnTo>
                      <a:lnTo>
                        <a:pt x="14" y="19"/>
                      </a:lnTo>
                      <a:lnTo>
                        <a:pt x="9" y="16"/>
                      </a:lnTo>
                      <a:lnTo>
                        <a:pt x="7" y="16"/>
                      </a:lnTo>
                      <a:lnTo>
                        <a:pt x="4" y="16"/>
                      </a:lnTo>
                      <a:lnTo>
                        <a:pt x="2" y="15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7" y="4"/>
                      </a:lnTo>
                      <a:lnTo>
                        <a:pt x="9" y="2"/>
                      </a:lnTo>
                      <a:lnTo>
                        <a:pt x="11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Freeform 129">
                  <a:extLst>
                    <a:ext uri="{FF2B5EF4-FFF2-40B4-BE49-F238E27FC236}">
                      <a16:creationId xmlns:a16="http://schemas.microsoft.com/office/drawing/2014/main" id="{DB550144-3A2E-7530-1A97-467654111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6750" y="1951038"/>
                  <a:ext cx="6350" cy="4763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3" y="2"/>
                    </a:cxn>
                    <a:cxn ang="0">
                      <a:pos x="2" y="3"/>
                    </a:cxn>
                    <a:cxn ang="0">
                      <a:pos x="1" y="3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" h="3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" name="Freeform 130">
                  <a:extLst>
                    <a:ext uri="{FF2B5EF4-FFF2-40B4-BE49-F238E27FC236}">
                      <a16:creationId xmlns:a16="http://schemas.microsoft.com/office/drawing/2014/main" id="{1A8AF19B-46CB-F6FC-B162-2518109DBA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33887" y="1828800"/>
                  <a:ext cx="360363" cy="239713"/>
                </a:xfrm>
                <a:custGeom>
                  <a:avLst/>
                  <a:gdLst/>
                  <a:ahLst/>
                  <a:cxnLst>
                    <a:cxn ang="0">
                      <a:pos x="189" y="67"/>
                    </a:cxn>
                    <a:cxn ang="0">
                      <a:pos x="23" y="0"/>
                    </a:cxn>
                    <a:cxn ang="0">
                      <a:pos x="19" y="10"/>
                    </a:cxn>
                    <a:cxn ang="0">
                      <a:pos x="29" y="33"/>
                    </a:cxn>
                    <a:cxn ang="0">
                      <a:pos x="34" y="32"/>
                    </a:cxn>
                    <a:cxn ang="0">
                      <a:pos x="29" y="26"/>
                    </a:cxn>
                    <a:cxn ang="0">
                      <a:pos x="23" y="13"/>
                    </a:cxn>
                    <a:cxn ang="0">
                      <a:pos x="33" y="14"/>
                    </a:cxn>
                    <a:cxn ang="0">
                      <a:pos x="42" y="1"/>
                    </a:cxn>
                    <a:cxn ang="0">
                      <a:pos x="54" y="16"/>
                    </a:cxn>
                    <a:cxn ang="0">
                      <a:pos x="55" y="19"/>
                    </a:cxn>
                    <a:cxn ang="0">
                      <a:pos x="60" y="20"/>
                    </a:cxn>
                    <a:cxn ang="0">
                      <a:pos x="70" y="10"/>
                    </a:cxn>
                    <a:cxn ang="0">
                      <a:pos x="54" y="3"/>
                    </a:cxn>
                    <a:cxn ang="0">
                      <a:pos x="75" y="9"/>
                    </a:cxn>
                    <a:cxn ang="0">
                      <a:pos x="90" y="25"/>
                    </a:cxn>
                    <a:cxn ang="0">
                      <a:pos x="104" y="28"/>
                    </a:cxn>
                    <a:cxn ang="0">
                      <a:pos x="109" y="25"/>
                    </a:cxn>
                    <a:cxn ang="0">
                      <a:pos x="114" y="41"/>
                    </a:cxn>
                    <a:cxn ang="0">
                      <a:pos x="122" y="31"/>
                    </a:cxn>
                    <a:cxn ang="0">
                      <a:pos x="134" y="34"/>
                    </a:cxn>
                    <a:cxn ang="0">
                      <a:pos x="133" y="44"/>
                    </a:cxn>
                    <a:cxn ang="0">
                      <a:pos x="144" y="42"/>
                    </a:cxn>
                    <a:cxn ang="0">
                      <a:pos x="144" y="51"/>
                    </a:cxn>
                    <a:cxn ang="0">
                      <a:pos x="152" y="54"/>
                    </a:cxn>
                    <a:cxn ang="0">
                      <a:pos x="172" y="65"/>
                    </a:cxn>
                    <a:cxn ang="0">
                      <a:pos x="174" y="64"/>
                    </a:cxn>
                    <a:cxn ang="0">
                      <a:pos x="175" y="60"/>
                    </a:cxn>
                    <a:cxn ang="0">
                      <a:pos x="190" y="65"/>
                    </a:cxn>
                    <a:cxn ang="0">
                      <a:pos x="193" y="69"/>
                    </a:cxn>
                    <a:cxn ang="0">
                      <a:pos x="213" y="71"/>
                    </a:cxn>
                    <a:cxn ang="0">
                      <a:pos x="208" y="72"/>
                    </a:cxn>
                    <a:cxn ang="0">
                      <a:pos x="217" y="79"/>
                    </a:cxn>
                    <a:cxn ang="0">
                      <a:pos x="207" y="81"/>
                    </a:cxn>
                    <a:cxn ang="0">
                      <a:pos x="210" y="97"/>
                    </a:cxn>
                    <a:cxn ang="0">
                      <a:pos x="201" y="83"/>
                    </a:cxn>
                    <a:cxn ang="0">
                      <a:pos x="193" y="84"/>
                    </a:cxn>
                    <a:cxn ang="0">
                      <a:pos x="179" y="98"/>
                    </a:cxn>
                    <a:cxn ang="0">
                      <a:pos x="183" y="96"/>
                    </a:cxn>
                    <a:cxn ang="0">
                      <a:pos x="190" y="103"/>
                    </a:cxn>
                    <a:cxn ang="0">
                      <a:pos x="203" y="104"/>
                    </a:cxn>
                    <a:cxn ang="0">
                      <a:pos x="208" y="109"/>
                    </a:cxn>
                    <a:cxn ang="0">
                      <a:pos x="216" y="113"/>
                    </a:cxn>
                    <a:cxn ang="0">
                      <a:pos x="227" y="135"/>
                    </a:cxn>
                    <a:cxn ang="0">
                      <a:pos x="211" y="151"/>
                    </a:cxn>
                    <a:cxn ang="0">
                      <a:pos x="184" y="138"/>
                    </a:cxn>
                    <a:cxn ang="0">
                      <a:pos x="164" y="133"/>
                    </a:cxn>
                    <a:cxn ang="0">
                      <a:pos x="169" y="130"/>
                    </a:cxn>
                    <a:cxn ang="0">
                      <a:pos x="149" y="123"/>
                    </a:cxn>
                    <a:cxn ang="0">
                      <a:pos x="146" y="101"/>
                    </a:cxn>
                    <a:cxn ang="0">
                      <a:pos x="162" y="87"/>
                    </a:cxn>
                    <a:cxn ang="0">
                      <a:pos x="144" y="80"/>
                    </a:cxn>
                    <a:cxn ang="0">
                      <a:pos x="124" y="66"/>
                    </a:cxn>
                    <a:cxn ang="0">
                      <a:pos x="118" y="65"/>
                    </a:cxn>
                    <a:cxn ang="0">
                      <a:pos x="107" y="60"/>
                    </a:cxn>
                    <a:cxn ang="0">
                      <a:pos x="101" y="55"/>
                    </a:cxn>
                    <a:cxn ang="0">
                      <a:pos x="90" y="48"/>
                    </a:cxn>
                    <a:cxn ang="0">
                      <a:pos x="76" y="38"/>
                    </a:cxn>
                    <a:cxn ang="0">
                      <a:pos x="65" y="49"/>
                    </a:cxn>
                    <a:cxn ang="0">
                      <a:pos x="58" y="50"/>
                    </a:cxn>
                    <a:cxn ang="0">
                      <a:pos x="21" y="43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227" h="151">
                      <a:moveTo>
                        <a:pt x="184" y="67"/>
                      </a:moveTo>
                      <a:lnTo>
                        <a:pt x="184" y="67"/>
                      </a:lnTo>
                      <a:lnTo>
                        <a:pt x="185" y="68"/>
                      </a:lnTo>
                      <a:lnTo>
                        <a:pt x="187" y="68"/>
                      </a:lnTo>
                      <a:lnTo>
                        <a:pt x="189" y="67"/>
                      </a:lnTo>
                      <a:lnTo>
                        <a:pt x="187" y="67"/>
                      </a:lnTo>
                      <a:lnTo>
                        <a:pt x="186" y="67"/>
                      </a:lnTo>
                      <a:lnTo>
                        <a:pt x="184" y="67"/>
                      </a:lnTo>
                      <a:close/>
                      <a:moveTo>
                        <a:pt x="20" y="0"/>
                      </a:move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1"/>
                      </a:lnTo>
                      <a:lnTo>
                        <a:pt x="25" y="2"/>
                      </a:ln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8" y="13"/>
                      </a:lnTo>
                      <a:lnTo>
                        <a:pt x="18" y="18"/>
                      </a:lnTo>
                      <a:lnTo>
                        <a:pt x="21" y="23"/>
                      </a:lnTo>
                      <a:lnTo>
                        <a:pt x="24" y="28"/>
                      </a:lnTo>
                      <a:lnTo>
                        <a:pt x="29" y="33"/>
                      </a:lnTo>
                      <a:lnTo>
                        <a:pt x="33" y="35"/>
                      </a:lnTo>
                      <a:lnTo>
                        <a:pt x="33" y="35"/>
                      </a:lnTo>
                      <a:lnTo>
                        <a:pt x="34" y="34"/>
                      </a:lnTo>
                      <a:lnTo>
                        <a:pt x="34" y="33"/>
                      </a:lnTo>
                      <a:lnTo>
                        <a:pt x="34" y="32"/>
                      </a:lnTo>
                      <a:lnTo>
                        <a:pt x="34" y="30"/>
                      </a:lnTo>
                      <a:lnTo>
                        <a:pt x="34" y="29"/>
                      </a:lnTo>
                      <a:lnTo>
                        <a:pt x="33" y="28"/>
                      </a:lnTo>
                      <a:lnTo>
                        <a:pt x="32" y="27"/>
                      </a:lnTo>
                      <a:lnTo>
                        <a:pt x="29" y="26"/>
                      </a:lnTo>
                      <a:lnTo>
                        <a:pt x="23" y="24"/>
                      </a:lnTo>
                      <a:lnTo>
                        <a:pt x="21" y="22"/>
                      </a:lnTo>
                      <a:lnTo>
                        <a:pt x="20" y="20"/>
                      </a:lnTo>
                      <a:lnTo>
                        <a:pt x="20" y="16"/>
                      </a:lnTo>
                      <a:lnTo>
                        <a:pt x="23" y="13"/>
                      </a:lnTo>
                      <a:lnTo>
                        <a:pt x="25" y="12"/>
                      </a:lnTo>
                      <a:lnTo>
                        <a:pt x="27" y="13"/>
                      </a:lnTo>
                      <a:lnTo>
                        <a:pt x="29" y="14"/>
                      </a:lnTo>
                      <a:lnTo>
                        <a:pt x="31" y="14"/>
                      </a:lnTo>
                      <a:lnTo>
                        <a:pt x="33" y="14"/>
                      </a:lnTo>
                      <a:lnTo>
                        <a:pt x="36" y="11"/>
                      </a:lnTo>
                      <a:lnTo>
                        <a:pt x="37" y="8"/>
                      </a:lnTo>
                      <a:lnTo>
                        <a:pt x="38" y="5"/>
                      </a:lnTo>
                      <a:lnTo>
                        <a:pt x="40" y="1"/>
                      </a:lnTo>
                      <a:lnTo>
                        <a:pt x="42" y="1"/>
                      </a:lnTo>
                      <a:lnTo>
                        <a:pt x="45" y="2"/>
                      </a:lnTo>
                      <a:lnTo>
                        <a:pt x="48" y="4"/>
                      </a:lnTo>
                      <a:lnTo>
                        <a:pt x="51" y="8"/>
                      </a:lnTo>
                      <a:lnTo>
                        <a:pt x="54" y="12"/>
                      </a:lnTo>
                      <a:lnTo>
                        <a:pt x="54" y="16"/>
                      </a:lnTo>
                      <a:lnTo>
                        <a:pt x="53" y="20"/>
                      </a:lnTo>
                      <a:lnTo>
                        <a:pt x="54" y="24"/>
                      </a:lnTo>
                      <a:lnTo>
                        <a:pt x="54" y="23"/>
                      </a:lnTo>
                      <a:lnTo>
                        <a:pt x="54" y="21"/>
                      </a:lnTo>
                      <a:lnTo>
                        <a:pt x="55" y="19"/>
                      </a:lnTo>
                      <a:lnTo>
                        <a:pt x="56" y="18"/>
                      </a:lnTo>
                      <a:lnTo>
                        <a:pt x="57" y="18"/>
                      </a:lnTo>
                      <a:lnTo>
                        <a:pt x="58" y="19"/>
                      </a:lnTo>
                      <a:lnTo>
                        <a:pt x="59" y="19"/>
                      </a:lnTo>
                      <a:lnTo>
                        <a:pt x="60" y="20"/>
                      </a:lnTo>
                      <a:lnTo>
                        <a:pt x="60" y="20"/>
                      </a:lnTo>
                      <a:lnTo>
                        <a:pt x="65" y="16"/>
                      </a:lnTo>
                      <a:lnTo>
                        <a:pt x="69" y="12"/>
                      </a:lnTo>
                      <a:lnTo>
                        <a:pt x="72" y="10"/>
                      </a:lnTo>
                      <a:lnTo>
                        <a:pt x="70" y="10"/>
                      </a:lnTo>
                      <a:lnTo>
                        <a:pt x="69" y="9"/>
                      </a:lnTo>
                      <a:lnTo>
                        <a:pt x="68" y="9"/>
                      </a:lnTo>
                      <a:lnTo>
                        <a:pt x="67" y="9"/>
                      </a:lnTo>
                      <a:lnTo>
                        <a:pt x="59" y="6"/>
                      </a:lnTo>
                      <a:lnTo>
                        <a:pt x="54" y="3"/>
                      </a:lnTo>
                      <a:lnTo>
                        <a:pt x="50" y="2"/>
                      </a:lnTo>
                      <a:lnTo>
                        <a:pt x="48" y="1"/>
                      </a:lnTo>
                      <a:lnTo>
                        <a:pt x="47" y="0"/>
                      </a:lnTo>
                      <a:lnTo>
                        <a:pt x="61" y="4"/>
                      </a:lnTo>
                      <a:lnTo>
                        <a:pt x="75" y="9"/>
                      </a:lnTo>
                      <a:lnTo>
                        <a:pt x="77" y="9"/>
                      </a:lnTo>
                      <a:lnTo>
                        <a:pt x="81" y="11"/>
                      </a:lnTo>
                      <a:lnTo>
                        <a:pt x="85" y="15"/>
                      </a:lnTo>
                      <a:lnTo>
                        <a:pt x="88" y="18"/>
                      </a:lnTo>
                      <a:lnTo>
                        <a:pt x="90" y="25"/>
                      </a:lnTo>
                      <a:lnTo>
                        <a:pt x="92" y="28"/>
                      </a:lnTo>
                      <a:lnTo>
                        <a:pt x="95" y="30"/>
                      </a:lnTo>
                      <a:lnTo>
                        <a:pt x="99" y="31"/>
                      </a:lnTo>
                      <a:lnTo>
                        <a:pt x="103" y="30"/>
                      </a:lnTo>
                      <a:lnTo>
                        <a:pt x="104" y="28"/>
                      </a:lnTo>
                      <a:lnTo>
                        <a:pt x="105" y="23"/>
                      </a:lnTo>
                      <a:lnTo>
                        <a:pt x="106" y="21"/>
                      </a:lnTo>
                      <a:lnTo>
                        <a:pt x="107" y="21"/>
                      </a:lnTo>
                      <a:lnTo>
                        <a:pt x="108" y="22"/>
                      </a:lnTo>
                      <a:lnTo>
                        <a:pt x="109" y="25"/>
                      </a:lnTo>
                      <a:lnTo>
                        <a:pt x="109" y="28"/>
                      </a:lnTo>
                      <a:lnTo>
                        <a:pt x="109" y="32"/>
                      </a:lnTo>
                      <a:lnTo>
                        <a:pt x="110" y="35"/>
                      </a:lnTo>
                      <a:lnTo>
                        <a:pt x="112" y="38"/>
                      </a:lnTo>
                      <a:lnTo>
                        <a:pt x="114" y="41"/>
                      </a:lnTo>
                      <a:lnTo>
                        <a:pt x="117" y="41"/>
                      </a:lnTo>
                      <a:lnTo>
                        <a:pt x="121" y="40"/>
                      </a:lnTo>
                      <a:lnTo>
                        <a:pt x="122" y="39"/>
                      </a:lnTo>
                      <a:lnTo>
                        <a:pt x="122" y="34"/>
                      </a:lnTo>
                      <a:lnTo>
                        <a:pt x="122" y="31"/>
                      </a:lnTo>
                      <a:lnTo>
                        <a:pt x="122" y="28"/>
                      </a:lnTo>
                      <a:lnTo>
                        <a:pt x="124" y="27"/>
                      </a:lnTo>
                      <a:lnTo>
                        <a:pt x="127" y="28"/>
                      </a:lnTo>
                      <a:lnTo>
                        <a:pt x="131" y="30"/>
                      </a:lnTo>
                      <a:lnTo>
                        <a:pt x="134" y="34"/>
                      </a:lnTo>
                      <a:lnTo>
                        <a:pt x="135" y="38"/>
                      </a:lnTo>
                      <a:lnTo>
                        <a:pt x="135" y="41"/>
                      </a:lnTo>
                      <a:lnTo>
                        <a:pt x="134" y="42"/>
                      </a:lnTo>
                      <a:lnTo>
                        <a:pt x="133" y="43"/>
                      </a:lnTo>
                      <a:lnTo>
                        <a:pt x="133" y="44"/>
                      </a:lnTo>
                      <a:lnTo>
                        <a:pt x="133" y="44"/>
                      </a:lnTo>
                      <a:lnTo>
                        <a:pt x="133" y="45"/>
                      </a:lnTo>
                      <a:lnTo>
                        <a:pt x="137" y="45"/>
                      </a:lnTo>
                      <a:lnTo>
                        <a:pt x="140" y="44"/>
                      </a:lnTo>
                      <a:lnTo>
                        <a:pt x="144" y="42"/>
                      </a:lnTo>
                      <a:lnTo>
                        <a:pt x="148" y="42"/>
                      </a:lnTo>
                      <a:lnTo>
                        <a:pt x="150" y="43"/>
                      </a:lnTo>
                      <a:lnTo>
                        <a:pt x="151" y="44"/>
                      </a:lnTo>
                      <a:lnTo>
                        <a:pt x="149" y="47"/>
                      </a:lnTo>
                      <a:lnTo>
                        <a:pt x="144" y="51"/>
                      </a:lnTo>
                      <a:lnTo>
                        <a:pt x="142" y="53"/>
                      </a:lnTo>
                      <a:lnTo>
                        <a:pt x="144" y="54"/>
                      </a:lnTo>
                      <a:lnTo>
                        <a:pt x="145" y="55"/>
                      </a:lnTo>
                      <a:lnTo>
                        <a:pt x="150" y="54"/>
                      </a:lnTo>
                      <a:lnTo>
                        <a:pt x="152" y="54"/>
                      </a:lnTo>
                      <a:lnTo>
                        <a:pt x="155" y="55"/>
                      </a:lnTo>
                      <a:lnTo>
                        <a:pt x="158" y="56"/>
                      </a:lnTo>
                      <a:lnTo>
                        <a:pt x="161" y="58"/>
                      </a:lnTo>
                      <a:lnTo>
                        <a:pt x="170" y="64"/>
                      </a:lnTo>
                      <a:lnTo>
                        <a:pt x="172" y="65"/>
                      </a:lnTo>
                      <a:lnTo>
                        <a:pt x="172" y="65"/>
                      </a:lnTo>
                      <a:lnTo>
                        <a:pt x="173" y="65"/>
                      </a:lnTo>
                      <a:lnTo>
                        <a:pt x="174" y="66"/>
                      </a:lnTo>
                      <a:lnTo>
                        <a:pt x="174" y="65"/>
                      </a:lnTo>
                      <a:lnTo>
                        <a:pt x="174" y="64"/>
                      </a:lnTo>
                      <a:lnTo>
                        <a:pt x="174" y="63"/>
                      </a:lnTo>
                      <a:lnTo>
                        <a:pt x="173" y="62"/>
                      </a:lnTo>
                      <a:lnTo>
                        <a:pt x="172" y="61"/>
                      </a:lnTo>
                      <a:lnTo>
                        <a:pt x="173" y="61"/>
                      </a:lnTo>
                      <a:lnTo>
                        <a:pt x="175" y="60"/>
                      </a:lnTo>
                      <a:lnTo>
                        <a:pt x="178" y="60"/>
                      </a:lnTo>
                      <a:lnTo>
                        <a:pt x="181" y="61"/>
                      </a:lnTo>
                      <a:lnTo>
                        <a:pt x="182" y="61"/>
                      </a:lnTo>
                      <a:lnTo>
                        <a:pt x="185" y="62"/>
                      </a:lnTo>
                      <a:lnTo>
                        <a:pt x="190" y="65"/>
                      </a:lnTo>
                      <a:lnTo>
                        <a:pt x="191" y="67"/>
                      </a:lnTo>
                      <a:lnTo>
                        <a:pt x="190" y="67"/>
                      </a:lnTo>
                      <a:lnTo>
                        <a:pt x="192" y="67"/>
                      </a:lnTo>
                      <a:lnTo>
                        <a:pt x="193" y="68"/>
                      </a:lnTo>
                      <a:lnTo>
                        <a:pt x="193" y="69"/>
                      </a:lnTo>
                      <a:lnTo>
                        <a:pt x="194" y="70"/>
                      </a:lnTo>
                      <a:lnTo>
                        <a:pt x="196" y="70"/>
                      </a:lnTo>
                      <a:lnTo>
                        <a:pt x="199" y="69"/>
                      </a:lnTo>
                      <a:lnTo>
                        <a:pt x="207" y="69"/>
                      </a:lnTo>
                      <a:lnTo>
                        <a:pt x="213" y="71"/>
                      </a:lnTo>
                      <a:lnTo>
                        <a:pt x="213" y="71"/>
                      </a:lnTo>
                      <a:lnTo>
                        <a:pt x="209" y="71"/>
                      </a:lnTo>
                      <a:lnTo>
                        <a:pt x="208" y="72"/>
                      </a:lnTo>
                      <a:lnTo>
                        <a:pt x="208" y="72"/>
                      </a:lnTo>
                      <a:lnTo>
                        <a:pt x="208" y="72"/>
                      </a:lnTo>
                      <a:lnTo>
                        <a:pt x="209" y="74"/>
                      </a:lnTo>
                      <a:lnTo>
                        <a:pt x="211" y="74"/>
                      </a:lnTo>
                      <a:lnTo>
                        <a:pt x="214" y="75"/>
                      </a:lnTo>
                      <a:lnTo>
                        <a:pt x="217" y="77"/>
                      </a:lnTo>
                      <a:lnTo>
                        <a:pt x="217" y="79"/>
                      </a:lnTo>
                      <a:lnTo>
                        <a:pt x="216" y="81"/>
                      </a:lnTo>
                      <a:lnTo>
                        <a:pt x="214" y="81"/>
                      </a:lnTo>
                      <a:lnTo>
                        <a:pt x="210" y="80"/>
                      </a:lnTo>
                      <a:lnTo>
                        <a:pt x="208" y="80"/>
                      </a:lnTo>
                      <a:lnTo>
                        <a:pt x="207" y="81"/>
                      </a:lnTo>
                      <a:lnTo>
                        <a:pt x="208" y="86"/>
                      </a:lnTo>
                      <a:lnTo>
                        <a:pt x="210" y="91"/>
                      </a:lnTo>
                      <a:lnTo>
                        <a:pt x="211" y="95"/>
                      </a:lnTo>
                      <a:lnTo>
                        <a:pt x="211" y="96"/>
                      </a:lnTo>
                      <a:lnTo>
                        <a:pt x="210" y="97"/>
                      </a:lnTo>
                      <a:lnTo>
                        <a:pt x="210" y="97"/>
                      </a:lnTo>
                      <a:lnTo>
                        <a:pt x="209" y="97"/>
                      </a:lnTo>
                      <a:lnTo>
                        <a:pt x="206" y="93"/>
                      </a:lnTo>
                      <a:lnTo>
                        <a:pt x="204" y="88"/>
                      </a:lnTo>
                      <a:lnTo>
                        <a:pt x="201" y="83"/>
                      </a:lnTo>
                      <a:lnTo>
                        <a:pt x="197" y="80"/>
                      </a:lnTo>
                      <a:lnTo>
                        <a:pt x="195" y="80"/>
                      </a:lnTo>
                      <a:lnTo>
                        <a:pt x="194" y="81"/>
                      </a:lnTo>
                      <a:lnTo>
                        <a:pt x="193" y="82"/>
                      </a:lnTo>
                      <a:lnTo>
                        <a:pt x="193" y="84"/>
                      </a:lnTo>
                      <a:lnTo>
                        <a:pt x="192" y="85"/>
                      </a:lnTo>
                      <a:lnTo>
                        <a:pt x="191" y="87"/>
                      </a:lnTo>
                      <a:lnTo>
                        <a:pt x="190" y="88"/>
                      </a:lnTo>
                      <a:lnTo>
                        <a:pt x="185" y="93"/>
                      </a:lnTo>
                      <a:lnTo>
                        <a:pt x="179" y="98"/>
                      </a:lnTo>
                      <a:lnTo>
                        <a:pt x="180" y="98"/>
                      </a:lnTo>
                      <a:lnTo>
                        <a:pt x="181" y="97"/>
                      </a:lnTo>
                      <a:lnTo>
                        <a:pt x="181" y="97"/>
                      </a:lnTo>
                      <a:lnTo>
                        <a:pt x="182" y="96"/>
                      </a:lnTo>
                      <a:lnTo>
                        <a:pt x="183" y="96"/>
                      </a:lnTo>
                      <a:lnTo>
                        <a:pt x="185" y="97"/>
                      </a:lnTo>
                      <a:lnTo>
                        <a:pt x="186" y="98"/>
                      </a:lnTo>
                      <a:lnTo>
                        <a:pt x="187" y="100"/>
                      </a:lnTo>
                      <a:lnTo>
                        <a:pt x="189" y="101"/>
                      </a:lnTo>
                      <a:lnTo>
                        <a:pt x="190" y="103"/>
                      </a:lnTo>
                      <a:lnTo>
                        <a:pt x="192" y="105"/>
                      </a:lnTo>
                      <a:lnTo>
                        <a:pt x="195" y="106"/>
                      </a:lnTo>
                      <a:lnTo>
                        <a:pt x="197" y="107"/>
                      </a:lnTo>
                      <a:lnTo>
                        <a:pt x="199" y="106"/>
                      </a:lnTo>
                      <a:lnTo>
                        <a:pt x="203" y="104"/>
                      </a:lnTo>
                      <a:lnTo>
                        <a:pt x="204" y="103"/>
                      </a:lnTo>
                      <a:lnTo>
                        <a:pt x="206" y="104"/>
                      </a:lnTo>
                      <a:lnTo>
                        <a:pt x="209" y="108"/>
                      </a:lnTo>
                      <a:lnTo>
                        <a:pt x="209" y="109"/>
                      </a:lnTo>
                      <a:lnTo>
                        <a:pt x="208" y="109"/>
                      </a:lnTo>
                      <a:lnTo>
                        <a:pt x="206" y="111"/>
                      </a:lnTo>
                      <a:lnTo>
                        <a:pt x="207" y="111"/>
                      </a:lnTo>
                      <a:lnTo>
                        <a:pt x="210" y="112"/>
                      </a:lnTo>
                      <a:lnTo>
                        <a:pt x="213" y="112"/>
                      </a:lnTo>
                      <a:lnTo>
                        <a:pt x="216" y="113"/>
                      </a:lnTo>
                      <a:lnTo>
                        <a:pt x="219" y="117"/>
                      </a:lnTo>
                      <a:lnTo>
                        <a:pt x="222" y="120"/>
                      </a:lnTo>
                      <a:lnTo>
                        <a:pt x="225" y="125"/>
                      </a:lnTo>
                      <a:lnTo>
                        <a:pt x="227" y="130"/>
                      </a:lnTo>
                      <a:lnTo>
                        <a:pt x="227" y="135"/>
                      </a:lnTo>
                      <a:lnTo>
                        <a:pt x="227" y="140"/>
                      </a:lnTo>
                      <a:lnTo>
                        <a:pt x="225" y="145"/>
                      </a:lnTo>
                      <a:lnTo>
                        <a:pt x="221" y="148"/>
                      </a:lnTo>
                      <a:lnTo>
                        <a:pt x="216" y="151"/>
                      </a:lnTo>
                      <a:lnTo>
                        <a:pt x="211" y="151"/>
                      </a:lnTo>
                      <a:lnTo>
                        <a:pt x="207" y="150"/>
                      </a:lnTo>
                      <a:lnTo>
                        <a:pt x="203" y="147"/>
                      </a:lnTo>
                      <a:lnTo>
                        <a:pt x="195" y="142"/>
                      </a:lnTo>
                      <a:lnTo>
                        <a:pt x="191" y="140"/>
                      </a:lnTo>
                      <a:lnTo>
                        <a:pt x="184" y="138"/>
                      </a:lnTo>
                      <a:lnTo>
                        <a:pt x="178" y="137"/>
                      </a:lnTo>
                      <a:lnTo>
                        <a:pt x="170" y="136"/>
                      </a:lnTo>
                      <a:lnTo>
                        <a:pt x="164" y="134"/>
                      </a:lnTo>
                      <a:lnTo>
                        <a:pt x="164" y="134"/>
                      </a:lnTo>
                      <a:lnTo>
                        <a:pt x="164" y="133"/>
                      </a:lnTo>
                      <a:lnTo>
                        <a:pt x="165" y="133"/>
                      </a:lnTo>
                      <a:lnTo>
                        <a:pt x="168" y="132"/>
                      </a:lnTo>
                      <a:lnTo>
                        <a:pt x="170" y="131"/>
                      </a:lnTo>
                      <a:lnTo>
                        <a:pt x="170" y="131"/>
                      </a:lnTo>
                      <a:lnTo>
                        <a:pt x="169" y="130"/>
                      </a:lnTo>
                      <a:lnTo>
                        <a:pt x="165" y="129"/>
                      </a:lnTo>
                      <a:lnTo>
                        <a:pt x="161" y="127"/>
                      </a:lnTo>
                      <a:lnTo>
                        <a:pt x="156" y="125"/>
                      </a:lnTo>
                      <a:lnTo>
                        <a:pt x="152" y="124"/>
                      </a:lnTo>
                      <a:lnTo>
                        <a:pt x="149" y="123"/>
                      </a:lnTo>
                      <a:lnTo>
                        <a:pt x="132" y="118"/>
                      </a:lnTo>
                      <a:lnTo>
                        <a:pt x="135" y="115"/>
                      </a:lnTo>
                      <a:lnTo>
                        <a:pt x="137" y="110"/>
                      </a:lnTo>
                      <a:lnTo>
                        <a:pt x="140" y="106"/>
                      </a:lnTo>
                      <a:lnTo>
                        <a:pt x="146" y="101"/>
                      </a:lnTo>
                      <a:lnTo>
                        <a:pt x="153" y="96"/>
                      </a:lnTo>
                      <a:lnTo>
                        <a:pt x="155" y="94"/>
                      </a:lnTo>
                      <a:lnTo>
                        <a:pt x="159" y="92"/>
                      </a:lnTo>
                      <a:lnTo>
                        <a:pt x="161" y="90"/>
                      </a:lnTo>
                      <a:lnTo>
                        <a:pt x="162" y="87"/>
                      </a:lnTo>
                      <a:lnTo>
                        <a:pt x="162" y="84"/>
                      </a:lnTo>
                      <a:lnTo>
                        <a:pt x="160" y="82"/>
                      </a:lnTo>
                      <a:lnTo>
                        <a:pt x="157" y="81"/>
                      </a:lnTo>
                      <a:lnTo>
                        <a:pt x="153" y="81"/>
                      </a:lnTo>
                      <a:lnTo>
                        <a:pt x="144" y="80"/>
                      </a:lnTo>
                      <a:lnTo>
                        <a:pt x="139" y="79"/>
                      </a:lnTo>
                      <a:lnTo>
                        <a:pt x="136" y="78"/>
                      </a:lnTo>
                      <a:lnTo>
                        <a:pt x="132" y="75"/>
                      </a:lnTo>
                      <a:lnTo>
                        <a:pt x="128" y="70"/>
                      </a:lnTo>
                      <a:lnTo>
                        <a:pt x="124" y="66"/>
                      </a:lnTo>
                      <a:lnTo>
                        <a:pt x="123" y="65"/>
                      </a:lnTo>
                      <a:lnTo>
                        <a:pt x="122" y="65"/>
                      </a:lnTo>
                      <a:lnTo>
                        <a:pt x="120" y="66"/>
                      </a:lnTo>
                      <a:lnTo>
                        <a:pt x="119" y="66"/>
                      </a:lnTo>
                      <a:lnTo>
                        <a:pt x="118" y="65"/>
                      </a:lnTo>
                      <a:lnTo>
                        <a:pt x="117" y="65"/>
                      </a:lnTo>
                      <a:lnTo>
                        <a:pt x="117" y="62"/>
                      </a:lnTo>
                      <a:lnTo>
                        <a:pt x="116" y="61"/>
                      </a:lnTo>
                      <a:lnTo>
                        <a:pt x="113" y="60"/>
                      </a:lnTo>
                      <a:lnTo>
                        <a:pt x="107" y="60"/>
                      </a:lnTo>
                      <a:lnTo>
                        <a:pt x="106" y="59"/>
                      </a:lnTo>
                      <a:lnTo>
                        <a:pt x="105" y="58"/>
                      </a:lnTo>
                      <a:lnTo>
                        <a:pt x="103" y="57"/>
                      </a:lnTo>
                      <a:lnTo>
                        <a:pt x="102" y="56"/>
                      </a:lnTo>
                      <a:lnTo>
                        <a:pt x="101" y="55"/>
                      </a:lnTo>
                      <a:lnTo>
                        <a:pt x="96" y="53"/>
                      </a:lnTo>
                      <a:lnTo>
                        <a:pt x="92" y="51"/>
                      </a:lnTo>
                      <a:lnTo>
                        <a:pt x="91" y="50"/>
                      </a:lnTo>
                      <a:lnTo>
                        <a:pt x="90" y="50"/>
                      </a:lnTo>
                      <a:lnTo>
                        <a:pt x="90" y="48"/>
                      </a:lnTo>
                      <a:lnTo>
                        <a:pt x="89" y="48"/>
                      </a:lnTo>
                      <a:lnTo>
                        <a:pt x="88" y="47"/>
                      </a:lnTo>
                      <a:lnTo>
                        <a:pt x="83" y="43"/>
                      </a:lnTo>
                      <a:lnTo>
                        <a:pt x="80" y="40"/>
                      </a:lnTo>
                      <a:lnTo>
                        <a:pt x="76" y="38"/>
                      </a:lnTo>
                      <a:lnTo>
                        <a:pt x="71" y="38"/>
                      </a:lnTo>
                      <a:lnTo>
                        <a:pt x="68" y="40"/>
                      </a:lnTo>
                      <a:lnTo>
                        <a:pt x="67" y="42"/>
                      </a:lnTo>
                      <a:lnTo>
                        <a:pt x="66" y="46"/>
                      </a:lnTo>
                      <a:lnTo>
                        <a:pt x="65" y="49"/>
                      </a:lnTo>
                      <a:lnTo>
                        <a:pt x="63" y="52"/>
                      </a:lnTo>
                      <a:lnTo>
                        <a:pt x="63" y="52"/>
                      </a:lnTo>
                      <a:lnTo>
                        <a:pt x="62" y="52"/>
                      </a:lnTo>
                      <a:lnTo>
                        <a:pt x="59" y="51"/>
                      </a:lnTo>
                      <a:lnTo>
                        <a:pt x="58" y="50"/>
                      </a:lnTo>
                      <a:lnTo>
                        <a:pt x="58" y="51"/>
                      </a:lnTo>
                      <a:lnTo>
                        <a:pt x="56" y="52"/>
                      </a:lnTo>
                      <a:lnTo>
                        <a:pt x="55" y="52"/>
                      </a:lnTo>
                      <a:lnTo>
                        <a:pt x="38" y="48"/>
                      </a:lnTo>
                      <a:lnTo>
                        <a:pt x="21" y="43"/>
                      </a:lnTo>
                      <a:lnTo>
                        <a:pt x="4" y="37"/>
                      </a:lnTo>
                      <a:lnTo>
                        <a:pt x="1" y="35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5" y="18"/>
                      </a:lnTo>
                      <a:lnTo>
                        <a:pt x="11" y="9"/>
                      </a:lnTo>
                      <a:lnTo>
                        <a:pt x="18" y="1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" name="Freeform 131">
                  <a:extLst>
                    <a:ext uri="{FF2B5EF4-FFF2-40B4-BE49-F238E27FC236}">
                      <a16:creationId xmlns:a16="http://schemas.microsoft.com/office/drawing/2014/main" id="{76314F8B-19E5-3083-80C4-F52DF7226A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500" y="2014538"/>
                  <a:ext cx="793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1"/>
                    </a:cxn>
                    <a:cxn ang="0">
                      <a:pos x="4" y="2"/>
                    </a:cxn>
                    <a:cxn ang="0">
                      <a:pos x="3" y="2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" name="Freeform 132">
                  <a:extLst>
                    <a:ext uri="{FF2B5EF4-FFF2-40B4-BE49-F238E27FC236}">
                      <a16:creationId xmlns:a16="http://schemas.microsoft.com/office/drawing/2014/main" id="{B5966E45-41D6-3F9E-2D6A-3E2EE1830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6925" y="2001838"/>
                  <a:ext cx="28575" cy="1270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4" y="0"/>
                    </a:cxn>
                    <a:cxn ang="0">
                      <a:pos x="8" y="1"/>
                    </a:cxn>
                    <a:cxn ang="0">
                      <a:pos x="12" y="2"/>
                    </a:cxn>
                    <a:cxn ang="0">
                      <a:pos x="15" y="3"/>
                    </a:cxn>
                    <a:cxn ang="0">
                      <a:pos x="16" y="3"/>
                    </a:cxn>
                    <a:cxn ang="0">
                      <a:pos x="17" y="4"/>
                    </a:cxn>
                    <a:cxn ang="0">
                      <a:pos x="18" y="8"/>
                    </a:cxn>
                    <a:cxn ang="0">
                      <a:pos x="1" y="1"/>
                    </a:cxn>
                    <a:cxn ang="0">
                      <a:pos x="0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8" h="8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12" y="2"/>
                      </a:lnTo>
                      <a:lnTo>
                        <a:pt x="15" y="3"/>
                      </a:lnTo>
                      <a:lnTo>
                        <a:pt x="16" y="3"/>
                      </a:lnTo>
                      <a:lnTo>
                        <a:pt x="17" y="4"/>
                      </a:lnTo>
                      <a:lnTo>
                        <a:pt x="18" y="8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" name="Freeform 133">
                  <a:extLst>
                    <a:ext uri="{FF2B5EF4-FFF2-40B4-BE49-F238E27FC236}">
                      <a16:creationId xmlns:a16="http://schemas.microsoft.com/office/drawing/2014/main" id="{8CF18B46-73E7-E492-A71C-A0BA539C142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18087" y="1773238"/>
                  <a:ext cx="84138" cy="61913"/>
                </a:xfrm>
                <a:custGeom>
                  <a:avLst/>
                  <a:gdLst/>
                  <a:ahLst/>
                  <a:cxnLst>
                    <a:cxn ang="0">
                      <a:pos x="22" y="26"/>
                    </a:cxn>
                    <a:cxn ang="0">
                      <a:pos x="23" y="26"/>
                    </a:cxn>
                    <a:cxn ang="0">
                      <a:pos x="22" y="26"/>
                    </a:cxn>
                    <a:cxn ang="0">
                      <a:pos x="8" y="0"/>
                    </a:cxn>
                    <a:cxn ang="0">
                      <a:pos x="8" y="0"/>
                    </a:cxn>
                    <a:cxn ang="0">
                      <a:pos x="9" y="0"/>
                    </a:cxn>
                    <a:cxn ang="0">
                      <a:pos x="10" y="1"/>
                    </a:cxn>
                    <a:cxn ang="0">
                      <a:pos x="12" y="1"/>
                    </a:cxn>
                    <a:cxn ang="0">
                      <a:pos x="13" y="1"/>
                    </a:cxn>
                    <a:cxn ang="0">
                      <a:pos x="14" y="2"/>
                    </a:cxn>
                    <a:cxn ang="0">
                      <a:pos x="21" y="4"/>
                    </a:cxn>
                    <a:cxn ang="0">
                      <a:pos x="28" y="6"/>
                    </a:cxn>
                    <a:cxn ang="0">
                      <a:pos x="35" y="9"/>
                    </a:cxn>
                    <a:cxn ang="0">
                      <a:pos x="41" y="14"/>
                    </a:cxn>
                    <a:cxn ang="0">
                      <a:pos x="41" y="15"/>
                    </a:cxn>
                    <a:cxn ang="0">
                      <a:pos x="41" y="16"/>
                    </a:cxn>
                    <a:cxn ang="0">
                      <a:pos x="41" y="17"/>
                    </a:cxn>
                    <a:cxn ang="0">
                      <a:pos x="42" y="19"/>
                    </a:cxn>
                    <a:cxn ang="0">
                      <a:pos x="47" y="22"/>
                    </a:cxn>
                    <a:cxn ang="0">
                      <a:pos x="48" y="24"/>
                    </a:cxn>
                    <a:cxn ang="0">
                      <a:pos x="50" y="26"/>
                    </a:cxn>
                    <a:cxn ang="0">
                      <a:pos x="52" y="29"/>
                    </a:cxn>
                    <a:cxn ang="0">
                      <a:pos x="53" y="31"/>
                    </a:cxn>
                    <a:cxn ang="0">
                      <a:pos x="53" y="33"/>
                    </a:cxn>
                    <a:cxn ang="0">
                      <a:pos x="51" y="36"/>
                    </a:cxn>
                    <a:cxn ang="0">
                      <a:pos x="48" y="37"/>
                    </a:cxn>
                    <a:cxn ang="0">
                      <a:pos x="43" y="39"/>
                    </a:cxn>
                    <a:cxn ang="0">
                      <a:pos x="28" y="39"/>
                    </a:cxn>
                    <a:cxn ang="0">
                      <a:pos x="24" y="37"/>
                    </a:cxn>
                    <a:cxn ang="0">
                      <a:pos x="22" y="35"/>
                    </a:cxn>
                    <a:cxn ang="0">
                      <a:pos x="21" y="33"/>
                    </a:cxn>
                    <a:cxn ang="0">
                      <a:pos x="21" y="30"/>
                    </a:cxn>
                    <a:cxn ang="0">
                      <a:pos x="20" y="27"/>
                    </a:cxn>
                    <a:cxn ang="0">
                      <a:pos x="18" y="26"/>
                    </a:cxn>
                    <a:cxn ang="0">
                      <a:pos x="17" y="26"/>
                    </a:cxn>
                    <a:cxn ang="0">
                      <a:pos x="15" y="29"/>
                    </a:cxn>
                    <a:cxn ang="0">
                      <a:pos x="15" y="30"/>
                    </a:cxn>
                    <a:cxn ang="0">
                      <a:pos x="14" y="32"/>
                    </a:cxn>
                    <a:cxn ang="0">
                      <a:pos x="14" y="33"/>
                    </a:cxn>
                    <a:cxn ang="0">
                      <a:pos x="13" y="33"/>
                    </a:cxn>
                    <a:cxn ang="0">
                      <a:pos x="7" y="30"/>
                    </a:cxn>
                    <a:cxn ang="0">
                      <a:pos x="3" y="28"/>
                    </a:cxn>
                    <a:cxn ang="0">
                      <a:pos x="1" y="24"/>
                    </a:cxn>
                    <a:cxn ang="0">
                      <a:pos x="0" y="21"/>
                    </a:cxn>
                    <a:cxn ang="0">
                      <a:pos x="1" y="20"/>
                    </a:cxn>
                    <a:cxn ang="0">
                      <a:pos x="5" y="19"/>
                    </a:cxn>
                    <a:cxn ang="0">
                      <a:pos x="10" y="19"/>
                    </a:cxn>
                    <a:cxn ang="0">
                      <a:pos x="14" y="21"/>
                    </a:cxn>
                    <a:cxn ang="0">
                      <a:pos x="19" y="24"/>
                    </a:cxn>
                    <a:cxn ang="0">
                      <a:pos x="21" y="25"/>
                    </a:cxn>
                    <a:cxn ang="0">
                      <a:pos x="20" y="24"/>
                    </a:cxn>
                    <a:cxn ang="0">
                      <a:pos x="19" y="23"/>
                    </a:cxn>
                    <a:cxn ang="0">
                      <a:pos x="18" y="22"/>
                    </a:cxn>
                    <a:cxn ang="0">
                      <a:pos x="17" y="22"/>
                    </a:cxn>
                    <a:cxn ang="0">
                      <a:pos x="20" y="22"/>
                    </a:cxn>
                    <a:cxn ang="0">
                      <a:pos x="20" y="21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9" y="6"/>
                    </a:cxn>
                    <a:cxn ang="0">
                      <a:pos x="7" y="1"/>
                    </a:cxn>
                    <a:cxn ang="0">
                      <a:pos x="7" y="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53" h="39">
                      <a:moveTo>
                        <a:pt x="22" y="26"/>
                      </a:moveTo>
                      <a:lnTo>
                        <a:pt x="23" y="26"/>
                      </a:lnTo>
                      <a:lnTo>
                        <a:pt x="22" y="26"/>
                      </a:lnTo>
                      <a:close/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4" y="2"/>
                      </a:lnTo>
                      <a:lnTo>
                        <a:pt x="21" y="4"/>
                      </a:lnTo>
                      <a:lnTo>
                        <a:pt x="28" y="6"/>
                      </a:lnTo>
                      <a:lnTo>
                        <a:pt x="35" y="9"/>
                      </a:lnTo>
                      <a:lnTo>
                        <a:pt x="41" y="14"/>
                      </a:lnTo>
                      <a:lnTo>
                        <a:pt x="41" y="15"/>
                      </a:lnTo>
                      <a:lnTo>
                        <a:pt x="41" y="16"/>
                      </a:lnTo>
                      <a:lnTo>
                        <a:pt x="41" y="17"/>
                      </a:lnTo>
                      <a:lnTo>
                        <a:pt x="42" y="19"/>
                      </a:lnTo>
                      <a:lnTo>
                        <a:pt x="47" y="22"/>
                      </a:lnTo>
                      <a:lnTo>
                        <a:pt x="48" y="24"/>
                      </a:lnTo>
                      <a:lnTo>
                        <a:pt x="50" y="26"/>
                      </a:lnTo>
                      <a:lnTo>
                        <a:pt x="52" y="29"/>
                      </a:lnTo>
                      <a:lnTo>
                        <a:pt x="53" y="31"/>
                      </a:lnTo>
                      <a:lnTo>
                        <a:pt x="53" y="33"/>
                      </a:lnTo>
                      <a:lnTo>
                        <a:pt x="51" y="36"/>
                      </a:lnTo>
                      <a:lnTo>
                        <a:pt x="48" y="37"/>
                      </a:lnTo>
                      <a:lnTo>
                        <a:pt x="43" y="39"/>
                      </a:lnTo>
                      <a:lnTo>
                        <a:pt x="28" y="39"/>
                      </a:lnTo>
                      <a:lnTo>
                        <a:pt x="24" y="37"/>
                      </a:lnTo>
                      <a:lnTo>
                        <a:pt x="22" y="35"/>
                      </a:lnTo>
                      <a:lnTo>
                        <a:pt x="21" y="33"/>
                      </a:lnTo>
                      <a:lnTo>
                        <a:pt x="21" y="30"/>
                      </a:lnTo>
                      <a:lnTo>
                        <a:pt x="20" y="27"/>
                      </a:lnTo>
                      <a:lnTo>
                        <a:pt x="18" y="26"/>
                      </a:lnTo>
                      <a:lnTo>
                        <a:pt x="17" y="26"/>
                      </a:lnTo>
                      <a:lnTo>
                        <a:pt x="15" y="29"/>
                      </a:lnTo>
                      <a:lnTo>
                        <a:pt x="15" y="30"/>
                      </a:lnTo>
                      <a:lnTo>
                        <a:pt x="14" y="32"/>
                      </a:lnTo>
                      <a:lnTo>
                        <a:pt x="14" y="33"/>
                      </a:lnTo>
                      <a:lnTo>
                        <a:pt x="13" y="33"/>
                      </a:lnTo>
                      <a:lnTo>
                        <a:pt x="7" y="30"/>
                      </a:lnTo>
                      <a:lnTo>
                        <a:pt x="3" y="28"/>
                      </a:lnTo>
                      <a:lnTo>
                        <a:pt x="1" y="24"/>
                      </a:lnTo>
                      <a:lnTo>
                        <a:pt x="0" y="21"/>
                      </a:lnTo>
                      <a:lnTo>
                        <a:pt x="1" y="20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4" y="21"/>
                      </a:lnTo>
                      <a:lnTo>
                        <a:pt x="19" y="24"/>
                      </a:lnTo>
                      <a:lnTo>
                        <a:pt x="21" y="25"/>
                      </a:lnTo>
                      <a:lnTo>
                        <a:pt x="20" y="24"/>
                      </a:lnTo>
                      <a:lnTo>
                        <a:pt x="19" y="23"/>
                      </a:lnTo>
                      <a:lnTo>
                        <a:pt x="18" y="22"/>
                      </a:lnTo>
                      <a:lnTo>
                        <a:pt x="17" y="22"/>
                      </a:lnTo>
                      <a:lnTo>
                        <a:pt x="20" y="22"/>
                      </a:lnTo>
                      <a:lnTo>
                        <a:pt x="20" y="21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9" y="6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" name="Freeform 134">
                  <a:extLst>
                    <a:ext uri="{FF2B5EF4-FFF2-40B4-BE49-F238E27FC236}">
                      <a16:creationId xmlns:a16="http://schemas.microsoft.com/office/drawing/2014/main" id="{7C3379A0-A9FA-29BF-9540-0DD4AEBD0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1037" y="2011363"/>
                  <a:ext cx="87313" cy="58738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20" y="2"/>
                    </a:cxn>
                    <a:cxn ang="0">
                      <a:pos x="25" y="4"/>
                    </a:cxn>
                    <a:cxn ang="0">
                      <a:pos x="28" y="6"/>
                    </a:cxn>
                    <a:cxn ang="0">
                      <a:pos x="31" y="7"/>
                    </a:cxn>
                    <a:cxn ang="0">
                      <a:pos x="32" y="8"/>
                    </a:cxn>
                    <a:cxn ang="0">
                      <a:pos x="38" y="15"/>
                    </a:cxn>
                    <a:cxn ang="0">
                      <a:pos x="44" y="21"/>
                    </a:cxn>
                    <a:cxn ang="0">
                      <a:pos x="46" y="23"/>
                    </a:cxn>
                    <a:cxn ang="0">
                      <a:pos x="50" y="24"/>
                    </a:cxn>
                    <a:cxn ang="0">
                      <a:pos x="53" y="25"/>
                    </a:cxn>
                    <a:cxn ang="0">
                      <a:pos x="55" y="27"/>
                    </a:cxn>
                    <a:cxn ang="0">
                      <a:pos x="55" y="29"/>
                    </a:cxn>
                    <a:cxn ang="0">
                      <a:pos x="53" y="30"/>
                    </a:cxn>
                    <a:cxn ang="0">
                      <a:pos x="51" y="30"/>
                    </a:cxn>
                    <a:cxn ang="0">
                      <a:pos x="47" y="29"/>
                    </a:cxn>
                    <a:cxn ang="0">
                      <a:pos x="43" y="28"/>
                    </a:cxn>
                    <a:cxn ang="0">
                      <a:pos x="39" y="26"/>
                    </a:cxn>
                    <a:cxn ang="0">
                      <a:pos x="37" y="24"/>
                    </a:cxn>
                    <a:cxn ang="0">
                      <a:pos x="34" y="23"/>
                    </a:cxn>
                    <a:cxn ang="0">
                      <a:pos x="34" y="21"/>
                    </a:cxn>
                    <a:cxn ang="0">
                      <a:pos x="35" y="20"/>
                    </a:cxn>
                    <a:cxn ang="0">
                      <a:pos x="35" y="19"/>
                    </a:cxn>
                    <a:cxn ang="0">
                      <a:pos x="34" y="19"/>
                    </a:cxn>
                    <a:cxn ang="0">
                      <a:pos x="31" y="23"/>
                    </a:cxn>
                    <a:cxn ang="0">
                      <a:pos x="29" y="28"/>
                    </a:cxn>
                    <a:cxn ang="0">
                      <a:pos x="26" y="32"/>
                    </a:cxn>
                    <a:cxn ang="0">
                      <a:pos x="23" y="35"/>
                    </a:cxn>
                    <a:cxn ang="0">
                      <a:pos x="19" y="37"/>
                    </a:cxn>
                    <a:cxn ang="0">
                      <a:pos x="17" y="37"/>
                    </a:cxn>
                    <a:cxn ang="0">
                      <a:pos x="16" y="35"/>
                    </a:cxn>
                    <a:cxn ang="0">
                      <a:pos x="15" y="32"/>
                    </a:cxn>
                    <a:cxn ang="0">
                      <a:pos x="14" y="29"/>
                    </a:cxn>
                    <a:cxn ang="0">
                      <a:pos x="13" y="28"/>
                    </a:cxn>
                    <a:cxn ang="0">
                      <a:pos x="10" y="28"/>
                    </a:cxn>
                    <a:cxn ang="0">
                      <a:pos x="5" y="31"/>
                    </a:cxn>
                    <a:cxn ang="0">
                      <a:pos x="2" y="32"/>
                    </a:cxn>
                    <a:cxn ang="0">
                      <a:pos x="0" y="31"/>
                    </a:cxn>
                    <a:cxn ang="0">
                      <a:pos x="0" y="30"/>
                    </a:cxn>
                    <a:cxn ang="0">
                      <a:pos x="4" y="26"/>
                    </a:cxn>
                    <a:cxn ang="0">
                      <a:pos x="6" y="24"/>
                    </a:cxn>
                    <a:cxn ang="0">
                      <a:pos x="8" y="22"/>
                    </a:cxn>
                    <a:cxn ang="0">
                      <a:pos x="8" y="21"/>
                    </a:cxn>
                    <a:cxn ang="0">
                      <a:pos x="8" y="20"/>
                    </a:cxn>
                    <a:cxn ang="0">
                      <a:pos x="6" y="19"/>
                    </a:cxn>
                    <a:cxn ang="0">
                      <a:pos x="5" y="18"/>
                    </a:cxn>
                    <a:cxn ang="0">
                      <a:pos x="4" y="16"/>
                    </a:cxn>
                    <a:cxn ang="0">
                      <a:pos x="4" y="15"/>
                    </a:cxn>
                    <a:cxn ang="0">
                      <a:pos x="8" y="11"/>
                    </a:cxn>
                    <a:cxn ang="0">
                      <a:pos x="12" y="8"/>
                    </a:cxn>
                    <a:cxn ang="0">
                      <a:pos x="15" y="5"/>
                    </a:cxn>
                    <a:cxn ang="0">
                      <a:pos x="16" y="4"/>
                    </a:cxn>
                    <a:cxn ang="0">
                      <a:pos x="16" y="2"/>
                    </a:cxn>
                    <a:cxn ang="0">
                      <a:pos x="16" y="1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55" h="37">
                      <a:moveTo>
                        <a:pt x="16" y="0"/>
                      </a:moveTo>
                      <a:lnTo>
                        <a:pt x="17" y="0"/>
                      </a:lnTo>
                      <a:lnTo>
                        <a:pt x="20" y="2"/>
                      </a:lnTo>
                      <a:lnTo>
                        <a:pt x="25" y="4"/>
                      </a:lnTo>
                      <a:lnTo>
                        <a:pt x="28" y="6"/>
                      </a:lnTo>
                      <a:lnTo>
                        <a:pt x="31" y="7"/>
                      </a:lnTo>
                      <a:lnTo>
                        <a:pt x="32" y="8"/>
                      </a:lnTo>
                      <a:lnTo>
                        <a:pt x="38" y="15"/>
                      </a:lnTo>
                      <a:lnTo>
                        <a:pt x="44" y="21"/>
                      </a:lnTo>
                      <a:lnTo>
                        <a:pt x="46" y="23"/>
                      </a:lnTo>
                      <a:lnTo>
                        <a:pt x="50" y="24"/>
                      </a:lnTo>
                      <a:lnTo>
                        <a:pt x="53" y="25"/>
                      </a:lnTo>
                      <a:lnTo>
                        <a:pt x="55" y="27"/>
                      </a:lnTo>
                      <a:lnTo>
                        <a:pt x="55" y="29"/>
                      </a:lnTo>
                      <a:lnTo>
                        <a:pt x="53" y="30"/>
                      </a:lnTo>
                      <a:lnTo>
                        <a:pt x="51" y="30"/>
                      </a:lnTo>
                      <a:lnTo>
                        <a:pt x="47" y="29"/>
                      </a:lnTo>
                      <a:lnTo>
                        <a:pt x="43" y="28"/>
                      </a:lnTo>
                      <a:lnTo>
                        <a:pt x="39" y="26"/>
                      </a:lnTo>
                      <a:lnTo>
                        <a:pt x="37" y="24"/>
                      </a:lnTo>
                      <a:lnTo>
                        <a:pt x="34" y="23"/>
                      </a:lnTo>
                      <a:lnTo>
                        <a:pt x="34" y="21"/>
                      </a:lnTo>
                      <a:lnTo>
                        <a:pt x="35" y="20"/>
                      </a:lnTo>
                      <a:lnTo>
                        <a:pt x="35" y="19"/>
                      </a:lnTo>
                      <a:lnTo>
                        <a:pt x="34" y="19"/>
                      </a:lnTo>
                      <a:lnTo>
                        <a:pt x="31" y="23"/>
                      </a:lnTo>
                      <a:lnTo>
                        <a:pt x="29" y="28"/>
                      </a:lnTo>
                      <a:lnTo>
                        <a:pt x="26" y="32"/>
                      </a:lnTo>
                      <a:lnTo>
                        <a:pt x="23" y="35"/>
                      </a:lnTo>
                      <a:lnTo>
                        <a:pt x="19" y="37"/>
                      </a:lnTo>
                      <a:lnTo>
                        <a:pt x="17" y="37"/>
                      </a:lnTo>
                      <a:lnTo>
                        <a:pt x="16" y="35"/>
                      </a:lnTo>
                      <a:lnTo>
                        <a:pt x="15" y="32"/>
                      </a:lnTo>
                      <a:lnTo>
                        <a:pt x="14" y="29"/>
                      </a:lnTo>
                      <a:lnTo>
                        <a:pt x="13" y="28"/>
                      </a:lnTo>
                      <a:lnTo>
                        <a:pt x="10" y="28"/>
                      </a:lnTo>
                      <a:lnTo>
                        <a:pt x="5" y="31"/>
                      </a:lnTo>
                      <a:lnTo>
                        <a:pt x="2" y="32"/>
                      </a:lnTo>
                      <a:lnTo>
                        <a:pt x="0" y="31"/>
                      </a:lnTo>
                      <a:lnTo>
                        <a:pt x="0" y="30"/>
                      </a:lnTo>
                      <a:lnTo>
                        <a:pt x="4" y="26"/>
                      </a:lnTo>
                      <a:lnTo>
                        <a:pt x="6" y="24"/>
                      </a:lnTo>
                      <a:lnTo>
                        <a:pt x="8" y="22"/>
                      </a:lnTo>
                      <a:lnTo>
                        <a:pt x="8" y="21"/>
                      </a:lnTo>
                      <a:lnTo>
                        <a:pt x="8" y="20"/>
                      </a:lnTo>
                      <a:lnTo>
                        <a:pt x="6" y="19"/>
                      </a:lnTo>
                      <a:lnTo>
                        <a:pt x="5" y="18"/>
                      </a:lnTo>
                      <a:lnTo>
                        <a:pt x="4" y="16"/>
                      </a:lnTo>
                      <a:lnTo>
                        <a:pt x="4" y="15"/>
                      </a:lnTo>
                      <a:lnTo>
                        <a:pt x="8" y="11"/>
                      </a:lnTo>
                      <a:lnTo>
                        <a:pt x="12" y="8"/>
                      </a:lnTo>
                      <a:lnTo>
                        <a:pt x="15" y="5"/>
                      </a:lnTo>
                      <a:lnTo>
                        <a:pt x="16" y="4"/>
                      </a:lnTo>
                      <a:lnTo>
                        <a:pt x="16" y="2"/>
                      </a:lnTo>
                      <a:lnTo>
                        <a:pt x="16" y="1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" name="Freeform 135">
                  <a:extLst>
                    <a:ext uri="{FF2B5EF4-FFF2-40B4-BE49-F238E27FC236}">
                      <a16:creationId xmlns:a16="http://schemas.microsoft.com/office/drawing/2014/main" id="{0E55F9C5-72EA-EE15-7EE5-AD8A4AB6D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4387" y="2046288"/>
                  <a:ext cx="12700" cy="3175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3" y="0"/>
                    </a:cxn>
                    <a:cxn ang="0">
                      <a:pos x="4" y="0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4" y="2"/>
                    </a:cxn>
                    <a:cxn ang="0">
                      <a:pos x="2" y="2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0" y="1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8" h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Freeform 136">
                  <a:extLst>
                    <a:ext uri="{FF2B5EF4-FFF2-40B4-BE49-F238E27FC236}">
                      <a16:creationId xmlns:a16="http://schemas.microsoft.com/office/drawing/2014/main" id="{0C13B6D5-86AD-0A32-06D0-FB0B83D47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2850" y="2116138"/>
                  <a:ext cx="19050" cy="36513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9" y="0"/>
                    </a:cxn>
                    <a:cxn ang="0">
                      <a:pos x="11" y="1"/>
                    </a:cxn>
                    <a:cxn ang="0">
                      <a:pos x="12" y="1"/>
                    </a:cxn>
                    <a:cxn ang="0">
                      <a:pos x="7" y="12"/>
                    </a:cxn>
                    <a:cxn ang="0">
                      <a:pos x="1" y="22"/>
                    </a:cxn>
                    <a:cxn ang="0">
                      <a:pos x="0" y="23"/>
                    </a:cxn>
                    <a:cxn ang="0">
                      <a:pos x="0" y="21"/>
                    </a:cxn>
                    <a:cxn ang="0">
                      <a:pos x="1" y="20"/>
                    </a:cxn>
                    <a:cxn ang="0">
                      <a:pos x="1" y="19"/>
                    </a:cxn>
                    <a:cxn ang="0">
                      <a:pos x="2" y="17"/>
                    </a:cxn>
                    <a:cxn ang="0">
                      <a:pos x="2" y="15"/>
                    </a:cxn>
                    <a:cxn ang="0">
                      <a:pos x="4" y="11"/>
                    </a:cxn>
                    <a:cxn ang="0">
                      <a:pos x="5" y="6"/>
                    </a:cxn>
                    <a:cxn ang="0">
                      <a:pos x="7" y="1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2" h="23"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7" y="12"/>
                      </a:lnTo>
                      <a:lnTo>
                        <a:pt x="1" y="22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1" y="20"/>
                      </a:lnTo>
                      <a:lnTo>
                        <a:pt x="1" y="19"/>
                      </a:lnTo>
                      <a:lnTo>
                        <a:pt x="2" y="17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5" y="6"/>
                      </a:lnTo>
                      <a:lnTo>
                        <a:pt x="7" y="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" name="Freeform 137">
                  <a:extLst>
                    <a:ext uri="{FF2B5EF4-FFF2-40B4-BE49-F238E27FC236}">
                      <a16:creationId xmlns:a16="http://schemas.microsoft.com/office/drawing/2014/main" id="{7DEE75C7-7F46-58EB-6E43-62BF25A16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0975" y="1862138"/>
                  <a:ext cx="6350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2" y="1"/>
                    </a:cxn>
                    <a:cxn ang="0">
                      <a:pos x="3" y="1"/>
                    </a:cxn>
                    <a:cxn ang="0">
                      <a:pos x="4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Freeform 138">
                  <a:extLst>
                    <a:ext uri="{FF2B5EF4-FFF2-40B4-BE49-F238E27FC236}">
                      <a16:creationId xmlns:a16="http://schemas.microsoft.com/office/drawing/2014/main" id="{EAB93B0E-837F-AA6A-7A22-7CD12AD32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7800" y="1858963"/>
                  <a:ext cx="3175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2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Freeform 139">
                  <a:extLst>
                    <a:ext uri="{FF2B5EF4-FFF2-40B4-BE49-F238E27FC236}">
                      <a16:creationId xmlns:a16="http://schemas.microsoft.com/office/drawing/2014/main" id="{03B8978B-10AE-B744-EDE9-ED22A935CA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59200" y="2152650"/>
                  <a:ext cx="12700" cy="49213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4" y="17"/>
                    </a:cxn>
                    <a:cxn ang="0">
                      <a:pos x="5" y="18"/>
                    </a:cxn>
                    <a:cxn ang="0">
                      <a:pos x="8" y="21"/>
                    </a:cxn>
                    <a:cxn ang="0">
                      <a:pos x="8" y="22"/>
                    </a:cxn>
                    <a:cxn ang="0">
                      <a:pos x="7" y="25"/>
                    </a:cxn>
                    <a:cxn ang="0">
                      <a:pos x="6" y="28"/>
                    </a:cxn>
                    <a:cxn ang="0">
                      <a:pos x="4" y="31"/>
                    </a:cxn>
                    <a:cxn ang="0">
                      <a:pos x="2" y="31"/>
                    </a:cxn>
                    <a:cxn ang="0">
                      <a:pos x="0" y="30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3" y="20"/>
                    </a:cxn>
                    <a:cxn ang="0">
                      <a:pos x="4" y="15"/>
                    </a:cxn>
                    <a:cxn ang="0">
                      <a:pos x="5" y="11"/>
                    </a:cxn>
                    <a:cxn ang="0">
                      <a:pos x="6" y="2"/>
                    </a:cxn>
                    <a:cxn ang="0">
                      <a:pos x="6" y="5"/>
                    </a:cxn>
                    <a:cxn ang="0">
                      <a:pos x="5" y="11"/>
                    </a:cxn>
                    <a:cxn ang="0">
                      <a:pos x="5" y="8"/>
                    </a:cxn>
                    <a:cxn ang="0">
                      <a:pos x="6" y="2"/>
                    </a:cxn>
                    <a:cxn ang="0">
                      <a:pos x="7" y="0"/>
                    </a:cxn>
                    <a:cxn ang="0">
                      <a:pos x="6" y="2"/>
                    </a:cxn>
                    <a:cxn ang="0">
                      <a:pos x="6" y="1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31">
                      <a:moveTo>
                        <a:pt x="5" y="11"/>
                      </a:moveTo>
                      <a:lnTo>
                        <a:pt x="4" y="17"/>
                      </a:lnTo>
                      <a:lnTo>
                        <a:pt x="5" y="18"/>
                      </a:lnTo>
                      <a:lnTo>
                        <a:pt x="8" y="21"/>
                      </a:lnTo>
                      <a:lnTo>
                        <a:pt x="8" y="22"/>
                      </a:lnTo>
                      <a:lnTo>
                        <a:pt x="7" y="25"/>
                      </a:lnTo>
                      <a:lnTo>
                        <a:pt x="6" y="28"/>
                      </a:lnTo>
                      <a:lnTo>
                        <a:pt x="4" y="31"/>
                      </a:lnTo>
                      <a:lnTo>
                        <a:pt x="2" y="31"/>
                      </a:lnTo>
                      <a:lnTo>
                        <a:pt x="0" y="30"/>
                      </a:lnTo>
                      <a:lnTo>
                        <a:pt x="0" y="28"/>
                      </a:lnTo>
                      <a:lnTo>
                        <a:pt x="1" y="25"/>
                      </a:lnTo>
                      <a:lnTo>
                        <a:pt x="3" y="20"/>
                      </a:lnTo>
                      <a:lnTo>
                        <a:pt x="4" y="15"/>
                      </a:lnTo>
                      <a:lnTo>
                        <a:pt x="5" y="11"/>
                      </a:lnTo>
                      <a:close/>
                      <a:moveTo>
                        <a:pt x="6" y="2"/>
                      </a:moveTo>
                      <a:lnTo>
                        <a:pt x="6" y="5"/>
                      </a:lnTo>
                      <a:lnTo>
                        <a:pt x="5" y="11"/>
                      </a:lnTo>
                      <a:lnTo>
                        <a:pt x="5" y="8"/>
                      </a:lnTo>
                      <a:lnTo>
                        <a:pt x="6" y="2"/>
                      </a:lnTo>
                      <a:close/>
                      <a:moveTo>
                        <a:pt x="7" y="0"/>
                      </a:moveTo>
                      <a:lnTo>
                        <a:pt x="6" y="2"/>
                      </a:lnTo>
                      <a:lnTo>
                        <a:pt x="6" y="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" name="Freeform 140">
                  <a:extLst>
                    <a:ext uri="{FF2B5EF4-FFF2-40B4-BE49-F238E27FC236}">
                      <a16:creationId xmlns:a16="http://schemas.microsoft.com/office/drawing/2014/main" id="{8AFF5A30-0A86-E505-ED30-247900C5D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7325" y="1862138"/>
                  <a:ext cx="19050" cy="14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1"/>
                    </a:cxn>
                    <a:cxn ang="0">
                      <a:pos x="5" y="3"/>
                    </a:cxn>
                    <a:cxn ang="0">
                      <a:pos x="6" y="4"/>
                    </a:cxn>
                    <a:cxn ang="0">
                      <a:pos x="6" y="5"/>
                    </a:cxn>
                    <a:cxn ang="0">
                      <a:pos x="8" y="6"/>
                    </a:cxn>
                    <a:cxn ang="0">
                      <a:pos x="9" y="6"/>
                    </a:cxn>
                    <a:cxn ang="0">
                      <a:pos x="12" y="9"/>
                    </a:cxn>
                    <a:cxn ang="0">
                      <a:pos x="7" y="6"/>
                    </a:cxn>
                    <a:cxn ang="0">
                      <a:pos x="2" y="2"/>
                    </a:cxn>
                    <a:cxn ang="0">
                      <a:pos x="1" y="1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9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5" y="3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12" y="9"/>
                      </a:lnTo>
                      <a:lnTo>
                        <a:pt x="7" y="6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" name="Freeform 141">
                  <a:extLst>
                    <a:ext uri="{FF2B5EF4-FFF2-40B4-BE49-F238E27FC236}">
                      <a16:creationId xmlns:a16="http://schemas.microsoft.com/office/drawing/2014/main" id="{55700106-F3F6-9084-E9C1-ED5718FEC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3350" y="1820863"/>
                  <a:ext cx="163513" cy="12382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1" y="1"/>
                    </a:cxn>
                    <a:cxn ang="0">
                      <a:pos x="25" y="12"/>
                    </a:cxn>
                    <a:cxn ang="0">
                      <a:pos x="30" y="18"/>
                    </a:cxn>
                    <a:cxn ang="0">
                      <a:pos x="34" y="21"/>
                    </a:cxn>
                    <a:cxn ang="0">
                      <a:pos x="33" y="20"/>
                    </a:cxn>
                    <a:cxn ang="0">
                      <a:pos x="33" y="18"/>
                    </a:cxn>
                    <a:cxn ang="0">
                      <a:pos x="32" y="16"/>
                    </a:cxn>
                    <a:cxn ang="0">
                      <a:pos x="32" y="16"/>
                    </a:cxn>
                    <a:cxn ang="0">
                      <a:pos x="42" y="21"/>
                    </a:cxn>
                    <a:cxn ang="0">
                      <a:pos x="57" y="29"/>
                    </a:cxn>
                    <a:cxn ang="0">
                      <a:pos x="73" y="39"/>
                    </a:cxn>
                    <a:cxn ang="0">
                      <a:pos x="86" y="50"/>
                    </a:cxn>
                    <a:cxn ang="0">
                      <a:pos x="91" y="55"/>
                    </a:cxn>
                    <a:cxn ang="0">
                      <a:pos x="96" y="66"/>
                    </a:cxn>
                    <a:cxn ang="0">
                      <a:pos x="103" y="78"/>
                    </a:cxn>
                    <a:cxn ang="0">
                      <a:pos x="101" y="75"/>
                    </a:cxn>
                    <a:cxn ang="0">
                      <a:pos x="94" y="67"/>
                    </a:cxn>
                    <a:cxn ang="0">
                      <a:pos x="88" y="59"/>
                    </a:cxn>
                    <a:cxn ang="0">
                      <a:pos x="84" y="57"/>
                    </a:cxn>
                    <a:cxn ang="0">
                      <a:pos x="89" y="62"/>
                    </a:cxn>
                    <a:cxn ang="0">
                      <a:pos x="89" y="65"/>
                    </a:cxn>
                    <a:cxn ang="0">
                      <a:pos x="81" y="57"/>
                    </a:cxn>
                    <a:cxn ang="0">
                      <a:pos x="77" y="54"/>
                    </a:cxn>
                    <a:cxn ang="0">
                      <a:pos x="75" y="55"/>
                    </a:cxn>
                    <a:cxn ang="0">
                      <a:pos x="69" y="47"/>
                    </a:cxn>
                    <a:cxn ang="0">
                      <a:pos x="66" y="43"/>
                    </a:cxn>
                    <a:cxn ang="0">
                      <a:pos x="64" y="41"/>
                    </a:cxn>
                    <a:cxn ang="0">
                      <a:pos x="59" y="37"/>
                    </a:cxn>
                    <a:cxn ang="0">
                      <a:pos x="50" y="29"/>
                    </a:cxn>
                    <a:cxn ang="0">
                      <a:pos x="46" y="28"/>
                    </a:cxn>
                    <a:cxn ang="0">
                      <a:pos x="46" y="31"/>
                    </a:cxn>
                    <a:cxn ang="0">
                      <a:pos x="50" y="34"/>
                    </a:cxn>
                    <a:cxn ang="0">
                      <a:pos x="51" y="37"/>
                    </a:cxn>
                    <a:cxn ang="0">
                      <a:pos x="44" y="32"/>
                    </a:cxn>
                    <a:cxn ang="0">
                      <a:pos x="38" y="26"/>
                    </a:cxn>
                    <a:cxn ang="0">
                      <a:pos x="30" y="23"/>
                    </a:cxn>
                    <a:cxn ang="0">
                      <a:pos x="27" y="20"/>
                    </a:cxn>
                    <a:cxn ang="0">
                      <a:pos x="28" y="21"/>
                    </a:cxn>
                    <a:cxn ang="0">
                      <a:pos x="29" y="23"/>
                    </a:cxn>
                    <a:cxn ang="0">
                      <a:pos x="30" y="24"/>
                    </a:cxn>
                    <a:cxn ang="0">
                      <a:pos x="14" y="12"/>
                    </a:cxn>
                    <a:cxn ang="0">
                      <a:pos x="6" y="7"/>
                    </a:cxn>
                    <a:cxn ang="0">
                      <a:pos x="1" y="3"/>
                    </a:cxn>
                    <a:cxn ang="0">
                      <a:pos x="5" y="3"/>
                    </a:cxn>
                    <a:cxn ang="0">
                      <a:pos x="10" y="5"/>
                    </a:cxn>
                    <a:cxn ang="0">
                      <a:pos x="12" y="7"/>
                    </a:cxn>
                    <a:cxn ang="0">
                      <a:pos x="13" y="9"/>
                    </a:cxn>
                    <a:cxn ang="0">
                      <a:pos x="15" y="10"/>
                    </a:cxn>
                    <a:cxn ang="0">
                      <a:pos x="14" y="6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03" h="78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25" y="12"/>
                      </a:lnTo>
                      <a:lnTo>
                        <a:pt x="28" y="15"/>
                      </a:lnTo>
                      <a:lnTo>
                        <a:pt x="30" y="18"/>
                      </a:lnTo>
                      <a:lnTo>
                        <a:pt x="33" y="21"/>
                      </a:lnTo>
                      <a:lnTo>
                        <a:pt x="34" y="21"/>
                      </a:lnTo>
                      <a:lnTo>
                        <a:pt x="34" y="20"/>
                      </a:lnTo>
                      <a:lnTo>
                        <a:pt x="33" y="20"/>
                      </a:lnTo>
                      <a:lnTo>
                        <a:pt x="33" y="19"/>
                      </a:lnTo>
                      <a:lnTo>
                        <a:pt x="33" y="18"/>
                      </a:lnTo>
                      <a:lnTo>
                        <a:pt x="32" y="17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8" y="18"/>
                      </a:lnTo>
                      <a:lnTo>
                        <a:pt x="42" y="21"/>
                      </a:lnTo>
                      <a:lnTo>
                        <a:pt x="47" y="24"/>
                      </a:lnTo>
                      <a:lnTo>
                        <a:pt x="57" y="29"/>
                      </a:lnTo>
                      <a:lnTo>
                        <a:pt x="65" y="33"/>
                      </a:lnTo>
                      <a:lnTo>
                        <a:pt x="73" y="39"/>
                      </a:lnTo>
                      <a:lnTo>
                        <a:pt x="82" y="46"/>
                      </a:lnTo>
                      <a:lnTo>
                        <a:pt x="86" y="50"/>
                      </a:lnTo>
                      <a:lnTo>
                        <a:pt x="90" y="54"/>
                      </a:lnTo>
                      <a:lnTo>
                        <a:pt x="91" y="55"/>
                      </a:lnTo>
                      <a:lnTo>
                        <a:pt x="92" y="60"/>
                      </a:lnTo>
                      <a:lnTo>
                        <a:pt x="96" y="66"/>
                      </a:lnTo>
                      <a:lnTo>
                        <a:pt x="100" y="72"/>
                      </a:lnTo>
                      <a:lnTo>
                        <a:pt x="103" y="78"/>
                      </a:lnTo>
                      <a:lnTo>
                        <a:pt x="102" y="77"/>
                      </a:lnTo>
                      <a:lnTo>
                        <a:pt x="101" y="75"/>
                      </a:lnTo>
                      <a:lnTo>
                        <a:pt x="98" y="71"/>
                      </a:lnTo>
                      <a:lnTo>
                        <a:pt x="94" y="67"/>
                      </a:lnTo>
                      <a:lnTo>
                        <a:pt x="91" y="62"/>
                      </a:lnTo>
                      <a:lnTo>
                        <a:pt x="88" y="59"/>
                      </a:lnTo>
                      <a:lnTo>
                        <a:pt x="85" y="56"/>
                      </a:lnTo>
                      <a:lnTo>
                        <a:pt x="84" y="57"/>
                      </a:lnTo>
                      <a:lnTo>
                        <a:pt x="85" y="59"/>
                      </a:lnTo>
                      <a:lnTo>
                        <a:pt x="89" y="62"/>
                      </a:lnTo>
                      <a:lnTo>
                        <a:pt x="90" y="64"/>
                      </a:lnTo>
                      <a:lnTo>
                        <a:pt x="89" y="65"/>
                      </a:lnTo>
                      <a:lnTo>
                        <a:pt x="86" y="63"/>
                      </a:lnTo>
                      <a:lnTo>
                        <a:pt x="81" y="57"/>
                      </a:lnTo>
                      <a:lnTo>
                        <a:pt x="78" y="54"/>
                      </a:lnTo>
                      <a:lnTo>
                        <a:pt x="77" y="54"/>
                      </a:lnTo>
                      <a:lnTo>
                        <a:pt x="77" y="55"/>
                      </a:lnTo>
                      <a:lnTo>
                        <a:pt x="75" y="55"/>
                      </a:lnTo>
                      <a:lnTo>
                        <a:pt x="71" y="50"/>
                      </a:lnTo>
                      <a:lnTo>
                        <a:pt x="69" y="47"/>
                      </a:lnTo>
                      <a:lnTo>
                        <a:pt x="67" y="45"/>
                      </a:lnTo>
                      <a:lnTo>
                        <a:pt x="66" y="43"/>
                      </a:lnTo>
                      <a:lnTo>
                        <a:pt x="65" y="42"/>
                      </a:lnTo>
                      <a:lnTo>
                        <a:pt x="64" y="41"/>
                      </a:lnTo>
                      <a:lnTo>
                        <a:pt x="62" y="39"/>
                      </a:lnTo>
                      <a:lnTo>
                        <a:pt x="59" y="37"/>
                      </a:lnTo>
                      <a:lnTo>
                        <a:pt x="55" y="34"/>
                      </a:lnTo>
                      <a:lnTo>
                        <a:pt x="50" y="29"/>
                      </a:lnTo>
                      <a:lnTo>
                        <a:pt x="48" y="28"/>
                      </a:lnTo>
                      <a:lnTo>
                        <a:pt x="46" y="28"/>
                      </a:lnTo>
                      <a:lnTo>
                        <a:pt x="45" y="29"/>
                      </a:lnTo>
                      <a:lnTo>
                        <a:pt x="46" y="31"/>
                      </a:lnTo>
                      <a:lnTo>
                        <a:pt x="48" y="33"/>
                      </a:lnTo>
                      <a:lnTo>
                        <a:pt x="50" y="34"/>
                      </a:lnTo>
                      <a:lnTo>
                        <a:pt x="52" y="36"/>
                      </a:lnTo>
                      <a:lnTo>
                        <a:pt x="51" y="37"/>
                      </a:lnTo>
                      <a:lnTo>
                        <a:pt x="48" y="37"/>
                      </a:lnTo>
                      <a:lnTo>
                        <a:pt x="44" y="32"/>
                      </a:lnTo>
                      <a:lnTo>
                        <a:pt x="42" y="29"/>
                      </a:lnTo>
                      <a:lnTo>
                        <a:pt x="38" y="26"/>
                      </a:lnTo>
                      <a:lnTo>
                        <a:pt x="32" y="24"/>
                      </a:lnTo>
                      <a:lnTo>
                        <a:pt x="30" y="23"/>
                      </a:lnTo>
                      <a:lnTo>
                        <a:pt x="28" y="21"/>
                      </a:lnTo>
                      <a:lnTo>
                        <a:pt x="27" y="20"/>
                      </a:lnTo>
                      <a:lnTo>
                        <a:pt x="27" y="20"/>
                      </a:lnTo>
                      <a:lnTo>
                        <a:pt x="28" y="21"/>
                      </a:lnTo>
                      <a:lnTo>
                        <a:pt x="29" y="22"/>
                      </a:lnTo>
                      <a:lnTo>
                        <a:pt x="29" y="23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4" y="20"/>
                      </a:lnTo>
                      <a:lnTo>
                        <a:pt x="14" y="12"/>
                      </a:lnTo>
                      <a:lnTo>
                        <a:pt x="11" y="10"/>
                      </a:lnTo>
                      <a:lnTo>
                        <a:pt x="6" y="7"/>
                      </a:lnTo>
                      <a:lnTo>
                        <a:pt x="3" y="4"/>
                      </a:lnTo>
                      <a:lnTo>
                        <a:pt x="1" y="3"/>
                      </a:lnTo>
                      <a:lnTo>
                        <a:pt x="0" y="2"/>
                      </a:lnTo>
                      <a:lnTo>
                        <a:pt x="5" y="3"/>
                      </a:lnTo>
                      <a:lnTo>
                        <a:pt x="9" y="5"/>
                      </a:lnTo>
                      <a:lnTo>
                        <a:pt x="10" y="5"/>
                      </a:lnTo>
                      <a:lnTo>
                        <a:pt x="11" y="6"/>
                      </a:lnTo>
                      <a:lnTo>
                        <a:pt x="12" y="7"/>
                      </a:lnTo>
                      <a:lnTo>
                        <a:pt x="13" y="8"/>
                      </a:lnTo>
                      <a:lnTo>
                        <a:pt x="13" y="9"/>
                      </a:lnTo>
                      <a:lnTo>
                        <a:pt x="14" y="10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4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" name="Freeform 142">
                  <a:extLst>
                    <a:ext uri="{FF2B5EF4-FFF2-40B4-BE49-F238E27FC236}">
                      <a16:creationId xmlns:a16="http://schemas.microsoft.com/office/drawing/2014/main" id="{49B1892F-3292-61ED-1831-12337ABF8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9037" y="2217738"/>
                  <a:ext cx="28575" cy="22225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18" y="0"/>
                    </a:cxn>
                    <a:cxn ang="0">
                      <a:pos x="10" y="10"/>
                    </a:cxn>
                    <a:cxn ang="0">
                      <a:pos x="6" y="13"/>
                    </a:cxn>
                    <a:cxn ang="0">
                      <a:pos x="5" y="14"/>
                    </a:cxn>
                    <a:cxn ang="0">
                      <a:pos x="2" y="14"/>
                    </a:cxn>
                    <a:cxn ang="0">
                      <a:pos x="0" y="13"/>
                    </a:cxn>
                    <a:cxn ang="0">
                      <a:pos x="0" y="12"/>
                    </a:cxn>
                    <a:cxn ang="0">
                      <a:pos x="0" y="11"/>
                    </a:cxn>
                    <a:cxn ang="0">
                      <a:pos x="3" y="6"/>
                    </a:cxn>
                    <a:cxn ang="0">
                      <a:pos x="8" y="3"/>
                    </a:cxn>
                    <a:cxn ang="0">
                      <a:pos x="12" y="1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18" h="14">
                      <a:moveTo>
                        <a:pt x="13" y="0"/>
                      </a:moveTo>
                      <a:lnTo>
                        <a:pt x="18" y="0"/>
                      </a:lnTo>
                      <a:lnTo>
                        <a:pt x="10" y="10"/>
                      </a:lnTo>
                      <a:lnTo>
                        <a:pt x="6" y="13"/>
                      </a:lnTo>
                      <a:lnTo>
                        <a:pt x="5" y="14"/>
                      </a:lnTo>
                      <a:lnTo>
                        <a:pt x="2" y="14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3" y="6"/>
                      </a:lnTo>
                      <a:lnTo>
                        <a:pt x="8" y="3"/>
                      </a:lnTo>
                      <a:lnTo>
                        <a:pt x="12" y="1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Freeform 143">
                  <a:extLst>
                    <a:ext uri="{FF2B5EF4-FFF2-40B4-BE49-F238E27FC236}">
                      <a16:creationId xmlns:a16="http://schemas.microsoft.com/office/drawing/2014/main" id="{4D182079-C897-95DC-A25F-02F1AA891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4312" y="1889125"/>
                  <a:ext cx="77788" cy="7620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7" y="3"/>
                    </a:cxn>
                    <a:cxn ang="0">
                      <a:pos x="9" y="5"/>
                    </a:cxn>
                    <a:cxn ang="0">
                      <a:pos x="11" y="6"/>
                    </a:cxn>
                    <a:cxn ang="0">
                      <a:pos x="20" y="13"/>
                    </a:cxn>
                    <a:cxn ang="0">
                      <a:pos x="27" y="18"/>
                    </a:cxn>
                    <a:cxn ang="0">
                      <a:pos x="34" y="25"/>
                    </a:cxn>
                    <a:cxn ang="0">
                      <a:pos x="39" y="32"/>
                    </a:cxn>
                    <a:cxn ang="0">
                      <a:pos x="45" y="41"/>
                    </a:cxn>
                    <a:cxn ang="0">
                      <a:pos x="46" y="43"/>
                    </a:cxn>
                    <a:cxn ang="0">
                      <a:pos x="47" y="44"/>
                    </a:cxn>
                    <a:cxn ang="0">
                      <a:pos x="49" y="47"/>
                    </a:cxn>
                    <a:cxn ang="0">
                      <a:pos x="49" y="47"/>
                    </a:cxn>
                    <a:cxn ang="0">
                      <a:pos x="48" y="48"/>
                    </a:cxn>
                    <a:cxn ang="0">
                      <a:pos x="45" y="48"/>
                    </a:cxn>
                    <a:cxn ang="0">
                      <a:pos x="42" y="46"/>
                    </a:cxn>
                    <a:cxn ang="0">
                      <a:pos x="39" y="43"/>
                    </a:cxn>
                    <a:cxn ang="0">
                      <a:pos x="36" y="39"/>
                    </a:cxn>
                    <a:cxn ang="0">
                      <a:pos x="34" y="35"/>
                    </a:cxn>
                    <a:cxn ang="0">
                      <a:pos x="32" y="31"/>
                    </a:cxn>
                    <a:cxn ang="0">
                      <a:pos x="32" y="30"/>
                    </a:cxn>
                    <a:cxn ang="0">
                      <a:pos x="32" y="31"/>
                    </a:cxn>
                    <a:cxn ang="0">
                      <a:pos x="33" y="32"/>
                    </a:cxn>
                    <a:cxn ang="0">
                      <a:pos x="33" y="33"/>
                    </a:cxn>
                    <a:cxn ang="0">
                      <a:pos x="33" y="34"/>
                    </a:cxn>
                    <a:cxn ang="0">
                      <a:pos x="34" y="36"/>
                    </a:cxn>
                    <a:cxn ang="0">
                      <a:pos x="35" y="37"/>
                    </a:cxn>
                    <a:cxn ang="0">
                      <a:pos x="35" y="37"/>
                    </a:cxn>
                    <a:cxn ang="0">
                      <a:pos x="34" y="37"/>
                    </a:cxn>
                    <a:cxn ang="0">
                      <a:pos x="31" y="33"/>
                    </a:cxn>
                    <a:cxn ang="0">
                      <a:pos x="28" y="29"/>
                    </a:cxn>
                    <a:cxn ang="0">
                      <a:pos x="25" y="26"/>
                    </a:cxn>
                    <a:cxn ang="0">
                      <a:pos x="22" y="25"/>
                    </a:cxn>
                    <a:cxn ang="0">
                      <a:pos x="16" y="23"/>
                    </a:cxn>
                    <a:cxn ang="0">
                      <a:pos x="13" y="21"/>
                    </a:cxn>
                    <a:cxn ang="0">
                      <a:pos x="11" y="18"/>
                    </a:cxn>
                    <a:cxn ang="0">
                      <a:pos x="11" y="16"/>
                    </a:cxn>
                    <a:cxn ang="0">
                      <a:pos x="12" y="16"/>
                    </a:cxn>
                    <a:cxn ang="0">
                      <a:pos x="12" y="15"/>
                    </a:cxn>
                    <a:cxn ang="0">
                      <a:pos x="7" y="9"/>
                    </a:cxn>
                    <a:cxn ang="0">
                      <a:pos x="4" y="6"/>
                    </a:cxn>
                    <a:cxn ang="0">
                      <a:pos x="1" y="4"/>
                    </a:cxn>
                    <a:cxn ang="0">
                      <a:pos x="0" y="1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9" h="48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7" y="3"/>
                      </a:lnTo>
                      <a:lnTo>
                        <a:pt x="9" y="5"/>
                      </a:lnTo>
                      <a:lnTo>
                        <a:pt x="11" y="6"/>
                      </a:lnTo>
                      <a:lnTo>
                        <a:pt x="20" y="13"/>
                      </a:lnTo>
                      <a:lnTo>
                        <a:pt x="27" y="18"/>
                      </a:lnTo>
                      <a:lnTo>
                        <a:pt x="34" y="25"/>
                      </a:lnTo>
                      <a:lnTo>
                        <a:pt x="39" y="32"/>
                      </a:lnTo>
                      <a:lnTo>
                        <a:pt x="45" y="41"/>
                      </a:lnTo>
                      <a:lnTo>
                        <a:pt x="46" y="43"/>
                      </a:lnTo>
                      <a:lnTo>
                        <a:pt x="47" y="44"/>
                      </a:lnTo>
                      <a:lnTo>
                        <a:pt x="49" y="47"/>
                      </a:lnTo>
                      <a:lnTo>
                        <a:pt x="49" y="47"/>
                      </a:lnTo>
                      <a:lnTo>
                        <a:pt x="48" y="48"/>
                      </a:lnTo>
                      <a:lnTo>
                        <a:pt x="45" y="48"/>
                      </a:lnTo>
                      <a:lnTo>
                        <a:pt x="42" y="46"/>
                      </a:lnTo>
                      <a:lnTo>
                        <a:pt x="39" y="43"/>
                      </a:lnTo>
                      <a:lnTo>
                        <a:pt x="36" y="39"/>
                      </a:lnTo>
                      <a:lnTo>
                        <a:pt x="34" y="35"/>
                      </a:lnTo>
                      <a:lnTo>
                        <a:pt x="32" y="31"/>
                      </a:lnTo>
                      <a:lnTo>
                        <a:pt x="32" y="30"/>
                      </a:lnTo>
                      <a:lnTo>
                        <a:pt x="32" y="31"/>
                      </a:lnTo>
                      <a:lnTo>
                        <a:pt x="33" y="32"/>
                      </a:lnTo>
                      <a:lnTo>
                        <a:pt x="33" y="33"/>
                      </a:lnTo>
                      <a:lnTo>
                        <a:pt x="33" y="34"/>
                      </a:lnTo>
                      <a:lnTo>
                        <a:pt x="34" y="36"/>
                      </a:lnTo>
                      <a:lnTo>
                        <a:pt x="35" y="37"/>
                      </a:lnTo>
                      <a:lnTo>
                        <a:pt x="35" y="37"/>
                      </a:lnTo>
                      <a:lnTo>
                        <a:pt x="34" y="37"/>
                      </a:lnTo>
                      <a:lnTo>
                        <a:pt x="31" y="33"/>
                      </a:lnTo>
                      <a:lnTo>
                        <a:pt x="28" y="29"/>
                      </a:lnTo>
                      <a:lnTo>
                        <a:pt x="25" y="26"/>
                      </a:lnTo>
                      <a:lnTo>
                        <a:pt x="22" y="25"/>
                      </a:lnTo>
                      <a:lnTo>
                        <a:pt x="16" y="23"/>
                      </a:lnTo>
                      <a:lnTo>
                        <a:pt x="13" y="21"/>
                      </a:lnTo>
                      <a:lnTo>
                        <a:pt x="11" y="18"/>
                      </a:lnTo>
                      <a:lnTo>
                        <a:pt x="11" y="16"/>
                      </a:lnTo>
                      <a:lnTo>
                        <a:pt x="12" y="16"/>
                      </a:lnTo>
                      <a:lnTo>
                        <a:pt x="12" y="15"/>
                      </a:lnTo>
                      <a:lnTo>
                        <a:pt x="7" y="9"/>
                      </a:lnTo>
                      <a:lnTo>
                        <a:pt x="4" y="6"/>
                      </a:lnTo>
                      <a:lnTo>
                        <a:pt x="1" y="4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Freeform 144">
                  <a:extLst>
                    <a:ext uri="{FF2B5EF4-FFF2-40B4-BE49-F238E27FC236}">
                      <a16:creationId xmlns:a16="http://schemas.microsoft.com/office/drawing/2014/main" id="{FA52740E-E037-58A3-D375-25A14C1FD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0" y="2332038"/>
                  <a:ext cx="46038" cy="857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13" y="6"/>
                    </a:cxn>
                    <a:cxn ang="0">
                      <a:pos x="20" y="13"/>
                    </a:cxn>
                    <a:cxn ang="0">
                      <a:pos x="21" y="14"/>
                    </a:cxn>
                    <a:cxn ang="0">
                      <a:pos x="20" y="15"/>
                    </a:cxn>
                    <a:cxn ang="0">
                      <a:pos x="20" y="15"/>
                    </a:cxn>
                    <a:cxn ang="0">
                      <a:pos x="19" y="16"/>
                    </a:cxn>
                    <a:cxn ang="0">
                      <a:pos x="19" y="17"/>
                    </a:cxn>
                    <a:cxn ang="0">
                      <a:pos x="23" y="27"/>
                    </a:cxn>
                    <a:cxn ang="0">
                      <a:pos x="27" y="37"/>
                    </a:cxn>
                    <a:cxn ang="0">
                      <a:pos x="28" y="40"/>
                    </a:cxn>
                    <a:cxn ang="0">
                      <a:pos x="29" y="43"/>
                    </a:cxn>
                    <a:cxn ang="0">
                      <a:pos x="29" y="50"/>
                    </a:cxn>
                    <a:cxn ang="0">
                      <a:pos x="28" y="53"/>
                    </a:cxn>
                    <a:cxn ang="0">
                      <a:pos x="25" y="54"/>
                    </a:cxn>
                    <a:cxn ang="0">
                      <a:pos x="22" y="54"/>
                    </a:cxn>
                    <a:cxn ang="0">
                      <a:pos x="17" y="51"/>
                    </a:cxn>
                    <a:cxn ang="0">
                      <a:pos x="13" y="47"/>
                    </a:cxn>
                    <a:cxn ang="0">
                      <a:pos x="10" y="42"/>
                    </a:cxn>
                    <a:cxn ang="0">
                      <a:pos x="10" y="41"/>
                    </a:cxn>
                    <a:cxn ang="0">
                      <a:pos x="11" y="40"/>
                    </a:cxn>
                    <a:cxn ang="0">
                      <a:pos x="12" y="40"/>
                    </a:cxn>
                    <a:cxn ang="0">
                      <a:pos x="14" y="39"/>
                    </a:cxn>
                    <a:cxn ang="0">
                      <a:pos x="15" y="38"/>
                    </a:cxn>
                    <a:cxn ang="0">
                      <a:pos x="16" y="38"/>
                    </a:cxn>
                    <a:cxn ang="0">
                      <a:pos x="17" y="37"/>
                    </a:cxn>
                    <a:cxn ang="0">
                      <a:pos x="18" y="36"/>
                    </a:cxn>
                    <a:cxn ang="0">
                      <a:pos x="18" y="36"/>
                    </a:cxn>
                    <a:cxn ang="0">
                      <a:pos x="18" y="35"/>
                    </a:cxn>
                    <a:cxn ang="0">
                      <a:pos x="16" y="34"/>
                    </a:cxn>
                    <a:cxn ang="0">
                      <a:pos x="15" y="35"/>
                    </a:cxn>
                    <a:cxn ang="0">
                      <a:pos x="12" y="37"/>
                    </a:cxn>
                    <a:cxn ang="0">
                      <a:pos x="10" y="38"/>
                    </a:cxn>
                    <a:cxn ang="0">
                      <a:pos x="8" y="38"/>
                    </a:cxn>
                    <a:cxn ang="0">
                      <a:pos x="7" y="36"/>
                    </a:cxn>
                    <a:cxn ang="0">
                      <a:pos x="8" y="34"/>
                    </a:cxn>
                    <a:cxn ang="0">
                      <a:pos x="9" y="31"/>
                    </a:cxn>
                    <a:cxn ang="0">
                      <a:pos x="9" y="29"/>
                    </a:cxn>
                    <a:cxn ang="0">
                      <a:pos x="8" y="28"/>
                    </a:cxn>
                    <a:cxn ang="0">
                      <a:pos x="7" y="27"/>
                    </a:cxn>
                    <a:cxn ang="0">
                      <a:pos x="6" y="27"/>
                    </a:cxn>
                    <a:cxn ang="0">
                      <a:pos x="4" y="27"/>
                    </a:cxn>
                    <a:cxn ang="0">
                      <a:pos x="3" y="27"/>
                    </a:cxn>
                    <a:cxn ang="0">
                      <a:pos x="2" y="26"/>
                    </a:cxn>
                    <a:cxn ang="0">
                      <a:pos x="1" y="25"/>
                    </a:cxn>
                    <a:cxn ang="0">
                      <a:pos x="0" y="22"/>
                    </a:cxn>
                    <a:cxn ang="0">
                      <a:pos x="0" y="17"/>
                    </a:cxn>
                    <a:cxn ang="0">
                      <a:pos x="0" y="12"/>
                    </a:cxn>
                    <a:cxn ang="0">
                      <a:pos x="1" y="8"/>
                    </a:cxn>
                    <a:cxn ang="0">
                      <a:pos x="2" y="3"/>
                    </a:cxn>
                    <a:cxn ang="0">
                      <a:pos x="3" y="1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9" h="54">
                      <a:moveTo>
                        <a:pt x="4" y="0"/>
                      </a:moveTo>
                      <a:lnTo>
                        <a:pt x="13" y="6"/>
                      </a:lnTo>
                      <a:lnTo>
                        <a:pt x="20" y="13"/>
                      </a:lnTo>
                      <a:lnTo>
                        <a:pt x="21" y="14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19" y="16"/>
                      </a:lnTo>
                      <a:lnTo>
                        <a:pt x="19" y="17"/>
                      </a:lnTo>
                      <a:lnTo>
                        <a:pt x="23" y="27"/>
                      </a:lnTo>
                      <a:lnTo>
                        <a:pt x="27" y="37"/>
                      </a:lnTo>
                      <a:lnTo>
                        <a:pt x="28" y="40"/>
                      </a:lnTo>
                      <a:lnTo>
                        <a:pt x="29" y="43"/>
                      </a:lnTo>
                      <a:lnTo>
                        <a:pt x="29" y="50"/>
                      </a:lnTo>
                      <a:lnTo>
                        <a:pt x="28" y="53"/>
                      </a:lnTo>
                      <a:lnTo>
                        <a:pt x="25" y="54"/>
                      </a:lnTo>
                      <a:lnTo>
                        <a:pt x="22" y="54"/>
                      </a:lnTo>
                      <a:lnTo>
                        <a:pt x="17" y="51"/>
                      </a:lnTo>
                      <a:lnTo>
                        <a:pt x="13" y="47"/>
                      </a:lnTo>
                      <a:lnTo>
                        <a:pt x="10" y="42"/>
                      </a:lnTo>
                      <a:lnTo>
                        <a:pt x="10" y="41"/>
                      </a:lnTo>
                      <a:lnTo>
                        <a:pt x="11" y="40"/>
                      </a:lnTo>
                      <a:lnTo>
                        <a:pt x="12" y="40"/>
                      </a:lnTo>
                      <a:lnTo>
                        <a:pt x="14" y="39"/>
                      </a:lnTo>
                      <a:lnTo>
                        <a:pt x="15" y="38"/>
                      </a:lnTo>
                      <a:lnTo>
                        <a:pt x="16" y="38"/>
                      </a:lnTo>
                      <a:lnTo>
                        <a:pt x="17" y="37"/>
                      </a:lnTo>
                      <a:lnTo>
                        <a:pt x="18" y="36"/>
                      </a:lnTo>
                      <a:lnTo>
                        <a:pt x="18" y="36"/>
                      </a:lnTo>
                      <a:lnTo>
                        <a:pt x="18" y="35"/>
                      </a:lnTo>
                      <a:lnTo>
                        <a:pt x="16" y="34"/>
                      </a:lnTo>
                      <a:lnTo>
                        <a:pt x="15" y="35"/>
                      </a:lnTo>
                      <a:lnTo>
                        <a:pt x="12" y="37"/>
                      </a:lnTo>
                      <a:lnTo>
                        <a:pt x="10" y="38"/>
                      </a:lnTo>
                      <a:lnTo>
                        <a:pt x="8" y="38"/>
                      </a:lnTo>
                      <a:lnTo>
                        <a:pt x="7" y="36"/>
                      </a:lnTo>
                      <a:lnTo>
                        <a:pt x="8" y="34"/>
                      </a:lnTo>
                      <a:lnTo>
                        <a:pt x="9" y="31"/>
                      </a:lnTo>
                      <a:lnTo>
                        <a:pt x="9" y="29"/>
                      </a:lnTo>
                      <a:lnTo>
                        <a:pt x="8" y="28"/>
                      </a:lnTo>
                      <a:lnTo>
                        <a:pt x="7" y="27"/>
                      </a:lnTo>
                      <a:lnTo>
                        <a:pt x="6" y="27"/>
                      </a:lnTo>
                      <a:lnTo>
                        <a:pt x="4" y="27"/>
                      </a:lnTo>
                      <a:lnTo>
                        <a:pt x="3" y="27"/>
                      </a:lnTo>
                      <a:lnTo>
                        <a:pt x="2" y="26"/>
                      </a:lnTo>
                      <a:lnTo>
                        <a:pt x="1" y="25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1" y="8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Freeform 145">
                  <a:extLst>
                    <a:ext uri="{FF2B5EF4-FFF2-40B4-BE49-F238E27FC236}">
                      <a16:creationId xmlns:a16="http://schemas.microsoft.com/office/drawing/2014/main" id="{6635AB5E-0C30-5D1E-F772-AA89BAC5F9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1100" y="2371725"/>
                  <a:ext cx="39688" cy="158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16" y="4"/>
                    </a:cxn>
                    <a:cxn ang="0">
                      <a:pos x="24" y="8"/>
                    </a:cxn>
                    <a:cxn ang="0">
                      <a:pos x="25" y="9"/>
                    </a:cxn>
                    <a:cxn ang="0">
                      <a:pos x="24" y="9"/>
                    </a:cxn>
                    <a:cxn ang="0">
                      <a:pos x="24" y="9"/>
                    </a:cxn>
                    <a:cxn ang="0">
                      <a:pos x="23" y="10"/>
                    </a:cxn>
                    <a:cxn ang="0">
                      <a:pos x="19" y="10"/>
                    </a:cxn>
                    <a:cxn ang="0">
                      <a:pos x="16" y="8"/>
                    </a:cxn>
                    <a:cxn ang="0">
                      <a:pos x="8" y="4"/>
                    </a:cxn>
                    <a:cxn ang="0">
                      <a:pos x="4" y="2"/>
                    </a:cxn>
                    <a:cxn ang="0">
                      <a:pos x="1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10">
                      <a:moveTo>
                        <a:pt x="0" y="0"/>
                      </a:moveTo>
                      <a:lnTo>
                        <a:pt x="9" y="2"/>
                      </a:lnTo>
                      <a:lnTo>
                        <a:pt x="16" y="4"/>
                      </a:lnTo>
                      <a:lnTo>
                        <a:pt x="24" y="8"/>
                      </a:lnTo>
                      <a:lnTo>
                        <a:pt x="25" y="9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3" y="10"/>
                      </a:lnTo>
                      <a:lnTo>
                        <a:pt x="19" y="10"/>
                      </a:lnTo>
                      <a:lnTo>
                        <a:pt x="16" y="8"/>
                      </a:lnTo>
                      <a:lnTo>
                        <a:pt x="8" y="4"/>
                      </a:lnTo>
                      <a:lnTo>
                        <a:pt x="4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" name="Freeform 146">
                  <a:extLst>
                    <a:ext uri="{FF2B5EF4-FFF2-40B4-BE49-F238E27FC236}">
                      <a16:creationId xmlns:a16="http://schemas.microsoft.com/office/drawing/2014/main" id="{C1AA1CA3-03B7-3350-4DE1-F39CC1849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6837" y="2336800"/>
                  <a:ext cx="20638" cy="650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5" y="9"/>
                    </a:cxn>
                    <a:cxn ang="0">
                      <a:pos x="7" y="16"/>
                    </a:cxn>
                    <a:cxn ang="0">
                      <a:pos x="10" y="25"/>
                    </a:cxn>
                    <a:cxn ang="0">
                      <a:pos x="13" y="38"/>
                    </a:cxn>
                    <a:cxn ang="0">
                      <a:pos x="13" y="39"/>
                    </a:cxn>
                    <a:cxn ang="0">
                      <a:pos x="12" y="39"/>
                    </a:cxn>
                    <a:cxn ang="0">
                      <a:pos x="9" y="41"/>
                    </a:cxn>
                    <a:cxn ang="0">
                      <a:pos x="8" y="40"/>
                    </a:cxn>
                    <a:cxn ang="0">
                      <a:pos x="5" y="37"/>
                    </a:cxn>
                    <a:cxn ang="0">
                      <a:pos x="4" y="33"/>
                    </a:cxn>
                    <a:cxn ang="0">
                      <a:pos x="4" y="30"/>
                    </a:cxn>
                    <a:cxn ang="0">
                      <a:pos x="2" y="26"/>
                    </a:cxn>
                    <a:cxn ang="0">
                      <a:pos x="0" y="24"/>
                    </a:cxn>
                    <a:cxn ang="0">
                      <a:pos x="1" y="22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3" h="41">
                      <a:moveTo>
                        <a:pt x="2" y="0"/>
                      </a:moveTo>
                      <a:lnTo>
                        <a:pt x="2" y="2"/>
                      </a:lnTo>
                      <a:lnTo>
                        <a:pt x="5" y="9"/>
                      </a:lnTo>
                      <a:lnTo>
                        <a:pt x="7" y="16"/>
                      </a:lnTo>
                      <a:lnTo>
                        <a:pt x="10" y="25"/>
                      </a:lnTo>
                      <a:lnTo>
                        <a:pt x="13" y="38"/>
                      </a:lnTo>
                      <a:lnTo>
                        <a:pt x="13" y="39"/>
                      </a:lnTo>
                      <a:lnTo>
                        <a:pt x="12" y="39"/>
                      </a:lnTo>
                      <a:lnTo>
                        <a:pt x="9" y="41"/>
                      </a:lnTo>
                      <a:lnTo>
                        <a:pt x="8" y="40"/>
                      </a:lnTo>
                      <a:lnTo>
                        <a:pt x="5" y="37"/>
                      </a:lnTo>
                      <a:lnTo>
                        <a:pt x="4" y="33"/>
                      </a:lnTo>
                      <a:lnTo>
                        <a:pt x="4" y="30"/>
                      </a:lnTo>
                      <a:lnTo>
                        <a:pt x="2" y="26"/>
                      </a:lnTo>
                      <a:lnTo>
                        <a:pt x="0" y="24"/>
                      </a:lnTo>
                      <a:lnTo>
                        <a:pt x="1" y="22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Freeform 147">
                  <a:extLst>
                    <a:ext uri="{FF2B5EF4-FFF2-40B4-BE49-F238E27FC236}">
                      <a16:creationId xmlns:a16="http://schemas.microsoft.com/office/drawing/2014/main" id="{03D15682-984F-249F-D700-FDB962F2E5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5237" y="2279650"/>
                  <a:ext cx="95250" cy="131763"/>
                </a:xfrm>
                <a:custGeom>
                  <a:avLst/>
                  <a:gdLst/>
                  <a:ahLst/>
                  <a:cxnLst>
                    <a:cxn ang="0">
                      <a:pos x="10" y="7"/>
                    </a:cxn>
                    <a:cxn ang="0">
                      <a:pos x="12" y="16"/>
                    </a:cxn>
                    <a:cxn ang="0">
                      <a:pos x="20" y="24"/>
                    </a:cxn>
                    <a:cxn ang="0">
                      <a:pos x="25" y="29"/>
                    </a:cxn>
                    <a:cxn ang="0">
                      <a:pos x="23" y="33"/>
                    </a:cxn>
                    <a:cxn ang="0">
                      <a:pos x="22" y="38"/>
                    </a:cxn>
                    <a:cxn ang="0">
                      <a:pos x="22" y="42"/>
                    </a:cxn>
                    <a:cxn ang="0">
                      <a:pos x="28" y="43"/>
                    </a:cxn>
                    <a:cxn ang="0">
                      <a:pos x="34" y="42"/>
                    </a:cxn>
                    <a:cxn ang="0">
                      <a:pos x="35" y="36"/>
                    </a:cxn>
                    <a:cxn ang="0">
                      <a:pos x="37" y="30"/>
                    </a:cxn>
                    <a:cxn ang="0">
                      <a:pos x="41" y="27"/>
                    </a:cxn>
                    <a:cxn ang="0">
                      <a:pos x="48" y="31"/>
                    </a:cxn>
                    <a:cxn ang="0">
                      <a:pos x="48" y="36"/>
                    </a:cxn>
                    <a:cxn ang="0">
                      <a:pos x="47" y="43"/>
                    </a:cxn>
                    <a:cxn ang="0">
                      <a:pos x="48" y="43"/>
                    </a:cxn>
                    <a:cxn ang="0">
                      <a:pos x="53" y="41"/>
                    </a:cxn>
                    <a:cxn ang="0">
                      <a:pos x="53" y="44"/>
                    </a:cxn>
                    <a:cxn ang="0">
                      <a:pos x="50" y="48"/>
                    </a:cxn>
                    <a:cxn ang="0">
                      <a:pos x="51" y="49"/>
                    </a:cxn>
                    <a:cxn ang="0">
                      <a:pos x="55" y="45"/>
                    </a:cxn>
                    <a:cxn ang="0">
                      <a:pos x="60" y="41"/>
                    </a:cxn>
                    <a:cxn ang="0">
                      <a:pos x="59" y="44"/>
                    </a:cxn>
                    <a:cxn ang="0">
                      <a:pos x="55" y="48"/>
                    </a:cxn>
                    <a:cxn ang="0">
                      <a:pos x="55" y="52"/>
                    </a:cxn>
                    <a:cxn ang="0">
                      <a:pos x="56" y="56"/>
                    </a:cxn>
                    <a:cxn ang="0">
                      <a:pos x="56" y="58"/>
                    </a:cxn>
                    <a:cxn ang="0">
                      <a:pos x="54" y="58"/>
                    </a:cxn>
                    <a:cxn ang="0">
                      <a:pos x="56" y="61"/>
                    </a:cxn>
                    <a:cxn ang="0">
                      <a:pos x="58" y="66"/>
                    </a:cxn>
                    <a:cxn ang="0">
                      <a:pos x="51" y="76"/>
                    </a:cxn>
                    <a:cxn ang="0">
                      <a:pos x="47" y="79"/>
                    </a:cxn>
                    <a:cxn ang="0">
                      <a:pos x="49" y="75"/>
                    </a:cxn>
                    <a:cxn ang="0">
                      <a:pos x="54" y="67"/>
                    </a:cxn>
                    <a:cxn ang="0">
                      <a:pos x="51" y="61"/>
                    </a:cxn>
                    <a:cxn ang="0">
                      <a:pos x="44" y="61"/>
                    </a:cxn>
                    <a:cxn ang="0">
                      <a:pos x="39" y="65"/>
                    </a:cxn>
                    <a:cxn ang="0">
                      <a:pos x="37" y="72"/>
                    </a:cxn>
                    <a:cxn ang="0">
                      <a:pos x="31" y="75"/>
                    </a:cxn>
                    <a:cxn ang="0">
                      <a:pos x="18" y="76"/>
                    </a:cxn>
                    <a:cxn ang="0">
                      <a:pos x="13" y="81"/>
                    </a:cxn>
                    <a:cxn ang="0">
                      <a:pos x="7" y="82"/>
                    </a:cxn>
                    <a:cxn ang="0">
                      <a:pos x="6" y="79"/>
                    </a:cxn>
                    <a:cxn ang="0">
                      <a:pos x="10" y="70"/>
                    </a:cxn>
                    <a:cxn ang="0">
                      <a:pos x="12" y="63"/>
                    </a:cxn>
                    <a:cxn ang="0">
                      <a:pos x="8" y="63"/>
                    </a:cxn>
                    <a:cxn ang="0">
                      <a:pos x="4" y="66"/>
                    </a:cxn>
                    <a:cxn ang="0">
                      <a:pos x="1" y="65"/>
                    </a:cxn>
                    <a:cxn ang="0">
                      <a:pos x="3" y="62"/>
                    </a:cxn>
                    <a:cxn ang="0">
                      <a:pos x="4" y="60"/>
                    </a:cxn>
                    <a:cxn ang="0">
                      <a:pos x="1" y="26"/>
                    </a:cxn>
                    <a:cxn ang="0">
                      <a:pos x="0" y="7"/>
                    </a:cxn>
                    <a:cxn ang="0">
                      <a:pos x="4" y="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0" h="83">
                      <a:moveTo>
                        <a:pt x="6" y="0"/>
                      </a:moveTo>
                      <a:lnTo>
                        <a:pt x="10" y="7"/>
                      </a:lnTo>
                      <a:lnTo>
                        <a:pt x="12" y="12"/>
                      </a:lnTo>
                      <a:lnTo>
                        <a:pt x="12" y="16"/>
                      </a:lnTo>
                      <a:lnTo>
                        <a:pt x="16" y="20"/>
                      </a:lnTo>
                      <a:lnTo>
                        <a:pt x="20" y="24"/>
                      </a:lnTo>
                      <a:lnTo>
                        <a:pt x="24" y="27"/>
                      </a:lnTo>
                      <a:lnTo>
                        <a:pt x="25" y="29"/>
                      </a:lnTo>
                      <a:lnTo>
                        <a:pt x="24" y="31"/>
                      </a:lnTo>
                      <a:lnTo>
                        <a:pt x="23" y="33"/>
                      </a:lnTo>
                      <a:lnTo>
                        <a:pt x="22" y="35"/>
                      </a:lnTo>
                      <a:lnTo>
                        <a:pt x="22" y="38"/>
                      </a:lnTo>
                      <a:lnTo>
                        <a:pt x="21" y="40"/>
                      </a:lnTo>
                      <a:lnTo>
                        <a:pt x="22" y="42"/>
                      </a:lnTo>
                      <a:lnTo>
                        <a:pt x="25" y="43"/>
                      </a:lnTo>
                      <a:lnTo>
                        <a:pt x="28" y="43"/>
                      </a:lnTo>
                      <a:lnTo>
                        <a:pt x="34" y="43"/>
                      </a:lnTo>
                      <a:lnTo>
                        <a:pt x="34" y="42"/>
                      </a:lnTo>
                      <a:lnTo>
                        <a:pt x="34" y="40"/>
                      </a:lnTo>
                      <a:lnTo>
                        <a:pt x="35" y="36"/>
                      </a:lnTo>
                      <a:lnTo>
                        <a:pt x="36" y="33"/>
                      </a:lnTo>
                      <a:lnTo>
                        <a:pt x="37" y="30"/>
                      </a:lnTo>
                      <a:lnTo>
                        <a:pt x="39" y="28"/>
                      </a:lnTo>
                      <a:lnTo>
                        <a:pt x="41" y="27"/>
                      </a:lnTo>
                      <a:lnTo>
                        <a:pt x="44" y="27"/>
                      </a:lnTo>
                      <a:lnTo>
                        <a:pt x="48" y="31"/>
                      </a:lnTo>
                      <a:lnTo>
                        <a:pt x="48" y="33"/>
                      </a:lnTo>
                      <a:lnTo>
                        <a:pt x="48" y="36"/>
                      </a:lnTo>
                      <a:lnTo>
                        <a:pt x="47" y="40"/>
                      </a:lnTo>
                      <a:lnTo>
                        <a:pt x="47" y="43"/>
                      </a:lnTo>
                      <a:lnTo>
                        <a:pt x="47" y="43"/>
                      </a:lnTo>
                      <a:lnTo>
                        <a:pt x="48" y="43"/>
                      </a:lnTo>
                      <a:lnTo>
                        <a:pt x="52" y="41"/>
                      </a:lnTo>
                      <a:lnTo>
                        <a:pt x="53" y="41"/>
                      </a:lnTo>
                      <a:lnTo>
                        <a:pt x="53" y="42"/>
                      </a:lnTo>
                      <a:lnTo>
                        <a:pt x="53" y="44"/>
                      </a:lnTo>
                      <a:lnTo>
                        <a:pt x="51" y="46"/>
                      </a:lnTo>
                      <a:lnTo>
                        <a:pt x="50" y="48"/>
                      </a:lnTo>
                      <a:lnTo>
                        <a:pt x="50" y="49"/>
                      </a:lnTo>
                      <a:lnTo>
                        <a:pt x="51" y="49"/>
                      </a:lnTo>
                      <a:lnTo>
                        <a:pt x="53" y="48"/>
                      </a:lnTo>
                      <a:lnTo>
                        <a:pt x="55" y="45"/>
                      </a:lnTo>
                      <a:lnTo>
                        <a:pt x="58" y="41"/>
                      </a:lnTo>
                      <a:lnTo>
                        <a:pt x="60" y="41"/>
                      </a:lnTo>
                      <a:lnTo>
                        <a:pt x="60" y="42"/>
                      </a:lnTo>
                      <a:lnTo>
                        <a:pt x="59" y="44"/>
                      </a:lnTo>
                      <a:lnTo>
                        <a:pt x="57" y="46"/>
                      </a:lnTo>
                      <a:lnTo>
                        <a:pt x="55" y="48"/>
                      </a:lnTo>
                      <a:lnTo>
                        <a:pt x="55" y="50"/>
                      </a:lnTo>
                      <a:lnTo>
                        <a:pt x="55" y="52"/>
                      </a:lnTo>
                      <a:lnTo>
                        <a:pt x="55" y="54"/>
                      </a:lnTo>
                      <a:lnTo>
                        <a:pt x="56" y="56"/>
                      </a:lnTo>
                      <a:lnTo>
                        <a:pt x="57" y="58"/>
                      </a:lnTo>
                      <a:lnTo>
                        <a:pt x="56" y="58"/>
                      </a:lnTo>
                      <a:lnTo>
                        <a:pt x="55" y="57"/>
                      </a:lnTo>
                      <a:lnTo>
                        <a:pt x="54" y="58"/>
                      </a:lnTo>
                      <a:lnTo>
                        <a:pt x="55" y="59"/>
                      </a:lnTo>
                      <a:lnTo>
                        <a:pt x="56" y="61"/>
                      </a:lnTo>
                      <a:lnTo>
                        <a:pt x="58" y="63"/>
                      </a:lnTo>
                      <a:lnTo>
                        <a:pt x="58" y="66"/>
                      </a:lnTo>
                      <a:lnTo>
                        <a:pt x="55" y="71"/>
                      </a:lnTo>
                      <a:lnTo>
                        <a:pt x="51" y="76"/>
                      </a:lnTo>
                      <a:lnTo>
                        <a:pt x="47" y="81"/>
                      </a:lnTo>
                      <a:lnTo>
                        <a:pt x="47" y="79"/>
                      </a:lnTo>
                      <a:lnTo>
                        <a:pt x="48" y="79"/>
                      </a:lnTo>
                      <a:lnTo>
                        <a:pt x="49" y="75"/>
                      </a:lnTo>
                      <a:lnTo>
                        <a:pt x="52" y="71"/>
                      </a:lnTo>
                      <a:lnTo>
                        <a:pt x="54" y="67"/>
                      </a:lnTo>
                      <a:lnTo>
                        <a:pt x="53" y="63"/>
                      </a:lnTo>
                      <a:lnTo>
                        <a:pt x="51" y="61"/>
                      </a:lnTo>
                      <a:lnTo>
                        <a:pt x="47" y="61"/>
                      </a:lnTo>
                      <a:lnTo>
                        <a:pt x="44" y="61"/>
                      </a:lnTo>
                      <a:lnTo>
                        <a:pt x="41" y="63"/>
                      </a:lnTo>
                      <a:lnTo>
                        <a:pt x="39" y="65"/>
                      </a:lnTo>
                      <a:lnTo>
                        <a:pt x="38" y="68"/>
                      </a:lnTo>
                      <a:lnTo>
                        <a:pt x="37" y="72"/>
                      </a:lnTo>
                      <a:lnTo>
                        <a:pt x="35" y="74"/>
                      </a:lnTo>
                      <a:lnTo>
                        <a:pt x="31" y="75"/>
                      </a:lnTo>
                      <a:lnTo>
                        <a:pt x="22" y="75"/>
                      </a:lnTo>
                      <a:lnTo>
                        <a:pt x="18" y="76"/>
                      </a:lnTo>
                      <a:lnTo>
                        <a:pt x="15" y="78"/>
                      </a:lnTo>
                      <a:lnTo>
                        <a:pt x="13" y="81"/>
                      </a:lnTo>
                      <a:lnTo>
                        <a:pt x="9" y="83"/>
                      </a:lnTo>
                      <a:lnTo>
                        <a:pt x="7" y="82"/>
                      </a:lnTo>
                      <a:lnTo>
                        <a:pt x="6" y="80"/>
                      </a:lnTo>
                      <a:lnTo>
                        <a:pt x="6" y="79"/>
                      </a:lnTo>
                      <a:lnTo>
                        <a:pt x="7" y="74"/>
                      </a:lnTo>
                      <a:lnTo>
                        <a:pt x="10" y="70"/>
                      </a:lnTo>
                      <a:lnTo>
                        <a:pt x="12" y="67"/>
                      </a:lnTo>
                      <a:lnTo>
                        <a:pt x="12" y="63"/>
                      </a:lnTo>
                      <a:lnTo>
                        <a:pt x="11" y="62"/>
                      </a:lnTo>
                      <a:lnTo>
                        <a:pt x="8" y="63"/>
                      </a:lnTo>
                      <a:lnTo>
                        <a:pt x="6" y="64"/>
                      </a:lnTo>
                      <a:lnTo>
                        <a:pt x="4" y="66"/>
                      </a:lnTo>
                      <a:lnTo>
                        <a:pt x="2" y="66"/>
                      </a:lnTo>
                      <a:lnTo>
                        <a:pt x="1" y="65"/>
                      </a:lnTo>
                      <a:lnTo>
                        <a:pt x="2" y="64"/>
                      </a:lnTo>
                      <a:lnTo>
                        <a:pt x="3" y="62"/>
                      </a:lnTo>
                      <a:lnTo>
                        <a:pt x="4" y="61"/>
                      </a:lnTo>
                      <a:lnTo>
                        <a:pt x="4" y="60"/>
                      </a:lnTo>
                      <a:lnTo>
                        <a:pt x="3" y="43"/>
                      </a:lnTo>
                      <a:lnTo>
                        <a:pt x="1" y="26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6" y="1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Freeform 148">
                  <a:extLst>
                    <a:ext uri="{FF2B5EF4-FFF2-40B4-BE49-F238E27FC236}">
                      <a16:creationId xmlns:a16="http://schemas.microsoft.com/office/drawing/2014/main" id="{93DE06A3-1CE9-0F5A-B9E8-30FDFEC23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5725" y="2371725"/>
                  <a:ext cx="11113" cy="47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0"/>
                    </a:cxn>
                    <a:cxn ang="0">
                      <a:pos x="5" y="1"/>
                    </a:cxn>
                    <a:cxn ang="0">
                      <a:pos x="6" y="1"/>
                    </a:cxn>
                    <a:cxn ang="0">
                      <a:pos x="7" y="2"/>
                    </a:cxn>
                    <a:cxn ang="0">
                      <a:pos x="7" y="3"/>
                    </a:cxn>
                    <a:cxn ang="0">
                      <a:pos x="7" y="3"/>
                    </a:cxn>
                    <a:cxn ang="0">
                      <a:pos x="5" y="3"/>
                    </a:cxn>
                    <a:cxn ang="0">
                      <a:pos x="3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7" y="3"/>
                      </a:lnTo>
                      <a:lnTo>
                        <a:pt x="5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Freeform 149">
                  <a:extLst>
                    <a:ext uri="{FF2B5EF4-FFF2-40B4-BE49-F238E27FC236}">
                      <a16:creationId xmlns:a16="http://schemas.microsoft.com/office/drawing/2014/main" id="{0F88E93E-FE06-8AAC-459F-7A0601B6E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9975" y="2678113"/>
                  <a:ext cx="42863" cy="25400"/>
                </a:xfrm>
                <a:custGeom>
                  <a:avLst/>
                  <a:gdLst/>
                  <a:ahLst/>
                  <a:cxnLst>
                    <a:cxn ang="0">
                      <a:pos x="27" y="0"/>
                    </a:cxn>
                    <a:cxn ang="0">
                      <a:pos x="7" y="14"/>
                    </a:cxn>
                    <a:cxn ang="0">
                      <a:pos x="5" y="15"/>
                    </a:cxn>
                    <a:cxn ang="0">
                      <a:pos x="3" y="15"/>
                    </a:cxn>
                    <a:cxn ang="0">
                      <a:pos x="2" y="16"/>
                    </a:cxn>
                    <a:cxn ang="0">
                      <a:pos x="1" y="16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9" y="9"/>
                    </a:cxn>
                    <a:cxn ang="0">
                      <a:pos x="17" y="3"/>
                    </a:cxn>
                    <a:cxn ang="0">
                      <a:pos x="24" y="1"/>
                    </a:cxn>
                    <a:cxn ang="0">
                      <a:pos x="26" y="1"/>
                    </a:cxn>
                    <a:cxn ang="0">
                      <a:pos x="27" y="0"/>
                    </a:cxn>
                  </a:cxnLst>
                  <a:rect l="0" t="0" r="r" b="b"/>
                  <a:pathLst>
                    <a:path w="27" h="16">
                      <a:moveTo>
                        <a:pt x="27" y="0"/>
                      </a:moveTo>
                      <a:lnTo>
                        <a:pt x="7" y="14"/>
                      </a:lnTo>
                      <a:lnTo>
                        <a:pt x="5" y="15"/>
                      </a:lnTo>
                      <a:lnTo>
                        <a:pt x="3" y="15"/>
                      </a:lnTo>
                      <a:lnTo>
                        <a:pt x="2" y="16"/>
                      </a:lnTo>
                      <a:lnTo>
                        <a:pt x="1" y="16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9" y="9"/>
                      </a:lnTo>
                      <a:lnTo>
                        <a:pt x="17" y="3"/>
                      </a:lnTo>
                      <a:lnTo>
                        <a:pt x="24" y="1"/>
                      </a:lnTo>
                      <a:lnTo>
                        <a:pt x="26" y="1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" name="Freeform 150">
                  <a:extLst>
                    <a:ext uri="{FF2B5EF4-FFF2-40B4-BE49-F238E27FC236}">
                      <a16:creationId xmlns:a16="http://schemas.microsoft.com/office/drawing/2014/main" id="{0D04ADCA-F838-3115-CE55-C2D96F144B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450" y="3055938"/>
                  <a:ext cx="7938" cy="158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6"/>
                    </a:cxn>
                    <a:cxn ang="0">
                      <a:pos x="5" y="10"/>
                    </a:cxn>
                    <a:cxn ang="0">
                      <a:pos x="5" y="10"/>
                    </a:cxn>
                    <a:cxn ang="0">
                      <a:pos x="4" y="10"/>
                    </a:cxn>
                    <a:cxn ang="0">
                      <a:pos x="3" y="10"/>
                    </a:cxn>
                    <a:cxn ang="0">
                      <a:pos x="2" y="9"/>
                    </a:cxn>
                    <a:cxn ang="0">
                      <a:pos x="2" y="8"/>
                    </a:cxn>
                    <a:cxn ang="0">
                      <a:pos x="1" y="8"/>
                    </a:cxn>
                    <a:cxn ang="0">
                      <a:pos x="1" y="7"/>
                    </a:cxn>
                    <a:cxn ang="0">
                      <a:pos x="1" y="5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10">
                      <a:moveTo>
                        <a:pt x="0" y="0"/>
                      </a:moveTo>
                      <a:lnTo>
                        <a:pt x="4" y="6"/>
                      </a:lnTo>
                      <a:lnTo>
                        <a:pt x="5" y="10"/>
                      </a:lnTo>
                      <a:lnTo>
                        <a:pt x="5" y="10"/>
                      </a:lnTo>
                      <a:lnTo>
                        <a:pt x="4" y="10"/>
                      </a:lnTo>
                      <a:lnTo>
                        <a:pt x="3" y="10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1" y="5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Freeform 151">
                  <a:extLst>
                    <a:ext uri="{FF2B5EF4-FFF2-40B4-BE49-F238E27FC236}">
                      <a16:creationId xmlns:a16="http://schemas.microsoft.com/office/drawing/2014/main" id="{EA85591A-A6E8-6A20-CFC7-F6BD007DF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3625" y="3163888"/>
                  <a:ext cx="11113" cy="23813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" y="1"/>
                    </a:cxn>
                    <a:cxn ang="0">
                      <a:pos x="6" y="3"/>
                    </a:cxn>
                    <a:cxn ang="0">
                      <a:pos x="7" y="6"/>
                    </a:cxn>
                    <a:cxn ang="0">
                      <a:pos x="6" y="10"/>
                    </a:cxn>
                    <a:cxn ang="0">
                      <a:pos x="4" y="15"/>
                    </a:cxn>
                    <a:cxn ang="0">
                      <a:pos x="4" y="15"/>
                    </a:cxn>
                    <a:cxn ang="0">
                      <a:pos x="3" y="15"/>
                    </a:cxn>
                    <a:cxn ang="0">
                      <a:pos x="2" y="15"/>
                    </a:cxn>
                    <a:cxn ang="0">
                      <a:pos x="1" y="14"/>
                    </a:cxn>
                    <a:cxn ang="0">
                      <a:pos x="0" y="13"/>
                    </a:cxn>
                    <a:cxn ang="0">
                      <a:pos x="1" y="10"/>
                    </a:cxn>
                    <a:cxn ang="0">
                      <a:pos x="3" y="7"/>
                    </a:cxn>
                    <a:cxn ang="0">
                      <a:pos x="4" y="5"/>
                    </a:cxn>
                    <a:cxn ang="0">
                      <a:pos x="3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7" h="15">
                      <a:moveTo>
                        <a:pt x="2" y="0"/>
                      </a:moveTo>
                      <a:lnTo>
                        <a:pt x="4" y="1"/>
                      </a:lnTo>
                      <a:lnTo>
                        <a:pt x="6" y="3"/>
                      </a:lnTo>
                      <a:lnTo>
                        <a:pt x="7" y="6"/>
                      </a:lnTo>
                      <a:lnTo>
                        <a:pt x="6" y="10"/>
                      </a:lnTo>
                      <a:lnTo>
                        <a:pt x="4" y="15"/>
                      </a:lnTo>
                      <a:lnTo>
                        <a:pt x="4" y="15"/>
                      </a:lnTo>
                      <a:lnTo>
                        <a:pt x="3" y="15"/>
                      </a:lnTo>
                      <a:lnTo>
                        <a:pt x="2" y="15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152">
                  <a:extLst>
                    <a:ext uri="{FF2B5EF4-FFF2-40B4-BE49-F238E27FC236}">
                      <a16:creationId xmlns:a16="http://schemas.microsoft.com/office/drawing/2014/main" id="{1357E8A2-7DF7-4845-555A-C4F46A5DB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6162" y="3159125"/>
                  <a:ext cx="20638" cy="47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5" y="1"/>
                    </a:cxn>
                    <a:cxn ang="0">
                      <a:pos x="9" y="2"/>
                    </a:cxn>
                    <a:cxn ang="0">
                      <a:pos x="13" y="3"/>
                    </a:cxn>
                    <a:cxn ang="0">
                      <a:pos x="7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5" y="1"/>
                      </a:lnTo>
                      <a:lnTo>
                        <a:pt x="9" y="2"/>
                      </a:lnTo>
                      <a:lnTo>
                        <a:pt x="13" y="3"/>
                      </a:lnTo>
                      <a:lnTo>
                        <a:pt x="7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Freeform 153">
                  <a:extLst>
                    <a:ext uri="{FF2B5EF4-FFF2-40B4-BE49-F238E27FC236}">
                      <a16:creationId xmlns:a16="http://schemas.microsoft.com/office/drawing/2014/main" id="{3D698ACD-C938-C085-8A6C-C08E6F475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0425" y="3290888"/>
                  <a:ext cx="293688" cy="84138"/>
                </a:xfrm>
                <a:custGeom>
                  <a:avLst/>
                  <a:gdLst/>
                  <a:ahLst/>
                  <a:cxnLst>
                    <a:cxn ang="0">
                      <a:pos x="68" y="1"/>
                    </a:cxn>
                    <a:cxn ang="0">
                      <a:pos x="67" y="3"/>
                    </a:cxn>
                    <a:cxn ang="0">
                      <a:pos x="76" y="3"/>
                    </a:cxn>
                    <a:cxn ang="0">
                      <a:pos x="88" y="5"/>
                    </a:cxn>
                    <a:cxn ang="0">
                      <a:pos x="101" y="10"/>
                    </a:cxn>
                    <a:cxn ang="0">
                      <a:pos x="109" y="9"/>
                    </a:cxn>
                    <a:cxn ang="0">
                      <a:pos x="123" y="10"/>
                    </a:cxn>
                    <a:cxn ang="0">
                      <a:pos x="137" y="17"/>
                    </a:cxn>
                    <a:cxn ang="0">
                      <a:pos x="146" y="23"/>
                    </a:cxn>
                    <a:cxn ang="0">
                      <a:pos x="149" y="22"/>
                    </a:cxn>
                    <a:cxn ang="0">
                      <a:pos x="152" y="22"/>
                    </a:cxn>
                    <a:cxn ang="0">
                      <a:pos x="162" y="27"/>
                    </a:cxn>
                    <a:cxn ang="0">
                      <a:pos x="170" y="29"/>
                    </a:cxn>
                    <a:cxn ang="0">
                      <a:pos x="176" y="28"/>
                    </a:cxn>
                    <a:cxn ang="0">
                      <a:pos x="181" y="27"/>
                    </a:cxn>
                    <a:cxn ang="0">
                      <a:pos x="185" y="29"/>
                    </a:cxn>
                    <a:cxn ang="0">
                      <a:pos x="185" y="38"/>
                    </a:cxn>
                    <a:cxn ang="0">
                      <a:pos x="180" y="42"/>
                    </a:cxn>
                    <a:cxn ang="0">
                      <a:pos x="166" y="44"/>
                    </a:cxn>
                    <a:cxn ang="0">
                      <a:pos x="141" y="52"/>
                    </a:cxn>
                    <a:cxn ang="0">
                      <a:pos x="133" y="53"/>
                    </a:cxn>
                    <a:cxn ang="0">
                      <a:pos x="140" y="45"/>
                    </a:cxn>
                    <a:cxn ang="0">
                      <a:pos x="144" y="40"/>
                    </a:cxn>
                    <a:cxn ang="0">
                      <a:pos x="142" y="37"/>
                    </a:cxn>
                    <a:cxn ang="0">
                      <a:pos x="130" y="35"/>
                    </a:cxn>
                    <a:cxn ang="0">
                      <a:pos x="118" y="33"/>
                    </a:cxn>
                    <a:cxn ang="0">
                      <a:pos x="115" y="29"/>
                    </a:cxn>
                    <a:cxn ang="0">
                      <a:pos x="113" y="23"/>
                    </a:cxn>
                    <a:cxn ang="0">
                      <a:pos x="111" y="24"/>
                    </a:cxn>
                    <a:cxn ang="0">
                      <a:pos x="96" y="21"/>
                    </a:cxn>
                    <a:cxn ang="0">
                      <a:pos x="74" y="17"/>
                    </a:cxn>
                    <a:cxn ang="0">
                      <a:pos x="59" y="19"/>
                    </a:cxn>
                    <a:cxn ang="0">
                      <a:pos x="43" y="22"/>
                    </a:cxn>
                    <a:cxn ang="0">
                      <a:pos x="31" y="25"/>
                    </a:cxn>
                    <a:cxn ang="0">
                      <a:pos x="23" y="26"/>
                    </a:cxn>
                    <a:cxn ang="0">
                      <a:pos x="12" y="33"/>
                    </a:cxn>
                    <a:cxn ang="0">
                      <a:pos x="6" y="36"/>
                    </a:cxn>
                    <a:cxn ang="0">
                      <a:pos x="1" y="35"/>
                    </a:cxn>
                    <a:cxn ang="0">
                      <a:pos x="6" y="27"/>
                    </a:cxn>
                    <a:cxn ang="0">
                      <a:pos x="18" y="15"/>
                    </a:cxn>
                    <a:cxn ang="0">
                      <a:pos x="35" y="8"/>
                    </a:cxn>
                    <a:cxn ang="0">
                      <a:pos x="54" y="2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185" h="53">
                      <a:moveTo>
                        <a:pt x="68" y="0"/>
                      </a:moveTo>
                      <a:lnTo>
                        <a:pt x="68" y="1"/>
                      </a:lnTo>
                      <a:lnTo>
                        <a:pt x="67" y="2"/>
                      </a:lnTo>
                      <a:lnTo>
                        <a:pt x="67" y="3"/>
                      </a:lnTo>
                      <a:lnTo>
                        <a:pt x="72" y="3"/>
                      </a:lnTo>
                      <a:lnTo>
                        <a:pt x="76" y="3"/>
                      </a:lnTo>
                      <a:lnTo>
                        <a:pt x="81" y="3"/>
                      </a:lnTo>
                      <a:lnTo>
                        <a:pt x="88" y="5"/>
                      </a:lnTo>
                      <a:lnTo>
                        <a:pt x="95" y="8"/>
                      </a:lnTo>
                      <a:lnTo>
                        <a:pt x="101" y="10"/>
                      </a:lnTo>
                      <a:lnTo>
                        <a:pt x="105" y="10"/>
                      </a:lnTo>
                      <a:lnTo>
                        <a:pt x="109" y="9"/>
                      </a:lnTo>
                      <a:lnTo>
                        <a:pt x="112" y="8"/>
                      </a:lnTo>
                      <a:lnTo>
                        <a:pt x="123" y="10"/>
                      </a:lnTo>
                      <a:lnTo>
                        <a:pt x="132" y="14"/>
                      </a:lnTo>
                      <a:lnTo>
                        <a:pt x="137" y="17"/>
                      </a:lnTo>
                      <a:lnTo>
                        <a:pt x="141" y="20"/>
                      </a:lnTo>
                      <a:lnTo>
                        <a:pt x="146" y="23"/>
                      </a:lnTo>
                      <a:lnTo>
                        <a:pt x="148" y="23"/>
                      </a:lnTo>
                      <a:lnTo>
                        <a:pt x="149" y="22"/>
                      </a:lnTo>
                      <a:lnTo>
                        <a:pt x="151" y="22"/>
                      </a:lnTo>
                      <a:lnTo>
                        <a:pt x="152" y="22"/>
                      </a:lnTo>
                      <a:lnTo>
                        <a:pt x="157" y="24"/>
                      </a:lnTo>
                      <a:lnTo>
                        <a:pt x="162" y="27"/>
                      </a:lnTo>
                      <a:lnTo>
                        <a:pt x="167" y="29"/>
                      </a:lnTo>
                      <a:lnTo>
                        <a:pt x="170" y="29"/>
                      </a:lnTo>
                      <a:lnTo>
                        <a:pt x="173" y="29"/>
                      </a:lnTo>
                      <a:lnTo>
                        <a:pt x="176" y="28"/>
                      </a:lnTo>
                      <a:lnTo>
                        <a:pt x="178" y="27"/>
                      </a:lnTo>
                      <a:lnTo>
                        <a:pt x="181" y="27"/>
                      </a:lnTo>
                      <a:lnTo>
                        <a:pt x="183" y="27"/>
                      </a:lnTo>
                      <a:lnTo>
                        <a:pt x="185" y="29"/>
                      </a:lnTo>
                      <a:lnTo>
                        <a:pt x="185" y="32"/>
                      </a:lnTo>
                      <a:lnTo>
                        <a:pt x="185" y="38"/>
                      </a:lnTo>
                      <a:lnTo>
                        <a:pt x="184" y="40"/>
                      </a:lnTo>
                      <a:lnTo>
                        <a:pt x="180" y="42"/>
                      </a:lnTo>
                      <a:lnTo>
                        <a:pt x="175" y="43"/>
                      </a:lnTo>
                      <a:lnTo>
                        <a:pt x="166" y="44"/>
                      </a:lnTo>
                      <a:lnTo>
                        <a:pt x="161" y="44"/>
                      </a:lnTo>
                      <a:lnTo>
                        <a:pt x="141" y="52"/>
                      </a:lnTo>
                      <a:lnTo>
                        <a:pt x="134" y="53"/>
                      </a:lnTo>
                      <a:lnTo>
                        <a:pt x="133" y="53"/>
                      </a:lnTo>
                      <a:lnTo>
                        <a:pt x="133" y="52"/>
                      </a:lnTo>
                      <a:lnTo>
                        <a:pt x="140" y="45"/>
                      </a:lnTo>
                      <a:lnTo>
                        <a:pt x="142" y="42"/>
                      </a:lnTo>
                      <a:lnTo>
                        <a:pt x="144" y="40"/>
                      </a:lnTo>
                      <a:lnTo>
                        <a:pt x="144" y="38"/>
                      </a:lnTo>
                      <a:lnTo>
                        <a:pt x="142" y="37"/>
                      </a:lnTo>
                      <a:lnTo>
                        <a:pt x="135" y="36"/>
                      </a:lnTo>
                      <a:lnTo>
                        <a:pt x="130" y="35"/>
                      </a:lnTo>
                      <a:lnTo>
                        <a:pt x="124" y="35"/>
                      </a:lnTo>
                      <a:lnTo>
                        <a:pt x="118" y="33"/>
                      </a:lnTo>
                      <a:lnTo>
                        <a:pt x="116" y="31"/>
                      </a:lnTo>
                      <a:lnTo>
                        <a:pt x="115" y="29"/>
                      </a:lnTo>
                      <a:lnTo>
                        <a:pt x="114" y="25"/>
                      </a:lnTo>
                      <a:lnTo>
                        <a:pt x="113" y="23"/>
                      </a:lnTo>
                      <a:lnTo>
                        <a:pt x="112" y="23"/>
                      </a:lnTo>
                      <a:lnTo>
                        <a:pt x="111" y="24"/>
                      </a:lnTo>
                      <a:lnTo>
                        <a:pt x="110" y="24"/>
                      </a:lnTo>
                      <a:lnTo>
                        <a:pt x="96" y="21"/>
                      </a:lnTo>
                      <a:lnTo>
                        <a:pt x="81" y="18"/>
                      </a:lnTo>
                      <a:lnTo>
                        <a:pt x="74" y="17"/>
                      </a:lnTo>
                      <a:lnTo>
                        <a:pt x="67" y="18"/>
                      </a:lnTo>
                      <a:lnTo>
                        <a:pt x="59" y="19"/>
                      </a:lnTo>
                      <a:lnTo>
                        <a:pt x="51" y="20"/>
                      </a:lnTo>
                      <a:lnTo>
                        <a:pt x="43" y="22"/>
                      </a:lnTo>
                      <a:lnTo>
                        <a:pt x="36" y="23"/>
                      </a:lnTo>
                      <a:lnTo>
                        <a:pt x="31" y="25"/>
                      </a:lnTo>
                      <a:lnTo>
                        <a:pt x="28" y="25"/>
                      </a:lnTo>
                      <a:lnTo>
                        <a:pt x="23" y="26"/>
                      </a:lnTo>
                      <a:lnTo>
                        <a:pt x="18" y="27"/>
                      </a:lnTo>
                      <a:lnTo>
                        <a:pt x="12" y="33"/>
                      </a:lnTo>
                      <a:lnTo>
                        <a:pt x="9" y="36"/>
                      </a:lnTo>
                      <a:lnTo>
                        <a:pt x="6" y="36"/>
                      </a:lnTo>
                      <a:lnTo>
                        <a:pt x="3" y="35"/>
                      </a:lnTo>
                      <a:lnTo>
                        <a:pt x="1" y="35"/>
                      </a:lnTo>
                      <a:lnTo>
                        <a:pt x="0" y="34"/>
                      </a:lnTo>
                      <a:lnTo>
                        <a:pt x="6" y="27"/>
                      </a:lnTo>
                      <a:lnTo>
                        <a:pt x="12" y="19"/>
                      </a:lnTo>
                      <a:lnTo>
                        <a:pt x="18" y="15"/>
                      </a:lnTo>
                      <a:lnTo>
                        <a:pt x="26" y="11"/>
                      </a:lnTo>
                      <a:lnTo>
                        <a:pt x="35" y="8"/>
                      </a:lnTo>
                      <a:lnTo>
                        <a:pt x="45" y="4"/>
                      </a:lnTo>
                      <a:lnTo>
                        <a:pt x="54" y="2"/>
                      </a:lnTo>
                      <a:lnTo>
                        <a:pt x="62" y="1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Freeform 154">
                  <a:extLst>
                    <a:ext uri="{FF2B5EF4-FFF2-40B4-BE49-F238E27FC236}">
                      <a16:creationId xmlns:a16="http://schemas.microsoft.com/office/drawing/2014/main" id="{15A44BA9-5FD6-DFE0-5000-5B0901177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5875" y="1693863"/>
                  <a:ext cx="6350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1"/>
                    </a:cxn>
                    <a:cxn ang="0">
                      <a:pos x="4" y="2"/>
                    </a:cxn>
                    <a:cxn ang="0">
                      <a:pos x="1" y="1"/>
                    </a:cxn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4" y="2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Freeform 155">
                  <a:extLst>
                    <a:ext uri="{FF2B5EF4-FFF2-40B4-BE49-F238E27FC236}">
                      <a16:creationId xmlns:a16="http://schemas.microsoft.com/office/drawing/2014/main" id="{D7411CB7-9A33-5226-1EA6-35F10291FF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02225" y="1697038"/>
                  <a:ext cx="31750" cy="19050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20" y="12"/>
                    </a:cxn>
                    <a:cxn ang="0">
                      <a:pos x="2" y="1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2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0" h="12">
                      <a:moveTo>
                        <a:pt x="2" y="1"/>
                      </a:moveTo>
                      <a:lnTo>
                        <a:pt x="20" y="12"/>
                      </a:lnTo>
                      <a:lnTo>
                        <a:pt x="2" y="1"/>
                      </a:lnTo>
                      <a:close/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" name="Freeform 156">
                  <a:extLst>
                    <a:ext uri="{FF2B5EF4-FFF2-40B4-BE49-F238E27FC236}">
                      <a16:creationId xmlns:a16="http://schemas.microsoft.com/office/drawing/2014/main" id="{10E20AF6-C320-6295-3C34-E5A9DE0D6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3962" y="1660525"/>
                  <a:ext cx="793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2"/>
                    </a:cxn>
                    <a:cxn ang="0">
                      <a:pos x="3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" name="Freeform 157">
                  <a:extLst>
                    <a:ext uri="{FF2B5EF4-FFF2-40B4-BE49-F238E27FC236}">
                      <a16:creationId xmlns:a16="http://schemas.microsoft.com/office/drawing/2014/main" id="{335F6A79-DC1E-79AB-F6A1-CA71583424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1900" y="1663700"/>
                  <a:ext cx="28575" cy="14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" y="9"/>
                    </a:cxn>
                    <a:cxn ang="0">
                      <a:pos x="9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9">
                      <a:moveTo>
                        <a:pt x="0" y="0"/>
                      </a:moveTo>
                      <a:lnTo>
                        <a:pt x="18" y="9"/>
                      </a:lnTo>
                      <a:lnTo>
                        <a:pt x="9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Freeform 158">
                  <a:extLst>
                    <a:ext uri="{FF2B5EF4-FFF2-40B4-BE49-F238E27FC236}">
                      <a16:creationId xmlns:a16="http://schemas.microsoft.com/office/drawing/2014/main" id="{C4156755-2545-8D02-22FF-EC00D1FEA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4575" y="1582738"/>
                  <a:ext cx="15875" cy="47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3">
                      <a:moveTo>
                        <a:pt x="0" y="0"/>
                      </a:moveTo>
                      <a:lnTo>
                        <a:pt x="1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Freeform 159">
                  <a:extLst>
                    <a:ext uri="{FF2B5EF4-FFF2-40B4-BE49-F238E27FC236}">
                      <a16:creationId xmlns:a16="http://schemas.microsoft.com/office/drawing/2014/main" id="{8ED35108-3AD6-DDBD-6436-FA19EB0C3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5225" y="3330575"/>
                  <a:ext cx="163513" cy="73025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78" y="3"/>
                    </a:cxn>
                    <a:cxn ang="0">
                      <a:pos x="84" y="1"/>
                    </a:cxn>
                    <a:cxn ang="0">
                      <a:pos x="91" y="1"/>
                    </a:cxn>
                    <a:cxn ang="0">
                      <a:pos x="99" y="4"/>
                    </a:cxn>
                    <a:cxn ang="0">
                      <a:pos x="103" y="10"/>
                    </a:cxn>
                    <a:cxn ang="0">
                      <a:pos x="97" y="17"/>
                    </a:cxn>
                    <a:cxn ang="0">
                      <a:pos x="94" y="16"/>
                    </a:cxn>
                    <a:cxn ang="0">
                      <a:pos x="84" y="16"/>
                    </a:cxn>
                    <a:cxn ang="0">
                      <a:pos x="74" y="21"/>
                    </a:cxn>
                    <a:cxn ang="0">
                      <a:pos x="67" y="27"/>
                    </a:cxn>
                    <a:cxn ang="0">
                      <a:pos x="65" y="25"/>
                    </a:cxn>
                    <a:cxn ang="0">
                      <a:pos x="60" y="25"/>
                    </a:cxn>
                    <a:cxn ang="0">
                      <a:pos x="51" y="34"/>
                    </a:cxn>
                    <a:cxn ang="0">
                      <a:pos x="45" y="36"/>
                    </a:cxn>
                    <a:cxn ang="0">
                      <a:pos x="42" y="34"/>
                    </a:cxn>
                    <a:cxn ang="0">
                      <a:pos x="37" y="35"/>
                    </a:cxn>
                    <a:cxn ang="0">
                      <a:pos x="29" y="39"/>
                    </a:cxn>
                    <a:cxn ang="0">
                      <a:pos x="22" y="39"/>
                    </a:cxn>
                    <a:cxn ang="0">
                      <a:pos x="17" y="41"/>
                    </a:cxn>
                    <a:cxn ang="0">
                      <a:pos x="11" y="46"/>
                    </a:cxn>
                    <a:cxn ang="0">
                      <a:pos x="3" y="44"/>
                    </a:cxn>
                    <a:cxn ang="0">
                      <a:pos x="0" y="40"/>
                    </a:cxn>
                    <a:cxn ang="0">
                      <a:pos x="3" y="36"/>
                    </a:cxn>
                    <a:cxn ang="0">
                      <a:pos x="9" y="35"/>
                    </a:cxn>
                    <a:cxn ang="0">
                      <a:pos x="19" y="35"/>
                    </a:cxn>
                    <a:cxn ang="0">
                      <a:pos x="25" y="35"/>
                    </a:cxn>
                    <a:cxn ang="0">
                      <a:pos x="30" y="31"/>
                    </a:cxn>
                    <a:cxn ang="0">
                      <a:pos x="29" y="24"/>
                    </a:cxn>
                    <a:cxn ang="0">
                      <a:pos x="17" y="15"/>
                    </a:cxn>
                    <a:cxn ang="0">
                      <a:pos x="17" y="9"/>
                    </a:cxn>
                    <a:cxn ang="0">
                      <a:pos x="21" y="6"/>
                    </a:cxn>
                    <a:cxn ang="0">
                      <a:pos x="28" y="6"/>
                    </a:cxn>
                    <a:cxn ang="0">
                      <a:pos x="34" y="7"/>
                    </a:cxn>
                    <a:cxn ang="0">
                      <a:pos x="45" y="6"/>
                    </a:cxn>
                    <a:cxn ang="0">
                      <a:pos x="61" y="1"/>
                    </a:cxn>
                  </a:cxnLst>
                  <a:rect l="0" t="0" r="r" b="b"/>
                  <a:pathLst>
                    <a:path w="103" h="46">
                      <a:moveTo>
                        <a:pt x="69" y="0"/>
                      </a:moveTo>
                      <a:lnTo>
                        <a:pt x="72" y="0"/>
                      </a:lnTo>
                      <a:lnTo>
                        <a:pt x="75" y="2"/>
                      </a:lnTo>
                      <a:lnTo>
                        <a:pt x="78" y="3"/>
                      </a:lnTo>
                      <a:lnTo>
                        <a:pt x="81" y="2"/>
                      </a:lnTo>
                      <a:lnTo>
                        <a:pt x="84" y="1"/>
                      </a:lnTo>
                      <a:lnTo>
                        <a:pt x="88" y="0"/>
                      </a:lnTo>
                      <a:lnTo>
                        <a:pt x="91" y="1"/>
                      </a:lnTo>
                      <a:lnTo>
                        <a:pt x="95" y="2"/>
                      </a:lnTo>
                      <a:lnTo>
                        <a:pt x="99" y="4"/>
                      </a:lnTo>
                      <a:lnTo>
                        <a:pt x="102" y="7"/>
                      </a:lnTo>
                      <a:lnTo>
                        <a:pt x="103" y="10"/>
                      </a:lnTo>
                      <a:lnTo>
                        <a:pt x="102" y="14"/>
                      </a:lnTo>
                      <a:lnTo>
                        <a:pt x="97" y="17"/>
                      </a:lnTo>
                      <a:lnTo>
                        <a:pt x="96" y="17"/>
                      </a:lnTo>
                      <a:lnTo>
                        <a:pt x="94" y="16"/>
                      </a:lnTo>
                      <a:lnTo>
                        <a:pt x="92" y="15"/>
                      </a:lnTo>
                      <a:lnTo>
                        <a:pt x="84" y="16"/>
                      </a:lnTo>
                      <a:lnTo>
                        <a:pt x="77" y="19"/>
                      </a:lnTo>
                      <a:lnTo>
                        <a:pt x="74" y="21"/>
                      </a:lnTo>
                      <a:lnTo>
                        <a:pt x="71" y="25"/>
                      </a:lnTo>
                      <a:lnTo>
                        <a:pt x="67" y="27"/>
                      </a:lnTo>
                      <a:lnTo>
                        <a:pt x="66" y="26"/>
                      </a:lnTo>
                      <a:lnTo>
                        <a:pt x="65" y="25"/>
                      </a:lnTo>
                      <a:lnTo>
                        <a:pt x="64" y="24"/>
                      </a:lnTo>
                      <a:lnTo>
                        <a:pt x="60" y="25"/>
                      </a:lnTo>
                      <a:lnTo>
                        <a:pt x="57" y="28"/>
                      </a:lnTo>
                      <a:lnTo>
                        <a:pt x="51" y="34"/>
                      </a:lnTo>
                      <a:lnTo>
                        <a:pt x="47" y="36"/>
                      </a:lnTo>
                      <a:lnTo>
                        <a:pt x="45" y="36"/>
                      </a:lnTo>
                      <a:lnTo>
                        <a:pt x="43" y="34"/>
                      </a:lnTo>
                      <a:lnTo>
                        <a:pt x="42" y="34"/>
                      </a:lnTo>
                      <a:lnTo>
                        <a:pt x="41" y="34"/>
                      </a:lnTo>
                      <a:lnTo>
                        <a:pt x="37" y="35"/>
                      </a:lnTo>
                      <a:lnTo>
                        <a:pt x="33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2" y="39"/>
                      </a:lnTo>
                      <a:lnTo>
                        <a:pt x="19" y="40"/>
                      </a:lnTo>
                      <a:lnTo>
                        <a:pt x="17" y="41"/>
                      </a:lnTo>
                      <a:lnTo>
                        <a:pt x="13" y="45"/>
                      </a:lnTo>
                      <a:lnTo>
                        <a:pt x="11" y="46"/>
                      </a:lnTo>
                      <a:lnTo>
                        <a:pt x="7" y="45"/>
                      </a:lnTo>
                      <a:lnTo>
                        <a:pt x="3" y="44"/>
                      </a:lnTo>
                      <a:lnTo>
                        <a:pt x="0" y="41"/>
                      </a:lnTo>
                      <a:lnTo>
                        <a:pt x="0" y="40"/>
                      </a:lnTo>
                      <a:lnTo>
                        <a:pt x="0" y="39"/>
                      </a:lnTo>
                      <a:lnTo>
                        <a:pt x="3" y="36"/>
                      </a:lnTo>
                      <a:lnTo>
                        <a:pt x="4" y="36"/>
                      </a:lnTo>
                      <a:lnTo>
                        <a:pt x="9" y="35"/>
                      </a:lnTo>
                      <a:lnTo>
                        <a:pt x="15" y="34"/>
                      </a:lnTo>
                      <a:lnTo>
                        <a:pt x="19" y="35"/>
                      </a:lnTo>
                      <a:lnTo>
                        <a:pt x="22" y="35"/>
                      </a:lnTo>
                      <a:lnTo>
                        <a:pt x="25" y="35"/>
                      </a:lnTo>
                      <a:lnTo>
                        <a:pt x="27" y="34"/>
                      </a:lnTo>
                      <a:lnTo>
                        <a:pt x="30" y="31"/>
                      </a:lnTo>
                      <a:lnTo>
                        <a:pt x="31" y="27"/>
                      </a:lnTo>
                      <a:lnTo>
                        <a:pt x="29" y="24"/>
                      </a:lnTo>
                      <a:lnTo>
                        <a:pt x="20" y="16"/>
                      </a:lnTo>
                      <a:lnTo>
                        <a:pt x="17" y="15"/>
                      </a:lnTo>
                      <a:lnTo>
                        <a:pt x="16" y="13"/>
                      </a:lnTo>
                      <a:lnTo>
                        <a:pt x="17" y="9"/>
                      </a:lnTo>
                      <a:lnTo>
                        <a:pt x="18" y="6"/>
                      </a:lnTo>
                      <a:lnTo>
                        <a:pt x="21" y="6"/>
                      </a:lnTo>
                      <a:lnTo>
                        <a:pt x="24" y="6"/>
                      </a:lnTo>
                      <a:lnTo>
                        <a:pt x="28" y="6"/>
                      </a:lnTo>
                      <a:lnTo>
                        <a:pt x="31" y="7"/>
                      </a:lnTo>
                      <a:lnTo>
                        <a:pt x="34" y="7"/>
                      </a:lnTo>
                      <a:lnTo>
                        <a:pt x="35" y="8"/>
                      </a:lnTo>
                      <a:lnTo>
                        <a:pt x="45" y="6"/>
                      </a:lnTo>
                      <a:lnTo>
                        <a:pt x="53" y="3"/>
                      </a:lnTo>
                      <a:lnTo>
                        <a:pt x="61" y="1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Freeform 160">
                  <a:extLst>
                    <a:ext uri="{FF2B5EF4-FFF2-40B4-BE49-F238E27FC236}">
                      <a16:creationId xmlns:a16="http://schemas.microsoft.com/office/drawing/2014/main" id="{493C43F8-46FA-04E0-0DC1-85AE9B070D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4137" y="3328988"/>
                  <a:ext cx="31750" cy="2381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7" y="0"/>
                    </a:cxn>
                    <a:cxn ang="0">
                      <a:pos x="20" y="3"/>
                    </a:cxn>
                    <a:cxn ang="0">
                      <a:pos x="20" y="6"/>
                    </a:cxn>
                    <a:cxn ang="0">
                      <a:pos x="18" y="9"/>
                    </a:cxn>
                    <a:cxn ang="0">
                      <a:pos x="14" y="12"/>
                    </a:cxn>
                    <a:cxn ang="0">
                      <a:pos x="10" y="14"/>
                    </a:cxn>
                    <a:cxn ang="0">
                      <a:pos x="6" y="15"/>
                    </a:cxn>
                    <a:cxn ang="0">
                      <a:pos x="2" y="15"/>
                    </a:cxn>
                    <a:cxn ang="0">
                      <a:pos x="1" y="14"/>
                    </a:cxn>
                    <a:cxn ang="0">
                      <a:pos x="1" y="13"/>
                    </a:cxn>
                    <a:cxn ang="0">
                      <a:pos x="1" y="12"/>
                    </a:cxn>
                    <a:cxn ang="0">
                      <a:pos x="0" y="11"/>
                    </a:cxn>
                    <a:cxn ang="0">
                      <a:pos x="0" y="7"/>
                    </a:cxn>
                    <a:cxn ang="0">
                      <a:pos x="2" y="6"/>
                    </a:cxn>
                    <a:cxn ang="0">
                      <a:pos x="4" y="4"/>
                    </a:cxn>
                    <a:cxn ang="0">
                      <a:pos x="8" y="2"/>
                    </a:cxn>
                    <a:cxn ang="0">
                      <a:pos x="12" y="1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20" h="15">
                      <a:moveTo>
                        <a:pt x="15" y="0"/>
                      </a:moveTo>
                      <a:lnTo>
                        <a:pt x="17" y="0"/>
                      </a:lnTo>
                      <a:lnTo>
                        <a:pt x="20" y="3"/>
                      </a:lnTo>
                      <a:lnTo>
                        <a:pt x="20" y="6"/>
                      </a:lnTo>
                      <a:lnTo>
                        <a:pt x="18" y="9"/>
                      </a:lnTo>
                      <a:lnTo>
                        <a:pt x="14" y="12"/>
                      </a:lnTo>
                      <a:lnTo>
                        <a:pt x="10" y="14"/>
                      </a:lnTo>
                      <a:lnTo>
                        <a:pt x="6" y="15"/>
                      </a:lnTo>
                      <a:lnTo>
                        <a:pt x="2" y="15"/>
                      </a:lnTo>
                      <a:lnTo>
                        <a:pt x="1" y="14"/>
                      </a:lnTo>
                      <a:lnTo>
                        <a:pt x="1" y="13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8" y="2"/>
                      </a:lnTo>
                      <a:lnTo>
                        <a:pt x="12" y="1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Freeform 161">
                  <a:extLst>
                    <a:ext uri="{FF2B5EF4-FFF2-40B4-BE49-F238E27FC236}">
                      <a16:creationId xmlns:a16="http://schemas.microsoft.com/office/drawing/2014/main" id="{8AC4AEE1-8501-9C8A-8DDF-84BC78E7C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987" y="3932238"/>
                  <a:ext cx="22225" cy="238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7" y="4"/>
                    </a:cxn>
                    <a:cxn ang="0">
                      <a:pos x="10" y="5"/>
                    </a:cxn>
                    <a:cxn ang="0">
                      <a:pos x="13" y="7"/>
                    </a:cxn>
                    <a:cxn ang="0">
                      <a:pos x="14" y="10"/>
                    </a:cxn>
                    <a:cxn ang="0">
                      <a:pos x="13" y="13"/>
                    </a:cxn>
                    <a:cxn ang="0">
                      <a:pos x="10" y="15"/>
                    </a:cxn>
                    <a:cxn ang="0">
                      <a:pos x="6" y="15"/>
                    </a:cxn>
                    <a:cxn ang="0">
                      <a:pos x="2" y="14"/>
                    </a:cxn>
                    <a:cxn ang="0">
                      <a:pos x="1" y="12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" h="15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7" y="4"/>
                      </a:lnTo>
                      <a:lnTo>
                        <a:pt x="10" y="5"/>
                      </a:lnTo>
                      <a:lnTo>
                        <a:pt x="13" y="7"/>
                      </a:lnTo>
                      <a:lnTo>
                        <a:pt x="14" y="10"/>
                      </a:lnTo>
                      <a:lnTo>
                        <a:pt x="13" y="13"/>
                      </a:lnTo>
                      <a:lnTo>
                        <a:pt x="10" y="15"/>
                      </a:lnTo>
                      <a:lnTo>
                        <a:pt x="6" y="15"/>
                      </a:lnTo>
                      <a:lnTo>
                        <a:pt x="2" y="14"/>
                      </a:lnTo>
                      <a:lnTo>
                        <a:pt x="1" y="12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Freeform 163">
                  <a:extLst>
                    <a:ext uri="{FF2B5EF4-FFF2-40B4-BE49-F238E27FC236}">
                      <a16:creationId xmlns:a16="http://schemas.microsoft.com/office/drawing/2014/main" id="{D201F0CE-3C6A-231C-7653-C3B1756AE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9862" y="3517900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Freeform 164">
                  <a:extLst>
                    <a:ext uri="{FF2B5EF4-FFF2-40B4-BE49-F238E27FC236}">
                      <a16:creationId xmlns:a16="http://schemas.microsoft.com/office/drawing/2014/main" id="{DEDBB013-FE4C-8F1C-1C1F-3FA7F5056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8562" y="2438400"/>
                  <a:ext cx="95250" cy="131763"/>
                </a:xfrm>
                <a:custGeom>
                  <a:avLst/>
                  <a:gdLst/>
                  <a:ahLst/>
                  <a:cxnLst>
                    <a:cxn ang="0">
                      <a:pos x="52" y="5"/>
                    </a:cxn>
                    <a:cxn ang="0">
                      <a:pos x="60" y="14"/>
                    </a:cxn>
                    <a:cxn ang="0">
                      <a:pos x="59" y="19"/>
                    </a:cxn>
                    <a:cxn ang="0">
                      <a:pos x="53" y="25"/>
                    </a:cxn>
                    <a:cxn ang="0">
                      <a:pos x="48" y="28"/>
                    </a:cxn>
                    <a:cxn ang="0">
                      <a:pos x="49" y="28"/>
                    </a:cxn>
                    <a:cxn ang="0">
                      <a:pos x="53" y="30"/>
                    </a:cxn>
                    <a:cxn ang="0">
                      <a:pos x="54" y="31"/>
                    </a:cxn>
                    <a:cxn ang="0">
                      <a:pos x="51" y="34"/>
                    </a:cxn>
                    <a:cxn ang="0">
                      <a:pos x="46" y="36"/>
                    </a:cxn>
                    <a:cxn ang="0">
                      <a:pos x="40" y="44"/>
                    </a:cxn>
                    <a:cxn ang="0">
                      <a:pos x="35" y="50"/>
                    </a:cxn>
                    <a:cxn ang="0">
                      <a:pos x="28" y="52"/>
                    </a:cxn>
                    <a:cxn ang="0">
                      <a:pos x="28" y="54"/>
                    </a:cxn>
                    <a:cxn ang="0">
                      <a:pos x="30" y="55"/>
                    </a:cxn>
                    <a:cxn ang="0">
                      <a:pos x="30" y="56"/>
                    </a:cxn>
                    <a:cxn ang="0">
                      <a:pos x="28" y="57"/>
                    </a:cxn>
                    <a:cxn ang="0">
                      <a:pos x="26" y="54"/>
                    </a:cxn>
                    <a:cxn ang="0">
                      <a:pos x="24" y="52"/>
                    </a:cxn>
                    <a:cxn ang="0">
                      <a:pos x="21" y="57"/>
                    </a:cxn>
                    <a:cxn ang="0">
                      <a:pos x="19" y="73"/>
                    </a:cxn>
                    <a:cxn ang="0">
                      <a:pos x="15" y="82"/>
                    </a:cxn>
                    <a:cxn ang="0">
                      <a:pos x="10" y="82"/>
                    </a:cxn>
                    <a:cxn ang="0">
                      <a:pos x="2" y="74"/>
                    </a:cxn>
                    <a:cxn ang="0">
                      <a:pos x="0" y="67"/>
                    </a:cxn>
                    <a:cxn ang="0">
                      <a:pos x="4" y="60"/>
                    </a:cxn>
                    <a:cxn ang="0">
                      <a:pos x="11" y="48"/>
                    </a:cxn>
                    <a:cxn ang="0">
                      <a:pos x="16" y="42"/>
                    </a:cxn>
                    <a:cxn ang="0">
                      <a:pos x="25" y="41"/>
                    </a:cxn>
                    <a:cxn ang="0">
                      <a:pos x="26" y="39"/>
                    </a:cxn>
                    <a:cxn ang="0">
                      <a:pos x="16" y="31"/>
                    </a:cxn>
                    <a:cxn ang="0">
                      <a:pos x="18" y="31"/>
                    </a:cxn>
                    <a:cxn ang="0">
                      <a:pos x="26" y="33"/>
                    </a:cxn>
                    <a:cxn ang="0">
                      <a:pos x="32" y="34"/>
                    </a:cxn>
                    <a:cxn ang="0">
                      <a:pos x="33" y="33"/>
                    </a:cxn>
                    <a:cxn ang="0">
                      <a:pos x="30" y="31"/>
                    </a:cxn>
                    <a:cxn ang="0">
                      <a:pos x="29" y="28"/>
                    </a:cxn>
                    <a:cxn ang="0">
                      <a:pos x="33" y="25"/>
                    </a:cxn>
                    <a:cxn ang="0">
                      <a:pos x="42" y="24"/>
                    </a:cxn>
                    <a:cxn ang="0">
                      <a:pos x="44" y="23"/>
                    </a:cxn>
                    <a:cxn ang="0">
                      <a:pos x="41" y="20"/>
                    </a:cxn>
                    <a:cxn ang="0">
                      <a:pos x="42" y="15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60" h="83">
                      <a:moveTo>
                        <a:pt x="47" y="0"/>
                      </a:moveTo>
                      <a:lnTo>
                        <a:pt x="52" y="5"/>
                      </a:lnTo>
                      <a:lnTo>
                        <a:pt x="57" y="9"/>
                      </a:lnTo>
                      <a:lnTo>
                        <a:pt x="60" y="14"/>
                      </a:lnTo>
                      <a:lnTo>
                        <a:pt x="60" y="16"/>
                      </a:lnTo>
                      <a:lnTo>
                        <a:pt x="59" y="19"/>
                      </a:lnTo>
                      <a:lnTo>
                        <a:pt x="56" y="22"/>
                      </a:lnTo>
                      <a:lnTo>
                        <a:pt x="53" y="25"/>
                      </a:lnTo>
                      <a:lnTo>
                        <a:pt x="50" y="27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9" y="28"/>
                      </a:lnTo>
                      <a:lnTo>
                        <a:pt x="51" y="29"/>
                      </a:lnTo>
                      <a:lnTo>
                        <a:pt x="53" y="30"/>
                      </a:lnTo>
                      <a:lnTo>
                        <a:pt x="54" y="30"/>
                      </a:lnTo>
                      <a:lnTo>
                        <a:pt x="54" y="31"/>
                      </a:lnTo>
                      <a:lnTo>
                        <a:pt x="53" y="32"/>
                      </a:lnTo>
                      <a:lnTo>
                        <a:pt x="51" y="34"/>
                      </a:lnTo>
                      <a:lnTo>
                        <a:pt x="48" y="35"/>
                      </a:lnTo>
                      <a:lnTo>
                        <a:pt x="46" y="36"/>
                      </a:lnTo>
                      <a:lnTo>
                        <a:pt x="43" y="40"/>
                      </a:lnTo>
                      <a:lnTo>
                        <a:pt x="40" y="44"/>
                      </a:lnTo>
                      <a:lnTo>
                        <a:pt x="37" y="49"/>
                      </a:lnTo>
                      <a:lnTo>
                        <a:pt x="35" y="50"/>
                      </a:lnTo>
                      <a:lnTo>
                        <a:pt x="30" y="51"/>
                      </a:lnTo>
                      <a:lnTo>
                        <a:pt x="28" y="52"/>
                      </a:lnTo>
                      <a:lnTo>
                        <a:pt x="28" y="53"/>
                      </a:lnTo>
                      <a:lnTo>
                        <a:pt x="28" y="54"/>
                      </a:lnTo>
                      <a:lnTo>
                        <a:pt x="29" y="54"/>
                      </a:lnTo>
                      <a:lnTo>
                        <a:pt x="30" y="55"/>
                      </a:lnTo>
                      <a:lnTo>
                        <a:pt x="30" y="56"/>
                      </a:lnTo>
                      <a:lnTo>
                        <a:pt x="30" y="56"/>
                      </a:lnTo>
                      <a:lnTo>
                        <a:pt x="30" y="57"/>
                      </a:lnTo>
                      <a:lnTo>
                        <a:pt x="28" y="57"/>
                      </a:lnTo>
                      <a:lnTo>
                        <a:pt x="27" y="56"/>
                      </a:lnTo>
                      <a:lnTo>
                        <a:pt x="26" y="54"/>
                      </a:lnTo>
                      <a:lnTo>
                        <a:pt x="25" y="53"/>
                      </a:lnTo>
                      <a:lnTo>
                        <a:pt x="24" y="52"/>
                      </a:lnTo>
                      <a:lnTo>
                        <a:pt x="23" y="53"/>
                      </a:lnTo>
                      <a:lnTo>
                        <a:pt x="21" y="57"/>
                      </a:lnTo>
                      <a:lnTo>
                        <a:pt x="19" y="67"/>
                      </a:lnTo>
                      <a:lnTo>
                        <a:pt x="19" y="73"/>
                      </a:lnTo>
                      <a:lnTo>
                        <a:pt x="18" y="78"/>
                      </a:lnTo>
                      <a:lnTo>
                        <a:pt x="15" y="82"/>
                      </a:lnTo>
                      <a:lnTo>
                        <a:pt x="13" y="83"/>
                      </a:lnTo>
                      <a:lnTo>
                        <a:pt x="10" y="82"/>
                      </a:lnTo>
                      <a:lnTo>
                        <a:pt x="7" y="80"/>
                      </a:lnTo>
                      <a:lnTo>
                        <a:pt x="2" y="74"/>
                      </a:lnTo>
                      <a:lnTo>
                        <a:pt x="1" y="70"/>
                      </a:lnTo>
                      <a:lnTo>
                        <a:pt x="0" y="67"/>
                      </a:lnTo>
                      <a:lnTo>
                        <a:pt x="2" y="63"/>
                      </a:lnTo>
                      <a:lnTo>
                        <a:pt x="4" y="60"/>
                      </a:lnTo>
                      <a:lnTo>
                        <a:pt x="6" y="57"/>
                      </a:lnTo>
                      <a:lnTo>
                        <a:pt x="11" y="48"/>
                      </a:lnTo>
                      <a:lnTo>
                        <a:pt x="14" y="43"/>
                      </a:lnTo>
                      <a:lnTo>
                        <a:pt x="16" y="42"/>
                      </a:lnTo>
                      <a:lnTo>
                        <a:pt x="22" y="41"/>
                      </a:lnTo>
                      <a:lnTo>
                        <a:pt x="25" y="41"/>
                      </a:lnTo>
                      <a:lnTo>
                        <a:pt x="26" y="40"/>
                      </a:lnTo>
                      <a:lnTo>
                        <a:pt x="26" y="39"/>
                      </a:lnTo>
                      <a:lnTo>
                        <a:pt x="22" y="34"/>
                      </a:lnTo>
                      <a:lnTo>
                        <a:pt x="16" y="31"/>
                      </a:lnTo>
                      <a:lnTo>
                        <a:pt x="17" y="31"/>
                      </a:lnTo>
                      <a:lnTo>
                        <a:pt x="18" y="31"/>
                      </a:lnTo>
                      <a:lnTo>
                        <a:pt x="18" y="31"/>
                      </a:lnTo>
                      <a:lnTo>
                        <a:pt x="26" y="33"/>
                      </a:lnTo>
                      <a:lnTo>
                        <a:pt x="30" y="34"/>
                      </a:lnTo>
                      <a:lnTo>
                        <a:pt x="32" y="34"/>
                      </a:lnTo>
                      <a:lnTo>
                        <a:pt x="33" y="34"/>
                      </a:lnTo>
                      <a:lnTo>
                        <a:pt x="33" y="33"/>
                      </a:lnTo>
                      <a:lnTo>
                        <a:pt x="32" y="32"/>
                      </a:lnTo>
                      <a:lnTo>
                        <a:pt x="30" y="31"/>
                      </a:lnTo>
                      <a:lnTo>
                        <a:pt x="29" y="29"/>
                      </a:lnTo>
                      <a:lnTo>
                        <a:pt x="29" y="28"/>
                      </a:lnTo>
                      <a:lnTo>
                        <a:pt x="30" y="27"/>
                      </a:lnTo>
                      <a:lnTo>
                        <a:pt x="33" y="25"/>
                      </a:lnTo>
                      <a:lnTo>
                        <a:pt x="38" y="24"/>
                      </a:lnTo>
                      <a:lnTo>
                        <a:pt x="42" y="24"/>
                      </a:lnTo>
                      <a:lnTo>
                        <a:pt x="45" y="26"/>
                      </a:lnTo>
                      <a:lnTo>
                        <a:pt x="44" y="23"/>
                      </a:lnTo>
                      <a:lnTo>
                        <a:pt x="42" y="21"/>
                      </a:lnTo>
                      <a:lnTo>
                        <a:pt x="41" y="20"/>
                      </a:lnTo>
                      <a:lnTo>
                        <a:pt x="41" y="19"/>
                      </a:lnTo>
                      <a:lnTo>
                        <a:pt x="42" y="15"/>
                      </a:lnTo>
                      <a:lnTo>
                        <a:pt x="44" y="1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Freeform 165">
                  <a:extLst>
                    <a:ext uri="{FF2B5EF4-FFF2-40B4-BE49-F238E27FC236}">
                      <a16:creationId xmlns:a16="http://schemas.microsoft.com/office/drawing/2014/main" id="{D9DD1C02-FCC9-6E8B-86A3-C429027FAD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6825" y="2376488"/>
                  <a:ext cx="6350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2" y="1"/>
                    </a:cxn>
                    <a:cxn ang="0">
                      <a:pos x="2" y="2"/>
                    </a:cxn>
                    <a:cxn ang="0">
                      <a:pos x="3" y="3"/>
                    </a:cxn>
                    <a:cxn ang="0">
                      <a:pos x="4" y="5"/>
                    </a:cxn>
                    <a:cxn ang="0">
                      <a:pos x="3" y="5"/>
                    </a:cxn>
                    <a:cxn ang="0">
                      <a:pos x="1" y="5"/>
                    </a:cxn>
                    <a:cxn ang="0">
                      <a:pos x="0" y="5"/>
                    </a:cxn>
                    <a:cxn ang="0">
                      <a:pos x="0" y="3"/>
                    </a:cxn>
                    <a:cxn ang="0">
                      <a:pos x="0" y="2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3"/>
                      </a:lnTo>
                      <a:lnTo>
                        <a:pt x="4" y="5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" name="Freeform 166">
                  <a:extLst>
                    <a:ext uri="{FF2B5EF4-FFF2-40B4-BE49-F238E27FC236}">
                      <a16:creationId xmlns:a16="http://schemas.microsoft.com/office/drawing/2014/main" id="{F69BE6EA-1151-9E4F-BA7D-31ADD22277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4437" y="2484438"/>
                  <a:ext cx="9525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1"/>
                    </a:cxn>
                    <a:cxn ang="0">
                      <a:pos x="6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Freeform 167">
                  <a:extLst>
                    <a:ext uri="{FF2B5EF4-FFF2-40B4-BE49-F238E27FC236}">
                      <a16:creationId xmlns:a16="http://schemas.microsoft.com/office/drawing/2014/main" id="{08333CE0-0752-FCB3-4950-3D2A34951B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19637" y="3606800"/>
                  <a:ext cx="1588" cy="9525"/>
                </a:xfrm>
                <a:custGeom>
                  <a:avLst/>
                  <a:gdLst/>
                  <a:ahLst/>
                  <a:cxnLst>
                    <a:cxn ang="0">
                      <a:pos x="1" y="2"/>
                    </a:cxn>
                    <a:cxn ang="0">
                      <a:pos x="1" y="4"/>
                    </a:cxn>
                    <a:cxn ang="0">
                      <a:pos x="1" y="6"/>
                    </a:cxn>
                    <a:cxn ang="0">
                      <a:pos x="1" y="6"/>
                    </a:cxn>
                    <a:cxn ang="0">
                      <a:pos x="1" y="2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1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6">
                      <a:moveTo>
                        <a:pt x="1" y="2"/>
                      </a:moveTo>
                      <a:lnTo>
                        <a:pt x="1" y="4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1" y="2"/>
                      </a:lnTo>
                      <a:close/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Freeform 168">
                  <a:extLst>
                    <a:ext uri="{FF2B5EF4-FFF2-40B4-BE49-F238E27FC236}">
                      <a16:creationId xmlns:a16="http://schemas.microsoft.com/office/drawing/2014/main" id="{1E4BEA01-ED59-7770-5385-15991C1CE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1737" y="2222500"/>
                  <a:ext cx="4763" cy="63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1" y="1"/>
                    </a:cxn>
                    <a:cxn ang="0">
                      <a:pos x="2" y="1"/>
                    </a:cxn>
                    <a:cxn ang="0">
                      <a:pos x="3" y="2"/>
                    </a:cxn>
                    <a:cxn ang="0">
                      <a:pos x="3" y="3"/>
                    </a:cxn>
                    <a:cxn ang="0">
                      <a:pos x="3" y="4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Freeform 169">
                  <a:extLst>
                    <a:ext uri="{FF2B5EF4-FFF2-40B4-BE49-F238E27FC236}">
                      <a16:creationId xmlns:a16="http://schemas.microsoft.com/office/drawing/2014/main" id="{67C41E87-CAEC-F8BD-588C-CD345283EA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3562" y="3114675"/>
                  <a:ext cx="7938" cy="63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1"/>
                    </a:cxn>
                    <a:cxn ang="0">
                      <a:pos x="3" y="3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2" y="3"/>
                    </a:cxn>
                    <a:cxn ang="0">
                      <a:pos x="4" y="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5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Freeform 170">
                  <a:extLst>
                    <a:ext uri="{FF2B5EF4-FFF2-40B4-BE49-F238E27FC236}">
                      <a16:creationId xmlns:a16="http://schemas.microsoft.com/office/drawing/2014/main" id="{C4B9D471-2088-4B82-7894-D6F448CFF5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7275" y="2841625"/>
                  <a:ext cx="9525" cy="206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4"/>
                    </a:cxn>
                    <a:cxn ang="0">
                      <a:pos x="4" y="9"/>
                    </a:cxn>
                    <a:cxn ang="0">
                      <a:pos x="6" y="13"/>
                    </a:cxn>
                    <a:cxn ang="0">
                      <a:pos x="6" y="13"/>
                    </a:cxn>
                    <a:cxn ang="0">
                      <a:pos x="6" y="13"/>
                    </a:cxn>
                    <a:cxn ang="0">
                      <a:pos x="5" y="13"/>
                    </a:cxn>
                    <a:cxn ang="0">
                      <a:pos x="5" y="12"/>
                    </a:cxn>
                    <a:cxn ang="0">
                      <a:pos x="3" y="8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13">
                      <a:moveTo>
                        <a:pt x="0" y="0"/>
                      </a:moveTo>
                      <a:lnTo>
                        <a:pt x="3" y="4"/>
                      </a:lnTo>
                      <a:lnTo>
                        <a:pt x="4" y="9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2"/>
                      </a:lnTo>
                      <a:lnTo>
                        <a:pt x="3" y="8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Freeform 171">
                  <a:extLst>
                    <a:ext uri="{FF2B5EF4-FFF2-40B4-BE49-F238E27FC236}">
                      <a16:creationId xmlns:a16="http://schemas.microsoft.com/office/drawing/2014/main" id="{518E245A-C574-185B-2D23-5C47FE586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925" y="2835275"/>
                  <a:ext cx="6350" cy="63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3" y="3"/>
                    </a:cxn>
                    <a:cxn ang="0">
                      <a:pos x="3" y="3"/>
                    </a:cxn>
                    <a:cxn ang="0">
                      <a:pos x="3" y="3"/>
                    </a:cxn>
                    <a:cxn ang="0">
                      <a:pos x="2" y="3"/>
                    </a:cxn>
                    <a:cxn ang="0">
                      <a:pos x="1" y="2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" name="Freeform 172">
                  <a:extLst>
                    <a:ext uri="{FF2B5EF4-FFF2-40B4-BE49-F238E27FC236}">
                      <a16:creationId xmlns:a16="http://schemas.microsoft.com/office/drawing/2014/main" id="{97A35D3A-FA19-F328-26E6-17CE14B879E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33775" y="1504950"/>
                  <a:ext cx="884238" cy="300038"/>
                </a:xfrm>
                <a:custGeom>
                  <a:avLst/>
                  <a:gdLst/>
                  <a:ahLst/>
                  <a:cxnLst>
                    <a:cxn ang="0">
                      <a:pos x="88" y="168"/>
                    </a:cxn>
                    <a:cxn ang="0">
                      <a:pos x="97" y="168"/>
                    </a:cxn>
                    <a:cxn ang="0">
                      <a:pos x="555" y="0"/>
                    </a:cxn>
                    <a:cxn ang="0">
                      <a:pos x="471" y="10"/>
                    </a:cxn>
                    <a:cxn ang="0">
                      <a:pos x="443" y="7"/>
                    </a:cxn>
                    <a:cxn ang="0">
                      <a:pos x="345" y="25"/>
                    </a:cxn>
                    <a:cxn ang="0">
                      <a:pos x="353" y="24"/>
                    </a:cxn>
                    <a:cxn ang="0">
                      <a:pos x="332" y="29"/>
                    </a:cxn>
                    <a:cxn ang="0">
                      <a:pos x="303" y="38"/>
                    </a:cxn>
                    <a:cxn ang="0">
                      <a:pos x="300" y="44"/>
                    </a:cxn>
                    <a:cxn ang="0">
                      <a:pos x="313" y="40"/>
                    </a:cxn>
                    <a:cxn ang="0">
                      <a:pos x="310" y="41"/>
                    </a:cxn>
                    <a:cxn ang="0">
                      <a:pos x="272" y="57"/>
                    </a:cxn>
                    <a:cxn ang="0">
                      <a:pos x="249" y="67"/>
                    </a:cxn>
                    <a:cxn ang="0">
                      <a:pos x="236" y="77"/>
                    </a:cxn>
                    <a:cxn ang="0">
                      <a:pos x="209" y="87"/>
                    </a:cxn>
                    <a:cxn ang="0">
                      <a:pos x="198" y="92"/>
                    </a:cxn>
                    <a:cxn ang="0">
                      <a:pos x="205" y="99"/>
                    </a:cxn>
                    <a:cxn ang="0">
                      <a:pos x="196" y="103"/>
                    </a:cxn>
                    <a:cxn ang="0">
                      <a:pos x="189" y="107"/>
                    </a:cxn>
                    <a:cxn ang="0">
                      <a:pos x="189" y="110"/>
                    </a:cxn>
                    <a:cxn ang="0">
                      <a:pos x="201" y="105"/>
                    </a:cxn>
                    <a:cxn ang="0">
                      <a:pos x="189" y="126"/>
                    </a:cxn>
                    <a:cxn ang="0">
                      <a:pos x="170" y="141"/>
                    </a:cxn>
                    <a:cxn ang="0">
                      <a:pos x="174" y="138"/>
                    </a:cxn>
                    <a:cxn ang="0">
                      <a:pos x="159" y="153"/>
                    </a:cxn>
                    <a:cxn ang="0">
                      <a:pos x="144" y="161"/>
                    </a:cxn>
                    <a:cxn ang="0">
                      <a:pos x="139" y="164"/>
                    </a:cxn>
                    <a:cxn ang="0">
                      <a:pos x="140" y="179"/>
                    </a:cxn>
                    <a:cxn ang="0">
                      <a:pos x="131" y="174"/>
                    </a:cxn>
                    <a:cxn ang="0">
                      <a:pos x="123" y="180"/>
                    </a:cxn>
                    <a:cxn ang="0">
                      <a:pos x="107" y="185"/>
                    </a:cxn>
                    <a:cxn ang="0">
                      <a:pos x="111" y="183"/>
                    </a:cxn>
                    <a:cxn ang="0">
                      <a:pos x="114" y="178"/>
                    </a:cxn>
                    <a:cxn ang="0">
                      <a:pos x="119" y="171"/>
                    </a:cxn>
                    <a:cxn ang="0">
                      <a:pos x="127" y="164"/>
                    </a:cxn>
                    <a:cxn ang="0">
                      <a:pos x="131" y="156"/>
                    </a:cxn>
                    <a:cxn ang="0">
                      <a:pos x="141" y="150"/>
                    </a:cxn>
                    <a:cxn ang="0">
                      <a:pos x="134" y="153"/>
                    </a:cxn>
                    <a:cxn ang="0">
                      <a:pos x="117" y="159"/>
                    </a:cxn>
                    <a:cxn ang="0">
                      <a:pos x="119" y="149"/>
                    </a:cxn>
                    <a:cxn ang="0">
                      <a:pos x="115" y="149"/>
                    </a:cxn>
                    <a:cxn ang="0">
                      <a:pos x="108" y="161"/>
                    </a:cxn>
                    <a:cxn ang="0">
                      <a:pos x="99" y="165"/>
                    </a:cxn>
                    <a:cxn ang="0">
                      <a:pos x="96" y="168"/>
                    </a:cxn>
                    <a:cxn ang="0">
                      <a:pos x="80" y="178"/>
                    </a:cxn>
                    <a:cxn ang="0">
                      <a:pos x="87" y="169"/>
                    </a:cxn>
                    <a:cxn ang="0">
                      <a:pos x="79" y="167"/>
                    </a:cxn>
                    <a:cxn ang="0">
                      <a:pos x="70" y="165"/>
                    </a:cxn>
                    <a:cxn ang="0">
                      <a:pos x="57" y="168"/>
                    </a:cxn>
                    <a:cxn ang="0">
                      <a:pos x="63" y="163"/>
                    </a:cxn>
                    <a:cxn ang="0">
                      <a:pos x="74" y="153"/>
                    </a:cxn>
                    <a:cxn ang="0">
                      <a:pos x="71" y="146"/>
                    </a:cxn>
                    <a:cxn ang="0">
                      <a:pos x="58" y="155"/>
                    </a:cxn>
                    <a:cxn ang="0">
                      <a:pos x="19" y="177"/>
                    </a:cxn>
                    <a:cxn ang="0">
                      <a:pos x="1" y="188"/>
                    </a:cxn>
                    <a:cxn ang="0">
                      <a:pos x="163" y="87"/>
                    </a:cxn>
                    <a:cxn ang="0">
                      <a:pos x="346" y="23"/>
                    </a:cxn>
                    <a:cxn ang="0">
                      <a:pos x="545" y="0"/>
                    </a:cxn>
                  </a:cxnLst>
                  <a:rect l="0" t="0" r="r" b="b"/>
                  <a:pathLst>
                    <a:path w="557" h="189">
                      <a:moveTo>
                        <a:pt x="88" y="168"/>
                      </a:moveTo>
                      <a:lnTo>
                        <a:pt x="87" y="168"/>
                      </a:lnTo>
                      <a:lnTo>
                        <a:pt x="87" y="169"/>
                      </a:lnTo>
                      <a:lnTo>
                        <a:pt x="88" y="168"/>
                      </a:lnTo>
                      <a:close/>
                      <a:moveTo>
                        <a:pt x="98" y="167"/>
                      </a:moveTo>
                      <a:lnTo>
                        <a:pt x="98" y="167"/>
                      </a:lnTo>
                      <a:lnTo>
                        <a:pt x="98" y="167"/>
                      </a:lnTo>
                      <a:lnTo>
                        <a:pt x="97" y="168"/>
                      </a:lnTo>
                      <a:lnTo>
                        <a:pt x="96" y="168"/>
                      </a:lnTo>
                      <a:lnTo>
                        <a:pt x="98" y="167"/>
                      </a:lnTo>
                      <a:close/>
                      <a:moveTo>
                        <a:pt x="545" y="0"/>
                      </a:moveTo>
                      <a:lnTo>
                        <a:pt x="555" y="0"/>
                      </a:lnTo>
                      <a:lnTo>
                        <a:pt x="557" y="0"/>
                      </a:lnTo>
                      <a:lnTo>
                        <a:pt x="480" y="10"/>
                      </a:lnTo>
                      <a:lnTo>
                        <a:pt x="475" y="10"/>
                      </a:lnTo>
                      <a:lnTo>
                        <a:pt x="471" y="10"/>
                      </a:lnTo>
                      <a:lnTo>
                        <a:pt x="462" y="8"/>
                      </a:lnTo>
                      <a:lnTo>
                        <a:pt x="453" y="6"/>
                      </a:lnTo>
                      <a:lnTo>
                        <a:pt x="448" y="6"/>
                      </a:lnTo>
                      <a:lnTo>
                        <a:pt x="443" y="7"/>
                      </a:lnTo>
                      <a:lnTo>
                        <a:pt x="437" y="8"/>
                      </a:lnTo>
                      <a:lnTo>
                        <a:pt x="432" y="10"/>
                      </a:lnTo>
                      <a:lnTo>
                        <a:pt x="388" y="18"/>
                      </a:lnTo>
                      <a:lnTo>
                        <a:pt x="345" y="25"/>
                      </a:lnTo>
                      <a:lnTo>
                        <a:pt x="343" y="26"/>
                      </a:lnTo>
                      <a:lnTo>
                        <a:pt x="344" y="26"/>
                      </a:lnTo>
                      <a:lnTo>
                        <a:pt x="347" y="25"/>
                      </a:lnTo>
                      <a:lnTo>
                        <a:pt x="353" y="24"/>
                      </a:lnTo>
                      <a:lnTo>
                        <a:pt x="356" y="24"/>
                      </a:lnTo>
                      <a:lnTo>
                        <a:pt x="356" y="24"/>
                      </a:lnTo>
                      <a:lnTo>
                        <a:pt x="348" y="26"/>
                      </a:lnTo>
                      <a:lnTo>
                        <a:pt x="332" y="29"/>
                      </a:lnTo>
                      <a:lnTo>
                        <a:pt x="324" y="31"/>
                      </a:lnTo>
                      <a:lnTo>
                        <a:pt x="315" y="35"/>
                      </a:lnTo>
                      <a:lnTo>
                        <a:pt x="311" y="36"/>
                      </a:lnTo>
                      <a:lnTo>
                        <a:pt x="303" y="38"/>
                      </a:lnTo>
                      <a:lnTo>
                        <a:pt x="300" y="39"/>
                      </a:lnTo>
                      <a:lnTo>
                        <a:pt x="298" y="43"/>
                      </a:lnTo>
                      <a:lnTo>
                        <a:pt x="298" y="44"/>
                      </a:lnTo>
                      <a:lnTo>
                        <a:pt x="300" y="44"/>
                      </a:lnTo>
                      <a:lnTo>
                        <a:pt x="303" y="44"/>
                      </a:lnTo>
                      <a:lnTo>
                        <a:pt x="306" y="42"/>
                      </a:lnTo>
                      <a:lnTo>
                        <a:pt x="310" y="41"/>
                      </a:lnTo>
                      <a:lnTo>
                        <a:pt x="313" y="40"/>
                      </a:lnTo>
                      <a:lnTo>
                        <a:pt x="313" y="41"/>
                      </a:lnTo>
                      <a:lnTo>
                        <a:pt x="312" y="41"/>
                      </a:lnTo>
                      <a:lnTo>
                        <a:pt x="310" y="41"/>
                      </a:lnTo>
                      <a:lnTo>
                        <a:pt x="310" y="41"/>
                      </a:lnTo>
                      <a:lnTo>
                        <a:pt x="294" y="48"/>
                      </a:lnTo>
                      <a:lnTo>
                        <a:pt x="287" y="51"/>
                      </a:lnTo>
                      <a:lnTo>
                        <a:pt x="279" y="54"/>
                      </a:lnTo>
                      <a:lnTo>
                        <a:pt x="272" y="57"/>
                      </a:lnTo>
                      <a:lnTo>
                        <a:pt x="265" y="59"/>
                      </a:lnTo>
                      <a:lnTo>
                        <a:pt x="258" y="62"/>
                      </a:lnTo>
                      <a:lnTo>
                        <a:pt x="251" y="65"/>
                      </a:lnTo>
                      <a:lnTo>
                        <a:pt x="249" y="67"/>
                      </a:lnTo>
                      <a:lnTo>
                        <a:pt x="248" y="69"/>
                      </a:lnTo>
                      <a:lnTo>
                        <a:pt x="247" y="70"/>
                      </a:lnTo>
                      <a:lnTo>
                        <a:pt x="241" y="74"/>
                      </a:lnTo>
                      <a:lnTo>
                        <a:pt x="236" y="77"/>
                      </a:lnTo>
                      <a:lnTo>
                        <a:pt x="232" y="79"/>
                      </a:lnTo>
                      <a:lnTo>
                        <a:pt x="225" y="81"/>
                      </a:lnTo>
                      <a:lnTo>
                        <a:pt x="214" y="86"/>
                      </a:lnTo>
                      <a:lnTo>
                        <a:pt x="209" y="87"/>
                      </a:lnTo>
                      <a:lnTo>
                        <a:pt x="205" y="87"/>
                      </a:lnTo>
                      <a:lnTo>
                        <a:pt x="201" y="88"/>
                      </a:lnTo>
                      <a:lnTo>
                        <a:pt x="198" y="90"/>
                      </a:lnTo>
                      <a:lnTo>
                        <a:pt x="198" y="92"/>
                      </a:lnTo>
                      <a:lnTo>
                        <a:pt x="198" y="94"/>
                      </a:lnTo>
                      <a:lnTo>
                        <a:pt x="201" y="99"/>
                      </a:lnTo>
                      <a:lnTo>
                        <a:pt x="202" y="99"/>
                      </a:lnTo>
                      <a:lnTo>
                        <a:pt x="205" y="99"/>
                      </a:lnTo>
                      <a:lnTo>
                        <a:pt x="201" y="102"/>
                      </a:lnTo>
                      <a:lnTo>
                        <a:pt x="199" y="103"/>
                      </a:lnTo>
                      <a:lnTo>
                        <a:pt x="197" y="103"/>
                      </a:lnTo>
                      <a:lnTo>
                        <a:pt x="196" y="103"/>
                      </a:lnTo>
                      <a:lnTo>
                        <a:pt x="195" y="103"/>
                      </a:lnTo>
                      <a:lnTo>
                        <a:pt x="193" y="103"/>
                      </a:lnTo>
                      <a:lnTo>
                        <a:pt x="191" y="104"/>
                      </a:lnTo>
                      <a:lnTo>
                        <a:pt x="189" y="107"/>
                      </a:lnTo>
                      <a:lnTo>
                        <a:pt x="185" y="111"/>
                      </a:lnTo>
                      <a:lnTo>
                        <a:pt x="187" y="111"/>
                      </a:lnTo>
                      <a:lnTo>
                        <a:pt x="188" y="110"/>
                      </a:lnTo>
                      <a:lnTo>
                        <a:pt x="189" y="110"/>
                      </a:lnTo>
                      <a:lnTo>
                        <a:pt x="192" y="108"/>
                      </a:lnTo>
                      <a:lnTo>
                        <a:pt x="195" y="106"/>
                      </a:lnTo>
                      <a:lnTo>
                        <a:pt x="198" y="104"/>
                      </a:lnTo>
                      <a:lnTo>
                        <a:pt x="201" y="105"/>
                      </a:lnTo>
                      <a:lnTo>
                        <a:pt x="202" y="107"/>
                      </a:lnTo>
                      <a:lnTo>
                        <a:pt x="202" y="110"/>
                      </a:lnTo>
                      <a:lnTo>
                        <a:pt x="200" y="114"/>
                      </a:lnTo>
                      <a:lnTo>
                        <a:pt x="189" y="126"/>
                      </a:lnTo>
                      <a:lnTo>
                        <a:pt x="185" y="129"/>
                      </a:lnTo>
                      <a:lnTo>
                        <a:pt x="182" y="132"/>
                      </a:lnTo>
                      <a:lnTo>
                        <a:pt x="181" y="133"/>
                      </a:lnTo>
                      <a:lnTo>
                        <a:pt x="170" y="141"/>
                      </a:lnTo>
                      <a:lnTo>
                        <a:pt x="171" y="141"/>
                      </a:lnTo>
                      <a:lnTo>
                        <a:pt x="172" y="139"/>
                      </a:lnTo>
                      <a:lnTo>
                        <a:pt x="173" y="138"/>
                      </a:lnTo>
                      <a:lnTo>
                        <a:pt x="174" y="138"/>
                      </a:lnTo>
                      <a:lnTo>
                        <a:pt x="175" y="138"/>
                      </a:lnTo>
                      <a:lnTo>
                        <a:pt x="169" y="144"/>
                      </a:lnTo>
                      <a:lnTo>
                        <a:pt x="164" y="149"/>
                      </a:lnTo>
                      <a:lnTo>
                        <a:pt x="159" y="153"/>
                      </a:lnTo>
                      <a:lnTo>
                        <a:pt x="153" y="156"/>
                      </a:lnTo>
                      <a:lnTo>
                        <a:pt x="146" y="160"/>
                      </a:lnTo>
                      <a:lnTo>
                        <a:pt x="145" y="161"/>
                      </a:lnTo>
                      <a:lnTo>
                        <a:pt x="144" y="161"/>
                      </a:lnTo>
                      <a:lnTo>
                        <a:pt x="142" y="162"/>
                      </a:lnTo>
                      <a:lnTo>
                        <a:pt x="141" y="162"/>
                      </a:lnTo>
                      <a:lnTo>
                        <a:pt x="140" y="163"/>
                      </a:lnTo>
                      <a:lnTo>
                        <a:pt x="139" y="164"/>
                      </a:lnTo>
                      <a:lnTo>
                        <a:pt x="139" y="168"/>
                      </a:lnTo>
                      <a:lnTo>
                        <a:pt x="141" y="172"/>
                      </a:lnTo>
                      <a:lnTo>
                        <a:pt x="141" y="176"/>
                      </a:lnTo>
                      <a:lnTo>
                        <a:pt x="140" y="179"/>
                      </a:lnTo>
                      <a:lnTo>
                        <a:pt x="138" y="179"/>
                      </a:lnTo>
                      <a:lnTo>
                        <a:pt x="136" y="177"/>
                      </a:lnTo>
                      <a:lnTo>
                        <a:pt x="133" y="175"/>
                      </a:lnTo>
                      <a:lnTo>
                        <a:pt x="131" y="174"/>
                      </a:lnTo>
                      <a:lnTo>
                        <a:pt x="130" y="175"/>
                      </a:lnTo>
                      <a:lnTo>
                        <a:pt x="129" y="177"/>
                      </a:lnTo>
                      <a:lnTo>
                        <a:pt x="128" y="177"/>
                      </a:lnTo>
                      <a:lnTo>
                        <a:pt x="123" y="180"/>
                      </a:lnTo>
                      <a:lnTo>
                        <a:pt x="118" y="183"/>
                      </a:lnTo>
                      <a:lnTo>
                        <a:pt x="112" y="184"/>
                      </a:lnTo>
                      <a:lnTo>
                        <a:pt x="108" y="185"/>
                      </a:lnTo>
                      <a:lnTo>
                        <a:pt x="107" y="185"/>
                      </a:lnTo>
                      <a:lnTo>
                        <a:pt x="108" y="185"/>
                      </a:lnTo>
                      <a:lnTo>
                        <a:pt x="108" y="185"/>
                      </a:lnTo>
                      <a:lnTo>
                        <a:pt x="109" y="184"/>
                      </a:lnTo>
                      <a:lnTo>
                        <a:pt x="111" y="183"/>
                      </a:lnTo>
                      <a:lnTo>
                        <a:pt x="113" y="182"/>
                      </a:lnTo>
                      <a:lnTo>
                        <a:pt x="114" y="181"/>
                      </a:lnTo>
                      <a:lnTo>
                        <a:pt x="114" y="179"/>
                      </a:lnTo>
                      <a:lnTo>
                        <a:pt x="114" y="178"/>
                      </a:lnTo>
                      <a:lnTo>
                        <a:pt x="115" y="177"/>
                      </a:lnTo>
                      <a:lnTo>
                        <a:pt x="115" y="175"/>
                      </a:lnTo>
                      <a:lnTo>
                        <a:pt x="115" y="174"/>
                      </a:lnTo>
                      <a:lnTo>
                        <a:pt x="119" y="171"/>
                      </a:lnTo>
                      <a:lnTo>
                        <a:pt x="123" y="169"/>
                      </a:lnTo>
                      <a:lnTo>
                        <a:pt x="126" y="167"/>
                      </a:lnTo>
                      <a:lnTo>
                        <a:pt x="127" y="165"/>
                      </a:lnTo>
                      <a:lnTo>
                        <a:pt x="127" y="164"/>
                      </a:lnTo>
                      <a:lnTo>
                        <a:pt x="126" y="163"/>
                      </a:lnTo>
                      <a:lnTo>
                        <a:pt x="126" y="160"/>
                      </a:lnTo>
                      <a:lnTo>
                        <a:pt x="127" y="159"/>
                      </a:lnTo>
                      <a:lnTo>
                        <a:pt x="131" y="156"/>
                      </a:lnTo>
                      <a:lnTo>
                        <a:pt x="136" y="154"/>
                      </a:lnTo>
                      <a:lnTo>
                        <a:pt x="141" y="151"/>
                      </a:lnTo>
                      <a:lnTo>
                        <a:pt x="141" y="150"/>
                      </a:lnTo>
                      <a:lnTo>
                        <a:pt x="141" y="150"/>
                      </a:lnTo>
                      <a:lnTo>
                        <a:pt x="139" y="151"/>
                      </a:lnTo>
                      <a:lnTo>
                        <a:pt x="138" y="151"/>
                      </a:lnTo>
                      <a:lnTo>
                        <a:pt x="135" y="153"/>
                      </a:lnTo>
                      <a:lnTo>
                        <a:pt x="134" y="153"/>
                      </a:lnTo>
                      <a:lnTo>
                        <a:pt x="130" y="155"/>
                      </a:lnTo>
                      <a:lnTo>
                        <a:pt x="125" y="158"/>
                      </a:lnTo>
                      <a:lnTo>
                        <a:pt x="121" y="160"/>
                      </a:lnTo>
                      <a:lnTo>
                        <a:pt x="117" y="159"/>
                      </a:lnTo>
                      <a:lnTo>
                        <a:pt x="116" y="158"/>
                      </a:lnTo>
                      <a:lnTo>
                        <a:pt x="116" y="155"/>
                      </a:lnTo>
                      <a:lnTo>
                        <a:pt x="118" y="152"/>
                      </a:lnTo>
                      <a:lnTo>
                        <a:pt x="119" y="149"/>
                      </a:lnTo>
                      <a:lnTo>
                        <a:pt x="120" y="147"/>
                      </a:lnTo>
                      <a:lnTo>
                        <a:pt x="119" y="146"/>
                      </a:lnTo>
                      <a:lnTo>
                        <a:pt x="117" y="147"/>
                      </a:lnTo>
                      <a:lnTo>
                        <a:pt x="115" y="149"/>
                      </a:lnTo>
                      <a:lnTo>
                        <a:pt x="114" y="153"/>
                      </a:lnTo>
                      <a:lnTo>
                        <a:pt x="113" y="156"/>
                      </a:lnTo>
                      <a:lnTo>
                        <a:pt x="111" y="158"/>
                      </a:lnTo>
                      <a:lnTo>
                        <a:pt x="108" y="161"/>
                      </a:lnTo>
                      <a:lnTo>
                        <a:pt x="103" y="164"/>
                      </a:lnTo>
                      <a:lnTo>
                        <a:pt x="99" y="166"/>
                      </a:lnTo>
                      <a:lnTo>
                        <a:pt x="99" y="166"/>
                      </a:lnTo>
                      <a:lnTo>
                        <a:pt x="99" y="165"/>
                      </a:lnTo>
                      <a:lnTo>
                        <a:pt x="96" y="167"/>
                      </a:lnTo>
                      <a:lnTo>
                        <a:pt x="96" y="167"/>
                      </a:lnTo>
                      <a:lnTo>
                        <a:pt x="95" y="168"/>
                      </a:lnTo>
                      <a:lnTo>
                        <a:pt x="96" y="168"/>
                      </a:lnTo>
                      <a:lnTo>
                        <a:pt x="92" y="171"/>
                      </a:lnTo>
                      <a:lnTo>
                        <a:pt x="85" y="176"/>
                      </a:lnTo>
                      <a:lnTo>
                        <a:pt x="85" y="176"/>
                      </a:lnTo>
                      <a:lnTo>
                        <a:pt x="80" y="178"/>
                      </a:lnTo>
                      <a:lnTo>
                        <a:pt x="79" y="178"/>
                      </a:lnTo>
                      <a:lnTo>
                        <a:pt x="79" y="178"/>
                      </a:lnTo>
                      <a:lnTo>
                        <a:pt x="81" y="175"/>
                      </a:lnTo>
                      <a:lnTo>
                        <a:pt x="87" y="169"/>
                      </a:lnTo>
                      <a:lnTo>
                        <a:pt x="85" y="170"/>
                      </a:lnTo>
                      <a:lnTo>
                        <a:pt x="84" y="170"/>
                      </a:lnTo>
                      <a:lnTo>
                        <a:pt x="80" y="169"/>
                      </a:lnTo>
                      <a:lnTo>
                        <a:pt x="79" y="167"/>
                      </a:lnTo>
                      <a:lnTo>
                        <a:pt x="78" y="165"/>
                      </a:lnTo>
                      <a:lnTo>
                        <a:pt x="76" y="164"/>
                      </a:lnTo>
                      <a:lnTo>
                        <a:pt x="74" y="164"/>
                      </a:lnTo>
                      <a:lnTo>
                        <a:pt x="70" y="165"/>
                      </a:lnTo>
                      <a:lnTo>
                        <a:pt x="66" y="168"/>
                      </a:lnTo>
                      <a:lnTo>
                        <a:pt x="63" y="169"/>
                      </a:lnTo>
                      <a:lnTo>
                        <a:pt x="60" y="170"/>
                      </a:lnTo>
                      <a:lnTo>
                        <a:pt x="57" y="168"/>
                      </a:lnTo>
                      <a:lnTo>
                        <a:pt x="57" y="167"/>
                      </a:lnTo>
                      <a:lnTo>
                        <a:pt x="58" y="165"/>
                      </a:lnTo>
                      <a:lnTo>
                        <a:pt x="60" y="164"/>
                      </a:lnTo>
                      <a:lnTo>
                        <a:pt x="63" y="163"/>
                      </a:lnTo>
                      <a:lnTo>
                        <a:pt x="66" y="161"/>
                      </a:lnTo>
                      <a:lnTo>
                        <a:pt x="68" y="160"/>
                      </a:lnTo>
                      <a:lnTo>
                        <a:pt x="71" y="157"/>
                      </a:lnTo>
                      <a:lnTo>
                        <a:pt x="74" y="153"/>
                      </a:lnTo>
                      <a:lnTo>
                        <a:pt x="75" y="149"/>
                      </a:lnTo>
                      <a:lnTo>
                        <a:pt x="75" y="146"/>
                      </a:lnTo>
                      <a:lnTo>
                        <a:pt x="73" y="145"/>
                      </a:lnTo>
                      <a:lnTo>
                        <a:pt x="71" y="146"/>
                      </a:lnTo>
                      <a:lnTo>
                        <a:pt x="68" y="148"/>
                      </a:lnTo>
                      <a:lnTo>
                        <a:pt x="66" y="150"/>
                      </a:lnTo>
                      <a:lnTo>
                        <a:pt x="63" y="152"/>
                      </a:lnTo>
                      <a:lnTo>
                        <a:pt x="58" y="155"/>
                      </a:lnTo>
                      <a:lnTo>
                        <a:pt x="51" y="158"/>
                      </a:lnTo>
                      <a:lnTo>
                        <a:pt x="44" y="162"/>
                      </a:lnTo>
                      <a:lnTo>
                        <a:pt x="28" y="173"/>
                      </a:lnTo>
                      <a:lnTo>
                        <a:pt x="19" y="177"/>
                      </a:lnTo>
                      <a:lnTo>
                        <a:pt x="11" y="182"/>
                      </a:lnTo>
                      <a:lnTo>
                        <a:pt x="5" y="186"/>
                      </a:lnTo>
                      <a:lnTo>
                        <a:pt x="0" y="189"/>
                      </a:lnTo>
                      <a:lnTo>
                        <a:pt x="1" y="188"/>
                      </a:lnTo>
                      <a:lnTo>
                        <a:pt x="39" y="160"/>
                      </a:lnTo>
                      <a:lnTo>
                        <a:pt x="79" y="133"/>
                      </a:lnTo>
                      <a:lnTo>
                        <a:pt x="120" y="109"/>
                      </a:lnTo>
                      <a:lnTo>
                        <a:pt x="163" y="87"/>
                      </a:lnTo>
                      <a:lnTo>
                        <a:pt x="207" y="67"/>
                      </a:lnTo>
                      <a:lnTo>
                        <a:pt x="252" y="50"/>
                      </a:lnTo>
                      <a:lnTo>
                        <a:pt x="298" y="35"/>
                      </a:lnTo>
                      <a:lnTo>
                        <a:pt x="346" y="23"/>
                      </a:lnTo>
                      <a:lnTo>
                        <a:pt x="394" y="13"/>
                      </a:lnTo>
                      <a:lnTo>
                        <a:pt x="444" y="6"/>
                      </a:lnTo>
                      <a:lnTo>
                        <a:pt x="494" y="2"/>
                      </a:lnTo>
                      <a:lnTo>
                        <a:pt x="54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" name="Freeform 173">
                  <a:extLst>
                    <a:ext uri="{FF2B5EF4-FFF2-40B4-BE49-F238E27FC236}">
                      <a16:creationId xmlns:a16="http://schemas.microsoft.com/office/drawing/2014/main" id="{4C1A3B07-A93A-411A-0926-FE4F7D145B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95837" y="1562100"/>
                  <a:ext cx="406400" cy="206375"/>
                </a:xfrm>
                <a:custGeom>
                  <a:avLst/>
                  <a:gdLst/>
                  <a:ahLst/>
                  <a:cxnLst>
                    <a:cxn ang="0">
                      <a:pos x="231" y="109"/>
                    </a:cxn>
                    <a:cxn ang="0">
                      <a:pos x="227" y="107"/>
                    </a:cxn>
                    <a:cxn ang="0">
                      <a:pos x="206" y="95"/>
                    </a:cxn>
                    <a:cxn ang="0">
                      <a:pos x="159" y="78"/>
                    </a:cxn>
                    <a:cxn ang="0">
                      <a:pos x="139" y="56"/>
                    </a:cxn>
                    <a:cxn ang="0">
                      <a:pos x="139" y="56"/>
                    </a:cxn>
                    <a:cxn ang="0">
                      <a:pos x="58" y="32"/>
                    </a:cxn>
                    <a:cxn ang="0">
                      <a:pos x="61" y="32"/>
                    </a:cxn>
                    <a:cxn ang="0">
                      <a:pos x="58" y="31"/>
                    </a:cxn>
                    <a:cxn ang="0">
                      <a:pos x="54" y="30"/>
                    </a:cxn>
                    <a:cxn ang="0">
                      <a:pos x="3" y="0"/>
                    </a:cxn>
                    <a:cxn ang="0">
                      <a:pos x="16" y="6"/>
                    </a:cxn>
                    <a:cxn ang="0">
                      <a:pos x="55" y="20"/>
                    </a:cxn>
                    <a:cxn ang="0">
                      <a:pos x="128" y="50"/>
                    </a:cxn>
                    <a:cxn ang="0">
                      <a:pos x="139" y="56"/>
                    </a:cxn>
                    <a:cxn ang="0">
                      <a:pos x="163" y="69"/>
                    </a:cxn>
                    <a:cxn ang="0">
                      <a:pos x="151" y="64"/>
                    </a:cxn>
                    <a:cxn ang="0">
                      <a:pos x="101" y="41"/>
                    </a:cxn>
                    <a:cxn ang="0">
                      <a:pos x="90" y="37"/>
                    </a:cxn>
                    <a:cxn ang="0">
                      <a:pos x="93" y="40"/>
                    </a:cxn>
                    <a:cxn ang="0">
                      <a:pos x="100" y="43"/>
                    </a:cxn>
                    <a:cxn ang="0">
                      <a:pos x="162" y="72"/>
                    </a:cxn>
                    <a:cxn ang="0">
                      <a:pos x="191" y="85"/>
                    </a:cxn>
                    <a:cxn ang="0">
                      <a:pos x="192" y="85"/>
                    </a:cxn>
                    <a:cxn ang="0">
                      <a:pos x="195" y="87"/>
                    </a:cxn>
                    <a:cxn ang="0">
                      <a:pos x="207" y="96"/>
                    </a:cxn>
                    <a:cxn ang="0">
                      <a:pos x="225" y="106"/>
                    </a:cxn>
                    <a:cxn ang="0">
                      <a:pos x="230" y="109"/>
                    </a:cxn>
                    <a:cxn ang="0">
                      <a:pos x="232" y="111"/>
                    </a:cxn>
                    <a:cxn ang="0">
                      <a:pos x="252" y="124"/>
                    </a:cxn>
                    <a:cxn ang="0">
                      <a:pos x="255" y="127"/>
                    </a:cxn>
                    <a:cxn ang="0">
                      <a:pos x="250" y="124"/>
                    </a:cxn>
                    <a:cxn ang="0">
                      <a:pos x="227" y="110"/>
                    </a:cxn>
                    <a:cxn ang="0">
                      <a:pos x="211" y="105"/>
                    </a:cxn>
                    <a:cxn ang="0">
                      <a:pos x="214" y="106"/>
                    </a:cxn>
                    <a:cxn ang="0">
                      <a:pos x="217" y="107"/>
                    </a:cxn>
                    <a:cxn ang="0">
                      <a:pos x="224" y="111"/>
                    </a:cxn>
                    <a:cxn ang="0">
                      <a:pos x="242" y="125"/>
                    </a:cxn>
                    <a:cxn ang="0">
                      <a:pos x="246" y="128"/>
                    </a:cxn>
                    <a:cxn ang="0">
                      <a:pos x="247" y="130"/>
                    </a:cxn>
                    <a:cxn ang="0">
                      <a:pos x="218" y="113"/>
                    </a:cxn>
                    <a:cxn ang="0">
                      <a:pos x="215" y="112"/>
                    </a:cxn>
                    <a:cxn ang="0">
                      <a:pos x="217" y="115"/>
                    </a:cxn>
                    <a:cxn ang="0">
                      <a:pos x="208" y="108"/>
                    </a:cxn>
                    <a:cxn ang="0">
                      <a:pos x="203" y="105"/>
                    </a:cxn>
                    <a:cxn ang="0">
                      <a:pos x="209" y="111"/>
                    </a:cxn>
                    <a:cxn ang="0">
                      <a:pos x="205" y="109"/>
                    </a:cxn>
                    <a:cxn ang="0">
                      <a:pos x="196" y="104"/>
                    </a:cxn>
                    <a:cxn ang="0">
                      <a:pos x="196" y="106"/>
                    </a:cxn>
                    <a:cxn ang="0">
                      <a:pos x="168" y="84"/>
                    </a:cxn>
                    <a:cxn ang="0">
                      <a:pos x="162" y="80"/>
                    </a:cxn>
                    <a:cxn ang="0">
                      <a:pos x="164" y="82"/>
                    </a:cxn>
                    <a:cxn ang="0">
                      <a:pos x="160" y="81"/>
                    </a:cxn>
                    <a:cxn ang="0">
                      <a:pos x="145" y="72"/>
                    </a:cxn>
                    <a:cxn ang="0">
                      <a:pos x="119" y="59"/>
                    </a:cxn>
                    <a:cxn ang="0">
                      <a:pos x="61" y="35"/>
                    </a:cxn>
                    <a:cxn ang="0">
                      <a:pos x="50" y="30"/>
                    </a:cxn>
                    <a:cxn ang="0">
                      <a:pos x="49" y="29"/>
                    </a:cxn>
                    <a:cxn ang="0">
                      <a:pos x="24" y="19"/>
                    </a:cxn>
                    <a:cxn ang="0">
                      <a:pos x="5" y="10"/>
                    </a:cxn>
                    <a:cxn ang="0">
                      <a:pos x="1" y="1"/>
                    </a:cxn>
                  </a:cxnLst>
                  <a:rect l="0" t="0" r="r" b="b"/>
                  <a:pathLst>
                    <a:path w="256" h="130">
                      <a:moveTo>
                        <a:pt x="231" y="109"/>
                      </a:moveTo>
                      <a:lnTo>
                        <a:pt x="231" y="110"/>
                      </a:lnTo>
                      <a:lnTo>
                        <a:pt x="231" y="109"/>
                      </a:lnTo>
                      <a:close/>
                      <a:moveTo>
                        <a:pt x="227" y="107"/>
                      </a:moveTo>
                      <a:lnTo>
                        <a:pt x="230" y="108"/>
                      </a:lnTo>
                      <a:lnTo>
                        <a:pt x="227" y="107"/>
                      </a:lnTo>
                      <a:close/>
                      <a:moveTo>
                        <a:pt x="206" y="95"/>
                      </a:moveTo>
                      <a:lnTo>
                        <a:pt x="207" y="95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close/>
                      <a:moveTo>
                        <a:pt x="159" y="78"/>
                      </a:moveTo>
                      <a:lnTo>
                        <a:pt x="159" y="78"/>
                      </a:lnTo>
                      <a:lnTo>
                        <a:pt x="160" y="79"/>
                      </a:lnTo>
                      <a:lnTo>
                        <a:pt x="159" y="78"/>
                      </a:lnTo>
                      <a:close/>
                      <a:moveTo>
                        <a:pt x="139" y="56"/>
                      </a:moveTo>
                      <a:lnTo>
                        <a:pt x="140" y="56"/>
                      </a:lnTo>
                      <a:lnTo>
                        <a:pt x="140" y="57"/>
                      </a:lnTo>
                      <a:lnTo>
                        <a:pt x="139" y="56"/>
                      </a:lnTo>
                      <a:close/>
                      <a:moveTo>
                        <a:pt x="51" y="30"/>
                      </a:moveTo>
                      <a:lnTo>
                        <a:pt x="54" y="31"/>
                      </a:lnTo>
                      <a:lnTo>
                        <a:pt x="58" y="32"/>
                      </a:lnTo>
                      <a:lnTo>
                        <a:pt x="60" y="33"/>
                      </a:lnTo>
                      <a:lnTo>
                        <a:pt x="61" y="33"/>
                      </a:lnTo>
                      <a:lnTo>
                        <a:pt x="61" y="32"/>
                      </a:lnTo>
                      <a:lnTo>
                        <a:pt x="60" y="32"/>
                      </a:lnTo>
                      <a:lnTo>
                        <a:pt x="59" y="32"/>
                      </a:lnTo>
                      <a:lnTo>
                        <a:pt x="58" y="31"/>
                      </a:lnTo>
                      <a:lnTo>
                        <a:pt x="56" y="31"/>
                      </a:lnTo>
                      <a:lnTo>
                        <a:pt x="55" y="31"/>
                      </a:lnTo>
                      <a:lnTo>
                        <a:pt x="54" y="30"/>
                      </a:lnTo>
                      <a:lnTo>
                        <a:pt x="53" y="30"/>
                      </a:lnTo>
                      <a:lnTo>
                        <a:pt x="51" y="30"/>
                      </a:lnTo>
                      <a:close/>
                      <a:moveTo>
                        <a:pt x="3" y="0"/>
                      </a:moveTo>
                      <a:lnTo>
                        <a:pt x="6" y="1"/>
                      </a:lnTo>
                      <a:lnTo>
                        <a:pt x="9" y="3"/>
                      </a:lnTo>
                      <a:lnTo>
                        <a:pt x="16" y="6"/>
                      </a:lnTo>
                      <a:lnTo>
                        <a:pt x="29" y="11"/>
                      </a:lnTo>
                      <a:lnTo>
                        <a:pt x="42" y="16"/>
                      </a:lnTo>
                      <a:lnTo>
                        <a:pt x="55" y="20"/>
                      </a:lnTo>
                      <a:lnTo>
                        <a:pt x="54" y="18"/>
                      </a:lnTo>
                      <a:lnTo>
                        <a:pt x="92" y="33"/>
                      </a:lnTo>
                      <a:lnTo>
                        <a:pt x="128" y="50"/>
                      </a:lnTo>
                      <a:lnTo>
                        <a:pt x="130" y="51"/>
                      </a:lnTo>
                      <a:lnTo>
                        <a:pt x="139" y="56"/>
                      </a:lnTo>
                      <a:lnTo>
                        <a:pt x="139" y="56"/>
                      </a:lnTo>
                      <a:lnTo>
                        <a:pt x="165" y="70"/>
                      </a:lnTo>
                      <a:lnTo>
                        <a:pt x="164" y="70"/>
                      </a:lnTo>
                      <a:lnTo>
                        <a:pt x="163" y="69"/>
                      </a:lnTo>
                      <a:lnTo>
                        <a:pt x="163" y="69"/>
                      </a:lnTo>
                      <a:lnTo>
                        <a:pt x="157" y="66"/>
                      </a:lnTo>
                      <a:lnTo>
                        <a:pt x="151" y="64"/>
                      </a:lnTo>
                      <a:lnTo>
                        <a:pt x="113" y="46"/>
                      </a:lnTo>
                      <a:lnTo>
                        <a:pt x="107" y="43"/>
                      </a:lnTo>
                      <a:lnTo>
                        <a:pt x="101" y="41"/>
                      </a:lnTo>
                      <a:lnTo>
                        <a:pt x="94" y="38"/>
                      </a:lnTo>
                      <a:lnTo>
                        <a:pt x="92" y="37"/>
                      </a:lnTo>
                      <a:lnTo>
                        <a:pt x="90" y="37"/>
                      </a:lnTo>
                      <a:lnTo>
                        <a:pt x="90" y="38"/>
                      </a:lnTo>
                      <a:lnTo>
                        <a:pt x="91" y="38"/>
                      </a:lnTo>
                      <a:lnTo>
                        <a:pt x="93" y="40"/>
                      </a:lnTo>
                      <a:lnTo>
                        <a:pt x="96" y="41"/>
                      </a:lnTo>
                      <a:lnTo>
                        <a:pt x="98" y="42"/>
                      </a:lnTo>
                      <a:lnTo>
                        <a:pt x="100" y="43"/>
                      </a:lnTo>
                      <a:lnTo>
                        <a:pt x="124" y="54"/>
                      </a:lnTo>
                      <a:lnTo>
                        <a:pt x="149" y="65"/>
                      </a:lnTo>
                      <a:lnTo>
                        <a:pt x="162" y="72"/>
                      </a:lnTo>
                      <a:lnTo>
                        <a:pt x="175" y="78"/>
                      </a:lnTo>
                      <a:lnTo>
                        <a:pt x="188" y="84"/>
                      </a:lnTo>
                      <a:lnTo>
                        <a:pt x="191" y="85"/>
                      </a:lnTo>
                      <a:lnTo>
                        <a:pt x="193" y="87"/>
                      </a:lnTo>
                      <a:lnTo>
                        <a:pt x="192" y="86"/>
                      </a:lnTo>
                      <a:lnTo>
                        <a:pt x="192" y="85"/>
                      </a:lnTo>
                      <a:lnTo>
                        <a:pt x="193" y="85"/>
                      </a:lnTo>
                      <a:lnTo>
                        <a:pt x="194" y="86"/>
                      </a:lnTo>
                      <a:lnTo>
                        <a:pt x="195" y="87"/>
                      </a:lnTo>
                      <a:lnTo>
                        <a:pt x="196" y="88"/>
                      </a:lnTo>
                      <a:lnTo>
                        <a:pt x="197" y="89"/>
                      </a:lnTo>
                      <a:lnTo>
                        <a:pt x="207" y="96"/>
                      </a:lnTo>
                      <a:lnTo>
                        <a:pt x="207" y="95"/>
                      </a:lnTo>
                      <a:lnTo>
                        <a:pt x="216" y="100"/>
                      </a:lnTo>
                      <a:lnTo>
                        <a:pt x="225" y="106"/>
                      </a:lnTo>
                      <a:lnTo>
                        <a:pt x="227" y="107"/>
                      </a:lnTo>
                      <a:lnTo>
                        <a:pt x="227" y="107"/>
                      </a:lnTo>
                      <a:lnTo>
                        <a:pt x="230" y="109"/>
                      </a:lnTo>
                      <a:lnTo>
                        <a:pt x="230" y="108"/>
                      </a:lnTo>
                      <a:lnTo>
                        <a:pt x="233" y="111"/>
                      </a:lnTo>
                      <a:lnTo>
                        <a:pt x="232" y="111"/>
                      </a:lnTo>
                      <a:lnTo>
                        <a:pt x="234" y="112"/>
                      </a:lnTo>
                      <a:lnTo>
                        <a:pt x="241" y="117"/>
                      </a:lnTo>
                      <a:lnTo>
                        <a:pt x="252" y="124"/>
                      </a:lnTo>
                      <a:lnTo>
                        <a:pt x="253" y="125"/>
                      </a:lnTo>
                      <a:lnTo>
                        <a:pt x="255" y="126"/>
                      </a:lnTo>
                      <a:lnTo>
                        <a:pt x="255" y="127"/>
                      </a:lnTo>
                      <a:lnTo>
                        <a:pt x="256" y="127"/>
                      </a:lnTo>
                      <a:lnTo>
                        <a:pt x="256" y="128"/>
                      </a:lnTo>
                      <a:lnTo>
                        <a:pt x="250" y="124"/>
                      </a:lnTo>
                      <a:lnTo>
                        <a:pt x="242" y="120"/>
                      </a:lnTo>
                      <a:lnTo>
                        <a:pt x="235" y="114"/>
                      </a:lnTo>
                      <a:lnTo>
                        <a:pt x="227" y="110"/>
                      </a:lnTo>
                      <a:lnTo>
                        <a:pt x="219" y="107"/>
                      </a:lnTo>
                      <a:lnTo>
                        <a:pt x="212" y="105"/>
                      </a:lnTo>
                      <a:lnTo>
                        <a:pt x="211" y="105"/>
                      </a:lnTo>
                      <a:lnTo>
                        <a:pt x="212" y="105"/>
                      </a:lnTo>
                      <a:lnTo>
                        <a:pt x="213" y="106"/>
                      </a:lnTo>
                      <a:lnTo>
                        <a:pt x="214" y="106"/>
                      </a:lnTo>
                      <a:lnTo>
                        <a:pt x="216" y="107"/>
                      </a:lnTo>
                      <a:lnTo>
                        <a:pt x="217" y="107"/>
                      </a:lnTo>
                      <a:lnTo>
                        <a:pt x="217" y="107"/>
                      </a:lnTo>
                      <a:lnTo>
                        <a:pt x="219" y="109"/>
                      </a:lnTo>
                      <a:lnTo>
                        <a:pt x="221" y="110"/>
                      </a:lnTo>
                      <a:lnTo>
                        <a:pt x="224" y="111"/>
                      </a:lnTo>
                      <a:lnTo>
                        <a:pt x="233" y="118"/>
                      </a:lnTo>
                      <a:lnTo>
                        <a:pt x="241" y="124"/>
                      </a:lnTo>
                      <a:lnTo>
                        <a:pt x="242" y="125"/>
                      </a:lnTo>
                      <a:lnTo>
                        <a:pt x="243" y="125"/>
                      </a:lnTo>
                      <a:lnTo>
                        <a:pt x="245" y="127"/>
                      </a:lnTo>
                      <a:lnTo>
                        <a:pt x="246" y="128"/>
                      </a:lnTo>
                      <a:lnTo>
                        <a:pt x="247" y="129"/>
                      </a:lnTo>
                      <a:lnTo>
                        <a:pt x="248" y="130"/>
                      </a:lnTo>
                      <a:lnTo>
                        <a:pt x="247" y="130"/>
                      </a:lnTo>
                      <a:lnTo>
                        <a:pt x="236" y="124"/>
                      </a:lnTo>
                      <a:lnTo>
                        <a:pt x="225" y="118"/>
                      </a:lnTo>
                      <a:lnTo>
                        <a:pt x="218" y="113"/>
                      </a:lnTo>
                      <a:lnTo>
                        <a:pt x="214" y="111"/>
                      </a:lnTo>
                      <a:lnTo>
                        <a:pt x="214" y="111"/>
                      </a:lnTo>
                      <a:lnTo>
                        <a:pt x="215" y="112"/>
                      </a:lnTo>
                      <a:lnTo>
                        <a:pt x="215" y="113"/>
                      </a:lnTo>
                      <a:lnTo>
                        <a:pt x="216" y="113"/>
                      </a:lnTo>
                      <a:lnTo>
                        <a:pt x="217" y="115"/>
                      </a:lnTo>
                      <a:lnTo>
                        <a:pt x="217" y="116"/>
                      </a:lnTo>
                      <a:lnTo>
                        <a:pt x="212" y="112"/>
                      </a:lnTo>
                      <a:lnTo>
                        <a:pt x="208" y="108"/>
                      </a:lnTo>
                      <a:lnTo>
                        <a:pt x="203" y="104"/>
                      </a:lnTo>
                      <a:lnTo>
                        <a:pt x="202" y="104"/>
                      </a:lnTo>
                      <a:lnTo>
                        <a:pt x="203" y="105"/>
                      </a:lnTo>
                      <a:lnTo>
                        <a:pt x="205" y="107"/>
                      </a:lnTo>
                      <a:lnTo>
                        <a:pt x="207" y="109"/>
                      </a:lnTo>
                      <a:lnTo>
                        <a:pt x="209" y="111"/>
                      </a:lnTo>
                      <a:lnTo>
                        <a:pt x="211" y="112"/>
                      </a:lnTo>
                      <a:lnTo>
                        <a:pt x="209" y="112"/>
                      </a:lnTo>
                      <a:lnTo>
                        <a:pt x="205" y="109"/>
                      </a:lnTo>
                      <a:lnTo>
                        <a:pt x="201" y="106"/>
                      </a:lnTo>
                      <a:lnTo>
                        <a:pt x="196" y="102"/>
                      </a:lnTo>
                      <a:lnTo>
                        <a:pt x="196" y="104"/>
                      </a:lnTo>
                      <a:lnTo>
                        <a:pt x="197" y="105"/>
                      </a:lnTo>
                      <a:lnTo>
                        <a:pt x="197" y="106"/>
                      </a:lnTo>
                      <a:lnTo>
                        <a:pt x="196" y="106"/>
                      </a:lnTo>
                      <a:lnTo>
                        <a:pt x="187" y="99"/>
                      </a:lnTo>
                      <a:lnTo>
                        <a:pt x="177" y="92"/>
                      </a:lnTo>
                      <a:lnTo>
                        <a:pt x="168" y="84"/>
                      </a:lnTo>
                      <a:lnTo>
                        <a:pt x="160" y="79"/>
                      </a:lnTo>
                      <a:lnTo>
                        <a:pt x="161" y="80"/>
                      </a:lnTo>
                      <a:lnTo>
                        <a:pt x="162" y="80"/>
                      </a:lnTo>
                      <a:lnTo>
                        <a:pt x="163" y="81"/>
                      </a:lnTo>
                      <a:lnTo>
                        <a:pt x="164" y="82"/>
                      </a:lnTo>
                      <a:lnTo>
                        <a:pt x="164" y="82"/>
                      </a:lnTo>
                      <a:lnTo>
                        <a:pt x="164" y="83"/>
                      </a:lnTo>
                      <a:lnTo>
                        <a:pt x="164" y="83"/>
                      </a:lnTo>
                      <a:lnTo>
                        <a:pt x="160" y="81"/>
                      </a:lnTo>
                      <a:lnTo>
                        <a:pt x="155" y="79"/>
                      </a:lnTo>
                      <a:lnTo>
                        <a:pt x="150" y="75"/>
                      </a:lnTo>
                      <a:lnTo>
                        <a:pt x="145" y="72"/>
                      </a:lnTo>
                      <a:lnTo>
                        <a:pt x="141" y="69"/>
                      </a:lnTo>
                      <a:lnTo>
                        <a:pt x="142" y="71"/>
                      </a:lnTo>
                      <a:lnTo>
                        <a:pt x="119" y="59"/>
                      </a:lnTo>
                      <a:lnTo>
                        <a:pt x="92" y="48"/>
                      </a:lnTo>
                      <a:lnTo>
                        <a:pt x="65" y="36"/>
                      </a:lnTo>
                      <a:lnTo>
                        <a:pt x="61" y="35"/>
                      </a:lnTo>
                      <a:lnTo>
                        <a:pt x="53" y="32"/>
                      </a:lnTo>
                      <a:lnTo>
                        <a:pt x="51" y="30"/>
                      </a:lnTo>
                      <a:lnTo>
                        <a:pt x="50" y="30"/>
                      </a:lnTo>
                      <a:lnTo>
                        <a:pt x="50" y="29"/>
                      </a:lnTo>
                      <a:lnTo>
                        <a:pt x="49" y="29"/>
                      </a:lnTo>
                      <a:lnTo>
                        <a:pt x="49" y="29"/>
                      </a:lnTo>
                      <a:lnTo>
                        <a:pt x="37" y="24"/>
                      </a:lnTo>
                      <a:lnTo>
                        <a:pt x="36" y="24"/>
                      </a:lnTo>
                      <a:lnTo>
                        <a:pt x="24" y="19"/>
                      </a:lnTo>
                      <a:lnTo>
                        <a:pt x="12" y="14"/>
                      </a:lnTo>
                      <a:lnTo>
                        <a:pt x="9" y="12"/>
                      </a:lnTo>
                      <a:lnTo>
                        <a:pt x="5" y="10"/>
                      </a:lnTo>
                      <a:lnTo>
                        <a:pt x="2" y="7"/>
                      </a:lnTo>
                      <a:lnTo>
                        <a:pt x="0" y="4"/>
                      </a:lnTo>
                      <a:lnTo>
                        <a:pt x="1" y="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" name="Freeform 174">
                  <a:extLst>
                    <a:ext uri="{FF2B5EF4-FFF2-40B4-BE49-F238E27FC236}">
                      <a16:creationId xmlns:a16="http://schemas.microsoft.com/office/drawing/2014/main" id="{2DA99BA6-B6A6-3EF8-1485-0F07F13225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0487" y="1743075"/>
                  <a:ext cx="433388" cy="4635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77" y="55"/>
                    </a:cxn>
                    <a:cxn ang="0">
                      <a:pos x="144" y="117"/>
                    </a:cxn>
                    <a:cxn ang="0">
                      <a:pos x="174" y="151"/>
                    </a:cxn>
                    <a:cxn ang="0">
                      <a:pos x="221" y="210"/>
                    </a:cxn>
                    <a:cxn ang="0">
                      <a:pos x="254" y="259"/>
                    </a:cxn>
                    <a:cxn ang="0">
                      <a:pos x="266" y="281"/>
                    </a:cxn>
                    <a:cxn ang="0">
                      <a:pos x="270" y="286"/>
                    </a:cxn>
                    <a:cxn ang="0">
                      <a:pos x="273" y="291"/>
                    </a:cxn>
                    <a:cxn ang="0">
                      <a:pos x="272" y="291"/>
                    </a:cxn>
                    <a:cxn ang="0">
                      <a:pos x="260" y="285"/>
                    </a:cxn>
                    <a:cxn ang="0">
                      <a:pos x="260" y="285"/>
                    </a:cxn>
                    <a:cxn ang="0">
                      <a:pos x="252" y="276"/>
                    </a:cxn>
                    <a:cxn ang="0">
                      <a:pos x="234" y="247"/>
                    </a:cxn>
                    <a:cxn ang="0">
                      <a:pos x="224" y="238"/>
                    </a:cxn>
                    <a:cxn ang="0">
                      <a:pos x="217" y="229"/>
                    </a:cxn>
                    <a:cxn ang="0">
                      <a:pos x="210" y="216"/>
                    </a:cxn>
                    <a:cxn ang="0">
                      <a:pos x="209" y="210"/>
                    </a:cxn>
                    <a:cxn ang="0">
                      <a:pos x="204" y="199"/>
                    </a:cxn>
                    <a:cxn ang="0">
                      <a:pos x="198" y="185"/>
                    </a:cxn>
                    <a:cxn ang="0">
                      <a:pos x="190" y="176"/>
                    </a:cxn>
                    <a:cxn ang="0">
                      <a:pos x="181" y="165"/>
                    </a:cxn>
                    <a:cxn ang="0">
                      <a:pos x="172" y="156"/>
                    </a:cxn>
                    <a:cxn ang="0">
                      <a:pos x="165" y="152"/>
                    </a:cxn>
                    <a:cxn ang="0">
                      <a:pos x="157" y="150"/>
                    </a:cxn>
                    <a:cxn ang="0">
                      <a:pos x="148" y="144"/>
                    </a:cxn>
                    <a:cxn ang="0">
                      <a:pos x="143" y="139"/>
                    </a:cxn>
                    <a:cxn ang="0">
                      <a:pos x="143" y="137"/>
                    </a:cxn>
                    <a:cxn ang="0">
                      <a:pos x="147" y="136"/>
                    </a:cxn>
                    <a:cxn ang="0">
                      <a:pos x="147" y="133"/>
                    </a:cxn>
                    <a:cxn ang="0">
                      <a:pos x="138" y="125"/>
                    </a:cxn>
                    <a:cxn ang="0">
                      <a:pos x="133" y="122"/>
                    </a:cxn>
                    <a:cxn ang="0">
                      <a:pos x="133" y="116"/>
                    </a:cxn>
                    <a:cxn ang="0">
                      <a:pos x="130" y="114"/>
                    </a:cxn>
                    <a:cxn ang="0">
                      <a:pos x="131" y="116"/>
                    </a:cxn>
                    <a:cxn ang="0">
                      <a:pos x="119" y="102"/>
                    </a:cxn>
                    <a:cxn ang="0">
                      <a:pos x="114" y="97"/>
                    </a:cxn>
                    <a:cxn ang="0">
                      <a:pos x="103" y="86"/>
                    </a:cxn>
                    <a:cxn ang="0">
                      <a:pos x="99" y="82"/>
                    </a:cxn>
                    <a:cxn ang="0">
                      <a:pos x="79" y="64"/>
                    </a:cxn>
                    <a:cxn ang="0">
                      <a:pos x="67" y="52"/>
                    </a:cxn>
                    <a:cxn ang="0">
                      <a:pos x="54" y="40"/>
                    </a:cxn>
                    <a:cxn ang="0">
                      <a:pos x="34" y="28"/>
                    </a:cxn>
                    <a:cxn ang="0">
                      <a:pos x="23" y="21"/>
                    </a:cxn>
                    <a:cxn ang="0">
                      <a:pos x="22" y="20"/>
                    </a:cxn>
                    <a:cxn ang="0">
                      <a:pos x="20" y="20"/>
                    </a:cxn>
                    <a:cxn ang="0">
                      <a:pos x="19" y="18"/>
                    </a:cxn>
                    <a:cxn ang="0">
                      <a:pos x="15" y="15"/>
                    </a:cxn>
                    <a:cxn ang="0">
                      <a:pos x="14" y="13"/>
                    </a:cxn>
                    <a:cxn ang="0">
                      <a:pos x="0" y="4"/>
                    </a:cxn>
                    <a:cxn ang="0">
                      <a:pos x="1" y="4"/>
                    </a:cxn>
                    <a:cxn ang="0">
                      <a:pos x="6" y="7"/>
                    </a:cxn>
                    <a:cxn ang="0">
                      <a:pos x="11" y="11"/>
                    </a:cxn>
                    <a:cxn ang="0">
                      <a:pos x="13" y="12"/>
                    </a:cxn>
                    <a:cxn ang="0">
                      <a:pos x="41" y="31"/>
                    </a:cxn>
                    <a:cxn ang="0">
                      <a:pos x="43" y="33"/>
                    </a:cxn>
                    <a:cxn ang="0">
                      <a:pos x="45" y="33"/>
                    </a:cxn>
                    <a:cxn ang="0">
                      <a:pos x="45" y="33"/>
                    </a:cxn>
                    <a:cxn ang="0">
                      <a:pos x="26" y="15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73" h="292">
                      <a:moveTo>
                        <a:pt x="3" y="0"/>
                      </a:moveTo>
                      <a:lnTo>
                        <a:pt x="5" y="0"/>
                      </a:lnTo>
                      <a:lnTo>
                        <a:pt x="42" y="26"/>
                      </a:lnTo>
                      <a:lnTo>
                        <a:pt x="77" y="55"/>
                      </a:lnTo>
                      <a:lnTo>
                        <a:pt x="111" y="84"/>
                      </a:lnTo>
                      <a:lnTo>
                        <a:pt x="144" y="117"/>
                      </a:lnTo>
                      <a:lnTo>
                        <a:pt x="174" y="150"/>
                      </a:lnTo>
                      <a:lnTo>
                        <a:pt x="174" y="151"/>
                      </a:lnTo>
                      <a:lnTo>
                        <a:pt x="198" y="180"/>
                      </a:lnTo>
                      <a:lnTo>
                        <a:pt x="221" y="210"/>
                      </a:lnTo>
                      <a:lnTo>
                        <a:pt x="242" y="240"/>
                      </a:lnTo>
                      <a:lnTo>
                        <a:pt x="254" y="259"/>
                      </a:lnTo>
                      <a:lnTo>
                        <a:pt x="265" y="279"/>
                      </a:lnTo>
                      <a:lnTo>
                        <a:pt x="266" y="281"/>
                      </a:lnTo>
                      <a:lnTo>
                        <a:pt x="268" y="284"/>
                      </a:lnTo>
                      <a:lnTo>
                        <a:pt x="270" y="286"/>
                      </a:lnTo>
                      <a:lnTo>
                        <a:pt x="271" y="289"/>
                      </a:lnTo>
                      <a:lnTo>
                        <a:pt x="273" y="291"/>
                      </a:lnTo>
                      <a:lnTo>
                        <a:pt x="273" y="292"/>
                      </a:lnTo>
                      <a:lnTo>
                        <a:pt x="272" y="291"/>
                      </a:lnTo>
                      <a:lnTo>
                        <a:pt x="266" y="288"/>
                      </a:lnTo>
                      <a:lnTo>
                        <a:pt x="260" y="285"/>
                      </a:lnTo>
                      <a:lnTo>
                        <a:pt x="260" y="285"/>
                      </a:lnTo>
                      <a:lnTo>
                        <a:pt x="260" y="285"/>
                      </a:lnTo>
                      <a:lnTo>
                        <a:pt x="259" y="285"/>
                      </a:lnTo>
                      <a:lnTo>
                        <a:pt x="252" y="276"/>
                      </a:lnTo>
                      <a:lnTo>
                        <a:pt x="240" y="255"/>
                      </a:lnTo>
                      <a:lnTo>
                        <a:pt x="234" y="247"/>
                      </a:lnTo>
                      <a:lnTo>
                        <a:pt x="229" y="242"/>
                      </a:lnTo>
                      <a:lnTo>
                        <a:pt x="224" y="238"/>
                      </a:lnTo>
                      <a:lnTo>
                        <a:pt x="221" y="233"/>
                      </a:lnTo>
                      <a:lnTo>
                        <a:pt x="217" y="229"/>
                      </a:lnTo>
                      <a:lnTo>
                        <a:pt x="213" y="223"/>
                      </a:lnTo>
                      <a:lnTo>
                        <a:pt x="210" y="216"/>
                      </a:lnTo>
                      <a:lnTo>
                        <a:pt x="211" y="215"/>
                      </a:lnTo>
                      <a:lnTo>
                        <a:pt x="209" y="210"/>
                      </a:lnTo>
                      <a:lnTo>
                        <a:pt x="207" y="206"/>
                      </a:lnTo>
                      <a:lnTo>
                        <a:pt x="204" y="199"/>
                      </a:lnTo>
                      <a:lnTo>
                        <a:pt x="202" y="192"/>
                      </a:lnTo>
                      <a:lnTo>
                        <a:pt x="198" y="185"/>
                      </a:lnTo>
                      <a:lnTo>
                        <a:pt x="195" y="181"/>
                      </a:lnTo>
                      <a:lnTo>
                        <a:pt x="190" y="176"/>
                      </a:lnTo>
                      <a:lnTo>
                        <a:pt x="186" y="171"/>
                      </a:lnTo>
                      <a:lnTo>
                        <a:pt x="181" y="165"/>
                      </a:lnTo>
                      <a:lnTo>
                        <a:pt x="176" y="160"/>
                      </a:lnTo>
                      <a:lnTo>
                        <a:pt x="172" y="156"/>
                      </a:lnTo>
                      <a:lnTo>
                        <a:pt x="169" y="153"/>
                      </a:lnTo>
                      <a:lnTo>
                        <a:pt x="165" y="152"/>
                      </a:lnTo>
                      <a:lnTo>
                        <a:pt x="161" y="151"/>
                      </a:lnTo>
                      <a:lnTo>
                        <a:pt x="157" y="150"/>
                      </a:lnTo>
                      <a:lnTo>
                        <a:pt x="154" y="148"/>
                      </a:lnTo>
                      <a:lnTo>
                        <a:pt x="148" y="144"/>
                      </a:lnTo>
                      <a:lnTo>
                        <a:pt x="145" y="141"/>
                      </a:lnTo>
                      <a:lnTo>
                        <a:pt x="143" y="139"/>
                      </a:lnTo>
                      <a:lnTo>
                        <a:pt x="142" y="138"/>
                      </a:lnTo>
                      <a:lnTo>
                        <a:pt x="143" y="137"/>
                      </a:lnTo>
                      <a:lnTo>
                        <a:pt x="145" y="137"/>
                      </a:lnTo>
                      <a:lnTo>
                        <a:pt x="147" y="136"/>
                      </a:lnTo>
                      <a:lnTo>
                        <a:pt x="147" y="135"/>
                      </a:lnTo>
                      <a:lnTo>
                        <a:pt x="147" y="133"/>
                      </a:lnTo>
                      <a:lnTo>
                        <a:pt x="145" y="131"/>
                      </a:lnTo>
                      <a:lnTo>
                        <a:pt x="138" y="125"/>
                      </a:lnTo>
                      <a:lnTo>
                        <a:pt x="134" y="122"/>
                      </a:lnTo>
                      <a:lnTo>
                        <a:pt x="133" y="122"/>
                      </a:lnTo>
                      <a:lnTo>
                        <a:pt x="133" y="118"/>
                      </a:lnTo>
                      <a:lnTo>
                        <a:pt x="133" y="116"/>
                      </a:lnTo>
                      <a:lnTo>
                        <a:pt x="132" y="115"/>
                      </a:lnTo>
                      <a:lnTo>
                        <a:pt x="130" y="114"/>
                      </a:lnTo>
                      <a:lnTo>
                        <a:pt x="131" y="115"/>
                      </a:lnTo>
                      <a:lnTo>
                        <a:pt x="131" y="116"/>
                      </a:lnTo>
                      <a:lnTo>
                        <a:pt x="126" y="109"/>
                      </a:lnTo>
                      <a:lnTo>
                        <a:pt x="119" y="102"/>
                      </a:lnTo>
                      <a:lnTo>
                        <a:pt x="118" y="101"/>
                      </a:lnTo>
                      <a:lnTo>
                        <a:pt x="114" y="97"/>
                      </a:lnTo>
                      <a:lnTo>
                        <a:pt x="108" y="91"/>
                      </a:lnTo>
                      <a:lnTo>
                        <a:pt x="103" y="86"/>
                      </a:lnTo>
                      <a:lnTo>
                        <a:pt x="99" y="81"/>
                      </a:lnTo>
                      <a:lnTo>
                        <a:pt x="99" y="82"/>
                      </a:lnTo>
                      <a:lnTo>
                        <a:pt x="89" y="74"/>
                      </a:lnTo>
                      <a:lnTo>
                        <a:pt x="79" y="64"/>
                      </a:lnTo>
                      <a:lnTo>
                        <a:pt x="73" y="59"/>
                      </a:lnTo>
                      <a:lnTo>
                        <a:pt x="67" y="52"/>
                      </a:lnTo>
                      <a:lnTo>
                        <a:pt x="60" y="46"/>
                      </a:lnTo>
                      <a:lnTo>
                        <a:pt x="54" y="40"/>
                      </a:lnTo>
                      <a:lnTo>
                        <a:pt x="45" y="34"/>
                      </a:lnTo>
                      <a:lnTo>
                        <a:pt x="34" y="28"/>
                      </a:lnTo>
                      <a:lnTo>
                        <a:pt x="25" y="22"/>
                      </a:lnTo>
                      <a:lnTo>
                        <a:pt x="23" y="21"/>
                      </a:lnTo>
                      <a:lnTo>
                        <a:pt x="21" y="19"/>
                      </a:lnTo>
                      <a:lnTo>
                        <a:pt x="22" y="20"/>
                      </a:lnTo>
                      <a:lnTo>
                        <a:pt x="22" y="21"/>
                      </a:lnTo>
                      <a:lnTo>
                        <a:pt x="20" y="20"/>
                      </a:lnTo>
                      <a:lnTo>
                        <a:pt x="19" y="19"/>
                      </a:lnTo>
                      <a:lnTo>
                        <a:pt x="19" y="18"/>
                      </a:lnTo>
                      <a:lnTo>
                        <a:pt x="17" y="17"/>
                      </a:lnTo>
                      <a:lnTo>
                        <a:pt x="15" y="15"/>
                      </a:lnTo>
                      <a:lnTo>
                        <a:pt x="15" y="14"/>
                      </a:lnTo>
                      <a:lnTo>
                        <a:pt x="14" y="13"/>
                      </a:lnTo>
                      <a:lnTo>
                        <a:pt x="8" y="10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4"/>
                      </a:lnTo>
                      <a:lnTo>
                        <a:pt x="3" y="5"/>
                      </a:lnTo>
                      <a:lnTo>
                        <a:pt x="6" y="7"/>
                      </a:lnTo>
                      <a:lnTo>
                        <a:pt x="9" y="9"/>
                      </a:lnTo>
                      <a:lnTo>
                        <a:pt x="11" y="11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29" y="22"/>
                      </a:lnTo>
                      <a:lnTo>
                        <a:pt x="41" y="31"/>
                      </a:lnTo>
                      <a:lnTo>
                        <a:pt x="42" y="32"/>
                      </a:lnTo>
                      <a:lnTo>
                        <a:pt x="43" y="33"/>
                      </a:lnTo>
                      <a:lnTo>
                        <a:pt x="44" y="33"/>
                      </a:lnTo>
                      <a:lnTo>
                        <a:pt x="45" y="33"/>
                      </a:lnTo>
                      <a:lnTo>
                        <a:pt x="45" y="33"/>
                      </a:lnTo>
                      <a:lnTo>
                        <a:pt x="45" y="33"/>
                      </a:lnTo>
                      <a:lnTo>
                        <a:pt x="36" y="23"/>
                      </a:lnTo>
                      <a:lnTo>
                        <a:pt x="26" y="15"/>
                      </a:lnTo>
                      <a:lnTo>
                        <a:pt x="14" y="8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" name="Freeform 175">
                  <a:extLst>
                    <a:ext uri="{FF2B5EF4-FFF2-40B4-BE49-F238E27FC236}">
                      <a16:creationId xmlns:a16="http://schemas.microsoft.com/office/drawing/2014/main" id="{97DF8C23-EFB8-3BA9-0F86-4A73714EE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3712" y="2152650"/>
                  <a:ext cx="217488" cy="646113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26" y="40"/>
                    </a:cxn>
                    <a:cxn ang="0">
                      <a:pos x="48" y="82"/>
                    </a:cxn>
                    <a:cxn ang="0">
                      <a:pos x="68" y="125"/>
                    </a:cxn>
                    <a:cxn ang="0">
                      <a:pos x="86" y="169"/>
                    </a:cxn>
                    <a:cxn ang="0">
                      <a:pos x="101" y="215"/>
                    </a:cxn>
                    <a:cxn ang="0">
                      <a:pos x="114" y="261"/>
                    </a:cxn>
                    <a:cxn ang="0">
                      <a:pos x="124" y="309"/>
                    </a:cxn>
                    <a:cxn ang="0">
                      <a:pos x="132" y="357"/>
                    </a:cxn>
                    <a:cxn ang="0">
                      <a:pos x="137" y="406"/>
                    </a:cxn>
                    <a:cxn ang="0">
                      <a:pos x="135" y="407"/>
                    </a:cxn>
                    <a:cxn ang="0">
                      <a:pos x="128" y="351"/>
                    </a:cxn>
                    <a:cxn ang="0">
                      <a:pos x="127" y="342"/>
                    </a:cxn>
                    <a:cxn ang="0">
                      <a:pos x="124" y="334"/>
                    </a:cxn>
                    <a:cxn ang="0">
                      <a:pos x="122" y="327"/>
                    </a:cxn>
                    <a:cxn ang="0">
                      <a:pos x="120" y="317"/>
                    </a:cxn>
                    <a:cxn ang="0">
                      <a:pos x="111" y="276"/>
                    </a:cxn>
                    <a:cxn ang="0">
                      <a:pos x="100" y="235"/>
                    </a:cxn>
                    <a:cxn ang="0">
                      <a:pos x="88" y="194"/>
                    </a:cxn>
                    <a:cxn ang="0">
                      <a:pos x="81" y="173"/>
                    </a:cxn>
                    <a:cxn ang="0">
                      <a:pos x="74" y="151"/>
                    </a:cxn>
                    <a:cxn ang="0">
                      <a:pos x="64" y="127"/>
                    </a:cxn>
                    <a:cxn ang="0">
                      <a:pos x="53" y="104"/>
                    </a:cxn>
                    <a:cxn ang="0">
                      <a:pos x="38" y="72"/>
                    </a:cxn>
                    <a:cxn ang="0">
                      <a:pos x="22" y="41"/>
                    </a:cxn>
                    <a:cxn ang="0">
                      <a:pos x="20" y="38"/>
                    </a:cxn>
                    <a:cxn ang="0">
                      <a:pos x="19" y="37"/>
                    </a:cxn>
                    <a:cxn ang="0">
                      <a:pos x="19" y="36"/>
                    </a:cxn>
                    <a:cxn ang="0">
                      <a:pos x="20" y="37"/>
                    </a:cxn>
                    <a:cxn ang="0">
                      <a:pos x="21" y="39"/>
                    </a:cxn>
                    <a:cxn ang="0">
                      <a:pos x="21" y="39"/>
                    </a:cxn>
                    <a:cxn ang="0">
                      <a:pos x="22" y="39"/>
                    </a:cxn>
                    <a:cxn ang="0">
                      <a:pos x="22" y="39"/>
                    </a:cxn>
                    <a:cxn ang="0">
                      <a:pos x="21" y="37"/>
                    </a:cxn>
                    <a:cxn ang="0">
                      <a:pos x="19" y="32"/>
                    </a:cxn>
                    <a:cxn ang="0">
                      <a:pos x="16" y="27"/>
                    </a:cxn>
                    <a:cxn ang="0">
                      <a:pos x="8" y="13"/>
                    </a:cxn>
                    <a:cxn ang="0">
                      <a:pos x="0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37" h="407">
                      <a:moveTo>
                        <a:pt x="2" y="0"/>
                      </a:moveTo>
                      <a:lnTo>
                        <a:pt x="26" y="40"/>
                      </a:lnTo>
                      <a:lnTo>
                        <a:pt x="48" y="82"/>
                      </a:lnTo>
                      <a:lnTo>
                        <a:pt x="68" y="125"/>
                      </a:lnTo>
                      <a:lnTo>
                        <a:pt x="86" y="169"/>
                      </a:lnTo>
                      <a:lnTo>
                        <a:pt x="101" y="215"/>
                      </a:lnTo>
                      <a:lnTo>
                        <a:pt x="114" y="261"/>
                      </a:lnTo>
                      <a:lnTo>
                        <a:pt x="124" y="309"/>
                      </a:lnTo>
                      <a:lnTo>
                        <a:pt x="132" y="357"/>
                      </a:lnTo>
                      <a:lnTo>
                        <a:pt x="137" y="406"/>
                      </a:lnTo>
                      <a:lnTo>
                        <a:pt x="135" y="407"/>
                      </a:lnTo>
                      <a:lnTo>
                        <a:pt x="128" y="351"/>
                      </a:lnTo>
                      <a:lnTo>
                        <a:pt x="127" y="342"/>
                      </a:lnTo>
                      <a:lnTo>
                        <a:pt x="124" y="334"/>
                      </a:lnTo>
                      <a:lnTo>
                        <a:pt x="122" y="327"/>
                      </a:lnTo>
                      <a:lnTo>
                        <a:pt x="120" y="317"/>
                      </a:lnTo>
                      <a:lnTo>
                        <a:pt x="111" y="276"/>
                      </a:lnTo>
                      <a:lnTo>
                        <a:pt x="100" y="235"/>
                      </a:lnTo>
                      <a:lnTo>
                        <a:pt x="88" y="194"/>
                      </a:lnTo>
                      <a:lnTo>
                        <a:pt x="81" y="173"/>
                      </a:lnTo>
                      <a:lnTo>
                        <a:pt x="74" y="151"/>
                      </a:lnTo>
                      <a:lnTo>
                        <a:pt x="64" y="127"/>
                      </a:lnTo>
                      <a:lnTo>
                        <a:pt x="53" y="104"/>
                      </a:lnTo>
                      <a:lnTo>
                        <a:pt x="38" y="72"/>
                      </a:lnTo>
                      <a:lnTo>
                        <a:pt x="22" y="41"/>
                      </a:lnTo>
                      <a:lnTo>
                        <a:pt x="20" y="38"/>
                      </a:lnTo>
                      <a:lnTo>
                        <a:pt x="19" y="37"/>
                      </a:lnTo>
                      <a:lnTo>
                        <a:pt x="19" y="36"/>
                      </a:lnTo>
                      <a:lnTo>
                        <a:pt x="20" y="37"/>
                      </a:lnTo>
                      <a:lnTo>
                        <a:pt x="21" y="39"/>
                      </a:lnTo>
                      <a:lnTo>
                        <a:pt x="21" y="39"/>
                      </a:lnTo>
                      <a:lnTo>
                        <a:pt x="22" y="39"/>
                      </a:lnTo>
                      <a:lnTo>
                        <a:pt x="22" y="39"/>
                      </a:lnTo>
                      <a:lnTo>
                        <a:pt x="21" y="37"/>
                      </a:lnTo>
                      <a:lnTo>
                        <a:pt x="19" y="32"/>
                      </a:lnTo>
                      <a:lnTo>
                        <a:pt x="16" y="27"/>
                      </a:lnTo>
                      <a:lnTo>
                        <a:pt x="8" y="13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75231B-4AC3-9AE9-AC53-0C500260FBEA}"/>
                </a:ext>
              </a:extLst>
            </p:cNvPr>
            <p:cNvGrpSpPr/>
            <p:nvPr/>
          </p:nvGrpSpPr>
          <p:grpSpPr>
            <a:xfrm>
              <a:off x="3388918" y="1456329"/>
              <a:ext cx="5001434" cy="4604472"/>
              <a:chOff x="3388918" y="1456329"/>
              <a:chExt cx="5001434" cy="4604472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158A283-D1A9-6D74-285E-D2E51E05BAA8}"/>
                  </a:ext>
                </a:extLst>
              </p:cNvPr>
              <p:cNvCxnSpPr/>
              <p:nvPr/>
            </p:nvCxnSpPr>
            <p:spPr>
              <a:xfrm rot="16200000" flipH="1">
                <a:off x="2745571" y="3906510"/>
                <a:ext cx="1547500" cy="26080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C03060B-8BC5-D4EE-3D54-86852C8CC124}"/>
                  </a:ext>
                </a:extLst>
              </p:cNvPr>
              <p:cNvCxnSpPr/>
              <p:nvPr/>
            </p:nvCxnSpPr>
            <p:spPr>
              <a:xfrm rot="16200000" flipH="1">
                <a:off x="3968796" y="4820293"/>
                <a:ext cx="1017710" cy="146330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3371EFC-10DF-7E64-C70D-CB295F30ED03}"/>
                  </a:ext>
                </a:extLst>
              </p:cNvPr>
              <p:cNvCxnSpPr/>
              <p:nvPr/>
            </p:nvCxnSpPr>
            <p:spPr>
              <a:xfrm flipV="1">
                <a:off x="5407346" y="6023669"/>
                <a:ext cx="1448182" cy="3713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9018CE8-5C32-A2E1-CFA4-6975A4832F4B}"/>
                  </a:ext>
                </a:extLst>
              </p:cNvPr>
              <p:cNvCxnSpPr/>
              <p:nvPr/>
            </p:nvCxnSpPr>
            <p:spPr>
              <a:xfrm rot="5400000" flipH="1" flipV="1">
                <a:off x="7158597" y="4930191"/>
                <a:ext cx="938941" cy="103796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9DBB7BF-AA9D-4341-79AB-3C5E5E027B00}"/>
                  </a:ext>
                </a:extLst>
              </p:cNvPr>
              <p:cNvCxnSpPr/>
              <p:nvPr/>
            </p:nvCxnSpPr>
            <p:spPr>
              <a:xfrm rot="5400000" flipH="1" flipV="1">
                <a:off x="7600126" y="4049439"/>
                <a:ext cx="1477184" cy="10326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8C985B4-52E4-D712-6C33-BE99DC7CE4E7}"/>
                  </a:ext>
                </a:extLst>
              </p:cNvPr>
              <p:cNvCxnSpPr/>
              <p:nvPr/>
            </p:nvCxnSpPr>
            <p:spPr>
              <a:xfrm rot="16200000" flipV="1">
                <a:off x="7135966" y="1959563"/>
                <a:ext cx="1434044" cy="86467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1CF5A15-11F0-1751-04C1-180A5C2B07F6}"/>
                  </a:ext>
                </a:extLst>
              </p:cNvPr>
              <p:cNvCxnSpPr/>
              <p:nvPr/>
            </p:nvCxnSpPr>
            <p:spPr>
              <a:xfrm rot="10800000">
                <a:off x="5159793" y="1456329"/>
                <a:ext cx="2091818" cy="14853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745001F-B2FD-F230-2756-1EB9CA38E9B3}"/>
                  </a:ext>
                </a:extLst>
              </p:cNvPr>
              <p:cNvCxnSpPr/>
              <p:nvPr/>
            </p:nvCxnSpPr>
            <p:spPr>
              <a:xfrm rot="5400000">
                <a:off x="4141220" y="1473787"/>
                <a:ext cx="677447" cy="85258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6225BCF-4F13-C081-FE30-095ADAE1782E}"/>
                  </a:ext>
                </a:extLst>
              </p:cNvPr>
              <p:cNvCxnSpPr/>
              <p:nvPr/>
            </p:nvCxnSpPr>
            <p:spPr>
              <a:xfrm rot="5400000">
                <a:off x="3388398" y="2484388"/>
                <a:ext cx="630766" cy="41966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16A3600-D349-1786-50B1-7376E3016609}"/>
                  </a:ext>
                </a:extLst>
              </p:cNvPr>
              <p:cNvCxnSpPr/>
              <p:nvPr/>
            </p:nvCxnSpPr>
            <p:spPr>
              <a:xfrm rot="16200000" flipH="1">
                <a:off x="5097722" y="1579923"/>
                <a:ext cx="916310" cy="87917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0033E50-F85D-1CB4-73F2-EC99F8BE9481}"/>
                  </a:ext>
                </a:extLst>
              </p:cNvPr>
              <p:cNvCxnSpPr/>
              <p:nvPr/>
            </p:nvCxnSpPr>
            <p:spPr>
              <a:xfrm rot="5400000">
                <a:off x="5642520" y="2978776"/>
                <a:ext cx="705524" cy="21042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FD54FFA-C77C-7330-64AF-6872FE3F43BF}"/>
                  </a:ext>
                </a:extLst>
              </p:cNvPr>
              <p:cNvCxnSpPr/>
              <p:nvPr/>
            </p:nvCxnSpPr>
            <p:spPr>
              <a:xfrm rot="5400000">
                <a:off x="3880229" y="4211057"/>
                <a:ext cx="505254" cy="77371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7A88125-57A9-B45A-E3C9-43528C185A41}"/>
                  </a:ext>
                </a:extLst>
              </p:cNvPr>
              <p:cNvCxnSpPr/>
              <p:nvPr/>
            </p:nvCxnSpPr>
            <p:spPr>
              <a:xfrm>
                <a:off x="4773271" y="4240260"/>
                <a:ext cx="1036531" cy="37873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BB652DF-5882-1968-7070-A925865FB3EE}"/>
                  </a:ext>
                </a:extLst>
              </p:cNvPr>
              <p:cNvCxnSpPr/>
              <p:nvPr/>
            </p:nvCxnSpPr>
            <p:spPr>
              <a:xfrm rot="5400000">
                <a:off x="5034943" y="3385130"/>
                <a:ext cx="444927" cy="105527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4357726-243A-3E5B-731A-3461F0CEE095}"/>
                  </a:ext>
                </a:extLst>
              </p:cNvPr>
              <p:cNvCxnSpPr>
                <a:stCxn id="20" idx="7"/>
                <a:endCxn id="21" idx="3"/>
              </p:cNvCxnSpPr>
              <p:nvPr/>
            </p:nvCxnSpPr>
            <p:spPr>
              <a:xfrm rot="5400000" flipH="1" flipV="1">
                <a:off x="6224087" y="3696496"/>
                <a:ext cx="718267" cy="112672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6AD1524-5DFC-1E85-CDDB-163A64DC297B}"/>
                  </a:ext>
                </a:extLst>
              </p:cNvPr>
              <p:cNvCxnSpPr>
                <a:stCxn id="21" idx="1"/>
              </p:cNvCxnSpPr>
              <p:nvPr/>
            </p:nvCxnSpPr>
            <p:spPr>
              <a:xfrm rot="16200000" flipV="1">
                <a:off x="6184862" y="2728950"/>
                <a:ext cx="1023672" cy="89977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CD9BB03-7B4B-565A-6DFE-3AAA8EFF2AC9}"/>
                  </a:ext>
                </a:extLst>
              </p:cNvPr>
              <p:cNvCxnSpPr>
                <a:stCxn id="21" idx="7"/>
                <a:endCxn id="15" idx="2"/>
              </p:cNvCxnSpPr>
              <p:nvPr/>
            </p:nvCxnSpPr>
            <p:spPr>
              <a:xfrm rot="5400000" flipH="1" flipV="1">
                <a:off x="7560868" y="3009720"/>
                <a:ext cx="476722" cy="88518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D028E17-E0B7-4BCC-93B6-B2C76A840874}"/>
                  </a:ext>
                </a:extLst>
              </p:cNvPr>
              <p:cNvCxnSpPr>
                <a:stCxn id="21" idx="5"/>
                <a:endCxn id="14" idx="1"/>
              </p:cNvCxnSpPr>
              <p:nvPr/>
            </p:nvCxnSpPr>
            <p:spPr>
              <a:xfrm rot="16200000" flipH="1">
                <a:off x="7282373" y="3974990"/>
                <a:ext cx="938939" cy="79040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A565D65-18D6-B76D-CB89-32B33EC812D7}"/>
                  </a:ext>
                </a:extLst>
              </p:cNvPr>
              <p:cNvCxnSpPr>
                <a:stCxn id="13" idx="1"/>
                <a:endCxn id="26" idx="4"/>
              </p:cNvCxnSpPr>
              <p:nvPr/>
            </p:nvCxnSpPr>
            <p:spPr>
              <a:xfrm rot="16200000" flipV="1">
                <a:off x="6372800" y="5392409"/>
                <a:ext cx="278680" cy="77378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FAF121A-5B30-6A11-2AE5-ABF5C123BA24}"/>
                  </a:ext>
                </a:extLst>
              </p:cNvPr>
              <p:cNvCxnSpPr>
                <a:stCxn id="26" idx="0"/>
                <a:endCxn id="20" idx="4"/>
              </p:cNvCxnSpPr>
              <p:nvPr/>
            </p:nvCxnSpPr>
            <p:spPr>
              <a:xfrm rot="16200000" flipV="1">
                <a:off x="5735354" y="5052027"/>
                <a:ext cx="569369" cy="21041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13816B8-6AFA-E398-5F8A-E190D8B07D9E}"/>
                  </a:ext>
                </a:extLst>
              </p:cNvPr>
              <p:cNvCxnSpPr>
                <a:stCxn id="20" idx="4"/>
                <a:endCxn id="12" idx="7"/>
              </p:cNvCxnSpPr>
              <p:nvPr/>
            </p:nvCxnSpPr>
            <p:spPr>
              <a:xfrm rot="5400000">
                <a:off x="5087470" y="5163424"/>
                <a:ext cx="1118232" cy="53648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2F76648-B398-1DAC-6EC1-83D9EF52CE2C}"/>
                  </a:ext>
                </a:extLst>
              </p:cNvPr>
              <p:cNvCxnSpPr>
                <a:stCxn id="26" idx="2"/>
                <a:endCxn id="12" idx="7"/>
              </p:cNvCxnSpPr>
              <p:nvPr/>
            </p:nvCxnSpPr>
            <p:spPr>
              <a:xfrm rot="10800000" flipV="1">
                <a:off x="5378344" y="5540941"/>
                <a:ext cx="647883" cy="44984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D2BB4C4-38B4-98EE-E944-89C3FE0F63A2}"/>
                  </a:ext>
                </a:extLst>
              </p:cNvPr>
              <p:cNvCxnSpPr>
                <a:stCxn id="22" idx="0"/>
                <a:endCxn id="29" idx="4"/>
              </p:cNvCxnSpPr>
              <p:nvPr/>
            </p:nvCxnSpPr>
            <p:spPr>
              <a:xfrm rot="5400000" flipH="1" flipV="1">
                <a:off x="5846749" y="2118533"/>
                <a:ext cx="569373" cy="6188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B3CD912-F8D7-C2C2-0AF6-4EB96081AABB}"/>
                  </a:ext>
                </a:extLst>
              </p:cNvPr>
              <p:cNvCxnSpPr>
                <a:stCxn id="21" idx="7"/>
                <a:endCxn id="28" idx="4"/>
              </p:cNvCxnSpPr>
              <p:nvPr/>
            </p:nvCxnSpPr>
            <p:spPr>
              <a:xfrm rot="16200000" flipV="1">
                <a:off x="6849155" y="3183189"/>
                <a:ext cx="1008960" cy="600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72AF07E-8843-7159-F8C1-085DDE9126DF}"/>
                  </a:ext>
                </a:extLst>
              </p:cNvPr>
              <p:cNvCxnSpPr>
                <a:stCxn id="28" idx="6"/>
                <a:endCxn id="15" idx="1"/>
              </p:cNvCxnSpPr>
              <p:nvPr/>
            </p:nvCxnSpPr>
            <p:spPr>
              <a:xfrm>
                <a:off x="7449653" y="2582691"/>
                <a:ext cx="835672" cy="52623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BDF91C1-C3DB-7A41-D7CC-310C6313AE52}"/>
                  </a:ext>
                </a:extLst>
              </p:cNvPr>
              <p:cNvCxnSpPr>
                <a:endCxn id="16" idx="4"/>
              </p:cNvCxnSpPr>
              <p:nvPr/>
            </p:nvCxnSpPr>
            <p:spPr>
              <a:xfrm rot="16200000" flipV="1">
                <a:off x="7002963" y="2051551"/>
                <a:ext cx="734518" cy="3918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37C974F-6566-EC11-A0D8-145387B12D7A}"/>
                  </a:ext>
                </a:extLst>
              </p:cNvPr>
              <p:cNvCxnSpPr>
                <a:stCxn id="28" idx="1"/>
                <a:endCxn id="29" idx="5"/>
              </p:cNvCxnSpPr>
              <p:nvPr/>
            </p:nvCxnSpPr>
            <p:spPr>
              <a:xfrm rot="16200000" flipV="1">
                <a:off x="6418063" y="1650121"/>
                <a:ext cx="676887" cy="104821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5EC9DE0-4B70-5EFE-F54B-48A3AC836373}"/>
                  </a:ext>
                </a:extLst>
              </p:cNvPr>
              <p:cNvCxnSpPr>
                <a:stCxn id="29" idx="6"/>
                <a:endCxn id="16" idx="2"/>
              </p:cNvCxnSpPr>
              <p:nvPr/>
            </p:nvCxnSpPr>
            <p:spPr>
              <a:xfrm flipV="1">
                <a:off x="6261400" y="1604861"/>
                <a:ext cx="990211" cy="16090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A0E7DE4-9DF1-8C38-9280-94C1839D2B14}"/>
                  </a:ext>
                </a:extLst>
              </p:cNvPr>
              <p:cNvCxnSpPr>
                <a:stCxn id="29" idx="1"/>
                <a:endCxn id="17" idx="6"/>
              </p:cNvCxnSpPr>
              <p:nvPr/>
            </p:nvCxnSpPr>
            <p:spPr>
              <a:xfrm rot="16200000" flipV="1">
                <a:off x="5506367" y="1109756"/>
                <a:ext cx="239421" cy="93256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8BA7C8B-DB36-88EA-070E-F1A1F65C5BEB}"/>
                  </a:ext>
                </a:extLst>
              </p:cNvPr>
              <p:cNvCxnSpPr>
                <a:stCxn id="17" idx="3"/>
                <a:endCxn id="30" idx="7"/>
              </p:cNvCxnSpPr>
              <p:nvPr/>
            </p:nvCxnSpPr>
            <p:spPr>
              <a:xfrm rot="5400000">
                <a:off x="4406700" y="1876985"/>
                <a:ext cx="815164" cy="18390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FEE0D4F2-9AE3-879E-60EA-66A297386101}"/>
                  </a:ext>
                </a:extLst>
              </p:cNvPr>
              <p:cNvCxnSpPr>
                <a:stCxn id="30" idx="2"/>
                <a:endCxn id="18" idx="6"/>
              </p:cNvCxnSpPr>
              <p:nvPr/>
            </p:nvCxnSpPr>
            <p:spPr>
              <a:xfrm rot="10800000">
                <a:off x="4082655" y="2308820"/>
                <a:ext cx="470635" cy="13771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FF557B3-B338-F16E-25F3-2618A1D9E790}"/>
                  </a:ext>
                </a:extLst>
              </p:cNvPr>
              <p:cNvCxnSpPr>
                <a:stCxn id="30" idx="4"/>
                <a:endCxn id="32" idx="0"/>
              </p:cNvCxnSpPr>
              <p:nvPr/>
            </p:nvCxnSpPr>
            <p:spPr>
              <a:xfrm rot="5400000">
                <a:off x="4268744" y="2852045"/>
                <a:ext cx="690052" cy="7708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2C64AFC-1305-9D78-6322-312CB5ED13B8}"/>
                  </a:ext>
                </a:extLst>
              </p:cNvPr>
              <p:cNvCxnSpPr>
                <a:stCxn id="32" idx="1"/>
                <a:endCxn id="36" idx="5"/>
              </p:cNvCxnSpPr>
              <p:nvPr/>
            </p:nvCxnSpPr>
            <p:spPr>
              <a:xfrm rot="16200000" flipV="1">
                <a:off x="3977102" y="2736504"/>
                <a:ext cx="44955" cy="101126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D8C84BF-BF1C-4BB8-940F-0E58A3085B6B}"/>
                  </a:ext>
                </a:extLst>
              </p:cNvPr>
              <p:cNvCxnSpPr>
                <a:stCxn id="32" idx="3"/>
                <a:endCxn id="31" idx="7"/>
              </p:cNvCxnSpPr>
              <p:nvPr/>
            </p:nvCxnSpPr>
            <p:spPr>
              <a:xfrm rot="5400000">
                <a:off x="4113450" y="3148050"/>
                <a:ext cx="135163" cy="64836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784B630-CB8B-E754-45EE-306BC0569411}"/>
                  </a:ext>
                </a:extLst>
              </p:cNvPr>
              <p:cNvCxnSpPr>
                <a:stCxn id="30" idx="3"/>
                <a:endCxn id="36" idx="6"/>
              </p:cNvCxnSpPr>
              <p:nvPr/>
            </p:nvCxnSpPr>
            <p:spPr>
              <a:xfrm rot="5400000">
                <a:off x="3760833" y="2293173"/>
                <a:ext cx="598076" cy="104484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9E737FD-73BE-0FCA-4B2D-602E782A3E9F}"/>
                  </a:ext>
                </a:extLst>
              </p:cNvPr>
              <p:cNvCxnSpPr>
                <a:stCxn id="30" idx="6"/>
                <a:endCxn id="34" idx="3"/>
              </p:cNvCxnSpPr>
              <p:nvPr/>
            </p:nvCxnSpPr>
            <p:spPr>
              <a:xfrm>
                <a:off x="4751331" y="2446538"/>
                <a:ext cx="597421" cy="54235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BBDD0FB-4D24-20B8-3E48-FF8523E51E76}"/>
                  </a:ext>
                </a:extLst>
              </p:cNvPr>
              <p:cNvCxnSpPr>
                <a:stCxn id="34" idx="5"/>
                <a:endCxn id="32" idx="6"/>
              </p:cNvCxnSpPr>
              <p:nvPr/>
            </p:nvCxnSpPr>
            <p:spPr>
              <a:xfrm rot="5400000">
                <a:off x="4878284" y="2784859"/>
                <a:ext cx="345741" cy="75380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A276A73-E944-1562-BD95-0C9E20B1DAD7}"/>
                  </a:ext>
                </a:extLst>
              </p:cNvPr>
              <p:cNvCxnSpPr>
                <a:stCxn id="30" idx="6"/>
                <a:endCxn id="22" idx="2"/>
              </p:cNvCxnSpPr>
              <p:nvPr/>
            </p:nvCxnSpPr>
            <p:spPr>
              <a:xfrm>
                <a:off x="4751331" y="2446538"/>
                <a:ext cx="1200630" cy="13615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E9C002C-AA88-5F6B-6592-3D184026943F}"/>
                  </a:ext>
                </a:extLst>
              </p:cNvPr>
              <p:cNvCxnSpPr>
                <a:stCxn id="22" idx="3"/>
                <a:endCxn id="34" idx="7"/>
              </p:cNvCxnSpPr>
              <p:nvPr/>
            </p:nvCxnSpPr>
            <p:spPr>
              <a:xfrm rot="5400000">
                <a:off x="5600827" y="2514950"/>
                <a:ext cx="221868" cy="56740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C0CF6C2-1461-C5E4-82E3-48323C57FFD3}"/>
                  </a:ext>
                </a:extLst>
              </p:cNvPr>
              <p:cNvCxnSpPr>
                <a:stCxn id="24" idx="1"/>
                <a:endCxn id="34" idx="4"/>
              </p:cNvCxnSpPr>
              <p:nvPr/>
            </p:nvCxnSpPr>
            <p:spPr>
              <a:xfrm rot="16200000" flipV="1">
                <a:off x="5349257" y="3044463"/>
                <a:ext cx="474937" cy="39664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6589BD6-1AA2-9C75-F8D8-8CB1BF060220}"/>
                  </a:ext>
                </a:extLst>
              </p:cNvPr>
              <p:cNvCxnSpPr>
                <a:stCxn id="34" idx="0"/>
                <a:endCxn id="17" idx="4"/>
              </p:cNvCxnSpPr>
              <p:nvPr/>
            </p:nvCxnSpPr>
            <p:spPr>
              <a:xfrm rot="16200000" flipV="1">
                <a:off x="4555681" y="2060441"/>
                <a:ext cx="1288304" cy="37714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469279B-6FD6-9733-8AB0-305710CE1E38}"/>
                  </a:ext>
                </a:extLst>
              </p:cNvPr>
              <p:cNvCxnSpPr>
                <a:stCxn id="22" idx="6"/>
                <a:endCxn id="16" idx="3"/>
              </p:cNvCxnSpPr>
              <p:nvPr/>
            </p:nvCxnSpPr>
            <p:spPr>
              <a:xfrm flipV="1">
                <a:off x="6249023" y="1674879"/>
                <a:ext cx="1031591" cy="90781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3868722-77EE-236A-5B7D-182BF123D0B9}"/>
                  </a:ext>
                </a:extLst>
              </p:cNvPr>
              <p:cNvCxnSpPr>
                <a:stCxn id="22" idx="6"/>
                <a:endCxn id="28" idx="2"/>
              </p:cNvCxnSpPr>
              <p:nvPr/>
            </p:nvCxnSpPr>
            <p:spPr>
              <a:xfrm flipV="1">
                <a:off x="6249023" y="2582691"/>
                <a:ext cx="1002588" cy="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92E46BB-871A-B1C4-F626-4259D7C1F96D}"/>
                  </a:ext>
                </a:extLst>
              </p:cNvPr>
              <p:cNvCxnSpPr>
                <a:endCxn id="27" idx="0"/>
              </p:cNvCxnSpPr>
              <p:nvPr/>
            </p:nvCxnSpPr>
            <p:spPr>
              <a:xfrm rot="16200000" flipH="1">
                <a:off x="5606402" y="3078810"/>
                <a:ext cx="2009442" cy="103342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EA7E014-E8F8-53DD-AAA9-C8B2EFB7D430}"/>
                  </a:ext>
                </a:extLst>
              </p:cNvPr>
              <p:cNvCxnSpPr>
                <a:stCxn id="24" idx="5"/>
                <a:endCxn id="27" idx="1"/>
              </p:cNvCxnSpPr>
              <p:nvPr/>
            </p:nvCxnSpPr>
            <p:spPr>
              <a:xfrm rot="16200000" flipH="1">
                <a:off x="6056988" y="3628416"/>
                <a:ext cx="938939" cy="106271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E371747-E460-D58E-1B6F-B810F4241411}"/>
                  </a:ext>
                </a:extLst>
              </p:cNvPr>
              <p:cNvCxnSpPr>
                <a:endCxn id="20" idx="0"/>
              </p:cNvCxnSpPr>
              <p:nvPr/>
            </p:nvCxnSpPr>
            <p:spPr>
              <a:xfrm rot="16200000" flipH="1">
                <a:off x="5393276" y="4053935"/>
                <a:ext cx="994089" cy="4901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76DA123-D3CC-5D40-5FBE-59D2B4480870}"/>
                  </a:ext>
                </a:extLst>
              </p:cNvPr>
              <p:cNvCxnSpPr>
                <a:stCxn id="34" idx="5"/>
                <a:endCxn id="23" idx="7"/>
              </p:cNvCxnSpPr>
              <p:nvPr/>
            </p:nvCxnSpPr>
            <p:spPr>
              <a:xfrm rot="5400000">
                <a:off x="4505741" y="3212918"/>
                <a:ext cx="1146342" cy="69828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6151F64-09EC-D3AE-FB74-34006F288BB5}"/>
                  </a:ext>
                </a:extLst>
              </p:cNvPr>
              <p:cNvCxnSpPr>
                <a:stCxn id="31" idx="2"/>
                <a:endCxn id="23" idx="1"/>
              </p:cNvCxnSpPr>
              <p:nvPr/>
            </p:nvCxnSpPr>
            <p:spPr>
              <a:xfrm rot="10800000" flipH="1" flipV="1">
                <a:off x="3761121" y="3579465"/>
                <a:ext cx="758591" cy="55576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293ED5B-027B-4513-A41B-2AD672D3C769}"/>
                  </a:ext>
                </a:extLst>
              </p:cNvPr>
              <p:cNvCxnSpPr>
                <a:stCxn id="31" idx="4"/>
                <a:endCxn id="24" idx="2"/>
              </p:cNvCxnSpPr>
              <p:nvPr/>
            </p:nvCxnSpPr>
            <p:spPr>
              <a:xfrm rot="5400000" flipH="1" flipV="1">
                <a:off x="4754238" y="2648238"/>
                <a:ext cx="50261" cy="192434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DC6D1A2-1A96-8FA6-7E88-3D604761F293}"/>
                  </a:ext>
                </a:extLst>
              </p:cNvPr>
              <p:cNvCxnSpPr>
                <a:stCxn id="31" idx="2"/>
                <a:endCxn id="36" idx="5"/>
              </p:cNvCxnSpPr>
              <p:nvPr/>
            </p:nvCxnSpPr>
            <p:spPr>
              <a:xfrm rot="10800000">
                <a:off x="3493946" y="3219659"/>
                <a:ext cx="267176" cy="35980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E1E8CAE-B2A2-22B8-FE98-BF84909644C8}"/>
                  </a:ext>
                </a:extLst>
              </p:cNvPr>
              <p:cNvCxnSpPr>
                <a:stCxn id="31" idx="2"/>
                <a:endCxn id="19" idx="7"/>
              </p:cNvCxnSpPr>
              <p:nvPr/>
            </p:nvCxnSpPr>
            <p:spPr>
              <a:xfrm rot="10800000" flipV="1">
                <a:off x="3746000" y="3579465"/>
                <a:ext cx="15123" cy="127107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FD74FFF-EF9F-E0AC-B0A1-DCE410F21038}"/>
                  </a:ext>
                </a:extLst>
              </p:cNvPr>
              <p:cNvCxnSpPr>
                <a:stCxn id="32" idx="0"/>
                <a:endCxn id="18" idx="5"/>
              </p:cNvCxnSpPr>
              <p:nvPr/>
            </p:nvCxnSpPr>
            <p:spPr>
              <a:xfrm rot="16200000" flipV="1">
                <a:off x="3886055" y="2546435"/>
                <a:ext cx="856773" cy="52157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3B8D67D-1F51-EC82-B34E-6A9EEC7F9DFB}"/>
                  </a:ext>
                </a:extLst>
              </p:cNvPr>
              <p:cNvCxnSpPr>
                <a:stCxn id="23" idx="4"/>
                <a:endCxn id="25" idx="4"/>
              </p:cNvCxnSpPr>
              <p:nvPr/>
            </p:nvCxnSpPr>
            <p:spPr>
              <a:xfrm rot="16200000" flipH="1">
                <a:off x="4350042" y="4663489"/>
                <a:ext cx="732064" cy="18266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0B785DD-30B3-6CF3-2606-F21B6F5A7267}"/>
                  </a:ext>
                </a:extLst>
              </p:cNvPr>
              <p:cNvCxnSpPr>
                <a:stCxn id="25" idx="0"/>
                <a:endCxn id="19" idx="5"/>
              </p:cNvCxnSpPr>
              <p:nvPr/>
            </p:nvCxnSpPr>
            <p:spPr>
              <a:xfrm rot="16200000" flipH="1" flipV="1">
                <a:off x="4259510" y="4495192"/>
                <a:ext cx="34387" cy="106140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785D9B6-A35B-33A3-2A6E-58F769CA3610}"/>
                  </a:ext>
                </a:extLst>
              </p:cNvPr>
              <p:cNvCxnSpPr>
                <a:stCxn id="25" idx="5"/>
                <a:endCxn id="12" idx="2"/>
              </p:cNvCxnSpPr>
              <p:nvPr/>
            </p:nvCxnSpPr>
            <p:spPr>
              <a:xfrm rot="16200000" flipH="1">
                <a:off x="4549997" y="5401494"/>
                <a:ext cx="956370" cy="36224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ADB6DCA-FEBF-EFEB-EC37-D1FF923AFF58}"/>
                  </a:ext>
                </a:extLst>
              </p:cNvPr>
              <p:cNvCxnSpPr>
                <a:stCxn id="25" idx="4"/>
                <a:endCxn id="20" idx="2"/>
              </p:cNvCxnSpPr>
              <p:nvPr/>
            </p:nvCxnSpPr>
            <p:spPr>
              <a:xfrm rot="5400000" flipH="1" flipV="1">
                <a:off x="5088435" y="4442993"/>
                <a:ext cx="396835" cy="95889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EC73B36-CDBC-3ED1-AC99-51D0292DF7CF}"/>
                  </a:ext>
                </a:extLst>
              </p:cNvPr>
              <p:cNvCxnSpPr>
                <a:stCxn id="25" idx="4"/>
                <a:endCxn id="26" idx="2"/>
              </p:cNvCxnSpPr>
              <p:nvPr/>
            </p:nvCxnSpPr>
            <p:spPr>
              <a:xfrm rot="16200000" flipH="1">
                <a:off x="5206774" y="4721489"/>
                <a:ext cx="420086" cy="121881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768CDA6-CB85-B073-7D90-8110CB3BC95A}"/>
                  </a:ext>
                </a:extLst>
              </p:cNvPr>
              <p:cNvCxnSpPr>
                <a:stCxn id="23" idx="5"/>
                <a:endCxn id="26" idx="3"/>
              </p:cNvCxnSpPr>
              <p:nvPr/>
            </p:nvCxnSpPr>
            <p:spPr>
              <a:xfrm rot="16200000" flipH="1">
                <a:off x="4759662" y="4315392"/>
                <a:ext cx="1265672" cy="132546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EB1F42F-8A9A-EB38-F319-97299723A3AA}"/>
                  </a:ext>
                </a:extLst>
              </p:cNvPr>
              <p:cNvCxnSpPr>
                <a:stCxn id="31" idx="2"/>
                <a:endCxn id="25" idx="3"/>
              </p:cNvCxnSpPr>
              <p:nvPr/>
            </p:nvCxnSpPr>
            <p:spPr>
              <a:xfrm rot="10800000" flipH="1" flipV="1">
                <a:off x="3761122" y="3579465"/>
                <a:ext cx="1006634" cy="1524966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35ED8ED-8E74-BF7F-368B-DC250C9A0E4B}"/>
                  </a:ext>
                </a:extLst>
              </p:cNvPr>
              <p:cNvCxnSpPr>
                <a:stCxn id="25" idx="0"/>
                <a:endCxn id="24" idx="3"/>
              </p:cNvCxnSpPr>
              <p:nvPr/>
            </p:nvCxnSpPr>
            <p:spPr>
              <a:xfrm rot="5400000" flipH="1" flipV="1">
                <a:off x="4637027" y="3860687"/>
                <a:ext cx="1318398" cy="97763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939AD82-957C-25EC-B84D-9357EA267F07}"/>
                  </a:ext>
                </a:extLst>
              </p:cNvPr>
              <p:cNvCxnSpPr>
                <a:stCxn id="26" idx="7"/>
                <a:endCxn id="27" idx="2"/>
              </p:cNvCxnSpPr>
              <p:nvPr/>
            </p:nvCxnSpPr>
            <p:spPr>
              <a:xfrm rot="5400000" flipH="1" flipV="1">
                <a:off x="6226209" y="4668319"/>
                <a:ext cx="771660" cy="83354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72812C9-5AB0-085C-7521-8A42400A2874}"/>
                  </a:ext>
                </a:extLst>
              </p:cNvPr>
              <p:cNvCxnSpPr>
                <a:stCxn id="26" idx="1"/>
                <a:endCxn id="21" idx="3"/>
              </p:cNvCxnSpPr>
              <p:nvPr/>
            </p:nvCxnSpPr>
            <p:spPr>
              <a:xfrm rot="5400000" flipH="1" flipV="1">
                <a:off x="5815808" y="4140148"/>
                <a:ext cx="1570197" cy="109135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B500712-C879-A8D1-32C8-3FD8C3CE07CF}"/>
                  </a:ext>
                </a:extLst>
              </p:cNvPr>
              <p:cNvCxnSpPr>
                <a:stCxn id="26" idx="7"/>
                <a:endCxn id="35" idx="7"/>
              </p:cNvCxnSpPr>
              <p:nvPr/>
            </p:nvCxnSpPr>
            <p:spPr>
              <a:xfrm rot="5400000" flipH="1" flipV="1">
                <a:off x="6492845" y="4901867"/>
                <a:ext cx="271477" cy="86663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8C3DDE7-511E-E414-A986-F1AC7C85E699}"/>
                  </a:ext>
                </a:extLst>
              </p:cNvPr>
              <p:cNvCxnSpPr>
                <a:stCxn id="35" idx="6"/>
                <a:endCxn id="13" idx="0"/>
              </p:cNvCxnSpPr>
              <p:nvPr/>
            </p:nvCxnSpPr>
            <p:spPr>
              <a:xfrm flipH="1">
                <a:off x="7004059" y="5239098"/>
                <a:ext cx="74267" cy="63604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24B3239-A3D1-BF7E-7EE2-E641CA384AD9}"/>
                  </a:ext>
                </a:extLst>
              </p:cNvPr>
              <p:cNvCxnSpPr>
                <a:stCxn id="27" idx="5"/>
                <a:endCxn id="14" idx="5"/>
              </p:cNvCxnSpPr>
              <p:nvPr/>
            </p:nvCxnSpPr>
            <p:spPr>
              <a:xfrm rot="16200000" flipH="1">
                <a:off x="7637257" y="4329875"/>
                <a:ext cx="210420" cy="108923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BB443D2-556F-5CD6-676F-4892EAAA60D1}"/>
                  </a:ext>
                </a:extLst>
              </p:cNvPr>
              <p:cNvCxnSpPr>
                <a:stCxn id="27" idx="5"/>
                <a:endCxn id="35" idx="5"/>
              </p:cNvCxnSpPr>
              <p:nvPr/>
            </p:nvCxnSpPr>
            <p:spPr>
              <a:xfrm rot="5400000">
                <a:off x="6875143" y="4956040"/>
                <a:ext cx="509468" cy="13595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E9393AA2-4986-81F5-9BFA-F580F6D611EA}"/>
                  </a:ext>
                </a:extLst>
              </p:cNvPr>
              <p:cNvCxnSpPr>
                <a:stCxn id="35" idx="0"/>
                <a:endCxn id="14" idx="3"/>
              </p:cNvCxnSpPr>
              <p:nvPr/>
            </p:nvCxnSpPr>
            <p:spPr>
              <a:xfrm rot="5400000" flipH="1" flipV="1">
                <a:off x="7482988" y="4518964"/>
                <a:ext cx="203321" cy="112479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FB2DE5B-7CA5-F0E0-5700-5EBEE3E1E4E0}"/>
                  </a:ext>
                </a:extLst>
              </p:cNvPr>
              <p:cNvCxnSpPr>
                <a:stCxn id="35" idx="0"/>
                <a:endCxn id="24" idx="5"/>
              </p:cNvCxnSpPr>
              <p:nvPr/>
            </p:nvCxnSpPr>
            <p:spPr>
              <a:xfrm rot="16200000" flipV="1">
                <a:off x="5762317" y="3923088"/>
                <a:ext cx="1492716" cy="102715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0B56A46-5AC0-7C18-E932-3D7269CC8F03}"/>
                  </a:ext>
                </a:extLst>
              </p:cNvPr>
              <p:cNvCxnSpPr>
                <a:stCxn id="21" idx="4"/>
                <a:endCxn id="27" idx="0"/>
              </p:cNvCxnSpPr>
              <p:nvPr/>
            </p:nvCxnSpPr>
            <p:spPr>
              <a:xfrm rot="5400000">
                <a:off x="6861717" y="4210348"/>
                <a:ext cx="656012" cy="12377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C37D8CE-E28A-563E-3385-412CA7FF6719}"/>
                  </a:ext>
                </a:extLst>
              </p:cNvPr>
              <p:cNvCxnSpPr>
                <a:stCxn id="27" idx="5"/>
                <a:endCxn id="33" idx="3"/>
              </p:cNvCxnSpPr>
              <p:nvPr/>
            </p:nvCxnSpPr>
            <p:spPr>
              <a:xfrm rot="5400000" flipH="1" flipV="1">
                <a:off x="7196286" y="4066274"/>
                <a:ext cx="704572" cy="70144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B1B9C1A-2057-E53F-9C52-8D4FACF6A7E8}"/>
                  </a:ext>
                </a:extLst>
              </p:cNvPr>
              <p:cNvCxnSpPr>
                <a:stCxn id="33" idx="6"/>
                <a:endCxn id="28" idx="0"/>
              </p:cNvCxnSpPr>
              <p:nvPr/>
            </p:nvCxnSpPr>
            <p:spPr>
              <a:xfrm flipH="1" flipV="1">
                <a:off x="7350632" y="2483670"/>
                <a:ext cx="644389" cy="154138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3B32CFE-A166-98A8-F3E0-923495E7E1B8}"/>
                  </a:ext>
                </a:extLst>
              </p:cNvPr>
              <p:cNvCxnSpPr>
                <a:stCxn id="33" idx="6"/>
                <a:endCxn id="21" idx="6"/>
              </p:cNvCxnSpPr>
              <p:nvPr/>
            </p:nvCxnSpPr>
            <p:spPr>
              <a:xfrm flipH="1" flipV="1">
                <a:off x="7400142" y="3795699"/>
                <a:ext cx="594879" cy="22935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11222C9-2FF8-CBB7-0035-234E10D568F4}"/>
                  </a:ext>
                </a:extLst>
              </p:cNvPr>
              <p:cNvCxnSpPr>
                <a:stCxn id="33" idx="3"/>
                <a:endCxn id="15" idx="4"/>
              </p:cNvCxnSpPr>
              <p:nvPr/>
            </p:nvCxnSpPr>
            <p:spPr>
              <a:xfrm rot="5400000" flipH="1" flipV="1">
                <a:off x="7793708" y="3468065"/>
                <a:ext cx="702228" cy="491059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C94F748-32EC-3D33-1B74-EF0686B5BC88}"/>
                  </a:ext>
                </a:extLst>
              </p:cNvPr>
              <p:cNvCxnSpPr>
                <a:stCxn id="33" idx="3"/>
                <a:endCxn id="14" idx="0"/>
              </p:cNvCxnSpPr>
              <p:nvPr/>
            </p:nvCxnSpPr>
            <p:spPr>
              <a:xfrm rot="16200000" flipH="1">
                <a:off x="7685203" y="4278799"/>
                <a:ext cx="745953" cy="317772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8EE652B-1AF7-0655-F73F-DE1B67B74EDA}"/>
                </a:ext>
              </a:extLst>
            </p:cNvPr>
            <p:cNvGrpSpPr/>
            <p:nvPr/>
          </p:nvGrpSpPr>
          <p:grpSpPr>
            <a:xfrm>
              <a:off x="3240388" y="1307798"/>
              <a:ext cx="5298495" cy="4864402"/>
              <a:chOff x="3240388" y="1307798"/>
              <a:chExt cx="5298495" cy="48644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56610D-6D3D-0C5C-F6E7-EC449FAF4156}"/>
                  </a:ext>
                </a:extLst>
              </p:cNvPr>
              <p:cNvSpPr/>
              <p:nvPr/>
            </p:nvSpPr>
            <p:spPr>
              <a:xfrm>
                <a:off x="5209304" y="5961780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34525E6-010B-6AC6-B43F-928C88F1CCCE}"/>
                  </a:ext>
                </a:extLst>
              </p:cNvPr>
              <p:cNvSpPr/>
              <p:nvPr/>
            </p:nvSpPr>
            <p:spPr>
              <a:xfrm>
                <a:off x="6855528" y="5875138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567B41-1AB2-25AD-4C95-771B08041830}"/>
                  </a:ext>
                </a:extLst>
              </p:cNvPr>
              <p:cNvSpPr/>
              <p:nvPr/>
            </p:nvSpPr>
            <p:spPr>
              <a:xfrm>
                <a:off x="8118044" y="4810662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12C5D23-5B75-5AAC-6207-E654E9ACA315}"/>
                  </a:ext>
                </a:extLst>
              </p:cNvPr>
              <p:cNvSpPr/>
              <p:nvPr/>
            </p:nvSpPr>
            <p:spPr>
              <a:xfrm>
                <a:off x="8241821" y="3065419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6B3D39E-58A4-5140-4D62-C371EAE154D6}"/>
                  </a:ext>
                </a:extLst>
              </p:cNvPr>
              <p:cNvSpPr/>
              <p:nvPr/>
            </p:nvSpPr>
            <p:spPr>
              <a:xfrm>
                <a:off x="7251611" y="1505840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30251BB-BD27-0CAE-9FED-696C864CA344}"/>
                  </a:ext>
                </a:extLst>
              </p:cNvPr>
              <p:cNvSpPr/>
              <p:nvPr/>
            </p:nvSpPr>
            <p:spPr>
              <a:xfrm>
                <a:off x="4862731" y="1307798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4F9A1C7-39DC-7E3C-A415-FBEF3D694E21}"/>
                  </a:ext>
                </a:extLst>
              </p:cNvPr>
              <p:cNvSpPr/>
              <p:nvPr/>
            </p:nvSpPr>
            <p:spPr>
              <a:xfrm>
                <a:off x="3884612" y="2209799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F1E1764-139E-4691-88CD-BD36ACFEAC36}"/>
                  </a:ext>
                </a:extLst>
              </p:cNvPr>
              <p:cNvSpPr/>
              <p:nvPr/>
            </p:nvSpPr>
            <p:spPr>
              <a:xfrm>
                <a:off x="3513571" y="4810663"/>
                <a:ext cx="272306" cy="272306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288C63C-10AD-1485-426F-3C0893F200BC}"/>
                  </a:ext>
                </a:extLst>
              </p:cNvPr>
              <p:cNvSpPr/>
              <p:nvPr/>
            </p:nvSpPr>
            <p:spPr>
              <a:xfrm>
                <a:off x="5766298" y="4575489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89369DD-B7D7-8FB1-6DBC-B96BFCC4AFA1}"/>
                  </a:ext>
                </a:extLst>
              </p:cNvPr>
              <p:cNvSpPr/>
              <p:nvPr/>
            </p:nvSpPr>
            <p:spPr>
              <a:xfrm>
                <a:off x="7103080" y="3647168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E83FC62-31CC-6883-2BBB-00A0C36AE2B7}"/>
                  </a:ext>
                </a:extLst>
              </p:cNvPr>
              <p:cNvSpPr/>
              <p:nvPr/>
            </p:nvSpPr>
            <p:spPr>
              <a:xfrm>
                <a:off x="5951961" y="2434162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4E90806-6F3D-3D13-1349-046E2772DDA1}"/>
                  </a:ext>
                </a:extLst>
              </p:cNvPr>
              <p:cNvSpPr/>
              <p:nvPr/>
            </p:nvSpPr>
            <p:spPr>
              <a:xfrm>
                <a:off x="4476209" y="4091729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78EB5FC-CB90-4B33-9751-59F9322EE733}"/>
                  </a:ext>
                </a:extLst>
              </p:cNvPr>
              <p:cNvSpPr/>
              <p:nvPr/>
            </p:nvSpPr>
            <p:spPr>
              <a:xfrm>
                <a:off x="5741541" y="3436748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C3DC98B-E27C-53FA-4310-CADB79ED73C7}"/>
                  </a:ext>
                </a:extLst>
              </p:cNvPr>
              <p:cNvSpPr/>
              <p:nvPr/>
            </p:nvSpPr>
            <p:spPr>
              <a:xfrm>
                <a:off x="4751332" y="5008704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65A9999-B0C8-4E05-3645-B3BE57B34B49}"/>
                  </a:ext>
                </a:extLst>
              </p:cNvPr>
              <p:cNvSpPr/>
              <p:nvPr/>
            </p:nvSpPr>
            <p:spPr>
              <a:xfrm>
                <a:off x="6026226" y="5441920"/>
                <a:ext cx="198042" cy="1980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683B8C8-0292-51B4-934C-CEF794086DC1}"/>
                  </a:ext>
                </a:extLst>
              </p:cNvPr>
              <p:cNvSpPr/>
              <p:nvPr/>
            </p:nvSpPr>
            <p:spPr>
              <a:xfrm>
                <a:off x="7028813" y="4600242"/>
                <a:ext cx="198042" cy="1980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9028B78-E41B-4DAA-2CBA-9944AE7674E9}"/>
                  </a:ext>
                </a:extLst>
              </p:cNvPr>
              <p:cNvSpPr/>
              <p:nvPr/>
            </p:nvSpPr>
            <p:spPr>
              <a:xfrm>
                <a:off x="7251611" y="2483670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AE3B427-92FB-05A6-3D11-009E8E1DFC3D}"/>
                  </a:ext>
                </a:extLst>
              </p:cNvPr>
              <p:cNvSpPr/>
              <p:nvPr/>
            </p:nvSpPr>
            <p:spPr>
              <a:xfrm>
                <a:off x="6063358" y="1666747"/>
                <a:ext cx="198042" cy="1980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0FE7538-36CD-2B00-E3CF-9C78DAE5B948}"/>
                  </a:ext>
                </a:extLst>
              </p:cNvPr>
              <p:cNvSpPr/>
              <p:nvPr/>
            </p:nvSpPr>
            <p:spPr>
              <a:xfrm>
                <a:off x="4553289" y="2347517"/>
                <a:ext cx="198042" cy="19804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84BCBC2-CA48-799A-F33B-6A39A1010C77}"/>
                  </a:ext>
                </a:extLst>
              </p:cNvPr>
              <p:cNvSpPr/>
              <p:nvPr/>
            </p:nvSpPr>
            <p:spPr>
              <a:xfrm>
                <a:off x="3761122" y="3523389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0287276-6931-AF95-664D-019DB0617DA4}"/>
                  </a:ext>
                </a:extLst>
              </p:cNvPr>
              <p:cNvSpPr/>
              <p:nvPr/>
            </p:nvSpPr>
            <p:spPr>
              <a:xfrm>
                <a:off x="4476209" y="3235611"/>
                <a:ext cx="198042" cy="19804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2FB1922-9B05-AFDD-6898-CF03CDD65FDF}"/>
                  </a:ext>
                </a:extLst>
              </p:cNvPr>
              <p:cNvSpPr/>
              <p:nvPr/>
            </p:nvSpPr>
            <p:spPr>
              <a:xfrm>
                <a:off x="7882869" y="3968982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AFD29F8-67DC-00EB-B732-05ECD5BFBA72}"/>
                  </a:ext>
                </a:extLst>
              </p:cNvPr>
              <p:cNvSpPr/>
              <p:nvPr/>
            </p:nvSpPr>
            <p:spPr>
              <a:xfrm>
                <a:off x="5332328" y="2893164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2EBF29A-52B9-894B-F9E1-14051D68D158}"/>
                  </a:ext>
                </a:extLst>
              </p:cNvPr>
              <p:cNvSpPr/>
              <p:nvPr/>
            </p:nvSpPr>
            <p:spPr>
              <a:xfrm>
                <a:off x="6966174" y="5183022"/>
                <a:ext cx="112152" cy="11215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49F33FA-5434-F407-445C-B06B5D4ACD00}"/>
                  </a:ext>
                </a:extLst>
              </p:cNvPr>
              <p:cNvSpPr/>
              <p:nvPr/>
            </p:nvSpPr>
            <p:spPr>
              <a:xfrm>
                <a:off x="3240388" y="2966101"/>
                <a:ext cx="297062" cy="2970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6" name="CasellaDiTesto 1"/>
          <p:cNvSpPr txBox="1">
            <a:spLocks noChangeArrowheads="1"/>
          </p:cNvSpPr>
          <p:nvPr/>
        </p:nvSpPr>
        <p:spPr bwMode="auto">
          <a:xfrm>
            <a:off x="1143100" y="55416"/>
            <a:ext cx="99059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36000" anchor="ctr">
            <a:noAutofit/>
          </a:bodyPr>
          <a:lstStyle/>
          <a:p>
            <a:pPr algn="ctr"/>
            <a:endParaRPr lang="en-GB" sz="15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C775E-94DB-225E-8B4E-06090BAF1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199" y="1472144"/>
            <a:ext cx="5801742" cy="4665950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2000" dirty="0"/>
              <a:t>ELITechGroup </a:t>
            </a:r>
            <a:r>
              <a:rPr lang="en-US" sz="2000" i="1" dirty="0">
                <a:solidFill>
                  <a:schemeClr val="accent1"/>
                </a:solidFill>
              </a:rPr>
              <a:t>enables better medical decisions</a:t>
            </a:r>
            <a:r>
              <a:rPr lang="en-US" sz="2000" i="1" dirty="0"/>
              <a:t> </a:t>
            </a:r>
            <a:r>
              <a:rPr lang="en-US" sz="2000" dirty="0"/>
              <a:t>by delivering high-value diagnostic solutions to laboratories operating closer to the patient. 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Our mission is </a:t>
            </a:r>
            <a:r>
              <a:rPr lang="en-US" sz="2000" i="1" dirty="0"/>
              <a:t>to </a:t>
            </a:r>
            <a:r>
              <a:rPr lang="en-US" sz="2000" i="1" dirty="0">
                <a:solidFill>
                  <a:schemeClr val="accent1"/>
                </a:solidFill>
              </a:rPr>
              <a:t>improve patient care</a:t>
            </a:r>
            <a:r>
              <a:rPr lang="en-US" sz="2000" i="1" dirty="0"/>
              <a:t> </a:t>
            </a:r>
            <a:r>
              <a:rPr lang="en-US" sz="2000" dirty="0"/>
              <a:t>by developing market-leading diagnostic products that enable physicians to more rapidly and accurately determine the course of treatment.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 We are committed to serving laboratories to a level not delivered today with </a:t>
            </a:r>
            <a:r>
              <a:rPr lang="en-US" sz="2000" i="1" dirty="0">
                <a:solidFill>
                  <a:schemeClr val="accent1"/>
                </a:solidFill>
              </a:rPr>
              <a:t>superior support </a:t>
            </a:r>
            <a:r>
              <a:rPr lang="en-US" sz="2000" dirty="0"/>
              <a:t>customers can count on.</a:t>
            </a:r>
          </a:p>
          <a:p>
            <a:pPr algn="ctr"/>
            <a:endParaRPr lang="en-US" sz="2000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EC346E-414E-D780-B554-2B1233B6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Commitment: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42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6A80F98-29E7-471B-A499-854E02A45099}"/>
              </a:ext>
            </a:extLst>
          </p:cNvPr>
          <p:cNvSpPr/>
          <p:nvPr/>
        </p:nvSpPr>
        <p:spPr>
          <a:xfrm>
            <a:off x="6123283" y="1549510"/>
            <a:ext cx="4087606" cy="258853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98" tIns="48998" rIns="48998" bIns="48998" anchor="ctr"/>
          <a:lstStyle/>
          <a:p>
            <a:pPr algn="ctr">
              <a:spcBef>
                <a:spcPts val="408"/>
              </a:spcBef>
              <a:spcAft>
                <a:spcPts val="408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Trade Gothic LT Com"/>
                <a:cs typeface="Arial" panose="020B0604020202020204" pitchFamily="34" charset="0"/>
              </a:rPr>
              <a:t>Company Segments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5ACBADC-6B56-4F24-AC8D-26406831C021}"/>
              </a:ext>
            </a:extLst>
          </p:cNvPr>
          <p:cNvSpPr/>
          <p:nvPr/>
        </p:nvSpPr>
        <p:spPr>
          <a:xfrm>
            <a:off x="792478" y="1549510"/>
            <a:ext cx="4474179" cy="258853"/>
          </a:xfrm>
          <a:prstGeom prst="rect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998" tIns="48998" rIns="48998" bIns="48998" anchor="ctr"/>
          <a:lstStyle/>
          <a:p>
            <a:pPr>
              <a:spcBef>
                <a:spcPts val="408"/>
              </a:spcBef>
              <a:spcAft>
                <a:spcPts val="408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Trade Gothic LT Com"/>
                <a:cs typeface="Arial" panose="020B0604020202020204" pitchFamily="34" charset="0"/>
              </a:rPr>
              <a:t>ELITechGroup Key Facts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7EBA43-CF0C-4689-9CF7-F0808D5F8C69}"/>
              </a:ext>
            </a:extLst>
          </p:cNvPr>
          <p:cNvSpPr/>
          <p:nvPr/>
        </p:nvSpPr>
        <p:spPr>
          <a:xfrm>
            <a:off x="793578" y="1941805"/>
            <a:ext cx="4473058" cy="4975222"/>
          </a:xfrm>
          <a:prstGeom prst="rect">
            <a:avLst/>
          </a:prstGeom>
          <a:noFill/>
          <a:ln w="9525" algn="ctr">
            <a:noFill/>
            <a:prstDash val="solid"/>
            <a:miter lim="800000"/>
            <a:headEnd/>
            <a:tailEnd/>
          </a:ln>
          <a:effectLst/>
        </p:spPr>
        <p:txBody>
          <a:bodyPr wrap="square" lIns="36000" tIns="36000" rIns="36000" bIns="36000" anchor="t">
            <a:noAutofit/>
          </a:bodyPr>
          <a:lstStyle/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Founded in 1997, ELITechGroup is a leading manufacturer and distributor of specialty in-vitro diagnostic systems (instruments and reagents)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Vertically integrated with expertise in research and development, manufacturing, marketing, and distribution.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600 employees worldwide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Active across four core IVD technologies (Molecular Diagnostics, Biomedical Systems, Clinical Chemistry, and Microbiology), primarily focused on low to mid throughput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Global reach with direct sales and marketing in 10 key countries, combined with an established international network of distributors and strong OEM partnerships</a:t>
            </a:r>
          </a:p>
          <a:p>
            <a:pPr marL="180000" lvl="1" indent="-180000">
              <a:spcBef>
                <a:spcPts val="1600"/>
              </a:spcBef>
              <a:spcAft>
                <a:spcPts val="1200"/>
              </a:spcAft>
              <a:buClr>
                <a:srgbClr val="767171"/>
              </a:buClr>
              <a:buFont typeface="Wingdings" panose="05000000000000000000" pitchFamily="2" charset="2"/>
              <a:buChar char="n"/>
              <a:tabLst>
                <a:tab pos="361950" algn="l"/>
              </a:tabLst>
              <a:defRPr/>
            </a:pPr>
            <a:r>
              <a:rPr lang="en-US" sz="1200" dirty="0">
                <a:latin typeface="+mj-lt"/>
                <a:ea typeface="MS PGothic" pitchFamily="34" charset="-128"/>
                <a:cs typeface="Arial" panose="020B0604020202020204" pitchFamily="34" charset="0"/>
              </a:rPr>
              <a:t>Headquartered in Puteaux (Paris area), France, the company was acquired by PAI Partners in 2017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C596665B-05AA-4F09-8567-17184C7C3D69}"/>
              </a:ext>
            </a:extLst>
          </p:cNvPr>
          <p:cNvSpPr txBox="1">
            <a:spLocks/>
          </p:cNvSpPr>
          <p:nvPr/>
        </p:nvSpPr>
        <p:spPr>
          <a:xfrm>
            <a:off x="6123283" y="2228500"/>
            <a:ext cx="4087604" cy="49119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70000"/>
              <a:buFont typeface="Wingdings" panose="05000000000000000000" pitchFamily="2" charset="2"/>
              <a:buChar char="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80000"/>
              <a:buFont typeface="Wingdings" panose="05000000000000000000" pitchFamily="2" charset="2"/>
              <a:buChar char="Ø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588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125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rgbClr val="2E5268"/>
                </a:solidFill>
                <a:latin typeface="Trade Gothic LT Com" panose="020B0503040303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-179388">
              <a:spcBef>
                <a:spcPts val="60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Leading mid-throughput Sample-to-Result PCR system and associated assays </a:t>
            </a:r>
          </a:p>
          <a:p>
            <a:pPr marL="179388" lvl="1" indent="-179388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sz="1200" dirty="0">
              <a:latin typeface="+mj-lt"/>
            </a:endParaRPr>
          </a:p>
        </p:txBody>
      </p:sp>
      <p:sp>
        <p:nvSpPr>
          <p:cNvPr id="55" name="ZoneTexte 22">
            <a:extLst>
              <a:ext uri="{FF2B5EF4-FFF2-40B4-BE49-F238E27FC236}">
                <a16:creationId xmlns:a16="http://schemas.microsoft.com/office/drawing/2014/main" id="{41DF3969-8202-4EB7-9198-76A7608E76D9}"/>
              </a:ext>
            </a:extLst>
          </p:cNvPr>
          <p:cNvSpPr txBox="1">
            <a:spLocks/>
          </p:cNvSpPr>
          <p:nvPr/>
        </p:nvSpPr>
        <p:spPr>
          <a:xfrm>
            <a:off x="6123283" y="1911069"/>
            <a:ext cx="4087604" cy="231168"/>
          </a:xfrm>
          <a:prstGeom prst="rect">
            <a:avLst/>
          </a:prstGeom>
          <a:solidFill>
            <a:srgbClr val="7F7F7F"/>
          </a:solidFill>
          <a:ln w="9525"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algn="ctr">
              <a:defRPr sz="1300" b="1">
                <a:solidFill>
                  <a:srgbClr val="639659"/>
                </a:solidFill>
                <a:latin typeface="Trade Gothic LT Com" panose="020B0503040303020004" pitchFamily="34" charset="0"/>
                <a:cs typeface="Arial" pitchFamily="34" charset="0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Molecular Diagnostics (MDx)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920EE59D-FE8B-470B-8432-0CD9201B9ABC}"/>
              </a:ext>
            </a:extLst>
          </p:cNvPr>
          <p:cNvSpPr txBox="1">
            <a:spLocks/>
          </p:cNvSpPr>
          <p:nvPr/>
        </p:nvSpPr>
        <p:spPr>
          <a:xfrm>
            <a:off x="6123283" y="3140181"/>
            <a:ext cx="4087606" cy="58487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70000"/>
              <a:buFont typeface="Wingdings" panose="05000000000000000000" pitchFamily="2" charset="2"/>
              <a:buChar char="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80000"/>
              <a:buFont typeface="Wingdings" panose="05000000000000000000" pitchFamily="2" charset="2"/>
              <a:buChar char="Ø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588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125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rgbClr val="2E5268"/>
                </a:solidFill>
                <a:latin typeface="Trade Gothic LT Com" panose="020B0503040303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Automated slide stainers, osmometers, sweat testing systems, and Erythrocyte Sedimentation Rate (ESR) products</a:t>
            </a:r>
            <a:endParaRPr lang="en-US" sz="1200" dirty="0"/>
          </a:p>
          <a:p>
            <a:pPr marL="179388" lvl="1" indent="-1793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sz="1200" dirty="0">
              <a:latin typeface="+mj-lt"/>
            </a:endParaRPr>
          </a:p>
        </p:txBody>
      </p:sp>
      <p:sp>
        <p:nvSpPr>
          <p:cNvPr id="61" name="ZoneTexte 22">
            <a:extLst>
              <a:ext uri="{FF2B5EF4-FFF2-40B4-BE49-F238E27FC236}">
                <a16:creationId xmlns:a16="http://schemas.microsoft.com/office/drawing/2014/main" id="{8C4BEB16-5283-49D5-81E3-89E46B079881}"/>
              </a:ext>
            </a:extLst>
          </p:cNvPr>
          <p:cNvSpPr txBox="1">
            <a:spLocks/>
          </p:cNvSpPr>
          <p:nvPr/>
        </p:nvSpPr>
        <p:spPr>
          <a:xfrm>
            <a:off x="6123283" y="2796149"/>
            <a:ext cx="4087604" cy="231168"/>
          </a:xfrm>
          <a:prstGeom prst="rect">
            <a:avLst/>
          </a:prstGeom>
          <a:solidFill>
            <a:srgbClr val="7AB929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algn="ctr">
              <a:defRPr sz="1300" b="1">
                <a:solidFill>
                  <a:srgbClr val="639659"/>
                </a:solidFill>
                <a:latin typeface="Trade Gothic LT Com" panose="020B0503040303020004" pitchFamily="34" charset="0"/>
                <a:cs typeface="Arial" pitchFamily="34" charset="0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Biomedical Systems (EBS)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B99961D3-9C57-46D1-B138-4D1D8A424687}"/>
              </a:ext>
            </a:extLst>
          </p:cNvPr>
          <p:cNvSpPr txBox="1">
            <a:spLocks/>
          </p:cNvSpPr>
          <p:nvPr/>
        </p:nvSpPr>
        <p:spPr>
          <a:xfrm>
            <a:off x="6123283" y="4119148"/>
            <a:ext cx="4087604" cy="83123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70000"/>
              <a:buFont typeface="Wingdings" panose="05000000000000000000" pitchFamily="2" charset="2"/>
              <a:buChar char="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80000"/>
              <a:buFont typeface="Wingdings" panose="05000000000000000000" pitchFamily="2" charset="2"/>
              <a:buChar char="Ø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588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125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rgbClr val="2E5268"/>
                </a:solidFill>
                <a:latin typeface="Trade Gothic LT Com" panose="020B0503040303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Low/mid throughput benchtop instruments and reagents</a:t>
            </a:r>
          </a:p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High-quality menu with a large, active installed base of instruments</a:t>
            </a:r>
          </a:p>
          <a:p>
            <a:pPr marL="0" lvl="1" indent="0">
              <a:spcBef>
                <a:spcPts val="0"/>
              </a:spcBef>
              <a:buClr>
                <a:srgbClr val="767171"/>
              </a:buClr>
              <a:buNone/>
            </a:pPr>
            <a:r>
              <a:rPr lang="en-US" sz="1200" dirty="0"/>
              <a:t> </a:t>
            </a:r>
          </a:p>
          <a:p>
            <a:pPr marL="179388" lvl="1" indent="-1793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sz="1200" dirty="0">
              <a:latin typeface="+mj-lt"/>
            </a:endParaRPr>
          </a:p>
        </p:txBody>
      </p:sp>
      <p:sp>
        <p:nvSpPr>
          <p:cNvPr id="72" name="ZoneTexte 22">
            <a:extLst>
              <a:ext uri="{FF2B5EF4-FFF2-40B4-BE49-F238E27FC236}">
                <a16:creationId xmlns:a16="http://schemas.microsoft.com/office/drawing/2014/main" id="{379EF1A3-FE1E-4ADC-ABD8-7CE2E531B87F}"/>
              </a:ext>
            </a:extLst>
          </p:cNvPr>
          <p:cNvSpPr txBox="1">
            <a:spLocks/>
          </p:cNvSpPr>
          <p:nvPr/>
        </p:nvSpPr>
        <p:spPr>
          <a:xfrm>
            <a:off x="6123283" y="3830259"/>
            <a:ext cx="4087604" cy="231168"/>
          </a:xfrm>
          <a:prstGeom prst="rect">
            <a:avLst/>
          </a:prstGeom>
          <a:solidFill>
            <a:srgbClr val="4FAEA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algn="ctr">
              <a:defRPr sz="1300" b="1">
                <a:solidFill>
                  <a:srgbClr val="639659"/>
                </a:solidFill>
                <a:latin typeface="Trade Gothic LT Com" panose="020B0503040303020004" pitchFamily="34" charset="0"/>
                <a:cs typeface="Arial" pitchFamily="34" charset="0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Clinical Chemistry (CC)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AB0D44-3D45-45FC-BD89-C6E182BFEBA8}"/>
              </a:ext>
            </a:extLst>
          </p:cNvPr>
          <p:cNvSpPr txBox="1">
            <a:spLocks/>
          </p:cNvSpPr>
          <p:nvPr/>
        </p:nvSpPr>
        <p:spPr>
          <a:xfrm>
            <a:off x="6123283" y="5345764"/>
            <a:ext cx="4087606" cy="83123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70000"/>
              <a:buFont typeface="Wingdings" panose="05000000000000000000" pitchFamily="2" charset="2"/>
              <a:buChar char="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4675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80000"/>
              <a:buFont typeface="Wingdings" panose="05000000000000000000" pitchFamily="2" charset="2"/>
              <a:buChar char="Ø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3588" indent="-171450" algn="l" defTabSz="914400" rtl="0" eaLnBrk="1" latinLnBrk="0" hangingPunct="1">
              <a:spcBef>
                <a:spcPct val="20000"/>
              </a:spcBef>
              <a:buClr>
                <a:srgbClr val="7CB518"/>
              </a:buClr>
              <a:buSzPct val="125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rgbClr val="2E5268"/>
                </a:solidFill>
                <a:latin typeface="Trade Gothic LT Com" panose="020B0503040303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High-quality specialty microbiology products in several niches of Sexually Transmitted Diseases and parasitology/mycology</a:t>
            </a:r>
          </a:p>
          <a:p>
            <a:pPr marL="179388" lvl="1" indent="-179388">
              <a:spcBef>
                <a:spcPts val="0"/>
              </a:spcBef>
              <a:buClr>
                <a:srgbClr val="767171"/>
              </a:buClr>
              <a:buFont typeface="Wingdings" panose="05000000000000000000" pitchFamily="2" charset="2"/>
              <a:buChar char="n"/>
            </a:pPr>
            <a:r>
              <a:rPr lang="en-US" sz="1200" dirty="0">
                <a:latin typeface="+mj-lt"/>
              </a:rPr>
              <a:t>Market leader in mycoplasma detection</a:t>
            </a:r>
            <a:r>
              <a:rPr lang="en-US" sz="1200" dirty="0"/>
              <a:t> </a:t>
            </a:r>
          </a:p>
          <a:p>
            <a:pPr marL="179388" lvl="1" indent="-179388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sz="1200" dirty="0">
              <a:latin typeface="+mj-lt"/>
            </a:endParaRPr>
          </a:p>
        </p:txBody>
      </p:sp>
      <p:sp>
        <p:nvSpPr>
          <p:cNvPr id="16" name="ZoneTexte 22">
            <a:extLst>
              <a:ext uri="{FF2B5EF4-FFF2-40B4-BE49-F238E27FC236}">
                <a16:creationId xmlns:a16="http://schemas.microsoft.com/office/drawing/2014/main" id="{FC88A13A-D420-4248-BC8A-C1E13FD26BA2}"/>
              </a:ext>
            </a:extLst>
          </p:cNvPr>
          <p:cNvSpPr txBox="1">
            <a:spLocks/>
          </p:cNvSpPr>
          <p:nvPr/>
        </p:nvSpPr>
        <p:spPr>
          <a:xfrm>
            <a:off x="6123283" y="5056875"/>
            <a:ext cx="4087604" cy="2311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algn="ctr">
              <a:defRPr sz="1300" b="1">
                <a:solidFill>
                  <a:srgbClr val="639659"/>
                </a:solidFill>
                <a:latin typeface="Trade Gothic LT Com" panose="020B0503040303020004" pitchFamily="34" charset="0"/>
                <a:cs typeface="Arial" pitchFamily="34" charset="0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Microbiology (EM) and Other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25FFE-1691-1C52-6233-DE951016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a Market Leader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8FDC-523A-345D-4C41-C8F7BED3C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 Low / Mid Throughput Specialty Segments of In-Vitro Diagnostics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44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D12F31-2BE0-4D0B-886D-8EB5CBBF8DA5}"/>
              </a:ext>
            </a:extLst>
          </p:cNvPr>
          <p:cNvSpPr txBox="1"/>
          <p:nvPr/>
        </p:nvSpPr>
        <p:spPr>
          <a:xfrm>
            <a:off x="1222452" y="1710217"/>
            <a:ext cx="690105" cy="2251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endParaRPr lang="en-US" sz="1463" dirty="0">
              <a:solidFill>
                <a:srgbClr val="5F5F5F"/>
              </a:solidFill>
              <a:latin typeface="Arial"/>
            </a:endParaRPr>
          </a:p>
        </p:txBody>
      </p:sp>
      <p:cxnSp>
        <p:nvCxnSpPr>
          <p:cNvPr id="130" name="Straight Connector 48">
            <a:extLst>
              <a:ext uri="{FF2B5EF4-FFF2-40B4-BE49-F238E27FC236}">
                <a16:creationId xmlns:a16="http://schemas.microsoft.com/office/drawing/2014/main" id="{5E614220-DA7D-4BFD-B3B3-7D0E6C527E2F}"/>
              </a:ext>
            </a:extLst>
          </p:cNvPr>
          <p:cNvCxnSpPr>
            <a:cxnSpLocks/>
          </p:cNvCxnSpPr>
          <p:nvPr/>
        </p:nvCxnSpPr>
        <p:spPr>
          <a:xfrm flipH="1">
            <a:off x="3402561" y="5195211"/>
            <a:ext cx="1482721" cy="0"/>
          </a:xfrm>
          <a:prstGeom prst="line">
            <a:avLst/>
          </a:prstGeom>
          <a:ln w="381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82FC66F-0D9D-436A-9986-B7EE323B372B}"/>
              </a:ext>
            </a:extLst>
          </p:cNvPr>
          <p:cNvSpPr/>
          <p:nvPr/>
        </p:nvSpPr>
        <p:spPr>
          <a:xfrm>
            <a:off x="1447800" y="4114801"/>
            <a:ext cx="2928304" cy="1462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500" b="1" dirty="0">
                <a:solidFill>
                  <a:srgbClr val="4FAEA7"/>
                </a:solidFill>
                <a:latin typeface="Arial"/>
              </a:rPr>
              <a:t>Clinical Chemistry</a:t>
            </a:r>
          </a:p>
          <a:p>
            <a:pPr algn="r">
              <a:defRPr/>
            </a:pPr>
            <a:endParaRPr lang="en-US" sz="1500" b="1" dirty="0">
              <a:solidFill>
                <a:srgbClr val="4FAEA7"/>
              </a:solidFill>
              <a:latin typeface="Arial"/>
            </a:endParaRPr>
          </a:p>
          <a:p>
            <a:pPr algn="r">
              <a:defRPr/>
            </a:pPr>
            <a:r>
              <a:rPr lang="en-US" sz="1100" dirty="0">
                <a:solidFill>
                  <a:srgbClr val="3A5B73"/>
                </a:solidFill>
                <a:latin typeface="Arial"/>
              </a:rPr>
              <a:t>Reliable and robust systems for Benchtop Clinical Chemistry analyzers, Osmometers, </a:t>
            </a:r>
            <a:r>
              <a:rPr lang="en-US" sz="1100" u="sng" dirty="0">
                <a:solidFill>
                  <a:srgbClr val="3A5B73"/>
                </a:solidFill>
                <a:latin typeface="Arial"/>
              </a:rPr>
              <a:t>and</a:t>
            </a:r>
            <a:r>
              <a:rPr lang="en-US" sz="1100" dirty="0">
                <a:solidFill>
                  <a:srgbClr val="3A5B73"/>
                </a:solidFill>
                <a:latin typeface="Arial"/>
              </a:rPr>
              <a:t> Sweat Testing solutions</a:t>
            </a:r>
          </a:p>
          <a:p>
            <a:pPr algn="ctr">
              <a:defRPr/>
            </a:pPr>
            <a:endParaRPr lang="en-US" sz="1138" dirty="0">
              <a:solidFill>
                <a:srgbClr val="3A5B73"/>
              </a:solidFill>
              <a:latin typeface="Arial"/>
            </a:endParaRPr>
          </a:p>
          <a:p>
            <a:pPr algn="ctr">
              <a:defRPr/>
            </a:pPr>
            <a:endParaRPr lang="en-US" sz="1463" b="1" dirty="0">
              <a:solidFill>
                <a:srgbClr val="3A5B73"/>
              </a:solidFill>
              <a:latin typeface="Arial"/>
            </a:endParaRPr>
          </a:p>
        </p:txBody>
      </p:sp>
      <p:cxnSp>
        <p:nvCxnSpPr>
          <p:cNvPr id="147" name="Straight Connector 53">
            <a:extLst>
              <a:ext uri="{FF2B5EF4-FFF2-40B4-BE49-F238E27FC236}">
                <a16:creationId xmlns:a16="http://schemas.microsoft.com/office/drawing/2014/main" id="{529A3C9B-DBB6-4A84-BD55-AD894F0462CB}"/>
              </a:ext>
            </a:extLst>
          </p:cNvPr>
          <p:cNvCxnSpPr>
            <a:cxnSpLocks/>
          </p:cNvCxnSpPr>
          <p:nvPr/>
        </p:nvCxnSpPr>
        <p:spPr>
          <a:xfrm flipH="1">
            <a:off x="7940184" y="5038501"/>
            <a:ext cx="1188086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2" descr="C:\Users\rdumitrascu\AppData\Local\Microsoft\Windows\Temporary Internet Files\Content.Outlook\59MUTNK2\left-side-HI.jpg">
            <a:extLst>
              <a:ext uri="{FF2B5EF4-FFF2-40B4-BE49-F238E27FC236}">
                <a16:creationId xmlns:a16="http://schemas.microsoft.com/office/drawing/2014/main" id="{58D8C822-FDB3-4FB8-9190-37C395E7D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1" t="17373" r="16552" b="16667"/>
          <a:stretch/>
        </p:blipFill>
        <p:spPr bwMode="auto">
          <a:xfrm>
            <a:off x="3026685" y="2900813"/>
            <a:ext cx="881587" cy="74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888272" y="1739165"/>
            <a:ext cx="4322090" cy="4357364"/>
            <a:chOff x="2405606" y="568554"/>
            <a:chExt cx="6444014" cy="6496604"/>
          </a:xfrm>
        </p:grpSpPr>
        <p:grpSp>
          <p:nvGrpSpPr>
            <p:cNvPr id="154" name="Group 153"/>
            <p:cNvGrpSpPr/>
            <p:nvPr/>
          </p:nvGrpSpPr>
          <p:grpSpPr>
            <a:xfrm>
              <a:off x="2405606" y="1347473"/>
              <a:ext cx="4284539" cy="3543102"/>
              <a:chOff x="2885947" y="2526463"/>
              <a:chExt cx="2234120" cy="1847507"/>
            </a:xfrm>
          </p:grpSpPr>
          <p:sp>
            <p:nvSpPr>
              <p:cNvPr id="54" name="Freeform 156"/>
              <p:cNvSpPr>
                <a:spLocks/>
              </p:cNvSpPr>
              <p:nvPr/>
            </p:nvSpPr>
            <p:spPr bwMode="auto">
              <a:xfrm>
                <a:off x="4019903" y="3255032"/>
                <a:ext cx="1100164" cy="1118938"/>
              </a:xfrm>
              <a:custGeom>
                <a:avLst/>
                <a:gdLst>
                  <a:gd name="T0" fmla="*/ 350 w 699"/>
                  <a:gd name="T1" fmla="*/ 0 h 698"/>
                  <a:gd name="T2" fmla="*/ 397 w 699"/>
                  <a:gd name="T3" fmla="*/ 3 h 698"/>
                  <a:gd name="T4" fmla="*/ 443 w 699"/>
                  <a:gd name="T5" fmla="*/ 12 h 698"/>
                  <a:gd name="T6" fmla="*/ 486 w 699"/>
                  <a:gd name="T7" fmla="*/ 27 h 698"/>
                  <a:gd name="T8" fmla="*/ 526 w 699"/>
                  <a:gd name="T9" fmla="*/ 48 h 698"/>
                  <a:gd name="T10" fmla="*/ 563 w 699"/>
                  <a:gd name="T11" fmla="*/ 73 h 698"/>
                  <a:gd name="T12" fmla="*/ 597 w 699"/>
                  <a:gd name="T13" fmla="*/ 103 h 698"/>
                  <a:gd name="T14" fmla="*/ 626 w 699"/>
                  <a:gd name="T15" fmla="*/ 135 h 698"/>
                  <a:gd name="T16" fmla="*/ 651 w 699"/>
                  <a:gd name="T17" fmla="*/ 172 h 698"/>
                  <a:gd name="T18" fmla="*/ 672 w 699"/>
                  <a:gd name="T19" fmla="*/ 213 h 698"/>
                  <a:gd name="T20" fmla="*/ 686 w 699"/>
                  <a:gd name="T21" fmla="*/ 256 h 698"/>
                  <a:gd name="T22" fmla="*/ 696 w 699"/>
                  <a:gd name="T23" fmla="*/ 302 h 698"/>
                  <a:gd name="T24" fmla="*/ 699 w 699"/>
                  <a:gd name="T25" fmla="*/ 349 h 698"/>
                  <a:gd name="T26" fmla="*/ 696 w 699"/>
                  <a:gd name="T27" fmla="*/ 397 h 698"/>
                  <a:gd name="T28" fmla="*/ 686 w 699"/>
                  <a:gd name="T29" fmla="*/ 442 h 698"/>
                  <a:gd name="T30" fmla="*/ 672 w 699"/>
                  <a:gd name="T31" fmla="*/ 485 h 698"/>
                  <a:gd name="T32" fmla="*/ 651 w 699"/>
                  <a:gd name="T33" fmla="*/ 526 h 698"/>
                  <a:gd name="T34" fmla="*/ 626 w 699"/>
                  <a:gd name="T35" fmla="*/ 563 h 698"/>
                  <a:gd name="T36" fmla="*/ 597 w 699"/>
                  <a:gd name="T37" fmla="*/ 595 h 698"/>
                  <a:gd name="T38" fmla="*/ 563 w 699"/>
                  <a:gd name="T39" fmla="*/ 626 h 698"/>
                  <a:gd name="T40" fmla="*/ 526 w 699"/>
                  <a:gd name="T41" fmla="*/ 651 h 698"/>
                  <a:gd name="T42" fmla="*/ 486 w 699"/>
                  <a:gd name="T43" fmla="*/ 671 h 698"/>
                  <a:gd name="T44" fmla="*/ 443 w 699"/>
                  <a:gd name="T45" fmla="*/ 686 h 698"/>
                  <a:gd name="T46" fmla="*/ 397 w 699"/>
                  <a:gd name="T47" fmla="*/ 695 h 698"/>
                  <a:gd name="T48" fmla="*/ 350 w 699"/>
                  <a:gd name="T49" fmla="*/ 698 h 698"/>
                  <a:gd name="T50" fmla="*/ 302 w 699"/>
                  <a:gd name="T51" fmla="*/ 695 h 698"/>
                  <a:gd name="T52" fmla="*/ 257 w 699"/>
                  <a:gd name="T53" fmla="*/ 686 h 698"/>
                  <a:gd name="T54" fmla="*/ 214 w 699"/>
                  <a:gd name="T55" fmla="*/ 671 h 698"/>
                  <a:gd name="T56" fmla="*/ 174 w 699"/>
                  <a:gd name="T57" fmla="*/ 651 h 698"/>
                  <a:gd name="T58" fmla="*/ 137 w 699"/>
                  <a:gd name="T59" fmla="*/ 626 h 698"/>
                  <a:gd name="T60" fmla="*/ 103 w 699"/>
                  <a:gd name="T61" fmla="*/ 595 h 698"/>
                  <a:gd name="T62" fmla="*/ 74 w 699"/>
                  <a:gd name="T63" fmla="*/ 563 h 698"/>
                  <a:gd name="T64" fmla="*/ 48 w 699"/>
                  <a:gd name="T65" fmla="*/ 526 h 698"/>
                  <a:gd name="T66" fmla="*/ 29 w 699"/>
                  <a:gd name="T67" fmla="*/ 485 h 698"/>
                  <a:gd name="T68" fmla="*/ 14 w 699"/>
                  <a:gd name="T69" fmla="*/ 442 h 698"/>
                  <a:gd name="T70" fmla="*/ 4 w 699"/>
                  <a:gd name="T71" fmla="*/ 397 h 698"/>
                  <a:gd name="T72" fmla="*/ 0 w 699"/>
                  <a:gd name="T73" fmla="*/ 349 h 698"/>
                  <a:gd name="T74" fmla="*/ 4 w 699"/>
                  <a:gd name="T75" fmla="*/ 302 h 698"/>
                  <a:gd name="T76" fmla="*/ 14 w 699"/>
                  <a:gd name="T77" fmla="*/ 256 h 698"/>
                  <a:gd name="T78" fmla="*/ 29 w 699"/>
                  <a:gd name="T79" fmla="*/ 213 h 698"/>
                  <a:gd name="T80" fmla="*/ 48 w 699"/>
                  <a:gd name="T81" fmla="*/ 172 h 698"/>
                  <a:gd name="T82" fmla="*/ 74 w 699"/>
                  <a:gd name="T83" fmla="*/ 135 h 698"/>
                  <a:gd name="T84" fmla="*/ 103 w 699"/>
                  <a:gd name="T85" fmla="*/ 103 h 698"/>
                  <a:gd name="T86" fmla="*/ 137 w 699"/>
                  <a:gd name="T87" fmla="*/ 73 h 698"/>
                  <a:gd name="T88" fmla="*/ 174 w 699"/>
                  <a:gd name="T89" fmla="*/ 48 h 698"/>
                  <a:gd name="T90" fmla="*/ 214 w 699"/>
                  <a:gd name="T91" fmla="*/ 27 h 698"/>
                  <a:gd name="T92" fmla="*/ 257 w 699"/>
                  <a:gd name="T93" fmla="*/ 12 h 698"/>
                  <a:gd name="T94" fmla="*/ 302 w 699"/>
                  <a:gd name="T95" fmla="*/ 3 h 698"/>
                  <a:gd name="T96" fmla="*/ 350 w 699"/>
                  <a:gd name="T97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99" h="698">
                    <a:moveTo>
                      <a:pt x="350" y="0"/>
                    </a:moveTo>
                    <a:lnTo>
                      <a:pt x="397" y="3"/>
                    </a:lnTo>
                    <a:lnTo>
                      <a:pt x="443" y="12"/>
                    </a:lnTo>
                    <a:lnTo>
                      <a:pt x="486" y="27"/>
                    </a:lnTo>
                    <a:lnTo>
                      <a:pt x="526" y="48"/>
                    </a:lnTo>
                    <a:lnTo>
                      <a:pt x="563" y="73"/>
                    </a:lnTo>
                    <a:lnTo>
                      <a:pt x="597" y="103"/>
                    </a:lnTo>
                    <a:lnTo>
                      <a:pt x="626" y="135"/>
                    </a:lnTo>
                    <a:lnTo>
                      <a:pt x="651" y="172"/>
                    </a:lnTo>
                    <a:lnTo>
                      <a:pt x="672" y="213"/>
                    </a:lnTo>
                    <a:lnTo>
                      <a:pt x="686" y="256"/>
                    </a:lnTo>
                    <a:lnTo>
                      <a:pt x="696" y="302"/>
                    </a:lnTo>
                    <a:lnTo>
                      <a:pt x="699" y="349"/>
                    </a:lnTo>
                    <a:lnTo>
                      <a:pt x="696" y="397"/>
                    </a:lnTo>
                    <a:lnTo>
                      <a:pt x="686" y="442"/>
                    </a:lnTo>
                    <a:lnTo>
                      <a:pt x="672" y="485"/>
                    </a:lnTo>
                    <a:lnTo>
                      <a:pt x="651" y="526"/>
                    </a:lnTo>
                    <a:lnTo>
                      <a:pt x="626" y="563"/>
                    </a:lnTo>
                    <a:lnTo>
                      <a:pt x="597" y="595"/>
                    </a:lnTo>
                    <a:lnTo>
                      <a:pt x="563" y="626"/>
                    </a:lnTo>
                    <a:lnTo>
                      <a:pt x="526" y="651"/>
                    </a:lnTo>
                    <a:lnTo>
                      <a:pt x="486" y="671"/>
                    </a:lnTo>
                    <a:lnTo>
                      <a:pt x="443" y="686"/>
                    </a:lnTo>
                    <a:lnTo>
                      <a:pt x="397" y="695"/>
                    </a:lnTo>
                    <a:lnTo>
                      <a:pt x="350" y="698"/>
                    </a:lnTo>
                    <a:lnTo>
                      <a:pt x="302" y="695"/>
                    </a:lnTo>
                    <a:lnTo>
                      <a:pt x="257" y="686"/>
                    </a:lnTo>
                    <a:lnTo>
                      <a:pt x="214" y="671"/>
                    </a:lnTo>
                    <a:lnTo>
                      <a:pt x="174" y="651"/>
                    </a:lnTo>
                    <a:lnTo>
                      <a:pt x="137" y="626"/>
                    </a:lnTo>
                    <a:lnTo>
                      <a:pt x="103" y="595"/>
                    </a:lnTo>
                    <a:lnTo>
                      <a:pt x="74" y="563"/>
                    </a:lnTo>
                    <a:lnTo>
                      <a:pt x="48" y="526"/>
                    </a:lnTo>
                    <a:lnTo>
                      <a:pt x="29" y="485"/>
                    </a:lnTo>
                    <a:lnTo>
                      <a:pt x="14" y="442"/>
                    </a:lnTo>
                    <a:lnTo>
                      <a:pt x="4" y="397"/>
                    </a:lnTo>
                    <a:lnTo>
                      <a:pt x="0" y="349"/>
                    </a:lnTo>
                    <a:lnTo>
                      <a:pt x="4" y="302"/>
                    </a:lnTo>
                    <a:lnTo>
                      <a:pt x="14" y="256"/>
                    </a:lnTo>
                    <a:lnTo>
                      <a:pt x="29" y="213"/>
                    </a:lnTo>
                    <a:lnTo>
                      <a:pt x="48" y="172"/>
                    </a:lnTo>
                    <a:lnTo>
                      <a:pt x="74" y="135"/>
                    </a:lnTo>
                    <a:lnTo>
                      <a:pt x="103" y="103"/>
                    </a:lnTo>
                    <a:lnTo>
                      <a:pt x="137" y="73"/>
                    </a:lnTo>
                    <a:lnTo>
                      <a:pt x="174" y="48"/>
                    </a:lnTo>
                    <a:lnTo>
                      <a:pt x="214" y="27"/>
                    </a:lnTo>
                    <a:lnTo>
                      <a:pt x="257" y="12"/>
                    </a:lnTo>
                    <a:lnTo>
                      <a:pt x="302" y="3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0" name="Freeform 162"/>
              <p:cNvSpPr>
                <a:spLocks/>
              </p:cNvSpPr>
              <p:nvPr/>
            </p:nvSpPr>
            <p:spPr bwMode="auto">
              <a:xfrm rot="1800000">
                <a:off x="2885947" y="2526463"/>
                <a:ext cx="1465312" cy="993898"/>
              </a:xfrm>
              <a:custGeom>
                <a:avLst/>
                <a:gdLst>
                  <a:gd name="T0" fmla="*/ 356 w 931"/>
                  <a:gd name="T1" fmla="*/ 4 h 620"/>
                  <a:gd name="T2" fmla="*/ 441 w 931"/>
                  <a:gd name="T3" fmla="*/ 30 h 620"/>
                  <a:gd name="T4" fmla="*/ 513 w 931"/>
                  <a:gd name="T5" fmla="*/ 77 h 620"/>
                  <a:gd name="T6" fmla="*/ 569 w 931"/>
                  <a:gd name="T7" fmla="*/ 142 h 620"/>
                  <a:gd name="T8" fmla="*/ 607 w 931"/>
                  <a:gd name="T9" fmla="*/ 221 h 620"/>
                  <a:gd name="T10" fmla="*/ 620 w 931"/>
                  <a:gd name="T11" fmla="*/ 310 h 620"/>
                  <a:gd name="T12" fmla="*/ 831 w 931"/>
                  <a:gd name="T13" fmla="*/ 362 h 620"/>
                  <a:gd name="T14" fmla="*/ 858 w 931"/>
                  <a:gd name="T15" fmla="*/ 267 h 620"/>
                  <a:gd name="T16" fmla="*/ 907 w 931"/>
                  <a:gd name="T17" fmla="*/ 182 h 620"/>
                  <a:gd name="T18" fmla="*/ 905 w 931"/>
                  <a:gd name="T19" fmla="*/ 242 h 620"/>
                  <a:gd name="T20" fmla="*/ 868 w 931"/>
                  <a:gd name="T21" fmla="*/ 333 h 620"/>
                  <a:gd name="T22" fmla="*/ 856 w 931"/>
                  <a:gd name="T23" fmla="*/ 431 h 620"/>
                  <a:gd name="T24" fmla="*/ 869 w 931"/>
                  <a:gd name="T25" fmla="*/ 532 h 620"/>
                  <a:gd name="T26" fmla="*/ 857 w 931"/>
                  <a:gd name="T27" fmla="*/ 593 h 620"/>
                  <a:gd name="T28" fmla="*/ 833 w 931"/>
                  <a:gd name="T29" fmla="*/ 514 h 620"/>
                  <a:gd name="T30" fmla="*/ 826 w 931"/>
                  <a:gd name="T31" fmla="*/ 431 h 620"/>
                  <a:gd name="T32" fmla="*/ 614 w 931"/>
                  <a:gd name="T33" fmla="*/ 364 h 620"/>
                  <a:gd name="T34" fmla="*/ 587 w 931"/>
                  <a:gd name="T35" fmla="*/ 446 h 620"/>
                  <a:gd name="T36" fmla="*/ 540 w 931"/>
                  <a:gd name="T37" fmla="*/ 517 h 620"/>
                  <a:gd name="T38" fmla="*/ 476 w 931"/>
                  <a:gd name="T39" fmla="*/ 572 h 620"/>
                  <a:gd name="T40" fmla="*/ 397 w 931"/>
                  <a:gd name="T41" fmla="*/ 607 h 620"/>
                  <a:gd name="T42" fmla="*/ 310 w 931"/>
                  <a:gd name="T43" fmla="*/ 620 h 620"/>
                  <a:gd name="T44" fmla="*/ 221 w 931"/>
                  <a:gd name="T45" fmla="*/ 607 h 620"/>
                  <a:gd name="T46" fmla="*/ 142 w 931"/>
                  <a:gd name="T47" fmla="*/ 569 h 620"/>
                  <a:gd name="T48" fmla="*/ 77 w 931"/>
                  <a:gd name="T49" fmla="*/ 513 h 620"/>
                  <a:gd name="T50" fmla="*/ 30 w 931"/>
                  <a:gd name="T51" fmla="*/ 441 h 620"/>
                  <a:gd name="T52" fmla="*/ 5 w 931"/>
                  <a:gd name="T53" fmla="*/ 356 h 620"/>
                  <a:gd name="T54" fmla="*/ 5 w 931"/>
                  <a:gd name="T55" fmla="*/ 264 h 620"/>
                  <a:gd name="T56" fmla="*/ 30 w 931"/>
                  <a:gd name="T57" fmla="*/ 179 h 620"/>
                  <a:gd name="T58" fmla="*/ 77 w 931"/>
                  <a:gd name="T59" fmla="*/ 107 h 620"/>
                  <a:gd name="T60" fmla="*/ 142 w 931"/>
                  <a:gd name="T61" fmla="*/ 50 h 620"/>
                  <a:gd name="T62" fmla="*/ 221 w 931"/>
                  <a:gd name="T63" fmla="*/ 13 h 620"/>
                  <a:gd name="T64" fmla="*/ 310 w 931"/>
                  <a:gd name="T65" fmla="*/ 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1" h="620">
                    <a:moveTo>
                      <a:pt x="310" y="0"/>
                    </a:moveTo>
                    <a:lnTo>
                      <a:pt x="356" y="4"/>
                    </a:lnTo>
                    <a:lnTo>
                      <a:pt x="399" y="13"/>
                    </a:lnTo>
                    <a:lnTo>
                      <a:pt x="441" y="30"/>
                    </a:lnTo>
                    <a:lnTo>
                      <a:pt x="478" y="50"/>
                    </a:lnTo>
                    <a:lnTo>
                      <a:pt x="513" y="77"/>
                    </a:lnTo>
                    <a:lnTo>
                      <a:pt x="543" y="107"/>
                    </a:lnTo>
                    <a:lnTo>
                      <a:pt x="569" y="142"/>
                    </a:lnTo>
                    <a:lnTo>
                      <a:pt x="590" y="179"/>
                    </a:lnTo>
                    <a:lnTo>
                      <a:pt x="607" y="221"/>
                    </a:lnTo>
                    <a:lnTo>
                      <a:pt x="616" y="264"/>
                    </a:lnTo>
                    <a:lnTo>
                      <a:pt x="620" y="310"/>
                    </a:lnTo>
                    <a:lnTo>
                      <a:pt x="619" y="334"/>
                    </a:lnTo>
                    <a:lnTo>
                      <a:pt x="831" y="362"/>
                    </a:lnTo>
                    <a:lnTo>
                      <a:pt x="842" y="314"/>
                    </a:lnTo>
                    <a:lnTo>
                      <a:pt x="858" y="267"/>
                    </a:lnTo>
                    <a:lnTo>
                      <a:pt x="880" y="224"/>
                    </a:lnTo>
                    <a:lnTo>
                      <a:pt x="907" y="182"/>
                    </a:lnTo>
                    <a:lnTo>
                      <a:pt x="931" y="200"/>
                    </a:lnTo>
                    <a:lnTo>
                      <a:pt x="905" y="242"/>
                    </a:lnTo>
                    <a:lnTo>
                      <a:pt x="883" y="286"/>
                    </a:lnTo>
                    <a:lnTo>
                      <a:pt x="868" y="333"/>
                    </a:lnTo>
                    <a:lnTo>
                      <a:pt x="859" y="381"/>
                    </a:lnTo>
                    <a:lnTo>
                      <a:pt x="856" y="431"/>
                    </a:lnTo>
                    <a:lnTo>
                      <a:pt x="859" y="482"/>
                    </a:lnTo>
                    <a:lnTo>
                      <a:pt x="869" y="532"/>
                    </a:lnTo>
                    <a:lnTo>
                      <a:pt x="886" y="581"/>
                    </a:lnTo>
                    <a:lnTo>
                      <a:pt x="857" y="593"/>
                    </a:lnTo>
                    <a:lnTo>
                      <a:pt x="843" y="554"/>
                    </a:lnTo>
                    <a:lnTo>
                      <a:pt x="833" y="514"/>
                    </a:lnTo>
                    <a:lnTo>
                      <a:pt x="827" y="472"/>
                    </a:lnTo>
                    <a:lnTo>
                      <a:pt x="826" y="431"/>
                    </a:lnTo>
                    <a:lnTo>
                      <a:pt x="827" y="393"/>
                    </a:lnTo>
                    <a:lnTo>
                      <a:pt x="614" y="364"/>
                    </a:lnTo>
                    <a:lnTo>
                      <a:pt x="603" y="407"/>
                    </a:lnTo>
                    <a:lnTo>
                      <a:pt x="587" y="446"/>
                    </a:lnTo>
                    <a:lnTo>
                      <a:pt x="566" y="483"/>
                    </a:lnTo>
                    <a:lnTo>
                      <a:pt x="540" y="517"/>
                    </a:lnTo>
                    <a:lnTo>
                      <a:pt x="510" y="547"/>
                    </a:lnTo>
                    <a:lnTo>
                      <a:pt x="476" y="572"/>
                    </a:lnTo>
                    <a:lnTo>
                      <a:pt x="438" y="591"/>
                    </a:lnTo>
                    <a:lnTo>
                      <a:pt x="397" y="607"/>
                    </a:lnTo>
                    <a:lnTo>
                      <a:pt x="355" y="616"/>
                    </a:lnTo>
                    <a:lnTo>
                      <a:pt x="310" y="620"/>
                    </a:lnTo>
                    <a:lnTo>
                      <a:pt x="264" y="615"/>
                    </a:lnTo>
                    <a:lnTo>
                      <a:pt x="221" y="607"/>
                    </a:lnTo>
                    <a:lnTo>
                      <a:pt x="180" y="590"/>
                    </a:lnTo>
                    <a:lnTo>
                      <a:pt x="142" y="569"/>
                    </a:lnTo>
                    <a:lnTo>
                      <a:pt x="107" y="543"/>
                    </a:lnTo>
                    <a:lnTo>
                      <a:pt x="77" y="513"/>
                    </a:lnTo>
                    <a:lnTo>
                      <a:pt x="50" y="478"/>
                    </a:lnTo>
                    <a:lnTo>
                      <a:pt x="30" y="441"/>
                    </a:lnTo>
                    <a:lnTo>
                      <a:pt x="13" y="399"/>
                    </a:lnTo>
                    <a:lnTo>
                      <a:pt x="5" y="356"/>
                    </a:lnTo>
                    <a:lnTo>
                      <a:pt x="0" y="310"/>
                    </a:lnTo>
                    <a:lnTo>
                      <a:pt x="5" y="264"/>
                    </a:lnTo>
                    <a:lnTo>
                      <a:pt x="13" y="221"/>
                    </a:lnTo>
                    <a:lnTo>
                      <a:pt x="30" y="179"/>
                    </a:lnTo>
                    <a:lnTo>
                      <a:pt x="50" y="142"/>
                    </a:lnTo>
                    <a:lnTo>
                      <a:pt x="77" y="107"/>
                    </a:lnTo>
                    <a:lnTo>
                      <a:pt x="107" y="77"/>
                    </a:lnTo>
                    <a:lnTo>
                      <a:pt x="142" y="50"/>
                    </a:lnTo>
                    <a:lnTo>
                      <a:pt x="180" y="30"/>
                    </a:lnTo>
                    <a:lnTo>
                      <a:pt x="221" y="13"/>
                    </a:lnTo>
                    <a:lnTo>
                      <a:pt x="264" y="4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3" name="Freeform 427"/>
              <p:cNvSpPr>
                <a:spLocks/>
              </p:cNvSpPr>
              <p:nvPr/>
            </p:nvSpPr>
            <p:spPr bwMode="auto">
              <a:xfrm>
                <a:off x="4108042" y="3713508"/>
                <a:ext cx="6296" cy="6412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1 h 4"/>
                  <a:gd name="T4" fmla="*/ 4 w 4"/>
                  <a:gd name="T5" fmla="*/ 2 h 4"/>
                  <a:gd name="T6" fmla="*/ 3 w 4"/>
                  <a:gd name="T7" fmla="*/ 3 h 4"/>
                  <a:gd name="T8" fmla="*/ 3 w 4"/>
                  <a:gd name="T9" fmla="*/ 3 h 4"/>
                  <a:gd name="T10" fmla="*/ 1 w 4"/>
                  <a:gd name="T11" fmla="*/ 4 h 4"/>
                  <a:gd name="T12" fmla="*/ 0 w 4"/>
                  <a:gd name="T13" fmla="*/ 4 h 4"/>
                  <a:gd name="T14" fmla="*/ 0 w 4"/>
                  <a:gd name="T15" fmla="*/ 3 h 4"/>
                  <a:gd name="T16" fmla="*/ 0 w 4"/>
                  <a:gd name="T17" fmla="*/ 3 h 4"/>
                  <a:gd name="T18" fmla="*/ 1 w 4"/>
                  <a:gd name="T19" fmla="*/ 3 h 4"/>
                  <a:gd name="T20" fmla="*/ 2 w 4"/>
                  <a:gd name="T21" fmla="*/ 2 h 4"/>
                  <a:gd name="T22" fmla="*/ 2 w 4"/>
                  <a:gd name="T23" fmla="*/ 2 h 4"/>
                  <a:gd name="T24" fmla="*/ 3 w 4"/>
                  <a:gd name="T25" fmla="*/ 1 h 4"/>
                  <a:gd name="T26" fmla="*/ 3 w 4"/>
                  <a:gd name="T27" fmla="*/ 0 h 4"/>
                  <a:gd name="T28" fmla="*/ 4 w 4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4" name="Freeform 428"/>
              <p:cNvSpPr>
                <a:spLocks/>
              </p:cNvSpPr>
              <p:nvPr/>
            </p:nvSpPr>
            <p:spPr bwMode="auto">
              <a:xfrm>
                <a:off x="4090729" y="3718316"/>
                <a:ext cx="9443" cy="3206"/>
              </a:xfrm>
              <a:custGeom>
                <a:avLst/>
                <a:gdLst>
                  <a:gd name="T0" fmla="*/ 2 w 6"/>
                  <a:gd name="T1" fmla="*/ 0 h 2"/>
                  <a:gd name="T2" fmla="*/ 5 w 6"/>
                  <a:gd name="T3" fmla="*/ 0 h 2"/>
                  <a:gd name="T4" fmla="*/ 5 w 6"/>
                  <a:gd name="T5" fmla="*/ 1 h 2"/>
                  <a:gd name="T6" fmla="*/ 6 w 6"/>
                  <a:gd name="T7" fmla="*/ 1 h 2"/>
                  <a:gd name="T8" fmla="*/ 6 w 6"/>
                  <a:gd name="T9" fmla="*/ 1 h 2"/>
                  <a:gd name="T10" fmla="*/ 6 w 6"/>
                  <a:gd name="T11" fmla="*/ 1 h 2"/>
                  <a:gd name="T12" fmla="*/ 6 w 6"/>
                  <a:gd name="T13" fmla="*/ 2 h 2"/>
                  <a:gd name="T14" fmla="*/ 5 w 6"/>
                  <a:gd name="T15" fmla="*/ 2 h 2"/>
                  <a:gd name="T16" fmla="*/ 3 w 6"/>
                  <a:gd name="T17" fmla="*/ 2 h 2"/>
                  <a:gd name="T18" fmla="*/ 2 w 6"/>
                  <a:gd name="T19" fmla="*/ 2 h 2"/>
                  <a:gd name="T20" fmla="*/ 1 w 6"/>
                  <a:gd name="T21" fmla="*/ 2 h 2"/>
                  <a:gd name="T22" fmla="*/ 0 w 6"/>
                  <a:gd name="T23" fmla="*/ 1 h 2"/>
                  <a:gd name="T24" fmla="*/ 1 w 6"/>
                  <a:gd name="T25" fmla="*/ 1 h 2"/>
                  <a:gd name="T26" fmla="*/ 2 w 6"/>
                  <a:gd name="T2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5" name="Freeform 429"/>
              <p:cNvSpPr>
                <a:spLocks/>
              </p:cNvSpPr>
              <p:nvPr/>
            </p:nvSpPr>
            <p:spPr bwMode="auto">
              <a:xfrm>
                <a:off x="4111189" y="3695873"/>
                <a:ext cx="3148" cy="1604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2 w 2"/>
                  <a:gd name="T9" fmla="*/ 1 h 1"/>
                  <a:gd name="T10" fmla="*/ 1 w 2"/>
                  <a:gd name="T11" fmla="*/ 1 h 1"/>
                  <a:gd name="T12" fmla="*/ 0 w 2"/>
                  <a:gd name="T13" fmla="*/ 1 h 1"/>
                  <a:gd name="T14" fmla="*/ 0 w 2"/>
                  <a:gd name="T15" fmla="*/ 0 h 1"/>
                  <a:gd name="T16" fmla="*/ 1 w 2"/>
                  <a:gd name="T17" fmla="*/ 0 h 1"/>
                  <a:gd name="T18" fmla="*/ 1 w 2"/>
                  <a:gd name="T19" fmla="*/ 0 h 1"/>
                  <a:gd name="T20" fmla="*/ 2 w 2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6" name="Freeform 430"/>
              <p:cNvSpPr>
                <a:spLocks noEditPoints="1"/>
              </p:cNvSpPr>
              <p:nvPr/>
            </p:nvSpPr>
            <p:spPr bwMode="auto">
              <a:xfrm>
                <a:off x="4109616" y="3649385"/>
                <a:ext cx="346261" cy="408781"/>
              </a:xfrm>
              <a:custGeom>
                <a:avLst/>
                <a:gdLst>
                  <a:gd name="T0" fmla="*/ 151 w 220"/>
                  <a:gd name="T1" fmla="*/ 60 h 255"/>
                  <a:gd name="T2" fmla="*/ 139 w 220"/>
                  <a:gd name="T3" fmla="*/ 56 h 255"/>
                  <a:gd name="T4" fmla="*/ 138 w 220"/>
                  <a:gd name="T5" fmla="*/ 54 h 255"/>
                  <a:gd name="T6" fmla="*/ 134 w 220"/>
                  <a:gd name="T7" fmla="*/ 48 h 255"/>
                  <a:gd name="T8" fmla="*/ 86 w 220"/>
                  <a:gd name="T9" fmla="*/ 2 h 255"/>
                  <a:gd name="T10" fmla="*/ 104 w 220"/>
                  <a:gd name="T11" fmla="*/ 3 h 255"/>
                  <a:gd name="T12" fmla="*/ 111 w 220"/>
                  <a:gd name="T13" fmla="*/ 14 h 255"/>
                  <a:gd name="T14" fmla="*/ 122 w 220"/>
                  <a:gd name="T15" fmla="*/ 6 h 255"/>
                  <a:gd name="T16" fmla="*/ 136 w 220"/>
                  <a:gd name="T17" fmla="*/ 10 h 255"/>
                  <a:gd name="T18" fmla="*/ 138 w 220"/>
                  <a:gd name="T19" fmla="*/ 4 h 255"/>
                  <a:gd name="T20" fmla="*/ 169 w 220"/>
                  <a:gd name="T21" fmla="*/ 12 h 255"/>
                  <a:gd name="T22" fmla="*/ 171 w 220"/>
                  <a:gd name="T23" fmla="*/ 22 h 255"/>
                  <a:gd name="T24" fmla="*/ 156 w 220"/>
                  <a:gd name="T25" fmla="*/ 21 h 255"/>
                  <a:gd name="T26" fmla="*/ 155 w 220"/>
                  <a:gd name="T27" fmla="*/ 12 h 255"/>
                  <a:gd name="T28" fmla="*/ 146 w 220"/>
                  <a:gd name="T29" fmla="*/ 10 h 255"/>
                  <a:gd name="T30" fmla="*/ 138 w 220"/>
                  <a:gd name="T31" fmla="*/ 18 h 255"/>
                  <a:gd name="T32" fmla="*/ 136 w 220"/>
                  <a:gd name="T33" fmla="*/ 20 h 255"/>
                  <a:gd name="T34" fmla="*/ 124 w 220"/>
                  <a:gd name="T35" fmla="*/ 32 h 255"/>
                  <a:gd name="T36" fmla="*/ 144 w 220"/>
                  <a:gd name="T37" fmla="*/ 42 h 255"/>
                  <a:gd name="T38" fmla="*/ 151 w 220"/>
                  <a:gd name="T39" fmla="*/ 33 h 255"/>
                  <a:gd name="T40" fmla="*/ 164 w 220"/>
                  <a:gd name="T41" fmla="*/ 31 h 255"/>
                  <a:gd name="T42" fmla="*/ 186 w 220"/>
                  <a:gd name="T43" fmla="*/ 42 h 255"/>
                  <a:gd name="T44" fmla="*/ 186 w 220"/>
                  <a:gd name="T45" fmla="*/ 54 h 255"/>
                  <a:gd name="T46" fmla="*/ 174 w 220"/>
                  <a:gd name="T47" fmla="*/ 51 h 255"/>
                  <a:gd name="T48" fmla="*/ 168 w 220"/>
                  <a:gd name="T49" fmla="*/ 51 h 255"/>
                  <a:gd name="T50" fmla="*/ 176 w 220"/>
                  <a:gd name="T51" fmla="*/ 59 h 255"/>
                  <a:gd name="T52" fmla="*/ 159 w 220"/>
                  <a:gd name="T53" fmla="*/ 66 h 255"/>
                  <a:gd name="T54" fmla="*/ 147 w 220"/>
                  <a:gd name="T55" fmla="*/ 81 h 255"/>
                  <a:gd name="T56" fmla="*/ 136 w 220"/>
                  <a:gd name="T57" fmla="*/ 87 h 255"/>
                  <a:gd name="T58" fmla="*/ 117 w 220"/>
                  <a:gd name="T59" fmla="*/ 96 h 255"/>
                  <a:gd name="T60" fmla="*/ 134 w 220"/>
                  <a:gd name="T61" fmla="*/ 107 h 255"/>
                  <a:gd name="T62" fmla="*/ 145 w 220"/>
                  <a:gd name="T63" fmla="*/ 127 h 255"/>
                  <a:gd name="T64" fmla="*/ 160 w 220"/>
                  <a:gd name="T65" fmla="*/ 127 h 255"/>
                  <a:gd name="T66" fmla="*/ 178 w 220"/>
                  <a:gd name="T67" fmla="*/ 125 h 255"/>
                  <a:gd name="T68" fmla="*/ 194 w 220"/>
                  <a:gd name="T69" fmla="*/ 141 h 255"/>
                  <a:gd name="T70" fmla="*/ 196 w 220"/>
                  <a:gd name="T71" fmla="*/ 151 h 255"/>
                  <a:gd name="T72" fmla="*/ 219 w 220"/>
                  <a:gd name="T73" fmla="*/ 164 h 255"/>
                  <a:gd name="T74" fmla="*/ 201 w 220"/>
                  <a:gd name="T75" fmla="*/ 193 h 255"/>
                  <a:gd name="T76" fmla="*/ 182 w 220"/>
                  <a:gd name="T77" fmla="*/ 209 h 255"/>
                  <a:gd name="T78" fmla="*/ 172 w 220"/>
                  <a:gd name="T79" fmla="*/ 225 h 255"/>
                  <a:gd name="T80" fmla="*/ 166 w 220"/>
                  <a:gd name="T81" fmla="*/ 243 h 255"/>
                  <a:gd name="T82" fmla="*/ 163 w 220"/>
                  <a:gd name="T83" fmla="*/ 250 h 255"/>
                  <a:gd name="T84" fmla="*/ 154 w 220"/>
                  <a:gd name="T85" fmla="*/ 238 h 255"/>
                  <a:gd name="T86" fmla="*/ 158 w 220"/>
                  <a:gd name="T87" fmla="*/ 213 h 255"/>
                  <a:gd name="T88" fmla="*/ 158 w 220"/>
                  <a:gd name="T89" fmla="*/ 178 h 255"/>
                  <a:gd name="T90" fmla="*/ 144 w 220"/>
                  <a:gd name="T91" fmla="*/ 146 h 255"/>
                  <a:gd name="T92" fmla="*/ 141 w 220"/>
                  <a:gd name="T93" fmla="*/ 130 h 255"/>
                  <a:gd name="T94" fmla="*/ 120 w 220"/>
                  <a:gd name="T95" fmla="*/ 115 h 255"/>
                  <a:gd name="T96" fmla="*/ 103 w 220"/>
                  <a:gd name="T97" fmla="*/ 101 h 255"/>
                  <a:gd name="T98" fmla="*/ 95 w 220"/>
                  <a:gd name="T99" fmla="*/ 98 h 255"/>
                  <a:gd name="T100" fmla="*/ 86 w 220"/>
                  <a:gd name="T101" fmla="*/ 88 h 255"/>
                  <a:gd name="T102" fmla="*/ 71 w 220"/>
                  <a:gd name="T103" fmla="*/ 52 h 255"/>
                  <a:gd name="T104" fmla="*/ 60 w 220"/>
                  <a:gd name="T105" fmla="*/ 43 h 255"/>
                  <a:gd name="T106" fmla="*/ 36 w 220"/>
                  <a:gd name="T107" fmla="*/ 27 h 255"/>
                  <a:gd name="T108" fmla="*/ 25 w 220"/>
                  <a:gd name="T109" fmla="*/ 32 h 255"/>
                  <a:gd name="T110" fmla="*/ 7 w 220"/>
                  <a:gd name="T111" fmla="*/ 39 h 255"/>
                  <a:gd name="T112" fmla="*/ 10 w 220"/>
                  <a:gd name="T113" fmla="*/ 30 h 255"/>
                  <a:gd name="T114" fmla="*/ 7 w 220"/>
                  <a:gd name="T115" fmla="*/ 21 h 255"/>
                  <a:gd name="T116" fmla="*/ 6 w 220"/>
                  <a:gd name="T117" fmla="*/ 14 h 255"/>
                  <a:gd name="T118" fmla="*/ 21 w 220"/>
                  <a:gd name="T119" fmla="*/ 7 h 255"/>
                  <a:gd name="T120" fmla="*/ 49 w 220"/>
                  <a:gd name="T121" fmla="*/ 10 h 255"/>
                  <a:gd name="T122" fmla="*/ 70 w 220"/>
                  <a:gd name="T123" fmla="*/ 9 h 255"/>
                  <a:gd name="T124" fmla="*/ 79 w 220"/>
                  <a:gd name="T125" fmla="*/ 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0" h="255">
                    <a:moveTo>
                      <a:pt x="152" y="58"/>
                    </a:moveTo>
                    <a:lnTo>
                      <a:pt x="151" y="58"/>
                    </a:lnTo>
                    <a:lnTo>
                      <a:pt x="150" y="58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7" y="59"/>
                    </a:lnTo>
                    <a:lnTo>
                      <a:pt x="146" y="60"/>
                    </a:lnTo>
                    <a:lnTo>
                      <a:pt x="145" y="62"/>
                    </a:lnTo>
                    <a:lnTo>
                      <a:pt x="145" y="63"/>
                    </a:lnTo>
                    <a:lnTo>
                      <a:pt x="145" y="63"/>
                    </a:lnTo>
                    <a:lnTo>
                      <a:pt x="144" y="63"/>
                    </a:lnTo>
                    <a:lnTo>
                      <a:pt x="143" y="64"/>
                    </a:lnTo>
                    <a:lnTo>
                      <a:pt x="143" y="64"/>
                    </a:lnTo>
                    <a:lnTo>
                      <a:pt x="142" y="64"/>
                    </a:lnTo>
                    <a:lnTo>
                      <a:pt x="142" y="64"/>
                    </a:lnTo>
                    <a:lnTo>
                      <a:pt x="142" y="65"/>
                    </a:lnTo>
                    <a:lnTo>
                      <a:pt x="143" y="65"/>
                    </a:lnTo>
                    <a:lnTo>
                      <a:pt x="144" y="65"/>
                    </a:lnTo>
                    <a:lnTo>
                      <a:pt x="145" y="64"/>
                    </a:lnTo>
                    <a:lnTo>
                      <a:pt x="146" y="63"/>
                    </a:lnTo>
                    <a:lnTo>
                      <a:pt x="147" y="63"/>
                    </a:lnTo>
                    <a:lnTo>
                      <a:pt x="148" y="62"/>
                    </a:lnTo>
                    <a:lnTo>
                      <a:pt x="148" y="62"/>
                    </a:lnTo>
                    <a:lnTo>
                      <a:pt x="150" y="60"/>
                    </a:lnTo>
                    <a:lnTo>
                      <a:pt x="151" y="60"/>
                    </a:lnTo>
                    <a:lnTo>
                      <a:pt x="152" y="60"/>
                    </a:lnTo>
                    <a:lnTo>
                      <a:pt x="153" y="59"/>
                    </a:lnTo>
                    <a:lnTo>
                      <a:pt x="153" y="58"/>
                    </a:lnTo>
                    <a:lnTo>
                      <a:pt x="152" y="58"/>
                    </a:lnTo>
                    <a:close/>
                    <a:moveTo>
                      <a:pt x="138" y="54"/>
                    </a:moveTo>
                    <a:lnTo>
                      <a:pt x="136" y="54"/>
                    </a:lnTo>
                    <a:lnTo>
                      <a:pt x="134" y="55"/>
                    </a:lnTo>
                    <a:lnTo>
                      <a:pt x="134" y="56"/>
                    </a:lnTo>
                    <a:lnTo>
                      <a:pt x="133" y="57"/>
                    </a:lnTo>
                    <a:lnTo>
                      <a:pt x="133" y="59"/>
                    </a:lnTo>
                    <a:lnTo>
                      <a:pt x="133" y="60"/>
                    </a:lnTo>
                    <a:lnTo>
                      <a:pt x="133" y="62"/>
                    </a:lnTo>
                    <a:lnTo>
                      <a:pt x="133" y="63"/>
                    </a:lnTo>
                    <a:lnTo>
                      <a:pt x="134" y="64"/>
                    </a:lnTo>
                    <a:lnTo>
                      <a:pt x="134" y="65"/>
                    </a:lnTo>
                    <a:lnTo>
                      <a:pt x="135" y="65"/>
                    </a:lnTo>
                    <a:lnTo>
                      <a:pt x="135" y="64"/>
                    </a:lnTo>
                    <a:lnTo>
                      <a:pt x="135" y="63"/>
                    </a:lnTo>
                    <a:lnTo>
                      <a:pt x="135" y="62"/>
                    </a:lnTo>
                    <a:lnTo>
                      <a:pt x="135" y="60"/>
                    </a:lnTo>
                    <a:lnTo>
                      <a:pt x="135" y="59"/>
                    </a:lnTo>
                    <a:lnTo>
                      <a:pt x="136" y="58"/>
                    </a:lnTo>
                    <a:lnTo>
                      <a:pt x="136" y="57"/>
                    </a:lnTo>
                    <a:lnTo>
                      <a:pt x="138" y="56"/>
                    </a:lnTo>
                    <a:lnTo>
                      <a:pt x="139" y="56"/>
                    </a:lnTo>
                    <a:lnTo>
                      <a:pt x="141" y="56"/>
                    </a:lnTo>
                    <a:lnTo>
                      <a:pt x="141" y="57"/>
                    </a:lnTo>
                    <a:lnTo>
                      <a:pt x="142" y="58"/>
                    </a:lnTo>
                    <a:lnTo>
                      <a:pt x="142" y="59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3" y="62"/>
                    </a:lnTo>
                    <a:lnTo>
                      <a:pt x="144" y="60"/>
                    </a:lnTo>
                    <a:lnTo>
                      <a:pt x="144" y="59"/>
                    </a:lnTo>
                    <a:lnTo>
                      <a:pt x="144" y="58"/>
                    </a:lnTo>
                    <a:lnTo>
                      <a:pt x="144" y="57"/>
                    </a:lnTo>
                    <a:lnTo>
                      <a:pt x="144" y="56"/>
                    </a:lnTo>
                    <a:lnTo>
                      <a:pt x="144" y="56"/>
                    </a:lnTo>
                    <a:lnTo>
                      <a:pt x="145" y="57"/>
                    </a:lnTo>
                    <a:lnTo>
                      <a:pt x="146" y="58"/>
                    </a:lnTo>
                    <a:lnTo>
                      <a:pt x="146" y="57"/>
                    </a:lnTo>
                    <a:lnTo>
                      <a:pt x="146" y="56"/>
                    </a:lnTo>
                    <a:lnTo>
                      <a:pt x="145" y="55"/>
                    </a:lnTo>
                    <a:lnTo>
                      <a:pt x="144" y="55"/>
                    </a:lnTo>
                    <a:lnTo>
                      <a:pt x="143" y="55"/>
                    </a:lnTo>
                    <a:lnTo>
                      <a:pt x="142" y="55"/>
                    </a:lnTo>
                    <a:lnTo>
                      <a:pt x="141" y="55"/>
                    </a:lnTo>
                    <a:lnTo>
                      <a:pt x="140" y="55"/>
                    </a:lnTo>
                    <a:lnTo>
                      <a:pt x="139" y="54"/>
                    </a:lnTo>
                    <a:lnTo>
                      <a:pt x="138" y="54"/>
                    </a:lnTo>
                    <a:close/>
                    <a:moveTo>
                      <a:pt x="134" y="47"/>
                    </a:moveTo>
                    <a:lnTo>
                      <a:pt x="133" y="48"/>
                    </a:lnTo>
                    <a:lnTo>
                      <a:pt x="132" y="50"/>
                    </a:lnTo>
                    <a:lnTo>
                      <a:pt x="130" y="51"/>
                    </a:lnTo>
                    <a:lnTo>
                      <a:pt x="129" y="51"/>
                    </a:lnTo>
                    <a:lnTo>
                      <a:pt x="128" y="51"/>
                    </a:lnTo>
                    <a:lnTo>
                      <a:pt x="128" y="52"/>
                    </a:lnTo>
                    <a:lnTo>
                      <a:pt x="128" y="53"/>
                    </a:lnTo>
                    <a:lnTo>
                      <a:pt x="129" y="53"/>
                    </a:lnTo>
                    <a:lnTo>
                      <a:pt x="130" y="53"/>
                    </a:lnTo>
                    <a:lnTo>
                      <a:pt x="131" y="52"/>
                    </a:lnTo>
                    <a:lnTo>
                      <a:pt x="133" y="52"/>
                    </a:lnTo>
                    <a:lnTo>
                      <a:pt x="133" y="52"/>
                    </a:lnTo>
                    <a:lnTo>
                      <a:pt x="133" y="52"/>
                    </a:lnTo>
                    <a:lnTo>
                      <a:pt x="134" y="53"/>
                    </a:lnTo>
                    <a:lnTo>
                      <a:pt x="135" y="53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38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9" y="51"/>
                    </a:lnTo>
                    <a:lnTo>
                      <a:pt x="138" y="50"/>
                    </a:lnTo>
                    <a:lnTo>
                      <a:pt x="135" y="50"/>
                    </a:lnTo>
                    <a:lnTo>
                      <a:pt x="134" y="48"/>
                    </a:lnTo>
                    <a:lnTo>
                      <a:pt x="134" y="47"/>
                    </a:lnTo>
                    <a:close/>
                    <a:moveTo>
                      <a:pt x="70" y="46"/>
                    </a:moveTo>
                    <a:lnTo>
                      <a:pt x="70" y="46"/>
                    </a:lnTo>
                    <a:lnTo>
                      <a:pt x="70" y="47"/>
                    </a:lnTo>
                    <a:lnTo>
                      <a:pt x="71" y="48"/>
                    </a:lnTo>
                    <a:lnTo>
                      <a:pt x="71" y="50"/>
                    </a:lnTo>
                    <a:lnTo>
                      <a:pt x="72" y="50"/>
                    </a:lnTo>
                    <a:lnTo>
                      <a:pt x="73" y="50"/>
                    </a:lnTo>
                    <a:lnTo>
                      <a:pt x="74" y="51"/>
                    </a:lnTo>
                    <a:lnTo>
                      <a:pt x="74" y="52"/>
                    </a:lnTo>
                    <a:lnTo>
                      <a:pt x="74" y="53"/>
                    </a:lnTo>
                    <a:lnTo>
                      <a:pt x="75" y="53"/>
                    </a:lnTo>
                    <a:lnTo>
                      <a:pt x="75" y="53"/>
                    </a:lnTo>
                    <a:lnTo>
                      <a:pt x="75" y="52"/>
                    </a:lnTo>
                    <a:lnTo>
                      <a:pt x="75" y="51"/>
                    </a:lnTo>
                    <a:lnTo>
                      <a:pt x="74" y="50"/>
                    </a:lnTo>
                    <a:lnTo>
                      <a:pt x="73" y="48"/>
                    </a:lnTo>
                    <a:lnTo>
                      <a:pt x="73" y="48"/>
                    </a:lnTo>
                    <a:lnTo>
                      <a:pt x="72" y="47"/>
                    </a:lnTo>
                    <a:lnTo>
                      <a:pt x="71" y="47"/>
                    </a:lnTo>
                    <a:lnTo>
                      <a:pt x="70" y="46"/>
                    </a:lnTo>
                    <a:close/>
                    <a:moveTo>
                      <a:pt x="84" y="0"/>
                    </a:moveTo>
                    <a:lnTo>
                      <a:pt x="85" y="0"/>
                    </a:lnTo>
                    <a:lnTo>
                      <a:pt x="85" y="0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3"/>
                    </a:lnTo>
                    <a:lnTo>
                      <a:pt x="90" y="3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92" y="4"/>
                    </a:lnTo>
                    <a:lnTo>
                      <a:pt x="94" y="4"/>
                    </a:lnTo>
                    <a:lnTo>
                      <a:pt x="95" y="4"/>
                    </a:lnTo>
                    <a:lnTo>
                      <a:pt x="96" y="4"/>
                    </a:lnTo>
                    <a:lnTo>
                      <a:pt x="97" y="4"/>
                    </a:lnTo>
                    <a:lnTo>
                      <a:pt x="98" y="4"/>
                    </a:lnTo>
                    <a:lnTo>
                      <a:pt x="99" y="5"/>
                    </a:lnTo>
                    <a:lnTo>
                      <a:pt x="99" y="6"/>
                    </a:lnTo>
                    <a:lnTo>
                      <a:pt x="100" y="7"/>
                    </a:lnTo>
                    <a:lnTo>
                      <a:pt x="100" y="7"/>
                    </a:lnTo>
                    <a:lnTo>
                      <a:pt x="100" y="6"/>
                    </a:lnTo>
                    <a:lnTo>
                      <a:pt x="100" y="5"/>
                    </a:lnTo>
                    <a:lnTo>
                      <a:pt x="99" y="4"/>
                    </a:lnTo>
                    <a:lnTo>
                      <a:pt x="99" y="3"/>
                    </a:lnTo>
                    <a:lnTo>
                      <a:pt x="99" y="3"/>
                    </a:lnTo>
                    <a:lnTo>
                      <a:pt x="100" y="3"/>
                    </a:lnTo>
                    <a:lnTo>
                      <a:pt x="102" y="3"/>
                    </a:lnTo>
                    <a:lnTo>
                      <a:pt x="103" y="3"/>
                    </a:lnTo>
                    <a:lnTo>
                      <a:pt x="104" y="3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6" y="4"/>
                    </a:lnTo>
                    <a:lnTo>
                      <a:pt x="105" y="4"/>
                    </a:lnTo>
                    <a:lnTo>
                      <a:pt x="105" y="5"/>
                    </a:lnTo>
                    <a:lnTo>
                      <a:pt x="105" y="6"/>
                    </a:lnTo>
                    <a:lnTo>
                      <a:pt x="107" y="7"/>
                    </a:lnTo>
                    <a:lnTo>
                      <a:pt x="108" y="8"/>
                    </a:lnTo>
                    <a:lnTo>
                      <a:pt x="109" y="8"/>
                    </a:lnTo>
                    <a:lnTo>
                      <a:pt x="110" y="8"/>
                    </a:lnTo>
                    <a:lnTo>
                      <a:pt x="111" y="9"/>
                    </a:lnTo>
                    <a:lnTo>
                      <a:pt x="111" y="10"/>
                    </a:lnTo>
                    <a:lnTo>
                      <a:pt x="110" y="11"/>
                    </a:lnTo>
                    <a:lnTo>
                      <a:pt x="108" y="11"/>
                    </a:lnTo>
                    <a:lnTo>
                      <a:pt x="107" y="11"/>
                    </a:lnTo>
                    <a:lnTo>
                      <a:pt x="106" y="11"/>
                    </a:lnTo>
                    <a:lnTo>
                      <a:pt x="105" y="11"/>
                    </a:lnTo>
                    <a:lnTo>
                      <a:pt x="104" y="12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5" y="14"/>
                    </a:lnTo>
                    <a:lnTo>
                      <a:pt x="107" y="14"/>
                    </a:lnTo>
                    <a:lnTo>
                      <a:pt x="108" y="14"/>
                    </a:lnTo>
                    <a:lnTo>
                      <a:pt x="109" y="14"/>
                    </a:lnTo>
                    <a:lnTo>
                      <a:pt x="111" y="14"/>
                    </a:lnTo>
                    <a:lnTo>
                      <a:pt x="114" y="14"/>
                    </a:lnTo>
                    <a:lnTo>
                      <a:pt x="116" y="14"/>
                    </a:lnTo>
                    <a:lnTo>
                      <a:pt x="116" y="12"/>
                    </a:lnTo>
                    <a:lnTo>
                      <a:pt x="116" y="11"/>
                    </a:lnTo>
                    <a:lnTo>
                      <a:pt x="115" y="10"/>
                    </a:lnTo>
                    <a:lnTo>
                      <a:pt x="115" y="10"/>
                    </a:lnTo>
                    <a:lnTo>
                      <a:pt x="115" y="9"/>
                    </a:lnTo>
                    <a:lnTo>
                      <a:pt x="116" y="9"/>
                    </a:lnTo>
                    <a:lnTo>
                      <a:pt x="118" y="9"/>
                    </a:lnTo>
                    <a:lnTo>
                      <a:pt x="118" y="9"/>
                    </a:lnTo>
                    <a:lnTo>
                      <a:pt x="119" y="9"/>
                    </a:lnTo>
                    <a:lnTo>
                      <a:pt x="119" y="11"/>
                    </a:lnTo>
                    <a:lnTo>
                      <a:pt x="119" y="12"/>
                    </a:lnTo>
                    <a:lnTo>
                      <a:pt x="119" y="14"/>
                    </a:lnTo>
                    <a:lnTo>
                      <a:pt x="119" y="15"/>
                    </a:lnTo>
                    <a:lnTo>
                      <a:pt x="120" y="15"/>
                    </a:lnTo>
                    <a:lnTo>
                      <a:pt x="121" y="14"/>
                    </a:lnTo>
                    <a:lnTo>
                      <a:pt x="121" y="14"/>
                    </a:lnTo>
                    <a:lnTo>
                      <a:pt x="122" y="12"/>
                    </a:lnTo>
                    <a:lnTo>
                      <a:pt x="122" y="12"/>
                    </a:lnTo>
                    <a:lnTo>
                      <a:pt x="122" y="11"/>
                    </a:lnTo>
                    <a:lnTo>
                      <a:pt x="122" y="9"/>
                    </a:lnTo>
                    <a:lnTo>
                      <a:pt x="121" y="7"/>
                    </a:lnTo>
                    <a:lnTo>
                      <a:pt x="121" y="6"/>
                    </a:lnTo>
                    <a:lnTo>
                      <a:pt x="122" y="6"/>
                    </a:lnTo>
                    <a:lnTo>
                      <a:pt x="122" y="6"/>
                    </a:lnTo>
                    <a:lnTo>
                      <a:pt x="123" y="6"/>
                    </a:lnTo>
                    <a:lnTo>
                      <a:pt x="124" y="7"/>
                    </a:lnTo>
                    <a:lnTo>
                      <a:pt x="126" y="8"/>
                    </a:lnTo>
                    <a:lnTo>
                      <a:pt x="126" y="8"/>
                    </a:lnTo>
                    <a:lnTo>
                      <a:pt x="127" y="9"/>
                    </a:lnTo>
                    <a:lnTo>
                      <a:pt x="127" y="10"/>
                    </a:lnTo>
                    <a:lnTo>
                      <a:pt x="128" y="11"/>
                    </a:lnTo>
                    <a:lnTo>
                      <a:pt x="129" y="11"/>
                    </a:lnTo>
                    <a:lnTo>
                      <a:pt x="129" y="11"/>
                    </a:lnTo>
                    <a:lnTo>
                      <a:pt x="130" y="11"/>
                    </a:lnTo>
                    <a:lnTo>
                      <a:pt x="131" y="10"/>
                    </a:lnTo>
                    <a:lnTo>
                      <a:pt x="131" y="10"/>
                    </a:lnTo>
                    <a:lnTo>
                      <a:pt x="132" y="11"/>
                    </a:lnTo>
                    <a:lnTo>
                      <a:pt x="133" y="12"/>
                    </a:lnTo>
                    <a:lnTo>
                      <a:pt x="132" y="14"/>
                    </a:lnTo>
                    <a:lnTo>
                      <a:pt x="132" y="15"/>
                    </a:lnTo>
                    <a:lnTo>
                      <a:pt x="133" y="15"/>
                    </a:lnTo>
                    <a:lnTo>
                      <a:pt x="133" y="15"/>
                    </a:lnTo>
                    <a:lnTo>
                      <a:pt x="134" y="14"/>
                    </a:lnTo>
                    <a:lnTo>
                      <a:pt x="134" y="12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6" y="11"/>
                    </a:lnTo>
                    <a:lnTo>
                      <a:pt x="136" y="10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35" y="9"/>
                    </a:lnTo>
                    <a:lnTo>
                      <a:pt x="133" y="9"/>
                    </a:lnTo>
                    <a:lnTo>
                      <a:pt x="132" y="9"/>
                    </a:lnTo>
                    <a:lnTo>
                      <a:pt x="131" y="9"/>
                    </a:lnTo>
                    <a:lnTo>
                      <a:pt x="130" y="8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28" y="5"/>
                    </a:lnTo>
                    <a:lnTo>
                      <a:pt x="129" y="4"/>
                    </a:lnTo>
                    <a:lnTo>
                      <a:pt x="129" y="4"/>
                    </a:lnTo>
                    <a:lnTo>
                      <a:pt x="131" y="3"/>
                    </a:lnTo>
                    <a:lnTo>
                      <a:pt x="132" y="2"/>
                    </a:lnTo>
                    <a:lnTo>
                      <a:pt x="133" y="2"/>
                    </a:lnTo>
                    <a:lnTo>
                      <a:pt x="134" y="2"/>
                    </a:lnTo>
                    <a:lnTo>
                      <a:pt x="135" y="3"/>
                    </a:lnTo>
                    <a:lnTo>
                      <a:pt x="135" y="4"/>
                    </a:lnTo>
                    <a:lnTo>
                      <a:pt x="135" y="6"/>
                    </a:lnTo>
                    <a:lnTo>
                      <a:pt x="135" y="6"/>
                    </a:lnTo>
                    <a:lnTo>
                      <a:pt x="136" y="6"/>
                    </a:lnTo>
                    <a:lnTo>
                      <a:pt x="138" y="6"/>
                    </a:lnTo>
                    <a:lnTo>
                      <a:pt x="138" y="5"/>
                    </a:lnTo>
                    <a:lnTo>
                      <a:pt x="138" y="4"/>
                    </a:lnTo>
                    <a:lnTo>
                      <a:pt x="138" y="4"/>
                    </a:lnTo>
                    <a:lnTo>
                      <a:pt x="138" y="3"/>
                    </a:lnTo>
                    <a:lnTo>
                      <a:pt x="139" y="3"/>
                    </a:lnTo>
                    <a:lnTo>
                      <a:pt x="141" y="3"/>
                    </a:lnTo>
                    <a:lnTo>
                      <a:pt x="142" y="3"/>
                    </a:lnTo>
                    <a:lnTo>
                      <a:pt x="143" y="3"/>
                    </a:lnTo>
                    <a:lnTo>
                      <a:pt x="145" y="3"/>
                    </a:lnTo>
                    <a:lnTo>
                      <a:pt x="147" y="3"/>
                    </a:lnTo>
                    <a:lnTo>
                      <a:pt x="148" y="2"/>
                    </a:lnTo>
                    <a:lnTo>
                      <a:pt x="150" y="3"/>
                    </a:lnTo>
                    <a:lnTo>
                      <a:pt x="152" y="3"/>
                    </a:lnTo>
                    <a:lnTo>
                      <a:pt x="153" y="4"/>
                    </a:lnTo>
                    <a:lnTo>
                      <a:pt x="155" y="5"/>
                    </a:lnTo>
                    <a:lnTo>
                      <a:pt x="157" y="6"/>
                    </a:lnTo>
                    <a:lnTo>
                      <a:pt x="158" y="7"/>
                    </a:lnTo>
                    <a:lnTo>
                      <a:pt x="159" y="7"/>
                    </a:lnTo>
                    <a:lnTo>
                      <a:pt x="162" y="7"/>
                    </a:lnTo>
                    <a:lnTo>
                      <a:pt x="163" y="8"/>
                    </a:lnTo>
                    <a:lnTo>
                      <a:pt x="165" y="8"/>
                    </a:lnTo>
                    <a:lnTo>
                      <a:pt x="166" y="8"/>
                    </a:lnTo>
                    <a:lnTo>
                      <a:pt x="166" y="9"/>
                    </a:lnTo>
                    <a:lnTo>
                      <a:pt x="166" y="10"/>
                    </a:lnTo>
                    <a:lnTo>
                      <a:pt x="167" y="12"/>
                    </a:lnTo>
                    <a:lnTo>
                      <a:pt x="167" y="12"/>
                    </a:lnTo>
                    <a:lnTo>
                      <a:pt x="168" y="12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70" y="12"/>
                    </a:lnTo>
                    <a:lnTo>
                      <a:pt x="171" y="14"/>
                    </a:lnTo>
                    <a:lnTo>
                      <a:pt x="172" y="15"/>
                    </a:lnTo>
                    <a:lnTo>
                      <a:pt x="174" y="15"/>
                    </a:lnTo>
                    <a:lnTo>
                      <a:pt x="175" y="16"/>
                    </a:lnTo>
                    <a:lnTo>
                      <a:pt x="177" y="16"/>
                    </a:lnTo>
                    <a:lnTo>
                      <a:pt x="177" y="16"/>
                    </a:lnTo>
                    <a:lnTo>
                      <a:pt x="177" y="17"/>
                    </a:lnTo>
                    <a:lnTo>
                      <a:pt x="177" y="17"/>
                    </a:lnTo>
                    <a:lnTo>
                      <a:pt x="176" y="18"/>
                    </a:lnTo>
                    <a:lnTo>
                      <a:pt x="175" y="19"/>
                    </a:lnTo>
                    <a:lnTo>
                      <a:pt x="174" y="19"/>
                    </a:lnTo>
                    <a:lnTo>
                      <a:pt x="172" y="20"/>
                    </a:lnTo>
                    <a:lnTo>
                      <a:pt x="171" y="19"/>
                    </a:lnTo>
                    <a:lnTo>
                      <a:pt x="170" y="18"/>
                    </a:lnTo>
                    <a:lnTo>
                      <a:pt x="169" y="18"/>
                    </a:lnTo>
                    <a:lnTo>
                      <a:pt x="168" y="17"/>
                    </a:lnTo>
                    <a:lnTo>
                      <a:pt x="167" y="18"/>
                    </a:lnTo>
                    <a:lnTo>
                      <a:pt x="167" y="18"/>
                    </a:lnTo>
                    <a:lnTo>
                      <a:pt x="167" y="19"/>
                    </a:lnTo>
                    <a:lnTo>
                      <a:pt x="168" y="19"/>
                    </a:lnTo>
                    <a:lnTo>
                      <a:pt x="169" y="20"/>
                    </a:lnTo>
                    <a:lnTo>
                      <a:pt x="170" y="21"/>
                    </a:lnTo>
                    <a:lnTo>
                      <a:pt x="171" y="22"/>
                    </a:lnTo>
                    <a:lnTo>
                      <a:pt x="171" y="24"/>
                    </a:lnTo>
                    <a:lnTo>
                      <a:pt x="171" y="24"/>
                    </a:lnTo>
                    <a:lnTo>
                      <a:pt x="170" y="24"/>
                    </a:lnTo>
                    <a:lnTo>
                      <a:pt x="170" y="24"/>
                    </a:lnTo>
                    <a:lnTo>
                      <a:pt x="169" y="23"/>
                    </a:lnTo>
                    <a:lnTo>
                      <a:pt x="168" y="23"/>
                    </a:lnTo>
                    <a:lnTo>
                      <a:pt x="167" y="24"/>
                    </a:lnTo>
                    <a:lnTo>
                      <a:pt x="167" y="24"/>
                    </a:lnTo>
                    <a:lnTo>
                      <a:pt x="167" y="24"/>
                    </a:lnTo>
                    <a:lnTo>
                      <a:pt x="166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3"/>
                    </a:lnTo>
                    <a:lnTo>
                      <a:pt x="163" y="23"/>
                    </a:lnTo>
                    <a:lnTo>
                      <a:pt x="162" y="23"/>
                    </a:lnTo>
                    <a:lnTo>
                      <a:pt x="162" y="23"/>
                    </a:lnTo>
                    <a:lnTo>
                      <a:pt x="162" y="23"/>
                    </a:lnTo>
                    <a:lnTo>
                      <a:pt x="160" y="23"/>
                    </a:lnTo>
                    <a:lnTo>
                      <a:pt x="159" y="22"/>
                    </a:lnTo>
                    <a:lnTo>
                      <a:pt x="159" y="22"/>
                    </a:lnTo>
                    <a:lnTo>
                      <a:pt x="158" y="22"/>
                    </a:lnTo>
                    <a:lnTo>
                      <a:pt x="157" y="21"/>
                    </a:lnTo>
                    <a:lnTo>
                      <a:pt x="156" y="21"/>
                    </a:lnTo>
                    <a:lnTo>
                      <a:pt x="155" y="21"/>
                    </a:lnTo>
                    <a:lnTo>
                      <a:pt x="154" y="21"/>
                    </a:lnTo>
                    <a:lnTo>
                      <a:pt x="153" y="21"/>
                    </a:lnTo>
                    <a:lnTo>
                      <a:pt x="152" y="21"/>
                    </a:lnTo>
                    <a:lnTo>
                      <a:pt x="151" y="21"/>
                    </a:lnTo>
                    <a:lnTo>
                      <a:pt x="150" y="21"/>
                    </a:lnTo>
                    <a:lnTo>
                      <a:pt x="148" y="21"/>
                    </a:lnTo>
                    <a:lnTo>
                      <a:pt x="148" y="20"/>
                    </a:lnTo>
                    <a:lnTo>
                      <a:pt x="148" y="19"/>
                    </a:lnTo>
                    <a:lnTo>
                      <a:pt x="148" y="18"/>
                    </a:lnTo>
                    <a:lnTo>
                      <a:pt x="150" y="18"/>
                    </a:lnTo>
                    <a:lnTo>
                      <a:pt x="151" y="18"/>
                    </a:lnTo>
                    <a:lnTo>
                      <a:pt x="152" y="18"/>
                    </a:lnTo>
                    <a:lnTo>
                      <a:pt x="153" y="18"/>
                    </a:lnTo>
                    <a:lnTo>
                      <a:pt x="154" y="18"/>
                    </a:lnTo>
                    <a:lnTo>
                      <a:pt x="154" y="17"/>
                    </a:lnTo>
                    <a:lnTo>
                      <a:pt x="155" y="16"/>
                    </a:lnTo>
                    <a:lnTo>
                      <a:pt x="155" y="16"/>
                    </a:lnTo>
                    <a:lnTo>
                      <a:pt x="157" y="15"/>
                    </a:lnTo>
                    <a:lnTo>
                      <a:pt x="157" y="15"/>
                    </a:lnTo>
                    <a:lnTo>
                      <a:pt x="157" y="14"/>
                    </a:lnTo>
                    <a:lnTo>
                      <a:pt x="157" y="14"/>
                    </a:lnTo>
                    <a:lnTo>
                      <a:pt x="156" y="14"/>
                    </a:lnTo>
                    <a:lnTo>
                      <a:pt x="156" y="12"/>
                    </a:lnTo>
                    <a:lnTo>
                      <a:pt x="155" y="12"/>
                    </a:lnTo>
                    <a:lnTo>
                      <a:pt x="155" y="14"/>
                    </a:lnTo>
                    <a:lnTo>
                      <a:pt x="154" y="15"/>
                    </a:lnTo>
                    <a:lnTo>
                      <a:pt x="154" y="15"/>
                    </a:lnTo>
                    <a:lnTo>
                      <a:pt x="153" y="16"/>
                    </a:lnTo>
                    <a:lnTo>
                      <a:pt x="153" y="16"/>
                    </a:lnTo>
                    <a:lnTo>
                      <a:pt x="151" y="15"/>
                    </a:lnTo>
                    <a:lnTo>
                      <a:pt x="150" y="15"/>
                    </a:lnTo>
                    <a:lnTo>
                      <a:pt x="150" y="15"/>
                    </a:lnTo>
                    <a:lnTo>
                      <a:pt x="151" y="14"/>
                    </a:lnTo>
                    <a:lnTo>
                      <a:pt x="152" y="14"/>
                    </a:lnTo>
                    <a:lnTo>
                      <a:pt x="152" y="12"/>
                    </a:lnTo>
                    <a:lnTo>
                      <a:pt x="152" y="11"/>
                    </a:lnTo>
                    <a:lnTo>
                      <a:pt x="151" y="10"/>
                    </a:lnTo>
                    <a:lnTo>
                      <a:pt x="151" y="10"/>
                    </a:lnTo>
                    <a:lnTo>
                      <a:pt x="150" y="10"/>
                    </a:lnTo>
                    <a:lnTo>
                      <a:pt x="148" y="10"/>
                    </a:lnTo>
                    <a:lnTo>
                      <a:pt x="148" y="10"/>
                    </a:lnTo>
                    <a:lnTo>
                      <a:pt x="148" y="9"/>
                    </a:lnTo>
                    <a:lnTo>
                      <a:pt x="148" y="9"/>
                    </a:lnTo>
                    <a:lnTo>
                      <a:pt x="147" y="9"/>
                    </a:lnTo>
                    <a:lnTo>
                      <a:pt x="147" y="9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46" y="10"/>
                    </a:lnTo>
                    <a:lnTo>
                      <a:pt x="146" y="10"/>
                    </a:lnTo>
                    <a:lnTo>
                      <a:pt x="146" y="10"/>
                    </a:lnTo>
                    <a:lnTo>
                      <a:pt x="144" y="10"/>
                    </a:lnTo>
                    <a:lnTo>
                      <a:pt x="144" y="10"/>
                    </a:lnTo>
                    <a:lnTo>
                      <a:pt x="143" y="11"/>
                    </a:lnTo>
                    <a:lnTo>
                      <a:pt x="142" y="11"/>
                    </a:lnTo>
                    <a:lnTo>
                      <a:pt x="142" y="12"/>
                    </a:lnTo>
                    <a:lnTo>
                      <a:pt x="143" y="12"/>
                    </a:lnTo>
                    <a:lnTo>
                      <a:pt x="144" y="12"/>
                    </a:lnTo>
                    <a:lnTo>
                      <a:pt x="144" y="14"/>
                    </a:lnTo>
                    <a:lnTo>
                      <a:pt x="144" y="15"/>
                    </a:lnTo>
                    <a:lnTo>
                      <a:pt x="143" y="16"/>
                    </a:lnTo>
                    <a:lnTo>
                      <a:pt x="143" y="16"/>
                    </a:lnTo>
                    <a:lnTo>
                      <a:pt x="142" y="16"/>
                    </a:lnTo>
                    <a:lnTo>
                      <a:pt x="141" y="16"/>
                    </a:lnTo>
                    <a:lnTo>
                      <a:pt x="141" y="17"/>
                    </a:lnTo>
                    <a:lnTo>
                      <a:pt x="140" y="17"/>
                    </a:lnTo>
                    <a:lnTo>
                      <a:pt x="140" y="17"/>
                    </a:lnTo>
                    <a:lnTo>
                      <a:pt x="139" y="17"/>
                    </a:lnTo>
                    <a:lnTo>
                      <a:pt x="136" y="17"/>
                    </a:lnTo>
                    <a:lnTo>
                      <a:pt x="135" y="17"/>
                    </a:lnTo>
                    <a:lnTo>
                      <a:pt x="135" y="17"/>
                    </a:lnTo>
                    <a:lnTo>
                      <a:pt x="136" y="18"/>
                    </a:lnTo>
                    <a:lnTo>
                      <a:pt x="136" y="18"/>
                    </a:lnTo>
                    <a:lnTo>
                      <a:pt x="138" y="18"/>
                    </a:lnTo>
                    <a:lnTo>
                      <a:pt x="138" y="18"/>
                    </a:lnTo>
                    <a:lnTo>
                      <a:pt x="139" y="18"/>
                    </a:lnTo>
                    <a:lnTo>
                      <a:pt x="140" y="18"/>
                    </a:lnTo>
                    <a:lnTo>
                      <a:pt x="140" y="18"/>
                    </a:lnTo>
                    <a:lnTo>
                      <a:pt x="141" y="18"/>
                    </a:lnTo>
                    <a:lnTo>
                      <a:pt x="142" y="19"/>
                    </a:lnTo>
                    <a:lnTo>
                      <a:pt x="143" y="20"/>
                    </a:lnTo>
                    <a:lnTo>
                      <a:pt x="144" y="21"/>
                    </a:lnTo>
                    <a:lnTo>
                      <a:pt x="145" y="21"/>
                    </a:lnTo>
                    <a:lnTo>
                      <a:pt x="145" y="22"/>
                    </a:lnTo>
                    <a:lnTo>
                      <a:pt x="144" y="23"/>
                    </a:lnTo>
                    <a:lnTo>
                      <a:pt x="143" y="23"/>
                    </a:lnTo>
                    <a:lnTo>
                      <a:pt x="143" y="23"/>
                    </a:lnTo>
                    <a:lnTo>
                      <a:pt x="142" y="22"/>
                    </a:lnTo>
                    <a:lnTo>
                      <a:pt x="142" y="21"/>
                    </a:lnTo>
                    <a:lnTo>
                      <a:pt x="141" y="21"/>
                    </a:lnTo>
                    <a:lnTo>
                      <a:pt x="140" y="21"/>
                    </a:lnTo>
                    <a:lnTo>
                      <a:pt x="140" y="21"/>
                    </a:lnTo>
                    <a:lnTo>
                      <a:pt x="139" y="21"/>
                    </a:lnTo>
                    <a:lnTo>
                      <a:pt x="139" y="21"/>
                    </a:lnTo>
                    <a:lnTo>
                      <a:pt x="138" y="22"/>
                    </a:lnTo>
                    <a:lnTo>
                      <a:pt x="136" y="22"/>
                    </a:lnTo>
                    <a:lnTo>
                      <a:pt x="135" y="22"/>
                    </a:lnTo>
                    <a:lnTo>
                      <a:pt x="135" y="22"/>
                    </a:lnTo>
                    <a:lnTo>
                      <a:pt x="135" y="21"/>
                    </a:lnTo>
                    <a:lnTo>
                      <a:pt x="136" y="20"/>
                    </a:lnTo>
                    <a:lnTo>
                      <a:pt x="135" y="20"/>
                    </a:lnTo>
                    <a:lnTo>
                      <a:pt x="134" y="19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3" y="22"/>
                    </a:lnTo>
                    <a:lnTo>
                      <a:pt x="133" y="22"/>
                    </a:lnTo>
                    <a:lnTo>
                      <a:pt x="132" y="21"/>
                    </a:lnTo>
                    <a:lnTo>
                      <a:pt x="130" y="21"/>
                    </a:lnTo>
                    <a:lnTo>
                      <a:pt x="129" y="21"/>
                    </a:lnTo>
                    <a:lnTo>
                      <a:pt x="128" y="22"/>
                    </a:lnTo>
                    <a:lnTo>
                      <a:pt x="127" y="23"/>
                    </a:lnTo>
                    <a:lnTo>
                      <a:pt x="126" y="24"/>
                    </a:lnTo>
                    <a:lnTo>
                      <a:pt x="123" y="26"/>
                    </a:lnTo>
                    <a:lnTo>
                      <a:pt x="123" y="27"/>
                    </a:lnTo>
                    <a:lnTo>
                      <a:pt x="123" y="27"/>
                    </a:lnTo>
                    <a:lnTo>
                      <a:pt x="123" y="28"/>
                    </a:lnTo>
                    <a:lnTo>
                      <a:pt x="123" y="29"/>
                    </a:lnTo>
                    <a:lnTo>
                      <a:pt x="123" y="30"/>
                    </a:lnTo>
                    <a:lnTo>
                      <a:pt x="123" y="31"/>
                    </a:lnTo>
                    <a:lnTo>
                      <a:pt x="123" y="32"/>
                    </a:lnTo>
                    <a:lnTo>
                      <a:pt x="124" y="32"/>
                    </a:lnTo>
                    <a:lnTo>
                      <a:pt x="124" y="33"/>
                    </a:lnTo>
                    <a:lnTo>
                      <a:pt x="126" y="34"/>
                    </a:lnTo>
                    <a:lnTo>
                      <a:pt x="126" y="34"/>
                    </a:lnTo>
                    <a:lnTo>
                      <a:pt x="127" y="34"/>
                    </a:lnTo>
                    <a:lnTo>
                      <a:pt x="128" y="34"/>
                    </a:lnTo>
                    <a:lnTo>
                      <a:pt x="129" y="34"/>
                    </a:lnTo>
                    <a:lnTo>
                      <a:pt x="131" y="35"/>
                    </a:lnTo>
                    <a:lnTo>
                      <a:pt x="133" y="36"/>
                    </a:lnTo>
                    <a:lnTo>
                      <a:pt x="134" y="36"/>
                    </a:lnTo>
                    <a:lnTo>
                      <a:pt x="136" y="36"/>
                    </a:lnTo>
                    <a:lnTo>
                      <a:pt x="139" y="36"/>
                    </a:lnTo>
                    <a:lnTo>
                      <a:pt x="140" y="36"/>
                    </a:lnTo>
                    <a:lnTo>
                      <a:pt x="141" y="36"/>
                    </a:lnTo>
                    <a:lnTo>
                      <a:pt x="142" y="38"/>
                    </a:lnTo>
                    <a:lnTo>
                      <a:pt x="142" y="39"/>
                    </a:lnTo>
                    <a:lnTo>
                      <a:pt x="142" y="40"/>
                    </a:lnTo>
                    <a:lnTo>
                      <a:pt x="143" y="41"/>
                    </a:lnTo>
                    <a:lnTo>
                      <a:pt x="143" y="42"/>
                    </a:lnTo>
                    <a:lnTo>
                      <a:pt x="143" y="42"/>
                    </a:lnTo>
                    <a:lnTo>
                      <a:pt x="143" y="42"/>
                    </a:lnTo>
                    <a:lnTo>
                      <a:pt x="144" y="41"/>
                    </a:lnTo>
                    <a:lnTo>
                      <a:pt x="144" y="41"/>
                    </a:lnTo>
                    <a:lnTo>
                      <a:pt x="144" y="40"/>
                    </a:lnTo>
                    <a:lnTo>
                      <a:pt x="144" y="41"/>
                    </a:lnTo>
                    <a:lnTo>
                      <a:pt x="144" y="42"/>
                    </a:lnTo>
                    <a:lnTo>
                      <a:pt x="144" y="43"/>
                    </a:lnTo>
                    <a:lnTo>
                      <a:pt x="144" y="43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45" y="45"/>
                    </a:lnTo>
                    <a:lnTo>
                      <a:pt x="146" y="45"/>
                    </a:lnTo>
                    <a:lnTo>
                      <a:pt x="146" y="45"/>
                    </a:lnTo>
                    <a:lnTo>
                      <a:pt x="147" y="44"/>
                    </a:lnTo>
                    <a:lnTo>
                      <a:pt x="148" y="43"/>
                    </a:lnTo>
                    <a:lnTo>
                      <a:pt x="147" y="42"/>
                    </a:lnTo>
                    <a:lnTo>
                      <a:pt x="147" y="41"/>
                    </a:lnTo>
                    <a:lnTo>
                      <a:pt x="147" y="40"/>
                    </a:lnTo>
                    <a:lnTo>
                      <a:pt x="146" y="39"/>
                    </a:lnTo>
                    <a:lnTo>
                      <a:pt x="146" y="38"/>
                    </a:lnTo>
                    <a:lnTo>
                      <a:pt x="146" y="36"/>
                    </a:lnTo>
                    <a:lnTo>
                      <a:pt x="147" y="36"/>
                    </a:lnTo>
                    <a:lnTo>
                      <a:pt x="147" y="38"/>
                    </a:lnTo>
                    <a:lnTo>
                      <a:pt x="148" y="38"/>
                    </a:lnTo>
                    <a:lnTo>
                      <a:pt x="150" y="38"/>
                    </a:lnTo>
                    <a:lnTo>
                      <a:pt x="151" y="36"/>
                    </a:lnTo>
                    <a:lnTo>
                      <a:pt x="151" y="35"/>
                    </a:lnTo>
                    <a:lnTo>
                      <a:pt x="151" y="35"/>
                    </a:lnTo>
                    <a:lnTo>
                      <a:pt x="152" y="34"/>
                    </a:lnTo>
                    <a:lnTo>
                      <a:pt x="151" y="34"/>
                    </a:lnTo>
                    <a:lnTo>
                      <a:pt x="151" y="33"/>
                    </a:lnTo>
                    <a:lnTo>
                      <a:pt x="150" y="32"/>
                    </a:lnTo>
                    <a:lnTo>
                      <a:pt x="148" y="31"/>
                    </a:lnTo>
                    <a:lnTo>
                      <a:pt x="147" y="31"/>
                    </a:lnTo>
                    <a:lnTo>
                      <a:pt x="147" y="30"/>
                    </a:lnTo>
                    <a:lnTo>
                      <a:pt x="148" y="30"/>
                    </a:lnTo>
                    <a:lnTo>
                      <a:pt x="150" y="30"/>
                    </a:lnTo>
                    <a:lnTo>
                      <a:pt x="150" y="29"/>
                    </a:lnTo>
                    <a:lnTo>
                      <a:pt x="150" y="28"/>
                    </a:lnTo>
                    <a:lnTo>
                      <a:pt x="150" y="26"/>
                    </a:lnTo>
                    <a:lnTo>
                      <a:pt x="150" y="24"/>
                    </a:lnTo>
                    <a:lnTo>
                      <a:pt x="150" y="24"/>
                    </a:lnTo>
                    <a:lnTo>
                      <a:pt x="152" y="24"/>
                    </a:lnTo>
                    <a:lnTo>
                      <a:pt x="153" y="24"/>
                    </a:lnTo>
                    <a:lnTo>
                      <a:pt x="155" y="24"/>
                    </a:lnTo>
                    <a:lnTo>
                      <a:pt x="157" y="24"/>
                    </a:lnTo>
                    <a:lnTo>
                      <a:pt x="158" y="26"/>
                    </a:lnTo>
                    <a:lnTo>
                      <a:pt x="159" y="27"/>
                    </a:lnTo>
                    <a:lnTo>
                      <a:pt x="162" y="27"/>
                    </a:lnTo>
                    <a:lnTo>
                      <a:pt x="163" y="27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63" y="29"/>
                    </a:lnTo>
                    <a:lnTo>
                      <a:pt x="163" y="29"/>
                    </a:lnTo>
                    <a:lnTo>
                      <a:pt x="163" y="30"/>
                    </a:lnTo>
                    <a:lnTo>
                      <a:pt x="164" y="31"/>
                    </a:lnTo>
                    <a:lnTo>
                      <a:pt x="165" y="31"/>
                    </a:lnTo>
                    <a:lnTo>
                      <a:pt x="166" y="31"/>
                    </a:lnTo>
                    <a:lnTo>
                      <a:pt x="167" y="32"/>
                    </a:lnTo>
                    <a:lnTo>
                      <a:pt x="168" y="31"/>
                    </a:lnTo>
                    <a:lnTo>
                      <a:pt x="169" y="30"/>
                    </a:lnTo>
                    <a:lnTo>
                      <a:pt x="170" y="28"/>
                    </a:lnTo>
                    <a:lnTo>
                      <a:pt x="170" y="28"/>
                    </a:lnTo>
                    <a:lnTo>
                      <a:pt x="171" y="28"/>
                    </a:lnTo>
                    <a:lnTo>
                      <a:pt x="171" y="29"/>
                    </a:lnTo>
                    <a:lnTo>
                      <a:pt x="172" y="30"/>
                    </a:lnTo>
                    <a:lnTo>
                      <a:pt x="174" y="32"/>
                    </a:lnTo>
                    <a:lnTo>
                      <a:pt x="175" y="33"/>
                    </a:lnTo>
                    <a:lnTo>
                      <a:pt x="176" y="34"/>
                    </a:lnTo>
                    <a:lnTo>
                      <a:pt x="176" y="35"/>
                    </a:lnTo>
                    <a:lnTo>
                      <a:pt x="177" y="36"/>
                    </a:lnTo>
                    <a:lnTo>
                      <a:pt x="177" y="38"/>
                    </a:lnTo>
                    <a:lnTo>
                      <a:pt x="178" y="38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80" y="38"/>
                    </a:lnTo>
                    <a:lnTo>
                      <a:pt x="181" y="38"/>
                    </a:lnTo>
                    <a:lnTo>
                      <a:pt x="182" y="39"/>
                    </a:lnTo>
                    <a:lnTo>
                      <a:pt x="182" y="40"/>
                    </a:lnTo>
                    <a:lnTo>
                      <a:pt x="183" y="41"/>
                    </a:lnTo>
                    <a:lnTo>
                      <a:pt x="186" y="42"/>
                    </a:lnTo>
                    <a:lnTo>
                      <a:pt x="187" y="42"/>
                    </a:lnTo>
                    <a:lnTo>
                      <a:pt x="186" y="43"/>
                    </a:lnTo>
                    <a:lnTo>
                      <a:pt x="186" y="44"/>
                    </a:lnTo>
                    <a:lnTo>
                      <a:pt x="184" y="45"/>
                    </a:lnTo>
                    <a:lnTo>
                      <a:pt x="184" y="46"/>
                    </a:lnTo>
                    <a:lnTo>
                      <a:pt x="183" y="47"/>
                    </a:lnTo>
                    <a:lnTo>
                      <a:pt x="183" y="47"/>
                    </a:lnTo>
                    <a:lnTo>
                      <a:pt x="183" y="47"/>
                    </a:lnTo>
                    <a:lnTo>
                      <a:pt x="183" y="47"/>
                    </a:lnTo>
                    <a:lnTo>
                      <a:pt x="184" y="47"/>
                    </a:lnTo>
                    <a:lnTo>
                      <a:pt x="184" y="48"/>
                    </a:lnTo>
                    <a:lnTo>
                      <a:pt x="186" y="48"/>
                    </a:lnTo>
                    <a:lnTo>
                      <a:pt x="187" y="48"/>
                    </a:lnTo>
                    <a:lnTo>
                      <a:pt x="188" y="48"/>
                    </a:lnTo>
                    <a:lnTo>
                      <a:pt x="189" y="50"/>
                    </a:lnTo>
                    <a:lnTo>
                      <a:pt x="190" y="53"/>
                    </a:lnTo>
                    <a:lnTo>
                      <a:pt x="190" y="53"/>
                    </a:lnTo>
                    <a:lnTo>
                      <a:pt x="190" y="54"/>
                    </a:lnTo>
                    <a:lnTo>
                      <a:pt x="190" y="54"/>
                    </a:lnTo>
                    <a:lnTo>
                      <a:pt x="189" y="53"/>
                    </a:lnTo>
                    <a:lnTo>
                      <a:pt x="188" y="53"/>
                    </a:lnTo>
                    <a:lnTo>
                      <a:pt x="187" y="53"/>
                    </a:lnTo>
                    <a:lnTo>
                      <a:pt x="187" y="54"/>
                    </a:lnTo>
                    <a:lnTo>
                      <a:pt x="187" y="54"/>
                    </a:lnTo>
                    <a:lnTo>
                      <a:pt x="186" y="54"/>
                    </a:lnTo>
                    <a:lnTo>
                      <a:pt x="186" y="53"/>
                    </a:lnTo>
                    <a:lnTo>
                      <a:pt x="184" y="53"/>
                    </a:lnTo>
                    <a:lnTo>
                      <a:pt x="182" y="53"/>
                    </a:lnTo>
                    <a:lnTo>
                      <a:pt x="181" y="53"/>
                    </a:lnTo>
                    <a:lnTo>
                      <a:pt x="180" y="53"/>
                    </a:lnTo>
                    <a:lnTo>
                      <a:pt x="180" y="53"/>
                    </a:lnTo>
                    <a:lnTo>
                      <a:pt x="180" y="52"/>
                    </a:lnTo>
                    <a:lnTo>
                      <a:pt x="181" y="51"/>
                    </a:lnTo>
                    <a:lnTo>
                      <a:pt x="181" y="50"/>
                    </a:lnTo>
                    <a:lnTo>
                      <a:pt x="182" y="47"/>
                    </a:lnTo>
                    <a:lnTo>
                      <a:pt x="183" y="46"/>
                    </a:lnTo>
                    <a:lnTo>
                      <a:pt x="183" y="45"/>
                    </a:lnTo>
                    <a:lnTo>
                      <a:pt x="182" y="45"/>
                    </a:lnTo>
                    <a:lnTo>
                      <a:pt x="181" y="45"/>
                    </a:lnTo>
                    <a:lnTo>
                      <a:pt x="181" y="46"/>
                    </a:lnTo>
                    <a:lnTo>
                      <a:pt x="180" y="47"/>
                    </a:lnTo>
                    <a:lnTo>
                      <a:pt x="179" y="47"/>
                    </a:lnTo>
                    <a:lnTo>
                      <a:pt x="178" y="47"/>
                    </a:lnTo>
                    <a:lnTo>
                      <a:pt x="177" y="47"/>
                    </a:lnTo>
                    <a:lnTo>
                      <a:pt x="176" y="48"/>
                    </a:lnTo>
                    <a:lnTo>
                      <a:pt x="175" y="48"/>
                    </a:lnTo>
                    <a:lnTo>
                      <a:pt x="176" y="50"/>
                    </a:lnTo>
                    <a:lnTo>
                      <a:pt x="176" y="50"/>
                    </a:lnTo>
                    <a:lnTo>
                      <a:pt x="175" y="50"/>
                    </a:lnTo>
                    <a:lnTo>
                      <a:pt x="174" y="51"/>
                    </a:lnTo>
                    <a:lnTo>
                      <a:pt x="174" y="51"/>
                    </a:lnTo>
                    <a:lnTo>
                      <a:pt x="172" y="51"/>
                    </a:lnTo>
                    <a:lnTo>
                      <a:pt x="172" y="50"/>
                    </a:lnTo>
                    <a:lnTo>
                      <a:pt x="172" y="48"/>
                    </a:lnTo>
                    <a:lnTo>
                      <a:pt x="172" y="47"/>
                    </a:lnTo>
                    <a:lnTo>
                      <a:pt x="172" y="47"/>
                    </a:lnTo>
                    <a:lnTo>
                      <a:pt x="172" y="47"/>
                    </a:lnTo>
                    <a:lnTo>
                      <a:pt x="171" y="48"/>
                    </a:lnTo>
                    <a:lnTo>
                      <a:pt x="171" y="48"/>
                    </a:lnTo>
                    <a:lnTo>
                      <a:pt x="171" y="48"/>
                    </a:lnTo>
                    <a:lnTo>
                      <a:pt x="170" y="47"/>
                    </a:lnTo>
                    <a:lnTo>
                      <a:pt x="169" y="47"/>
                    </a:lnTo>
                    <a:lnTo>
                      <a:pt x="168" y="47"/>
                    </a:lnTo>
                    <a:lnTo>
                      <a:pt x="167" y="48"/>
                    </a:lnTo>
                    <a:lnTo>
                      <a:pt x="166" y="48"/>
                    </a:lnTo>
                    <a:lnTo>
                      <a:pt x="165" y="48"/>
                    </a:lnTo>
                    <a:lnTo>
                      <a:pt x="164" y="50"/>
                    </a:lnTo>
                    <a:lnTo>
                      <a:pt x="163" y="51"/>
                    </a:lnTo>
                    <a:lnTo>
                      <a:pt x="163" y="52"/>
                    </a:lnTo>
                    <a:lnTo>
                      <a:pt x="163" y="53"/>
                    </a:lnTo>
                    <a:lnTo>
                      <a:pt x="163" y="53"/>
                    </a:lnTo>
                    <a:lnTo>
                      <a:pt x="165" y="52"/>
                    </a:lnTo>
                    <a:lnTo>
                      <a:pt x="166" y="52"/>
                    </a:lnTo>
                    <a:lnTo>
                      <a:pt x="167" y="52"/>
                    </a:lnTo>
                    <a:lnTo>
                      <a:pt x="168" y="51"/>
                    </a:lnTo>
                    <a:lnTo>
                      <a:pt x="169" y="50"/>
                    </a:lnTo>
                    <a:lnTo>
                      <a:pt x="170" y="50"/>
                    </a:lnTo>
                    <a:lnTo>
                      <a:pt x="171" y="51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1" y="54"/>
                    </a:lnTo>
                    <a:lnTo>
                      <a:pt x="171" y="54"/>
                    </a:lnTo>
                    <a:lnTo>
                      <a:pt x="172" y="55"/>
                    </a:lnTo>
                    <a:lnTo>
                      <a:pt x="172" y="55"/>
                    </a:lnTo>
                    <a:lnTo>
                      <a:pt x="174" y="54"/>
                    </a:lnTo>
                    <a:lnTo>
                      <a:pt x="175" y="54"/>
                    </a:lnTo>
                    <a:lnTo>
                      <a:pt x="175" y="54"/>
                    </a:lnTo>
                    <a:lnTo>
                      <a:pt x="175" y="55"/>
                    </a:lnTo>
                    <a:lnTo>
                      <a:pt x="175" y="56"/>
                    </a:lnTo>
                    <a:lnTo>
                      <a:pt x="176" y="56"/>
                    </a:lnTo>
                    <a:lnTo>
                      <a:pt x="177" y="56"/>
                    </a:lnTo>
                    <a:lnTo>
                      <a:pt x="177" y="55"/>
                    </a:lnTo>
                    <a:lnTo>
                      <a:pt x="178" y="55"/>
                    </a:lnTo>
                    <a:lnTo>
                      <a:pt x="178" y="56"/>
                    </a:lnTo>
                    <a:lnTo>
                      <a:pt x="179" y="57"/>
                    </a:lnTo>
                    <a:lnTo>
                      <a:pt x="179" y="58"/>
                    </a:lnTo>
                    <a:lnTo>
                      <a:pt x="178" y="58"/>
                    </a:lnTo>
                    <a:lnTo>
                      <a:pt x="177" y="59"/>
                    </a:lnTo>
                    <a:lnTo>
                      <a:pt x="176" y="59"/>
                    </a:lnTo>
                    <a:lnTo>
                      <a:pt x="175" y="59"/>
                    </a:lnTo>
                    <a:lnTo>
                      <a:pt x="172" y="59"/>
                    </a:lnTo>
                    <a:lnTo>
                      <a:pt x="171" y="60"/>
                    </a:lnTo>
                    <a:lnTo>
                      <a:pt x="171" y="60"/>
                    </a:lnTo>
                    <a:lnTo>
                      <a:pt x="170" y="62"/>
                    </a:lnTo>
                    <a:lnTo>
                      <a:pt x="169" y="62"/>
                    </a:lnTo>
                    <a:lnTo>
                      <a:pt x="168" y="62"/>
                    </a:lnTo>
                    <a:lnTo>
                      <a:pt x="168" y="60"/>
                    </a:lnTo>
                    <a:lnTo>
                      <a:pt x="168" y="58"/>
                    </a:lnTo>
                    <a:lnTo>
                      <a:pt x="168" y="58"/>
                    </a:lnTo>
                    <a:lnTo>
                      <a:pt x="167" y="58"/>
                    </a:lnTo>
                    <a:lnTo>
                      <a:pt x="167" y="58"/>
                    </a:lnTo>
                    <a:lnTo>
                      <a:pt x="166" y="59"/>
                    </a:lnTo>
                    <a:lnTo>
                      <a:pt x="166" y="59"/>
                    </a:lnTo>
                    <a:lnTo>
                      <a:pt x="165" y="59"/>
                    </a:lnTo>
                    <a:lnTo>
                      <a:pt x="164" y="59"/>
                    </a:lnTo>
                    <a:lnTo>
                      <a:pt x="163" y="60"/>
                    </a:lnTo>
                    <a:lnTo>
                      <a:pt x="162" y="62"/>
                    </a:lnTo>
                    <a:lnTo>
                      <a:pt x="162" y="63"/>
                    </a:lnTo>
                    <a:lnTo>
                      <a:pt x="162" y="64"/>
                    </a:lnTo>
                    <a:lnTo>
                      <a:pt x="163" y="65"/>
                    </a:lnTo>
                    <a:lnTo>
                      <a:pt x="163" y="66"/>
                    </a:lnTo>
                    <a:lnTo>
                      <a:pt x="162" y="66"/>
                    </a:lnTo>
                    <a:lnTo>
                      <a:pt x="160" y="66"/>
                    </a:lnTo>
                    <a:lnTo>
                      <a:pt x="159" y="66"/>
                    </a:lnTo>
                    <a:lnTo>
                      <a:pt x="158" y="66"/>
                    </a:lnTo>
                    <a:lnTo>
                      <a:pt x="157" y="66"/>
                    </a:lnTo>
                    <a:lnTo>
                      <a:pt x="156" y="66"/>
                    </a:lnTo>
                    <a:lnTo>
                      <a:pt x="156" y="67"/>
                    </a:lnTo>
                    <a:lnTo>
                      <a:pt x="156" y="68"/>
                    </a:lnTo>
                    <a:lnTo>
                      <a:pt x="156" y="68"/>
                    </a:lnTo>
                    <a:lnTo>
                      <a:pt x="155" y="68"/>
                    </a:lnTo>
                    <a:lnTo>
                      <a:pt x="155" y="69"/>
                    </a:lnTo>
                    <a:lnTo>
                      <a:pt x="154" y="69"/>
                    </a:lnTo>
                    <a:lnTo>
                      <a:pt x="155" y="70"/>
                    </a:lnTo>
                    <a:lnTo>
                      <a:pt x="155" y="71"/>
                    </a:lnTo>
                    <a:lnTo>
                      <a:pt x="154" y="71"/>
                    </a:lnTo>
                    <a:lnTo>
                      <a:pt x="153" y="72"/>
                    </a:lnTo>
                    <a:lnTo>
                      <a:pt x="153" y="72"/>
                    </a:lnTo>
                    <a:lnTo>
                      <a:pt x="153" y="71"/>
                    </a:lnTo>
                    <a:lnTo>
                      <a:pt x="152" y="71"/>
                    </a:lnTo>
                    <a:lnTo>
                      <a:pt x="152" y="72"/>
                    </a:lnTo>
                    <a:lnTo>
                      <a:pt x="152" y="74"/>
                    </a:lnTo>
                    <a:lnTo>
                      <a:pt x="153" y="76"/>
                    </a:lnTo>
                    <a:lnTo>
                      <a:pt x="153" y="77"/>
                    </a:lnTo>
                    <a:lnTo>
                      <a:pt x="153" y="77"/>
                    </a:lnTo>
                    <a:lnTo>
                      <a:pt x="151" y="78"/>
                    </a:lnTo>
                    <a:lnTo>
                      <a:pt x="150" y="79"/>
                    </a:lnTo>
                    <a:lnTo>
                      <a:pt x="148" y="80"/>
                    </a:lnTo>
                    <a:lnTo>
                      <a:pt x="147" y="81"/>
                    </a:lnTo>
                    <a:lnTo>
                      <a:pt x="146" y="82"/>
                    </a:lnTo>
                    <a:lnTo>
                      <a:pt x="145" y="83"/>
                    </a:lnTo>
                    <a:lnTo>
                      <a:pt x="144" y="84"/>
                    </a:lnTo>
                    <a:lnTo>
                      <a:pt x="143" y="86"/>
                    </a:lnTo>
                    <a:lnTo>
                      <a:pt x="143" y="87"/>
                    </a:lnTo>
                    <a:lnTo>
                      <a:pt x="144" y="89"/>
                    </a:lnTo>
                    <a:lnTo>
                      <a:pt x="145" y="91"/>
                    </a:lnTo>
                    <a:lnTo>
                      <a:pt x="145" y="92"/>
                    </a:lnTo>
                    <a:lnTo>
                      <a:pt x="145" y="94"/>
                    </a:lnTo>
                    <a:lnTo>
                      <a:pt x="145" y="95"/>
                    </a:lnTo>
                    <a:lnTo>
                      <a:pt x="145" y="96"/>
                    </a:lnTo>
                    <a:lnTo>
                      <a:pt x="144" y="96"/>
                    </a:lnTo>
                    <a:lnTo>
                      <a:pt x="143" y="96"/>
                    </a:lnTo>
                    <a:lnTo>
                      <a:pt x="143" y="95"/>
                    </a:lnTo>
                    <a:lnTo>
                      <a:pt x="143" y="94"/>
                    </a:lnTo>
                    <a:lnTo>
                      <a:pt x="142" y="94"/>
                    </a:lnTo>
                    <a:lnTo>
                      <a:pt x="141" y="93"/>
                    </a:lnTo>
                    <a:lnTo>
                      <a:pt x="141" y="91"/>
                    </a:lnTo>
                    <a:lnTo>
                      <a:pt x="140" y="89"/>
                    </a:lnTo>
                    <a:lnTo>
                      <a:pt x="140" y="88"/>
                    </a:lnTo>
                    <a:lnTo>
                      <a:pt x="140" y="88"/>
                    </a:lnTo>
                    <a:lnTo>
                      <a:pt x="139" y="89"/>
                    </a:lnTo>
                    <a:lnTo>
                      <a:pt x="138" y="89"/>
                    </a:lnTo>
                    <a:lnTo>
                      <a:pt x="138" y="88"/>
                    </a:lnTo>
                    <a:lnTo>
                      <a:pt x="136" y="87"/>
                    </a:lnTo>
                    <a:lnTo>
                      <a:pt x="135" y="87"/>
                    </a:lnTo>
                    <a:lnTo>
                      <a:pt x="135" y="87"/>
                    </a:lnTo>
                    <a:lnTo>
                      <a:pt x="133" y="88"/>
                    </a:lnTo>
                    <a:lnTo>
                      <a:pt x="132" y="88"/>
                    </a:lnTo>
                    <a:lnTo>
                      <a:pt x="130" y="88"/>
                    </a:lnTo>
                    <a:lnTo>
                      <a:pt x="130" y="88"/>
                    </a:lnTo>
                    <a:lnTo>
                      <a:pt x="130" y="89"/>
                    </a:lnTo>
                    <a:lnTo>
                      <a:pt x="130" y="89"/>
                    </a:lnTo>
                    <a:lnTo>
                      <a:pt x="129" y="90"/>
                    </a:lnTo>
                    <a:lnTo>
                      <a:pt x="128" y="89"/>
                    </a:lnTo>
                    <a:lnTo>
                      <a:pt x="127" y="89"/>
                    </a:lnTo>
                    <a:lnTo>
                      <a:pt x="126" y="89"/>
                    </a:lnTo>
                    <a:lnTo>
                      <a:pt x="124" y="88"/>
                    </a:lnTo>
                    <a:lnTo>
                      <a:pt x="123" y="88"/>
                    </a:lnTo>
                    <a:lnTo>
                      <a:pt x="122" y="89"/>
                    </a:lnTo>
                    <a:lnTo>
                      <a:pt x="121" y="89"/>
                    </a:lnTo>
                    <a:lnTo>
                      <a:pt x="121" y="90"/>
                    </a:lnTo>
                    <a:lnTo>
                      <a:pt x="120" y="91"/>
                    </a:lnTo>
                    <a:lnTo>
                      <a:pt x="119" y="91"/>
                    </a:lnTo>
                    <a:lnTo>
                      <a:pt x="118" y="92"/>
                    </a:lnTo>
                    <a:lnTo>
                      <a:pt x="117" y="92"/>
                    </a:lnTo>
                    <a:lnTo>
                      <a:pt x="117" y="93"/>
                    </a:lnTo>
                    <a:lnTo>
                      <a:pt x="117" y="93"/>
                    </a:lnTo>
                    <a:lnTo>
                      <a:pt x="117" y="94"/>
                    </a:lnTo>
                    <a:lnTo>
                      <a:pt x="117" y="96"/>
                    </a:lnTo>
                    <a:lnTo>
                      <a:pt x="117" y="98"/>
                    </a:lnTo>
                    <a:lnTo>
                      <a:pt x="117" y="99"/>
                    </a:lnTo>
                    <a:lnTo>
                      <a:pt x="117" y="101"/>
                    </a:lnTo>
                    <a:lnTo>
                      <a:pt x="117" y="103"/>
                    </a:lnTo>
                    <a:lnTo>
                      <a:pt x="118" y="105"/>
                    </a:lnTo>
                    <a:lnTo>
                      <a:pt x="119" y="107"/>
                    </a:lnTo>
                    <a:lnTo>
                      <a:pt x="120" y="108"/>
                    </a:lnTo>
                    <a:lnTo>
                      <a:pt x="121" y="110"/>
                    </a:lnTo>
                    <a:lnTo>
                      <a:pt x="122" y="111"/>
                    </a:lnTo>
                    <a:lnTo>
                      <a:pt x="123" y="110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7" y="110"/>
                    </a:lnTo>
                    <a:lnTo>
                      <a:pt x="127" y="108"/>
                    </a:lnTo>
                    <a:lnTo>
                      <a:pt x="128" y="108"/>
                    </a:lnTo>
                    <a:lnTo>
                      <a:pt x="128" y="106"/>
                    </a:lnTo>
                    <a:lnTo>
                      <a:pt x="128" y="105"/>
                    </a:lnTo>
                    <a:lnTo>
                      <a:pt x="128" y="104"/>
                    </a:lnTo>
                    <a:lnTo>
                      <a:pt x="129" y="104"/>
                    </a:lnTo>
                    <a:lnTo>
                      <a:pt x="131" y="104"/>
                    </a:lnTo>
                    <a:lnTo>
                      <a:pt x="132" y="104"/>
                    </a:lnTo>
                    <a:lnTo>
                      <a:pt x="133" y="104"/>
                    </a:lnTo>
                    <a:lnTo>
                      <a:pt x="134" y="104"/>
                    </a:lnTo>
                    <a:lnTo>
                      <a:pt x="134" y="105"/>
                    </a:lnTo>
                    <a:lnTo>
                      <a:pt x="134" y="107"/>
                    </a:lnTo>
                    <a:lnTo>
                      <a:pt x="133" y="108"/>
                    </a:lnTo>
                    <a:lnTo>
                      <a:pt x="132" y="110"/>
                    </a:lnTo>
                    <a:lnTo>
                      <a:pt x="132" y="112"/>
                    </a:lnTo>
                    <a:lnTo>
                      <a:pt x="132" y="113"/>
                    </a:lnTo>
                    <a:lnTo>
                      <a:pt x="132" y="114"/>
                    </a:lnTo>
                    <a:lnTo>
                      <a:pt x="132" y="115"/>
                    </a:lnTo>
                    <a:lnTo>
                      <a:pt x="132" y="115"/>
                    </a:lnTo>
                    <a:lnTo>
                      <a:pt x="133" y="115"/>
                    </a:lnTo>
                    <a:lnTo>
                      <a:pt x="134" y="115"/>
                    </a:lnTo>
                    <a:lnTo>
                      <a:pt x="134" y="115"/>
                    </a:lnTo>
                    <a:lnTo>
                      <a:pt x="136" y="115"/>
                    </a:lnTo>
                    <a:lnTo>
                      <a:pt x="138" y="114"/>
                    </a:lnTo>
                    <a:lnTo>
                      <a:pt x="139" y="115"/>
                    </a:lnTo>
                    <a:lnTo>
                      <a:pt x="140" y="116"/>
                    </a:lnTo>
                    <a:lnTo>
                      <a:pt x="141" y="117"/>
                    </a:lnTo>
                    <a:lnTo>
                      <a:pt x="141" y="118"/>
                    </a:lnTo>
                    <a:lnTo>
                      <a:pt x="140" y="120"/>
                    </a:lnTo>
                    <a:lnTo>
                      <a:pt x="140" y="124"/>
                    </a:lnTo>
                    <a:lnTo>
                      <a:pt x="140" y="126"/>
                    </a:lnTo>
                    <a:lnTo>
                      <a:pt x="141" y="126"/>
                    </a:lnTo>
                    <a:lnTo>
                      <a:pt x="141" y="127"/>
                    </a:lnTo>
                    <a:lnTo>
                      <a:pt x="141" y="128"/>
                    </a:lnTo>
                    <a:lnTo>
                      <a:pt x="142" y="128"/>
                    </a:lnTo>
                    <a:lnTo>
                      <a:pt x="143" y="128"/>
                    </a:lnTo>
                    <a:lnTo>
                      <a:pt x="145" y="127"/>
                    </a:lnTo>
                    <a:lnTo>
                      <a:pt x="146" y="127"/>
                    </a:lnTo>
                    <a:lnTo>
                      <a:pt x="147" y="127"/>
                    </a:lnTo>
                    <a:lnTo>
                      <a:pt x="148" y="127"/>
                    </a:lnTo>
                    <a:lnTo>
                      <a:pt x="148" y="128"/>
                    </a:lnTo>
                    <a:lnTo>
                      <a:pt x="150" y="128"/>
                    </a:lnTo>
                    <a:lnTo>
                      <a:pt x="150" y="129"/>
                    </a:lnTo>
                    <a:lnTo>
                      <a:pt x="151" y="129"/>
                    </a:lnTo>
                    <a:lnTo>
                      <a:pt x="151" y="129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4" y="125"/>
                    </a:lnTo>
                    <a:lnTo>
                      <a:pt x="155" y="124"/>
                    </a:lnTo>
                    <a:lnTo>
                      <a:pt x="156" y="124"/>
                    </a:lnTo>
                    <a:lnTo>
                      <a:pt x="157" y="123"/>
                    </a:lnTo>
                    <a:lnTo>
                      <a:pt x="158" y="122"/>
                    </a:lnTo>
                    <a:lnTo>
                      <a:pt x="159" y="122"/>
                    </a:lnTo>
                    <a:lnTo>
                      <a:pt x="160" y="123"/>
                    </a:lnTo>
                    <a:lnTo>
                      <a:pt x="159" y="123"/>
                    </a:lnTo>
                    <a:lnTo>
                      <a:pt x="159" y="124"/>
                    </a:lnTo>
                    <a:lnTo>
                      <a:pt x="159" y="125"/>
                    </a:lnTo>
                    <a:lnTo>
                      <a:pt x="159" y="126"/>
                    </a:lnTo>
                    <a:lnTo>
                      <a:pt x="159" y="128"/>
                    </a:lnTo>
                    <a:lnTo>
                      <a:pt x="159" y="128"/>
                    </a:lnTo>
                    <a:lnTo>
                      <a:pt x="160" y="128"/>
                    </a:lnTo>
                    <a:lnTo>
                      <a:pt x="160" y="127"/>
                    </a:lnTo>
                    <a:lnTo>
                      <a:pt x="160" y="125"/>
                    </a:lnTo>
                    <a:lnTo>
                      <a:pt x="162" y="124"/>
                    </a:lnTo>
                    <a:lnTo>
                      <a:pt x="163" y="123"/>
                    </a:lnTo>
                    <a:lnTo>
                      <a:pt x="164" y="123"/>
                    </a:lnTo>
                    <a:lnTo>
                      <a:pt x="164" y="124"/>
                    </a:lnTo>
                    <a:lnTo>
                      <a:pt x="165" y="125"/>
                    </a:lnTo>
                    <a:lnTo>
                      <a:pt x="165" y="125"/>
                    </a:lnTo>
                    <a:lnTo>
                      <a:pt x="166" y="125"/>
                    </a:lnTo>
                    <a:lnTo>
                      <a:pt x="167" y="125"/>
                    </a:lnTo>
                    <a:lnTo>
                      <a:pt x="168" y="125"/>
                    </a:lnTo>
                    <a:lnTo>
                      <a:pt x="169" y="126"/>
                    </a:lnTo>
                    <a:lnTo>
                      <a:pt x="169" y="127"/>
                    </a:lnTo>
                    <a:lnTo>
                      <a:pt x="170" y="127"/>
                    </a:lnTo>
                    <a:lnTo>
                      <a:pt x="170" y="127"/>
                    </a:lnTo>
                    <a:lnTo>
                      <a:pt x="170" y="126"/>
                    </a:lnTo>
                    <a:lnTo>
                      <a:pt x="171" y="125"/>
                    </a:lnTo>
                    <a:lnTo>
                      <a:pt x="172" y="125"/>
                    </a:lnTo>
                    <a:lnTo>
                      <a:pt x="175" y="125"/>
                    </a:lnTo>
                    <a:lnTo>
                      <a:pt x="175" y="126"/>
                    </a:lnTo>
                    <a:lnTo>
                      <a:pt x="176" y="126"/>
                    </a:lnTo>
                    <a:lnTo>
                      <a:pt x="176" y="126"/>
                    </a:lnTo>
                    <a:lnTo>
                      <a:pt x="177" y="126"/>
                    </a:lnTo>
                    <a:lnTo>
                      <a:pt x="177" y="125"/>
                    </a:lnTo>
                    <a:lnTo>
                      <a:pt x="178" y="124"/>
                    </a:lnTo>
                    <a:lnTo>
                      <a:pt x="178" y="125"/>
                    </a:lnTo>
                    <a:lnTo>
                      <a:pt x="178" y="126"/>
                    </a:lnTo>
                    <a:lnTo>
                      <a:pt x="177" y="127"/>
                    </a:lnTo>
                    <a:lnTo>
                      <a:pt x="177" y="128"/>
                    </a:lnTo>
                    <a:lnTo>
                      <a:pt x="176" y="129"/>
                    </a:lnTo>
                    <a:lnTo>
                      <a:pt x="177" y="129"/>
                    </a:lnTo>
                    <a:lnTo>
                      <a:pt x="177" y="129"/>
                    </a:lnTo>
                    <a:lnTo>
                      <a:pt x="178" y="129"/>
                    </a:lnTo>
                    <a:lnTo>
                      <a:pt x="178" y="129"/>
                    </a:lnTo>
                    <a:lnTo>
                      <a:pt x="179" y="130"/>
                    </a:lnTo>
                    <a:lnTo>
                      <a:pt x="179" y="129"/>
                    </a:lnTo>
                    <a:lnTo>
                      <a:pt x="180" y="130"/>
                    </a:lnTo>
                    <a:lnTo>
                      <a:pt x="181" y="131"/>
                    </a:lnTo>
                    <a:lnTo>
                      <a:pt x="181" y="131"/>
                    </a:lnTo>
                    <a:lnTo>
                      <a:pt x="182" y="134"/>
                    </a:lnTo>
                    <a:lnTo>
                      <a:pt x="183" y="134"/>
                    </a:lnTo>
                    <a:lnTo>
                      <a:pt x="184" y="134"/>
                    </a:lnTo>
                    <a:lnTo>
                      <a:pt x="184" y="134"/>
                    </a:lnTo>
                    <a:lnTo>
                      <a:pt x="186" y="134"/>
                    </a:lnTo>
                    <a:lnTo>
                      <a:pt x="188" y="134"/>
                    </a:lnTo>
                    <a:lnTo>
                      <a:pt x="189" y="135"/>
                    </a:lnTo>
                    <a:lnTo>
                      <a:pt x="190" y="136"/>
                    </a:lnTo>
                    <a:lnTo>
                      <a:pt x="192" y="138"/>
                    </a:lnTo>
                    <a:lnTo>
                      <a:pt x="193" y="139"/>
                    </a:lnTo>
                    <a:lnTo>
                      <a:pt x="193" y="141"/>
                    </a:lnTo>
                    <a:lnTo>
                      <a:pt x="194" y="141"/>
                    </a:lnTo>
                    <a:lnTo>
                      <a:pt x="195" y="141"/>
                    </a:lnTo>
                    <a:lnTo>
                      <a:pt x="195" y="142"/>
                    </a:lnTo>
                    <a:lnTo>
                      <a:pt x="195" y="143"/>
                    </a:lnTo>
                    <a:lnTo>
                      <a:pt x="195" y="144"/>
                    </a:lnTo>
                    <a:lnTo>
                      <a:pt x="194" y="146"/>
                    </a:lnTo>
                    <a:lnTo>
                      <a:pt x="193" y="146"/>
                    </a:lnTo>
                    <a:lnTo>
                      <a:pt x="192" y="147"/>
                    </a:lnTo>
                    <a:lnTo>
                      <a:pt x="191" y="147"/>
                    </a:lnTo>
                    <a:lnTo>
                      <a:pt x="191" y="148"/>
                    </a:lnTo>
                    <a:lnTo>
                      <a:pt x="191" y="148"/>
                    </a:lnTo>
                    <a:lnTo>
                      <a:pt x="192" y="148"/>
                    </a:lnTo>
                    <a:lnTo>
                      <a:pt x="194" y="148"/>
                    </a:lnTo>
                    <a:lnTo>
                      <a:pt x="194" y="147"/>
                    </a:lnTo>
                    <a:lnTo>
                      <a:pt x="194" y="147"/>
                    </a:lnTo>
                    <a:lnTo>
                      <a:pt x="195" y="146"/>
                    </a:lnTo>
                    <a:lnTo>
                      <a:pt x="196" y="146"/>
                    </a:lnTo>
                    <a:lnTo>
                      <a:pt x="198" y="146"/>
                    </a:lnTo>
                    <a:lnTo>
                      <a:pt x="198" y="147"/>
                    </a:lnTo>
                    <a:lnTo>
                      <a:pt x="196" y="149"/>
                    </a:lnTo>
                    <a:lnTo>
                      <a:pt x="195" y="150"/>
                    </a:lnTo>
                    <a:lnTo>
                      <a:pt x="194" y="150"/>
                    </a:lnTo>
                    <a:lnTo>
                      <a:pt x="194" y="151"/>
                    </a:lnTo>
                    <a:lnTo>
                      <a:pt x="195" y="151"/>
                    </a:lnTo>
                    <a:lnTo>
                      <a:pt x="196" y="151"/>
                    </a:lnTo>
                    <a:lnTo>
                      <a:pt x="196" y="151"/>
                    </a:lnTo>
                    <a:lnTo>
                      <a:pt x="196" y="150"/>
                    </a:lnTo>
                    <a:lnTo>
                      <a:pt x="198" y="149"/>
                    </a:lnTo>
                    <a:lnTo>
                      <a:pt x="199" y="148"/>
                    </a:lnTo>
                    <a:lnTo>
                      <a:pt x="199" y="147"/>
                    </a:lnTo>
                    <a:lnTo>
                      <a:pt x="199" y="147"/>
                    </a:lnTo>
                    <a:lnTo>
                      <a:pt x="200" y="147"/>
                    </a:lnTo>
                    <a:lnTo>
                      <a:pt x="201" y="148"/>
                    </a:lnTo>
                    <a:lnTo>
                      <a:pt x="202" y="148"/>
                    </a:lnTo>
                    <a:lnTo>
                      <a:pt x="203" y="149"/>
                    </a:lnTo>
                    <a:lnTo>
                      <a:pt x="204" y="150"/>
                    </a:lnTo>
                    <a:lnTo>
                      <a:pt x="206" y="151"/>
                    </a:lnTo>
                    <a:lnTo>
                      <a:pt x="208" y="151"/>
                    </a:lnTo>
                    <a:lnTo>
                      <a:pt x="210" y="151"/>
                    </a:lnTo>
                    <a:lnTo>
                      <a:pt x="211" y="151"/>
                    </a:lnTo>
                    <a:lnTo>
                      <a:pt x="213" y="152"/>
                    </a:lnTo>
                    <a:lnTo>
                      <a:pt x="214" y="153"/>
                    </a:lnTo>
                    <a:lnTo>
                      <a:pt x="215" y="154"/>
                    </a:lnTo>
                    <a:lnTo>
                      <a:pt x="216" y="154"/>
                    </a:lnTo>
                    <a:lnTo>
                      <a:pt x="218" y="155"/>
                    </a:lnTo>
                    <a:lnTo>
                      <a:pt x="219" y="156"/>
                    </a:lnTo>
                    <a:lnTo>
                      <a:pt x="220" y="157"/>
                    </a:lnTo>
                    <a:lnTo>
                      <a:pt x="220" y="160"/>
                    </a:lnTo>
                    <a:lnTo>
                      <a:pt x="220" y="161"/>
                    </a:lnTo>
                    <a:lnTo>
                      <a:pt x="219" y="163"/>
                    </a:lnTo>
                    <a:lnTo>
                      <a:pt x="219" y="164"/>
                    </a:lnTo>
                    <a:lnTo>
                      <a:pt x="218" y="165"/>
                    </a:lnTo>
                    <a:lnTo>
                      <a:pt x="218" y="166"/>
                    </a:lnTo>
                    <a:lnTo>
                      <a:pt x="217" y="167"/>
                    </a:lnTo>
                    <a:lnTo>
                      <a:pt x="216" y="169"/>
                    </a:lnTo>
                    <a:lnTo>
                      <a:pt x="214" y="171"/>
                    </a:lnTo>
                    <a:lnTo>
                      <a:pt x="213" y="173"/>
                    </a:lnTo>
                    <a:lnTo>
                      <a:pt x="213" y="174"/>
                    </a:lnTo>
                    <a:lnTo>
                      <a:pt x="214" y="175"/>
                    </a:lnTo>
                    <a:lnTo>
                      <a:pt x="214" y="176"/>
                    </a:lnTo>
                    <a:lnTo>
                      <a:pt x="214" y="177"/>
                    </a:lnTo>
                    <a:lnTo>
                      <a:pt x="213" y="179"/>
                    </a:lnTo>
                    <a:lnTo>
                      <a:pt x="213" y="180"/>
                    </a:lnTo>
                    <a:lnTo>
                      <a:pt x="213" y="181"/>
                    </a:lnTo>
                    <a:lnTo>
                      <a:pt x="213" y="183"/>
                    </a:lnTo>
                    <a:lnTo>
                      <a:pt x="212" y="185"/>
                    </a:lnTo>
                    <a:lnTo>
                      <a:pt x="212" y="186"/>
                    </a:lnTo>
                    <a:lnTo>
                      <a:pt x="211" y="188"/>
                    </a:lnTo>
                    <a:lnTo>
                      <a:pt x="210" y="190"/>
                    </a:lnTo>
                    <a:lnTo>
                      <a:pt x="208" y="190"/>
                    </a:lnTo>
                    <a:lnTo>
                      <a:pt x="207" y="191"/>
                    </a:lnTo>
                    <a:lnTo>
                      <a:pt x="205" y="191"/>
                    </a:lnTo>
                    <a:lnTo>
                      <a:pt x="203" y="191"/>
                    </a:lnTo>
                    <a:lnTo>
                      <a:pt x="203" y="192"/>
                    </a:lnTo>
                    <a:lnTo>
                      <a:pt x="202" y="192"/>
                    </a:lnTo>
                    <a:lnTo>
                      <a:pt x="201" y="193"/>
                    </a:lnTo>
                    <a:lnTo>
                      <a:pt x="200" y="195"/>
                    </a:lnTo>
                    <a:lnTo>
                      <a:pt x="199" y="195"/>
                    </a:lnTo>
                    <a:lnTo>
                      <a:pt x="198" y="196"/>
                    </a:lnTo>
                    <a:lnTo>
                      <a:pt x="198" y="198"/>
                    </a:lnTo>
                    <a:lnTo>
                      <a:pt x="198" y="199"/>
                    </a:lnTo>
                    <a:lnTo>
                      <a:pt x="198" y="200"/>
                    </a:lnTo>
                    <a:lnTo>
                      <a:pt x="198" y="201"/>
                    </a:lnTo>
                    <a:lnTo>
                      <a:pt x="196" y="201"/>
                    </a:lnTo>
                    <a:lnTo>
                      <a:pt x="196" y="202"/>
                    </a:lnTo>
                    <a:lnTo>
                      <a:pt x="195" y="203"/>
                    </a:lnTo>
                    <a:lnTo>
                      <a:pt x="194" y="204"/>
                    </a:lnTo>
                    <a:lnTo>
                      <a:pt x="194" y="204"/>
                    </a:lnTo>
                    <a:lnTo>
                      <a:pt x="193" y="205"/>
                    </a:lnTo>
                    <a:lnTo>
                      <a:pt x="192" y="207"/>
                    </a:lnTo>
                    <a:lnTo>
                      <a:pt x="192" y="209"/>
                    </a:lnTo>
                    <a:lnTo>
                      <a:pt x="191" y="210"/>
                    </a:lnTo>
                    <a:lnTo>
                      <a:pt x="189" y="213"/>
                    </a:lnTo>
                    <a:lnTo>
                      <a:pt x="187" y="214"/>
                    </a:lnTo>
                    <a:lnTo>
                      <a:pt x="186" y="214"/>
                    </a:lnTo>
                    <a:lnTo>
                      <a:pt x="183" y="214"/>
                    </a:lnTo>
                    <a:lnTo>
                      <a:pt x="183" y="213"/>
                    </a:lnTo>
                    <a:lnTo>
                      <a:pt x="182" y="211"/>
                    </a:lnTo>
                    <a:lnTo>
                      <a:pt x="182" y="210"/>
                    </a:lnTo>
                    <a:lnTo>
                      <a:pt x="182" y="209"/>
                    </a:lnTo>
                    <a:lnTo>
                      <a:pt x="182" y="209"/>
                    </a:lnTo>
                    <a:lnTo>
                      <a:pt x="181" y="210"/>
                    </a:lnTo>
                    <a:lnTo>
                      <a:pt x="181" y="211"/>
                    </a:lnTo>
                    <a:lnTo>
                      <a:pt x="181" y="212"/>
                    </a:lnTo>
                    <a:lnTo>
                      <a:pt x="181" y="213"/>
                    </a:lnTo>
                    <a:lnTo>
                      <a:pt x="181" y="213"/>
                    </a:lnTo>
                    <a:lnTo>
                      <a:pt x="182" y="214"/>
                    </a:lnTo>
                    <a:lnTo>
                      <a:pt x="183" y="215"/>
                    </a:lnTo>
                    <a:lnTo>
                      <a:pt x="184" y="216"/>
                    </a:lnTo>
                    <a:lnTo>
                      <a:pt x="183" y="217"/>
                    </a:lnTo>
                    <a:lnTo>
                      <a:pt x="183" y="219"/>
                    </a:lnTo>
                    <a:lnTo>
                      <a:pt x="182" y="220"/>
                    </a:lnTo>
                    <a:lnTo>
                      <a:pt x="181" y="221"/>
                    </a:lnTo>
                    <a:lnTo>
                      <a:pt x="181" y="222"/>
                    </a:lnTo>
                    <a:lnTo>
                      <a:pt x="180" y="222"/>
                    </a:lnTo>
                    <a:lnTo>
                      <a:pt x="178" y="222"/>
                    </a:lnTo>
                    <a:lnTo>
                      <a:pt x="177" y="222"/>
                    </a:lnTo>
                    <a:lnTo>
                      <a:pt x="176" y="222"/>
                    </a:lnTo>
                    <a:lnTo>
                      <a:pt x="175" y="222"/>
                    </a:lnTo>
                    <a:lnTo>
                      <a:pt x="175" y="223"/>
                    </a:lnTo>
                    <a:lnTo>
                      <a:pt x="175" y="224"/>
                    </a:lnTo>
                    <a:lnTo>
                      <a:pt x="175" y="225"/>
                    </a:lnTo>
                    <a:lnTo>
                      <a:pt x="175" y="225"/>
                    </a:lnTo>
                    <a:lnTo>
                      <a:pt x="175" y="226"/>
                    </a:lnTo>
                    <a:lnTo>
                      <a:pt x="174" y="226"/>
                    </a:lnTo>
                    <a:lnTo>
                      <a:pt x="172" y="225"/>
                    </a:lnTo>
                    <a:lnTo>
                      <a:pt x="171" y="225"/>
                    </a:lnTo>
                    <a:lnTo>
                      <a:pt x="170" y="225"/>
                    </a:lnTo>
                    <a:lnTo>
                      <a:pt x="170" y="225"/>
                    </a:lnTo>
                    <a:lnTo>
                      <a:pt x="170" y="226"/>
                    </a:lnTo>
                    <a:lnTo>
                      <a:pt x="170" y="227"/>
                    </a:lnTo>
                    <a:lnTo>
                      <a:pt x="171" y="228"/>
                    </a:lnTo>
                    <a:lnTo>
                      <a:pt x="172" y="228"/>
                    </a:lnTo>
                    <a:lnTo>
                      <a:pt x="172" y="227"/>
                    </a:lnTo>
                    <a:lnTo>
                      <a:pt x="172" y="228"/>
                    </a:lnTo>
                    <a:lnTo>
                      <a:pt x="171" y="231"/>
                    </a:lnTo>
                    <a:lnTo>
                      <a:pt x="170" y="231"/>
                    </a:lnTo>
                    <a:lnTo>
                      <a:pt x="169" y="233"/>
                    </a:lnTo>
                    <a:lnTo>
                      <a:pt x="168" y="235"/>
                    </a:lnTo>
                    <a:lnTo>
                      <a:pt x="167" y="235"/>
                    </a:lnTo>
                    <a:lnTo>
                      <a:pt x="166" y="236"/>
                    </a:lnTo>
                    <a:lnTo>
                      <a:pt x="167" y="237"/>
                    </a:lnTo>
                    <a:lnTo>
                      <a:pt x="167" y="237"/>
                    </a:lnTo>
                    <a:lnTo>
                      <a:pt x="168" y="237"/>
                    </a:lnTo>
                    <a:lnTo>
                      <a:pt x="169" y="237"/>
                    </a:lnTo>
                    <a:lnTo>
                      <a:pt x="169" y="238"/>
                    </a:lnTo>
                    <a:lnTo>
                      <a:pt x="169" y="239"/>
                    </a:lnTo>
                    <a:lnTo>
                      <a:pt x="168" y="240"/>
                    </a:lnTo>
                    <a:lnTo>
                      <a:pt x="168" y="241"/>
                    </a:lnTo>
                    <a:lnTo>
                      <a:pt x="167" y="243"/>
                    </a:lnTo>
                    <a:lnTo>
                      <a:pt x="166" y="243"/>
                    </a:lnTo>
                    <a:lnTo>
                      <a:pt x="165" y="244"/>
                    </a:lnTo>
                    <a:lnTo>
                      <a:pt x="164" y="245"/>
                    </a:lnTo>
                    <a:lnTo>
                      <a:pt x="164" y="246"/>
                    </a:lnTo>
                    <a:lnTo>
                      <a:pt x="164" y="248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7" y="251"/>
                    </a:lnTo>
                    <a:lnTo>
                      <a:pt x="168" y="251"/>
                    </a:lnTo>
                    <a:lnTo>
                      <a:pt x="169" y="251"/>
                    </a:lnTo>
                    <a:lnTo>
                      <a:pt x="170" y="252"/>
                    </a:lnTo>
                    <a:lnTo>
                      <a:pt x="171" y="252"/>
                    </a:lnTo>
                    <a:lnTo>
                      <a:pt x="171" y="252"/>
                    </a:lnTo>
                    <a:lnTo>
                      <a:pt x="170" y="252"/>
                    </a:lnTo>
                    <a:lnTo>
                      <a:pt x="168" y="253"/>
                    </a:lnTo>
                    <a:lnTo>
                      <a:pt x="167" y="253"/>
                    </a:lnTo>
                    <a:lnTo>
                      <a:pt x="167" y="253"/>
                    </a:lnTo>
                    <a:lnTo>
                      <a:pt x="165" y="255"/>
                    </a:lnTo>
                    <a:lnTo>
                      <a:pt x="164" y="255"/>
                    </a:lnTo>
                    <a:lnTo>
                      <a:pt x="163" y="253"/>
                    </a:lnTo>
                    <a:lnTo>
                      <a:pt x="160" y="253"/>
                    </a:lnTo>
                    <a:lnTo>
                      <a:pt x="160" y="253"/>
                    </a:lnTo>
                    <a:lnTo>
                      <a:pt x="160" y="252"/>
                    </a:lnTo>
                    <a:lnTo>
                      <a:pt x="160" y="252"/>
                    </a:lnTo>
                    <a:lnTo>
                      <a:pt x="162" y="251"/>
                    </a:lnTo>
                    <a:lnTo>
                      <a:pt x="163" y="250"/>
                    </a:lnTo>
                    <a:lnTo>
                      <a:pt x="162" y="249"/>
                    </a:lnTo>
                    <a:lnTo>
                      <a:pt x="162" y="249"/>
                    </a:lnTo>
                    <a:lnTo>
                      <a:pt x="160" y="250"/>
                    </a:lnTo>
                    <a:lnTo>
                      <a:pt x="160" y="251"/>
                    </a:lnTo>
                    <a:lnTo>
                      <a:pt x="160" y="252"/>
                    </a:lnTo>
                    <a:lnTo>
                      <a:pt x="159" y="252"/>
                    </a:lnTo>
                    <a:lnTo>
                      <a:pt x="158" y="251"/>
                    </a:lnTo>
                    <a:lnTo>
                      <a:pt x="157" y="250"/>
                    </a:lnTo>
                    <a:lnTo>
                      <a:pt x="157" y="250"/>
                    </a:lnTo>
                    <a:lnTo>
                      <a:pt x="156" y="250"/>
                    </a:lnTo>
                    <a:lnTo>
                      <a:pt x="155" y="249"/>
                    </a:lnTo>
                    <a:lnTo>
                      <a:pt x="155" y="248"/>
                    </a:lnTo>
                    <a:lnTo>
                      <a:pt x="155" y="247"/>
                    </a:lnTo>
                    <a:lnTo>
                      <a:pt x="155" y="246"/>
                    </a:lnTo>
                    <a:lnTo>
                      <a:pt x="154" y="246"/>
                    </a:lnTo>
                    <a:lnTo>
                      <a:pt x="154" y="245"/>
                    </a:lnTo>
                    <a:lnTo>
                      <a:pt x="154" y="245"/>
                    </a:lnTo>
                    <a:lnTo>
                      <a:pt x="154" y="244"/>
                    </a:lnTo>
                    <a:lnTo>
                      <a:pt x="155" y="243"/>
                    </a:lnTo>
                    <a:lnTo>
                      <a:pt x="154" y="243"/>
                    </a:lnTo>
                    <a:lnTo>
                      <a:pt x="153" y="241"/>
                    </a:lnTo>
                    <a:lnTo>
                      <a:pt x="153" y="241"/>
                    </a:lnTo>
                    <a:lnTo>
                      <a:pt x="153" y="240"/>
                    </a:lnTo>
                    <a:lnTo>
                      <a:pt x="154" y="238"/>
                    </a:lnTo>
                    <a:lnTo>
                      <a:pt x="154" y="238"/>
                    </a:lnTo>
                    <a:lnTo>
                      <a:pt x="154" y="237"/>
                    </a:lnTo>
                    <a:lnTo>
                      <a:pt x="154" y="236"/>
                    </a:lnTo>
                    <a:lnTo>
                      <a:pt x="153" y="235"/>
                    </a:lnTo>
                    <a:lnTo>
                      <a:pt x="154" y="234"/>
                    </a:lnTo>
                    <a:lnTo>
                      <a:pt x="155" y="233"/>
                    </a:lnTo>
                    <a:lnTo>
                      <a:pt x="156" y="232"/>
                    </a:lnTo>
                    <a:lnTo>
                      <a:pt x="156" y="229"/>
                    </a:lnTo>
                    <a:lnTo>
                      <a:pt x="156" y="229"/>
                    </a:lnTo>
                    <a:lnTo>
                      <a:pt x="156" y="228"/>
                    </a:lnTo>
                    <a:lnTo>
                      <a:pt x="156" y="227"/>
                    </a:lnTo>
                    <a:lnTo>
                      <a:pt x="156" y="225"/>
                    </a:lnTo>
                    <a:lnTo>
                      <a:pt x="156" y="224"/>
                    </a:lnTo>
                    <a:lnTo>
                      <a:pt x="156" y="223"/>
                    </a:lnTo>
                    <a:lnTo>
                      <a:pt x="157" y="222"/>
                    </a:lnTo>
                    <a:lnTo>
                      <a:pt x="156" y="221"/>
                    </a:lnTo>
                    <a:lnTo>
                      <a:pt x="156" y="221"/>
                    </a:lnTo>
                    <a:lnTo>
                      <a:pt x="156" y="220"/>
                    </a:lnTo>
                    <a:lnTo>
                      <a:pt x="156" y="220"/>
                    </a:lnTo>
                    <a:lnTo>
                      <a:pt x="156" y="219"/>
                    </a:lnTo>
                    <a:lnTo>
                      <a:pt x="156" y="217"/>
                    </a:lnTo>
                    <a:lnTo>
                      <a:pt x="157" y="217"/>
                    </a:lnTo>
                    <a:lnTo>
                      <a:pt x="157" y="216"/>
                    </a:lnTo>
                    <a:lnTo>
                      <a:pt x="157" y="215"/>
                    </a:lnTo>
                    <a:lnTo>
                      <a:pt x="157" y="214"/>
                    </a:lnTo>
                    <a:lnTo>
                      <a:pt x="158" y="213"/>
                    </a:lnTo>
                    <a:lnTo>
                      <a:pt x="158" y="211"/>
                    </a:lnTo>
                    <a:lnTo>
                      <a:pt x="159" y="210"/>
                    </a:lnTo>
                    <a:lnTo>
                      <a:pt x="159" y="208"/>
                    </a:lnTo>
                    <a:lnTo>
                      <a:pt x="159" y="207"/>
                    </a:lnTo>
                    <a:lnTo>
                      <a:pt x="158" y="205"/>
                    </a:lnTo>
                    <a:lnTo>
                      <a:pt x="159" y="204"/>
                    </a:lnTo>
                    <a:lnTo>
                      <a:pt x="159" y="204"/>
                    </a:lnTo>
                    <a:lnTo>
                      <a:pt x="159" y="203"/>
                    </a:lnTo>
                    <a:lnTo>
                      <a:pt x="159" y="202"/>
                    </a:lnTo>
                    <a:lnTo>
                      <a:pt x="160" y="201"/>
                    </a:lnTo>
                    <a:lnTo>
                      <a:pt x="162" y="201"/>
                    </a:lnTo>
                    <a:lnTo>
                      <a:pt x="162" y="200"/>
                    </a:lnTo>
                    <a:lnTo>
                      <a:pt x="162" y="198"/>
                    </a:lnTo>
                    <a:lnTo>
                      <a:pt x="162" y="197"/>
                    </a:lnTo>
                    <a:lnTo>
                      <a:pt x="162" y="195"/>
                    </a:lnTo>
                    <a:lnTo>
                      <a:pt x="162" y="191"/>
                    </a:lnTo>
                    <a:lnTo>
                      <a:pt x="162" y="189"/>
                    </a:lnTo>
                    <a:lnTo>
                      <a:pt x="162" y="187"/>
                    </a:lnTo>
                    <a:lnTo>
                      <a:pt x="162" y="186"/>
                    </a:lnTo>
                    <a:lnTo>
                      <a:pt x="162" y="185"/>
                    </a:lnTo>
                    <a:lnTo>
                      <a:pt x="162" y="184"/>
                    </a:lnTo>
                    <a:lnTo>
                      <a:pt x="162" y="181"/>
                    </a:lnTo>
                    <a:lnTo>
                      <a:pt x="160" y="180"/>
                    </a:lnTo>
                    <a:lnTo>
                      <a:pt x="159" y="179"/>
                    </a:lnTo>
                    <a:lnTo>
                      <a:pt x="158" y="178"/>
                    </a:lnTo>
                    <a:lnTo>
                      <a:pt x="157" y="177"/>
                    </a:lnTo>
                    <a:lnTo>
                      <a:pt x="156" y="177"/>
                    </a:lnTo>
                    <a:lnTo>
                      <a:pt x="155" y="176"/>
                    </a:lnTo>
                    <a:lnTo>
                      <a:pt x="153" y="176"/>
                    </a:lnTo>
                    <a:lnTo>
                      <a:pt x="152" y="175"/>
                    </a:lnTo>
                    <a:lnTo>
                      <a:pt x="151" y="173"/>
                    </a:lnTo>
                    <a:lnTo>
                      <a:pt x="151" y="171"/>
                    </a:lnTo>
                    <a:lnTo>
                      <a:pt x="150" y="168"/>
                    </a:lnTo>
                    <a:lnTo>
                      <a:pt x="150" y="167"/>
                    </a:lnTo>
                    <a:lnTo>
                      <a:pt x="148" y="165"/>
                    </a:lnTo>
                    <a:lnTo>
                      <a:pt x="148" y="164"/>
                    </a:lnTo>
                    <a:lnTo>
                      <a:pt x="147" y="162"/>
                    </a:lnTo>
                    <a:lnTo>
                      <a:pt x="146" y="160"/>
                    </a:lnTo>
                    <a:lnTo>
                      <a:pt x="146" y="159"/>
                    </a:lnTo>
                    <a:lnTo>
                      <a:pt x="145" y="159"/>
                    </a:lnTo>
                    <a:lnTo>
                      <a:pt x="144" y="157"/>
                    </a:lnTo>
                    <a:lnTo>
                      <a:pt x="143" y="156"/>
                    </a:lnTo>
                    <a:lnTo>
                      <a:pt x="143" y="154"/>
                    </a:lnTo>
                    <a:lnTo>
                      <a:pt x="144" y="153"/>
                    </a:lnTo>
                    <a:lnTo>
                      <a:pt x="144" y="152"/>
                    </a:lnTo>
                    <a:lnTo>
                      <a:pt x="144" y="151"/>
                    </a:lnTo>
                    <a:lnTo>
                      <a:pt x="144" y="149"/>
                    </a:lnTo>
                    <a:lnTo>
                      <a:pt x="144" y="148"/>
                    </a:lnTo>
                    <a:lnTo>
                      <a:pt x="144" y="147"/>
                    </a:lnTo>
                    <a:lnTo>
                      <a:pt x="144" y="146"/>
                    </a:lnTo>
                    <a:lnTo>
                      <a:pt x="145" y="144"/>
                    </a:lnTo>
                    <a:lnTo>
                      <a:pt x="146" y="143"/>
                    </a:lnTo>
                    <a:lnTo>
                      <a:pt x="147" y="142"/>
                    </a:lnTo>
                    <a:lnTo>
                      <a:pt x="148" y="141"/>
                    </a:lnTo>
                    <a:lnTo>
                      <a:pt x="148" y="141"/>
                    </a:lnTo>
                    <a:lnTo>
                      <a:pt x="150" y="141"/>
                    </a:lnTo>
                    <a:lnTo>
                      <a:pt x="150" y="139"/>
                    </a:lnTo>
                    <a:lnTo>
                      <a:pt x="150" y="138"/>
                    </a:lnTo>
                    <a:lnTo>
                      <a:pt x="150" y="136"/>
                    </a:lnTo>
                    <a:lnTo>
                      <a:pt x="150" y="134"/>
                    </a:lnTo>
                    <a:lnTo>
                      <a:pt x="150" y="132"/>
                    </a:lnTo>
                    <a:lnTo>
                      <a:pt x="148" y="132"/>
                    </a:lnTo>
                    <a:lnTo>
                      <a:pt x="148" y="130"/>
                    </a:lnTo>
                    <a:lnTo>
                      <a:pt x="147" y="130"/>
                    </a:lnTo>
                    <a:lnTo>
                      <a:pt x="146" y="129"/>
                    </a:lnTo>
                    <a:lnTo>
                      <a:pt x="146" y="129"/>
                    </a:lnTo>
                    <a:lnTo>
                      <a:pt x="145" y="129"/>
                    </a:lnTo>
                    <a:lnTo>
                      <a:pt x="145" y="130"/>
                    </a:lnTo>
                    <a:lnTo>
                      <a:pt x="145" y="130"/>
                    </a:lnTo>
                    <a:lnTo>
                      <a:pt x="144" y="131"/>
                    </a:lnTo>
                    <a:lnTo>
                      <a:pt x="143" y="132"/>
                    </a:lnTo>
                    <a:lnTo>
                      <a:pt x="143" y="131"/>
                    </a:lnTo>
                    <a:lnTo>
                      <a:pt x="143" y="131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40" y="129"/>
                    </a:lnTo>
                    <a:lnTo>
                      <a:pt x="139" y="128"/>
                    </a:lnTo>
                    <a:lnTo>
                      <a:pt x="138" y="127"/>
                    </a:lnTo>
                    <a:lnTo>
                      <a:pt x="136" y="127"/>
                    </a:lnTo>
                    <a:lnTo>
                      <a:pt x="135" y="126"/>
                    </a:lnTo>
                    <a:lnTo>
                      <a:pt x="134" y="126"/>
                    </a:lnTo>
                    <a:lnTo>
                      <a:pt x="134" y="124"/>
                    </a:lnTo>
                    <a:lnTo>
                      <a:pt x="134" y="123"/>
                    </a:lnTo>
                    <a:lnTo>
                      <a:pt x="133" y="122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1" y="119"/>
                    </a:lnTo>
                    <a:lnTo>
                      <a:pt x="131" y="120"/>
                    </a:lnTo>
                    <a:lnTo>
                      <a:pt x="130" y="120"/>
                    </a:lnTo>
                    <a:lnTo>
                      <a:pt x="129" y="119"/>
                    </a:lnTo>
                    <a:lnTo>
                      <a:pt x="128" y="119"/>
                    </a:lnTo>
                    <a:lnTo>
                      <a:pt x="127" y="119"/>
                    </a:lnTo>
                    <a:lnTo>
                      <a:pt x="126" y="118"/>
                    </a:lnTo>
                    <a:lnTo>
                      <a:pt x="124" y="117"/>
                    </a:lnTo>
                    <a:lnTo>
                      <a:pt x="123" y="116"/>
                    </a:lnTo>
                    <a:lnTo>
                      <a:pt x="123" y="115"/>
                    </a:lnTo>
                    <a:lnTo>
                      <a:pt x="122" y="115"/>
                    </a:lnTo>
                    <a:lnTo>
                      <a:pt x="121" y="114"/>
                    </a:lnTo>
                    <a:lnTo>
                      <a:pt x="120" y="115"/>
                    </a:lnTo>
                    <a:lnTo>
                      <a:pt x="120" y="115"/>
                    </a:lnTo>
                    <a:lnTo>
                      <a:pt x="119" y="116"/>
                    </a:lnTo>
                    <a:lnTo>
                      <a:pt x="118" y="116"/>
                    </a:lnTo>
                    <a:lnTo>
                      <a:pt x="118" y="116"/>
                    </a:lnTo>
                    <a:lnTo>
                      <a:pt x="117" y="115"/>
                    </a:lnTo>
                    <a:lnTo>
                      <a:pt x="117" y="115"/>
                    </a:lnTo>
                    <a:lnTo>
                      <a:pt x="116" y="115"/>
                    </a:lnTo>
                    <a:lnTo>
                      <a:pt x="115" y="115"/>
                    </a:lnTo>
                    <a:lnTo>
                      <a:pt x="112" y="115"/>
                    </a:lnTo>
                    <a:lnTo>
                      <a:pt x="111" y="115"/>
                    </a:lnTo>
                    <a:lnTo>
                      <a:pt x="111" y="114"/>
                    </a:lnTo>
                    <a:lnTo>
                      <a:pt x="110" y="112"/>
                    </a:lnTo>
                    <a:lnTo>
                      <a:pt x="110" y="112"/>
                    </a:lnTo>
                    <a:lnTo>
                      <a:pt x="110" y="110"/>
                    </a:lnTo>
                    <a:lnTo>
                      <a:pt x="108" y="110"/>
                    </a:lnTo>
                    <a:lnTo>
                      <a:pt x="107" y="108"/>
                    </a:lnTo>
                    <a:lnTo>
                      <a:pt x="106" y="108"/>
                    </a:lnTo>
                    <a:lnTo>
                      <a:pt x="105" y="108"/>
                    </a:lnTo>
                    <a:lnTo>
                      <a:pt x="104" y="107"/>
                    </a:lnTo>
                    <a:lnTo>
                      <a:pt x="104" y="105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3" y="103"/>
                    </a:lnTo>
                    <a:lnTo>
                      <a:pt x="103" y="102"/>
                    </a:lnTo>
                    <a:lnTo>
                      <a:pt x="103" y="102"/>
                    </a:lnTo>
                    <a:lnTo>
                      <a:pt x="103" y="101"/>
                    </a:lnTo>
                    <a:lnTo>
                      <a:pt x="102" y="100"/>
                    </a:lnTo>
                    <a:lnTo>
                      <a:pt x="100" y="100"/>
                    </a:lnTo>
                    <a:lnTo>
                      <a:pt x="100" y="99"/>
                    </a:lnTo>
                    <a:lnTo>
                      <a:pt x="99" y="99"/>
                    </a:lnTo>
                    <a:lnTo>
                      <a:pt x="98" y="98"/>
                    </a:lnTo>
                    <a:lnTo>
                      <a:pt x="97" y="95"/>
                    </a:lnTo>
                    <a:lnTo>
                      <a:pt x="96" y="94"/>
                    </a:lnTo>
                    <a:lnTo>
                      <a:pt x="96" y="93"/>
                    </a:lnTo>
                    <a:lnTo>
                      <a:pt x="95" y="92"/>
                    </a:lnTo>
                    <a:lnTo>
                      <a:pt x="93" y="90"/>
                    </a:lnTo>
                    <a:lnTo>
                      <a:pt x="92" y="89"/>
                    </a:lnTo>
                    <a:lnTo>
                      <a:pt x="91" y="87"/>
                    </a:lnTo>
                    <a:lnTo>
                      <a:pt x="91" y="86"/>
                    </a:lnTo>
                    <a:lnTo>
                      <a:pt x="91" y="84"/>
                    </a:lnTo>
                    <a:lnTo>
                      <a:pt x="90" y="84"/>
                    </a:lnTo>
                    <a:lnTo>
                      <a:pt x="88" y="84"/>
                    </a:lnTo>
                    <a:lnTo>
                      <a:pt x="88" y="86"/>
                    </a:lnTo>
                    <a:lnTo>
                      <a:pt x="88" y="87"/>
                    </a:lnTo>
                    <a:lnTo>
                      <a:pt x="90" y="88"/>
                    </a:lnTo>
                    <a:lnTo>
                      <a:pt x="91" y="90"/>
                    </a:lnTo>
                    <a:lnTo>
                      <a:pt x="92" y="91"/>
                    </a:lnTo>
                    <a:lnTo>
                      <a:pt x="93" y="92"/>
                    </a:lnTo>
                    <a:lnTo>
                      <a:pt x="94" y="94"/>
                    </a:lnTo>
                    <a:lnTo>
                      <a:pt x="95" y="95"/>
                    </a:lnTo>
                    <a:lnTo>
                      <a:pt x="95" y="98"/>
                    </a:lnTo>
                    <a:lnTo>
                      <a:pt x="96" y="98"/>
                    </a:lnTo>
                    <a:lnTo>
                      <a:pt x="97" y="99"/>
                    </a:lnTo>
                    <a:lnTo>
                      <a:pt x="98" y="100"/>
                    </a:lnTo>
                    <a:lnTo>
                      <a:pt x="97" y="101"/>
                    </a:lnTo>
                    <a:lnTo>
                      <a:pt x="96" y="102"/>
                    </a:lnTo>
                    <a:lnTo>
                      <a:pt x="96" y="101"/>
                    </a:lnTo>
                    <a:lnTo>
                      <a:pt x="95" y="100"/>
                    </a:lnTo>
                    <a:lnTo>
                      <a:pt x="95" y="100"/>
                    </a:lnTo>
                    <a:lnTo>
                      <a:pt x="94" y="99"/>
                    </a:lnTo>
                    <a:lnTo>
                      <a:pt x="93" y="99"/>
                    </a:lnTo>
                    <a:lnTo>
                      <a:pt x="93" y="98"/>
                    </a:lnTo>
                    <a:lnTo>
                      <a:pt x="93" y="96"/>
                    </a:lnTo>
                    <a:lnTo>
                      <a:pt x="92" y="95"/>
                    </a:lnTo>
                    <a:lnTo>
                      <a:pt x="91" y="94"/>
                    </a:lnTo>
                    <a:lnTo>
                      <a:pt x="90" y="93"/>
                    </a:lnTo>
                    <a:lnTo>
                      <a:pt x="90" y="93"/>
                    </a:lnTo>
                    <a:lnTo>
                      <a:pt x="88" y="94"/>
                    </a:lnTo>
                    <a:lnTo>
                      <a:pt x="87" y="93"/>
                    </a:lnTo>
                    <a:lnTo>
                      <a:pt x="87" y="93"/>
                    </a:lnTo>
                    <a:lnTo>
                      <a:pt x="88" y="92"/>
                    </a:lnTo>
                    <a:lnTo>
                      <a:pt x="88" y="91"/>
                    </a:lnTo>
                    <a:lnTo>
                      <a:pt x="88" y="90"/>
                    </a:lnTo>
                    <a:lnTo>
                      <a:pt x="88" y="90"/>
                    </a:lnTo>
                    <a:lnTo>
                      <a:pt x="87" y="89"/>
                    </a:lnTo>
                    <a:lnTo>
                      <a:pt x="86" y="88"/>
                    </a:lnTo>
                    <a:lnTo>
                      <a:pt x="85" y="87"/>
                    </a:lnTo>
                    <a:lnTo>
                      <a:pt x="85" y="84"/>
                    </a:lnTo>
                    <a:lnTo>
                      <a:pt x="84" y="82"/>
                    </a:lnTo>
                    <a:lnTo>
                      <a:pt x="83" y="80"/>
                    </a:lnTo>
                    <a:lnTo>
                      <a:pt x="82" y="79"/>
                    </a:lnTo>
                    <a:lnTo>
                      <a:pt x="81" y="79"/>
                    </a:lnTo>
                    <a:lnTo>
                      <a:pt x="80" y="79"/>
                    </a:lnTo>
                    <a:lnTo>
                      <a:pt x="78" y="78"/>
                    </a:lnTo>
                    <a:lnTo>
                      <a:pt x="76" y="78"/>
                    </a:lnTo>
                    <a:lnTo>
                      <a:pt x="76" y="77"/>
                    </a:lnTo>
                    <a:lnTo>
                      <a:pt x="75" y="75"/>
                    </a:lnTo>
                    <a:lnTo>
                      <a:pt x="75" y="72"/>
                    </a:lnTo>
                    <a:lnTo>
                      <a:pt x="74" y="71"/>
                    </a:lnTo>
                    <a:lnTo>
                      <a:pt x="73" y="69"/>
                    </a:lnTo>
                    <a:lnTo>
                      <a:pt x="72" y="67"/>
                    </a:lnTo>
                    <a:lnTo>
                      <a:pt x="72" y="65"/>
                    </a:lnTo>
                    <a:lnTo>
                      <a:pt x="72" y="63"/>
                    </a:lnTo>
                    <a:lnTo>
                      <a:pt x="72" y="60"/>
                    </a:lnTo>
                    <a:lnTo>
                      <a:pt x="72" y="58"/>
                    </a:lnTo>
                    <a:lnTo>
                      <a:pt x="72" y="57"/>
                    </a:lnTo>
                    <a:lnTo>
                      <a:pt x="72" y="56"/>
                    </a:lnTo>
                    <a:lnTo>
                      <a:pt x="72" y="54"/>
                    </a:lnTo>
                    <a:lnTo>
                      <a:pt x="72" y="53"/>
                    </a:lnTo>
                    <a:lnTo>
                      <a:pt x="71" y="53"/>
                    </a:lnTo>
                    <a:lnTo>
                      <a:pt x="71" y="52"/>
                    </a:lnTo>
                    <a:lnTo>
                      <a:pt x="71" y="52"/>
                    </a:lnTo>
                    <a:lnTo>
                      <a:pt x="70" y="51"/>
                    </a:lnTo>
                    <a:lnTo>
                      <a:pt x="69" y="50"/>
                    </a:lnTo>
                    <a:lnTo>
                      <a:pt x="67" y="50"/>
                    </a:lnTo>
                    <a:lnTo>
                      <a:pt x="66" y="48"/>
                    </a:lnTo>
                    <a:lnTo>
                      <a:pt x="66" y="47"/>
                    </a:lnTo>
                    <a:lnTo>
                      <a:pt x="66" y="46"/>
                    </a:lnTo>
                    <a:lnTo>
                      <a:pt x="66" y="44"/>
                    </a:lnTo>
                    <a:lnTo>
                      <a:pt x="64" y="43"/>
                    </a:lnTo>
                    <a:lnTo>
                      <a:pt x="63" y="43"/>
                    </a:lnTo>
                    <a:lnTo>
                      <a:pt x="63" y="42"/>
                    </a:lnTo>
                    <a:lnTo>
                      <a:pt x="62" y="41"/>
                    </a:lnTo>
                    <a:lnTo>
                      <a:pt x="61" y="40"/>
                    </a:lnTo>
                    <a:lnTo>
                      <a:pt x="61" y="39"/>
                    </a:lnTo>
                    <a:lnTo>
                      <a:pt x="60" y="39"/>
                    </a:lnTo>
                    <a:lnTo>
                      <a:pt x="60" y="39"/>
                    </a:lnTo>
                    <a:lnTo>
                      <a:pt x="60" y="40"/>
                    </a:lnTo>
                    <a:lnTo>
                      <a:pt x="60" y="41"/>
                    </a:lnTo>
                    <a:lnTo>
                      <a:pt x="61" y="41"/>
                    </a:lnTo>
                    <a:lnTo>
                      <a:pt x="61" y="42"/>
                    </a:lnTo>
                    <a:lnTo>
                      <a:pt x="61" y="43"/>
                    </a:lnTo>
                    <a:lnTo>
                      <a:pt x="62" y="44"/>
                    </a:lnTo>
                    <a:lnTo>
                      <a:pt x="61" y="44"/>
                    </a:lnTo>
                    <a:lnTo>
                      <a:pt x="61" y="44"/>
                    </a:lnTo>
                    <a:lnTo>
                      <a:pt x="60" y="43"/>
                    </a:lnTo>
                    <a:lnTo>
                      <a:pt x="58" y="43"/>
                    </a:lnTo>
                    <a:lnTo>
                      <a:pt x="58" y="42"/>
                    </a:lnTo>
                    <a:lnTo>
                      <a:pt x="58" y="40"/>
                    </a:lnTo>
                    <a:lnTo>
                      <a:pt x="58" y="39"/>
                    </a:lnTo>
                    <a:lnTo>
                      <a:pt x="58" y="38"/>
                    </a:lnTo>
                    <a:lnTo>
                      <a:pt x="57" y="36"/>
                    </a:lnTo>
                    <a:lnTo>
                      <a:pt x="56" y="36"/>
                    </a:lnTo>
                    <a:lnTo>
                      <a:pt x="55" y="36"/>
                    </a:lnTo>
                    <a:lnTo>
                      <a:pt x="54" y="36"/>
                    </a:lnTo>
                    <a:lnTo>
                      <a:pt x="54" y="35"/>
                    </a:lnTo>
                    <a:lnTo>
                      <a:pt x="53" y="34"/>
                    </a:lnTo>
                    <a:lnTo>
                      <a:pt x="53" y="32"/>
                    </a:lnTo>
                    <a:lnTo>
                      <a:pt x="51" y="31"/>
                    </a:lnTo>
                    <a:lnTo>
                      <a:pt x="50" y="31"/>
                    </a:lnTo>
                    <a:lnTo>
                      <a:pt x="49" y="31"/>
                    </a:lnTo>
                    <a:lnTo>
                      <a:pt x="48" y="30"/>
                    </a:lnTo>
                    <a:lnTo>
                      <a:pt x="46" y="30"/>
                    </a:lnTo>
                    <a:lnTo>
                      <a:pt x="44" y="29"/>
                    </a:lnTo>
                    <a:lnTo>
                      <a:pt x="43" y="29"/>
                    </a:lnTo>
                    <a:lnTo>
                      <a:pt x="42" y="29"/>
                    </a:lnTo>
                    <a:lnTo>
                      <a:pt x="41" y="28"/>
                    </a:lnTo>
                    <a:lnTo>
                      <a:pt x="39" y="28"/>
                    </a:lnTo>
                    <a:lnTo>
                      <a:pt x="38" y="28"/>
                    </a:lnTo>
                    <a:lnTo>
                      <a:pt x="37" y="28"/>
                    </a:lnTo>
                    <a:lnTo>
                      <a:pt x="36" y="27"/>
                    </a:lnTo>
                    <a:lnTo>
                      <a:pt x="35" y="27"/>
                    </a:lnTo>
                    <a:lnTo>
                      <a:pt x="34" y="27"/>
                    </a:lnTo>
                    <a:lnTo>
                      <a:pt x="34" y="28"/>
                    </a:lnTo>
                    <a:lnTo>
                      <a:pt x="34" y="29"/>
                    </a:lnTo>
                    <a:lnTo>
                      <a:pt x="33" y="30"/>
                    </a:lnTo>
                    <a:lnTo>
                      <a:pt x="32" y="30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0" y="30"/>
                    </a:lnTo>
                    <a:lnTo>
                      <a:pt x="29" y="30"/>
                    </a:lnTo>
                    <a:lnTo>
                      <a:pt x="27" y="31"/>
                    </a:lnTo>
                    <a:lnTo>
                      <a:pt x="27" y="30"/>
                    </a:lnTo>
                    <a:lnTo>
                      <a:pt x="27" y="29"/>
                    </a:lnTo>
                    <a:lnTo>
                      <a:pt x="27" y="28"/>
                    </a:lnTo>
                    <a:lnTo>
                      <a:pt x="27" y="28"/>
                    </a:lnTo>
                    <a:lnTo>
                      <a:pt x="27" y="28"/>
                    </a:lnTo>
                    <a:lnTo>
                      <a:pt x="26" y="28"/>
                    </a:lnTo>
                    <a:lnTo>
                      <a:pt x="25" y="29"/>
                    </a:lnTo>
                    <a:lnTo>
                      <a:pt x="25" y="30"/>
                    </a:lnTo>
                    <a:lnTo>
                      <a:pt x="25" y="31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3" y="32"/>
                    </a:lnTo>
                    <a:lnTo>
                      <a:pt x="24" y="32"/>
                    </a:lnTo>
                    <a:lnTo>
                      <a:pt x="25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3"/>
                    </a:lnTo>
                    <a:lnTo>
                      <a:pt x="26" y="34"/>
                    </a:lnTo>
                    <a:lnTo>
                      <a:pt x="25" y="34"/>
                    </a:lnTo>
                    <a:lnTo>
                      <a:pt x="25" y="35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2" y="35"/>
                    </a:lnTo>
                    <a:lnTo>
                      <a:pt x="21" y="35"/>
                    </a:lnTo>
                    <a:lnTo>
                      <a:pt x="21" y="34"/>
                    </a:lnTo>
                    <a:lnTo>
                      <a:pt x="20" y="35"/>
                    </a:lnTo>
                    <a:lnTo>
                      <a:pt x="19" y="36"/>
                    </a:lnTo>
                    <a:lnTo>
                      <a:pt x="17" y="39"/>
                    </a:lnTo>
                    <a:lnTo>
                      <a:pt x="15" y="39"/>
                    </a:lnTo>
                    <a:lnTo>
                      <a:pt x="14" y="39"/>
                    </a:lnTo>
                    <a:lnTo>
                      <a:pt x="13" y="38"/>
                    </a:lnTo>
                    <a:lnTo>
                      <a:pt x="13" y="38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9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8" y="38"/>
                    </a:lnTo>
                    <a:lnTo>
                      <a:pt x="9" y="38"/>
                    </a:lnTo>
                    <a:lnTo>
                      <a:pt x="10" y="36"/>
                    </a:lnTo>
                    <a:lnTo>
                      <a:pt x="11" y="36"/>
                    </a:lnTo>
                    <a:lnTo>
                      <a:pt x="12" y="35"/>
                    </a:lnTo>
                    <a:lnTo>
                      <a:pt x="14" y="34"/>
                    </a:lnTo>
                    <a:lnTo>
                      <a:pt x="15" y="34"/>
                    </a:lnTo>
                    <a:lnTo>
                      <a:pt x="17" y="33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17" y="31"/>
                    </a:lnTo>
                    <a:lnTo>
                      <a:pt x="15" y="31"/>
                    </a:lnTo>
                    <a:lnTo>
                      <a:pt x="15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2"/>
                    </a:lnTo>
                    <a:lnTo>
                      <a:pt x="11" y="32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10" y="30"/>
                    </a:lnTo>
                    <a:lnTo>
                      <a:pt x="10" y="29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9" y="29"/>
                    </a:lnTo>
                    <a:lnTo>
                      <a:pt x="9" y="29"/>
                    </a:lnTo>
                    <a:lnTo>
                      <a:pt x="8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6" y="29"/>
                    </a:lnTo>
                    <a:lnTo>
                      <a:pt x="5" y="28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5" y="24"/>
                    </a:lnTo>
                    <a:lnTo>
                      <a:pt x="6" y="23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2" y="21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7"/>
                    </a:lnTo>
                    <a:lnTo>
                      <a:pt x="9" y="17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7" y="7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6" y="7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3" y="8"/>
                    </a:lnTo>
                    <a:lnTo>
                      <a:pt x="34" y="8"/>
                    </a:lnTo>
                    <a:lnTo>
                      <a:pt x="35" y="8"/>
                    </a:lnTo>
                    <a:lnTo>
                      <a:pt x="37" y="8"/>
                    </a:lnTo>
                    <a:lnTo>
                      <a:pt x="39" y="8"/>
                    </a:lnTo>
                    <a:lnTo>
                      <a:pt x="41" y="7"/>
                    </a:lnTo>
                    <a:lnTo>
                      <a:pt x="42" y="7"/>
                    </a:lnTo>
                    <a:lnTo>
                      <a:pt x="43" y="8"/>
                    </a:lnTo>
                    <a:lnTo>
                      <a:pt x="44" y="8"/>
                    </a:lnTo>
                    <a:lnTo>
                      <a:pt x="45" y="9"/>
                    </a:lnTo>
                    <a:lnTo>
                      <a:pt x="46" y="9"/>
                    </a:lnTo>
                    <a:lnTo>
                      <a:pt x="47" y="9"/>
                    </a:lnTo>
                    <a:lnTo>
                      <a:pt x="48" y="10"/>
                    </a:lnTo>
                    <a:lnTo>
                      <a:pt x="49" y="10"/>
                    </a:lnTo>
                    <a:lnTo>
                      <a:pt x="49" y="10"/>
                    </a:lnTo>
                    <a:lnTo>
                      <a:pt x="50" y="11"/>
                    </a:lnTo>
                    <a:lnTo>
                      <a:pt x="51" y="11"/>
                    </a:lnTo>
                    <a:lnTo>
                      <a:pt x="53" y="11"/>
                    </a:lnTo>
                    <a:lnTo>
                      <a:pt x="53" y="10"/>
                    </a:lnTo>
                    <a:lnTo>
                      <a:pt x="54" y="10"/>
                    </a:lnTo>
                    <a:lnTo>
                      <a:pt x="54" y="9"/>
                    </a:lnTo>
                    <a:lnTo>
                      <a:pt x="55" y="9"/>
                    </a:lnTo>
                    <a:lnTo>
                      <a:pt x="56" y="9"/>
                    </a:lnTo>
                    <a:lnTo>
                      <a:pt x="57" y="9"/>
                    </a:lnTo>
                    <a:lnTo>
                      <a:pt x="58" y="10"/>
                    </a:lnTo>
                    <a:lnTo>
                      <a:pt x="60" y="10"/>
                    </a:lnTo>
                    <a:lnTo>
                      <a:pt x="60" y="9"/>
                    </a:lnTo>
                    <a:lnTo>
                      <a:pt x="61" y="9"/>
                    </a:lnTo>
                    <a:lnTo>
                      <a:pt x="62" y="9"/>
                    </a:lnTo>
                    <a:lnTo>
                      <a:pt x="63" y="8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7" y="9"/>
                    </a:lnTo>
                    <a:lnTo>
                      <a:pt x="67" y="8"/>
                    </a:lnTo>
                    <a:lnTo>
                      <a:pt x="68" y="8"/>
                    </a:lnTo>
                    <a:lnTo>
                      <a:pt x="68" y="9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70" y="9"/>
                    </a:lnTo>
                    <a:lnTo>
                      <a:pt x="70" y="9"/>
                    </a:lnTo>
                    <a:lnTo>
                      <a:pt x="71" y="9"/>
                    </a:lnTo>
                    <a:lnTo>
                      <a:pt x="72" y="9"/>
                    </a:lnTo>
                    <a:lnTo>
                      <a:pt x="74" y="9"/>
                    </a:lnTo>
                    <a:lnTo>
                      <a:pt x="75" y="9"/>
                    </a:lnTo>
                    <a:lnTo>
                      <a:pt x="76" y="9"/>
                    </a:lnTo>
                    <a:lnTo>
                      <a:pt x="79" y="9"/>
                    </a:lnTo>
                    <a:lnTo>
                      <a:pt x="80" y="10"/>
                    </a:lnTo>
                    <a:lnTo>
                      <a:pt x="81" y="10"/>
                    </a:lnTo>
                    <a:lnTo>
                      <a:pt x="83" y="11"/>
                    </a:lnTo>
                    <a:lnTo>
                      <a:pt x="84" y="11"/>
                    </a:lnTo>
                    <a:lnTo>
                      <a:pt x="85" y="11"/>
                    </a:lnTo>
                    <a:lnTo>
                      <a:pt x="85" y="11"/>
                    </a:lnTo>
                    <a:lnTo>
                      <a:pt x="85" y="10"/>
                    </a:lnTo>
                    <a:lnTo>
                      <a:pt x="85" y="10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3" y="8"/>
                    </a:lnTo>
                    <a:lnTo>
                      <a:pt x="83" y="7"/>
                    </a:lnTo>
                    <a:lnTo>
                      <a:pt x="82" y="6"/>
                    </a:lnTo>
                    <a:lnTo>
                      <a:pt x="81" y="5"/>
                    </a:lnTo>
                    <a:lnTo>
                      <a:pt x="81" y="5"/>
                    </a:lnTo>
                    <a:lnTo>
                      <a:pt x="81" y="5"/>
                    </a:lnTo>
                    <a:lnTo>
                      <a:pt x="80" y="6"/>
                    </a:lnTo>
                    <a:lnTo>
                      <a:pt x="79" y="7"/>
                    </a:lnTo>
                    <a:lnTo>
                      <a:pt x="78" y="7"/>
                    </a:lnTo>
                    <a:lnTo>
                      <a:pt x="75" y="8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1" y="6"/>
                    </a:lnTo>
                    <a:lnTo>
                      <a:pt x="70" y="6"/>
                    </a:lnTo>
                    <a:lnTo>
                      <a:pt x="70" y="6"/>
                    </a:lnTo>
                    <a:lnTo>
                      <a:pt x="70" y="5"/>
                    </a:lnTo>
                    <a:lnTo>
                      <a:pt x="71" y="5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2" y="2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7" name="Freeform 431"/>
              <p:cNvSpPr>
                <a:spLocks/>
              </p:cNvSpPr>
              <p:nvPr/>
            </p:nvSpPr>
            <p:spPr bwMode="auto">
              <a:xfrm>
                <a:off x="4329964" y="3686255"/>
                <a:ext cx="3148" cy="1604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2 w 2"/>
                  <a:gd name="T5" fmla="*/ 1 h 1"/>
                  <a:gd name="T6" fmla="*/ 1 w 2"/>
                  <a:gd name="T7" fmla="*/ 1 h 1"/>
                  <a:gd name="T8" fmla="*/ 0 w 2"/>
                  <a:gd name="T9" fmla="*/ 1 h 1"/>
                  <a:gd name="T10" fmla="*/ 0 w 2"/>
                  <a:gd name="T11" fmla="*/ 0 h 1"/>
                  <a:gd name="T12" fmla="*/ 1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8" name="Freeform 432"/>
              <p:cNvSpPr>
                <a:spLocks/>
              </p:cNvSpPr>
              <p:nvPr/>
            </p:nvSpPr>
            <p:spPr bwMode="auto">
              <a:xfrm>
                <a:off x="4336259" y="3687859"/>
                <a:ext cx="3148" cy="4810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0 h 3"/>
                  <a:gd name="T4" fmla="*/ 2 w 2"/>
                  <a:gd name="T5" fmla="*/ 2 h 3"/>
                  <a:gd name="T6" fmla="*/ 2 w 2"/>
                  <a:gd name="T7" fmla="*/ 3 h 3"/>
                  <a:gd name="T8" fmla="*/ 1 w 2"/>
                  <a:gd name="T9" fmla="*/ 3 h 3"/>
                  <a:gd name="T10" fmla="*/ 0 w 2"/>
                  <a:gd name="T11" fmla="*/ 2 h 3"/>
                  <a:gd name="T12" fmla="*/ 0 w 2"/>
                  <a:gd name="T13" fmla="*/ 2 h 3"/>
                  <a:gd name="T14" fmla="*/ 1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69" name="Freeform 433"/>
              <p:cNvSpPr>
                <a:spLocks/>
              </p:cNvSpPr>
              <p:nvPr/>
            </p:nvSpPr>
            <p:spPr bwMode="auto">
              <a:xfrm>
                <a:off x="4227659" y="3639767"/>
                <a:ext cx="45644" cy="12824"/>
              </a:xfrm>
              <a:custGeom>
                <a:avLst/>
                <a:gdLst>
                  <a:gd name="T0" fmla="*/ 10 w 29"/>
                  <a:gd name="T1" fmla="*/ 0 h 8"/>
                  <a:gd name="T2" fmla="*/ 11 w 29"/>
                  <a:gd name="T3" fmla="*/ 2 h 8"/>
                  <a:gd name="T4" fmla="*/ 13 w 29"/>
                  <a:gd name="T5" fmla="*/ 2 h 8"/>
                  <a:gd name="T6" fmla="*/ 17 w 29"/>
                  <a:gd name="T7" fmla="*/ 2 h 8"/>
                  <a:gd name="T8" fmla="*/ 18 w 29"/>
                  <a:gd name="T9" fmla="*/ 3 h 8"/>
                  <a:gd name="T10" fmla="*/ 19 w 29"/>
                  <a:gd name="T11" fmla="*/ 4 h 8"/>
                  <a:gd name="T12" fmla="*/ 21 w 29"/>
                  <a:gd name="T13" fmla="*/ 3 h 8"/>
                  <a:gd name="T14" fmla="*/ 22 w 29"/>
                  <a:gd name="T15" fmla="*/ 2 h 8"/>
                  <a:gd name="T16" fmla="*/ 23 w 29"/>
                  <a:gd name="T17" fmla="*/ 2 h 8"/>
                  <a:gd name="T18" fmla="*/ 24 w 29"/>
                  <a:gd name="T19" fmla="*/ 3 h 8"/>
                  <a:gd name="T20" fmla="*/ 27 w 29"/>
                  <a:gd name="T21" fmla="*/ 3 h 8"/>
                  <a:gd name="T22" fmla="*/ 28 w 29"/>
                  <a:gd name="T23" fmla="*/ 3 h 8"/>
                  <a:gd name="T24" fmla="*/ 29 w 29"/>
                  <a:gd name="T25" fmla="*/ 3 h 8"/>
                  <a:gd name="T26" fmla="*/ 29 w 29"/>
                  <a:gd name="T27" fmla="*/ 5 h 8"/>
                  <a:gd name="T28" fmla="*/ 28 w 29"/>
                  <a:gd name="T29" fmla="*/ 6 h 8"/>
                  <a:gd name="T30" fmla="*/ 27 w 29"/>
                  <a:gd name="T31" fmla="*/ 8 h 8"/>
                  <a:gd name="T32" fmla="*/ 23 w 29"/>
                  <a:gd name="T33" fmla="*/ 8 h 8"/>
                  <a:gd name="T34" fmla="*/ 21 w 29"/>
                  <a:gd name="T35" fmla="*/ 8 h 8"/>
                  <a:gd name="T36" fmla="*/ 19 w 29"/>
                  <a:gd name="T37" fmla="*/ 8 h 8"/>
                  <a:gd name="T38" fmla="*/ 16 w 29"/>
                  <a:gd name="T39" fmla="*/ 8 h 8"/>
                  <a:gd name="T40" fmla="*/ 15 w 29"/>
                  <a:gd name="T41" fmla="*/ 6 h 8"/>
                  <a:gd name="T42" fmla="*/ 13 w 29"/>
                  <a:gd name="T43" fmla="*/ 5 h 8"/>
                  <a:gd name="T44" fmla="*/ 11 w 29"/>
                  <a:gd name="T45" fmla="*/ 6 h 8"/>
                  <a:gd name="T46" fmla="*/ 10 w 29"/>
                  <a:gd name="T47" fmla="*/ 5 h 8"/>
                  <a:gd name="T48" fmla="*/ 9 w 29"/>
                  <a:gd name="T49" fmla="*/ 3 h 8"/>
                  <a:gd name="T50" fmla="*/ 7 w 29"/>
                  <a:gd name="T51" fmla="*/ 4 h 8"/>
                  <a:gd name="T52" fmla="*/ 5 w 29"/>
                  <a:gd name="T53" fmla="*/ 4 h 8"/>
                  <a:gd name="T54" fmla="*/ 3 w 29"/>
                  <a:gd name="T55" fmla="*/ 4 h 8"/>
                  <a:gd name="T56" fmla="*/ 0 w 29"/>
                  <a:gd name="T57" fmla="*/ 4 h 8"/>
                  <a:gd name="T58" fmla="*/ 0 w 29"/>
                  <a:gd name="T59" fmla="*/ 3 h 8"/>
                  <a:gd name="T60" fmla="*/ 3 w 29"/>
                  <a:gd name="T61" fmla="*/ 3 h 8"/>
                  <a:gd name="T62" fmla="*/ 3 w 29"/>
                  <a:gd name="T63" fmla="*/ 2 h 8"/>
                  <a:gd name="T64" fmla="*/ 3 w 29"/>
                  <a:gd name="T65" fmla="*/ 2 h 8"/>
                  <a:gd name="T66" fmla="*/ 5 w 29"/>
                  <a:gd name="T67" fmla="*/ 1 h 8"/>
                  <a:gd name="T68" fmla="*/ 9 w 29"/>
                  <a:gd name="T6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" h="8">
                    <a:moveTo>
                      <a:pt x="9" y="0"/>
                    </a:moveTo>
                    <a:lnTo>
                      <a:pt x="10" y="0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0" y="4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4"/>
                    </a:lnTo>
                    <a:lnTo>
                      <a:pt x="29" y="5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25" y="8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0" name="Freeform 434"/>
              <p:cNvSpPr>
                <a:spLocks/>
              </p:cNvSpPr>
              <p:nvPr/>
            </p:nvSpPr>
            <p:spPr bwMode="auto">
              <a:xfrm>
                <a:off x="4252841" y="3636561"/>
                <a:ext cx="7870" cy="4810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0 h 3"/>
                  <a:gd name="T4" fmla="*/ 5 w 5"/>
                  <a:gd name="T5" fmla="*/ 1 h 3"/>
                  <a:gd name="T6" fmla="*/ 5 w 5"/>
                  <a:gd name="T7" fmla="*/ 2 h 3"/>
                  <a:gd name="T8" fmla="*/ 5 w 5"/>
                  <a:gd name="T9" fmla="*/ 2 h 3"/>
                  <a:gd name="T10" fmla="*/ 5 w 5"/>
                  <a:gd name="T11" fmla="*/ 3 h 3"/>
                  <a:gd name="T12" fmla="*/ 4 w 5"/>
                  <a:gd name="T13" fmla="*/ 3 h 3"/>
                  <a:gd name="T14" fmla="*/ 3 w 5"/>
                  <a:gd name="T15" fmla="*/ 3 h 3"/>
                  <a:gd name="T16" fmla="*/ 3 w 5"/>
                  <a:gd name="T17" fmla="*/ 3 h 3"/>
                  <a:gd name="T18" fmla="*/ 1 w 5"/>
                  <a:gd name="T19" fmla="*/ 3 h 3"/>
                  <a:gd name="T20" fmla="*/ 0 w 5"/>
                  <a:gd name="T21" fmla="*/ 3 h 3"/>
                  <a:gd name="T22" fmla="*/ 0 w 5"/>
                  <a:gd name="T23" fmla="*/ 3 h 3"/>
                  <a:gd name="T24" fmla="*/ 0 w 5"/>
                  <a:gd name="T25" fmla="*/ 2 h 3"/>
                  <a:gd name="T26" fmla="*/ 1 w 5"/>
                  <a:gd name="T27" fmla="*/ 2 h 3"/>
                  <a:gd name="T28" fmla="*/ 2 w 5"/>
                  <a:gd name="T29" fmla="*/ 1 h 3"/>
                  <a:gd name="T30" fmla="*/ 3 w 5"/>
                  <a:gd name="T31" fmla="*/ 0 h 3"/>
                  <a:gd name="T32" fmla="*/ 5 w 5"/>
                  <a:gd name="T3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5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1" name="Freeform 435"/>
              <p:cNvSpPr>
                <a:spLocks/>
              </p:cNvSpPr>
              <p:nvPr/>
            </p:nvSpPr>
            <p:spPr bwMode="auto">
              <a:xfrm>
                <a:off x="4273303" y="3634957"/>
                <a:ext cx="15739" cy="6412"/>
              </a:xfrm>
              <a:custGeom>
                <a:avLst/>
                <a:gdLst>
                  <a:gd name="T0" fmla="*/ 4 w 10"/>
                  <a:gd name="T1" fmla="*/ 0 h 4"/>
                  <a:gd name="T2" fmla="*/ 7 w 10"/>
                  <a:gd name="T3" fmla="*/ 0 h 4"/>
                  <a:gd name="T4" fmla="*/ 8 w 10"/>
                  <a:gd name="T5" fmla="*/ 1 h 4"/>
                  <a:gd name="T6" fmla="*/ 8 w 10"/>
                  <a:gd name="T7" fmla="*/ 1 h 4"/>
                  <a:gd name="T8" fmla="*/ 10 w 10"/>
                  <a:gd name="T9" fmla="*/ 2 h 4"/>
                  <a:gd name="T10" fmla="*/ 10 w 10"/>
                  <a:gd name="T11" fmla="*/ 3 h 4"/>
                  <a:gd name="T12" fmla="*/ 10 w 10"/>
                  <a:gd name="T13" fmla="*/ 4 h 4"/>
                  <a:gd name="T14" fmla="*/ 10 w 10"/>
                  <a:gd name="T15" fmla="*/ 4 h 4"/>
                  <a:gd name="T16" fmla="*/ 8 w 10"/>
                  <a:gd name="T17" fmla="*/ 4 h 4"/>
                  <a:gd name="T18" fmla="*/ 6 w 10"/>
                  <a:gd name="T19" fmla="*/ 4 h 4"/>
                  <a:gd name="T20" fmla="*/ 6 w 10"/>
                  <a:gd name="T21" fmla="*/ 3 h 4"/>
                  <a:gd name="T22" fmla="*/ 5 w 10"/>
                  <a:gd name="T23" fmla="*/ 3 h 4"/>
                  <a:gd name="T24" fmla="*/ 5 w 10"/>
                  <a:gd name="T25" fmla="*/ 2 h 4"/>
                  <a:gd name="T26" fmla="*/ 5 w 10"/>
                  <a:gd name="T27" fmla="*/ 2 h 4"/>
                  <a:gd name="T28" fmla="*/ 4 w 10"/>
                  <a:gd name="T29" fmla="*/ 2 h 4"/>
                  <a:gd name="T30" fmla="*/ 3 w 10"/>
                  <a:gd name="T31" fmla="*/ 2 h 4"/>
                  <a:gd name="T32" fmla="*/ 2 w 10"/>
                  <a:gd name="T33" fmla="*/ 3 h 4"/>
                  <a:gd name="T34" fmla="*/ 0 w 10"/>
                  <a:gd name="T35" fmla="*/ 2 h 4"/>
                  <a:gd name="T36" fmla="*/ 0 w 10"/>
                  <a:gd name="T37" fmla="*/ 1 h 4"/>
                  <a:gd name="T38" fmla="*/ 1 w 10"/>
                  <a:gd name="T39" fmla="*/ 0 h 4"/>
                  <a:gd name="T40" fmla="*/ 1 w 10"/>
                  <a:gd name="T41" fmla="*/ 0 h 4"/>
                  <a:gd name="T42" fmla="*/ 2 w 10"/>
                  <a:gd name="T43" fmla="*/ 0 h 4"/>
                  <a:gd name="T44" fmla="*/ 4 w 10"/>
                  <a:gd name="T4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4">
                    <a:moveTo>
                      <a:pt x="4" y="0"/>
                    </a:move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2" name="Freeform 436"/>
              <p:cNvSpPr>
                <a:spLocks/>
              </p:cNvSpPr>
              <p:nvPr/>
            </p:nvSpPr>
            <p:spPr bwMode="auto">
              <a:xfrm>
                <a:off x="4274876" y="3642973"/>
                <a:ext cx="17314" cy="9618"/>
              </a:xfrm>
              <a:custGeom>
                <a:avLst/>
                <a:gdLst>
                  <a:gd name="T0" fmla="*/ 9 w 11"/>
                  <a:gd name="T1" fmla="*/ 0 h 6"/>
                  <a:gd name="T2" fmla="*/ 10 w 11"/>
                  <a:gd name="T3" fmla="*/ 1 h 6"/>
                  <a:gd name="T4" fmla="*/ 11 w 11"/>
                  <a:gd name="T5" fmla="*/ 1 h 6"/>
                  <a:gd name="T6" fmla="*/ 11 w 11"/>
                  <a:gd name="T7" fmla="*/ 2 h 6"/>
                  <a:gd name="T8" fmla="*/ 11 w 11"/>
                  <a:gd name="T9" fmla="*/ 3 h 6"/>
                  <a:gd name="T10" fmla="*/ 10 w 11"/>
                  <a:gd name="T11" fmla="*/ 3 h 6"/>
                  <a:gd name="T12" fmla="*/ 9 w 11"/>
                  <a:gd name="T13" fmla="*/ 4 h 6"/>
                  <a:gd name="T14" fmla="*/ 7 w 11"/>
                  <a:gd name="T15" fmla="*/ 4 h 6"/>
                  <a:gd name="T16" fmla="*/ 7 w 11"/>
                  <a:gd name="T17" fmla="*/ 4 h 6"/>
                  <a:gd name="T18" fmla="*/ 6 w 11"/>
                  <a:gd name="T19" fmla="*/ 3 h 6"/>
                  <a:gd name="T20" fmla="*/ 6 w 11"/>
                  <a:gd name="T21" fmla="*/ 2 h 6"/>
                  <a:gd name="T22" fmla="*/ 5 w 11"/>
                  <a:gd name="T23" fmla="*/ 2 h 6"/>
                  <a:gd name="T24" fmla="*/ 4 w 11"/>
                  <a:gd name="T25" fmla="*/ 2 h 6"/>
                  <a:gd name="T26" fmla="*/ 3 w 11"/>
                  <a:gd name="T27" fmla="*/ 3 h 6"/>
                  <a:gd name="T28" fmla="*/ 2 w 11"/>
                  <a:gd name="T29" fmla="*/ 3 h 6"/>
                  <a:gd name="T30" fmla="*/ 2 w 11"/>
                  <a:gd name="T31" fmla="*/ 4 h 6"/>
                  <a:gd name="T32" fmla="*/ 1 w 11"/>
                  <a:gd name="T33" fmla="*/ 6 h 6"/>
                  <a:gd name="T34" fmla="*/ 1 w 11"/>
                  <a:gd name="T35" fmla="*/ 6 h 6"/>
                  <a:gd name="T36" fmla="*/ 0 w 11"/>
                  <a:gd name="T37" fmla="*/ 4 h 6"/>
                  <a:gd name="T38" fmla="*/ 1 w 11"/>
                  <a:gd name="T39" fmla="*/ 4 h 6"/>
                  <a:gd name="T40" fmla="*/ 1 w 11"/>
                  <a:gd name="T41" fmla="*/ 3 h 6"/>
                  <a:gd name="T42" fmla="*/ 0 w 11"/>
                  <a:gd name="T43" fmla="*/ 2 h 6"/>
                  <a:gd name="T44" fmla="*/ 1 w 11"/>
                  <a:gd name="T45" fmla="*/ 1 h 6"/>
                  <a:gd name="T46" fmla="*/ 2 w 11"/>
                  <a:gd name="T47" fmla="*/ 1 h 6"/>
                  <a:gd name="T48" fmla="*/ 3 w 11"/>
                  <a:gd name="T49" fmla="*/ 0 h 6"/>
                  <a:gd name="T50" fmla="*/ 5 w 11"/>
                  <a:gd name="T51" fmla="*/ 0 h 6"/>
                  <a:gd name="T52" fmla="*/ 7 w 11"/>
                  <a:gd name="T53" fmla="*/ 1 h 6"/>
                  <a:gd name="T54" fmla="*/ 9 w 11"/>
                  <a:gd name="T5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6">
                    <a:moveTo>
                      <a:pt x="9" y="0"/>
                    </a:move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3" name="Freeform 437"/>
              <p:cNvSpPr>
                <a:spLocks/>
              </p:cNvSpPr>
              <p:nvPr/>
            </p:nvSpPr>
            <p:spPr bwMode="auto">
              <a:xfrm>
                <a:off x="4281172" y="3654194"/>
                <a:ext cx="14166" cy="8016"/>
              </a:xfrm>
              <a:custGeom>
                <a:avLst/>
                <a:gdLst>
                  <a:gd name="T0" fmla="*/ 7 w 9"/>
                  <a:gd name="T1" fmla="*/ 0 h 5"/>
                  <a:gd name="T2" fmla="*/ 8 w 9"/>
                  <a:gd name="T3" fmla="*/ 0 h 5"/>
                  <a:gd name="T4" fmla="*/ 8 w 9"/>
                  <a:gd name="T5" fmla="*/ 1 h 5"/>
                  <a:gd name="T6" fmla="*/ 9 w 9"/>
                  <a:gd name="T7" fmla="*/ 1 h 5"/>
                  <a:gd name="T8" fmla="*/ 9 w 9"/>
                  <a:gd name="T9" fmla="*/ 2 h 5"/>
                  <a:gd name="T10" fmla="*/ 9 w 9"/>
                  <a:gd name="T11" fmla="*/ 3 h 5"/>
                  <a:gd name="T12" fmla="*/ 8 w 9"/>
                  <a:gd name="T13" fmla="*/ 3 h 5"/>
                  <a:gd name="T14" fmla="*/ 8 w 9"/>
                  <a:gd name="T15" fmla="*/ 4 h 5"/>
                  <a:gd name="T16" fmla="*/ 7 w 9"/>
                  <a:gd name="T17" fmla="*/ 5 h 5"/>
                  <a:gd name="T18" fmla="*/ 6 w 9"/>
                  <a:gd name="T19" fmla="*/ 5 h 5"/>
                  <a:gd name="T20" fmla="*/ 5 w 9"/>
                  <a:gd name="T21" fmla="*/ 4 h 5"/>
                  <a:gd name="T22" fmla="*/ 5 w 9"/>
                  <a:gd name="T23" fmla="*/ 3 h 5"/>
                  <a:gd name="T24" fmla="*/ 3 w 9"/>
                  <a:gd name="T25" fmla="*/ 2 h 5"/>
                  <a:gd name="T26" fmla="*/ 3 w 9"/>
                  <a:gd name="T27" fmla="*/ 2 h 5"/>
                  <a:gd name="T28" fmla="*/ 2 w 9"/>
                  <a:gd name="T29" fmla="*/ 2 h 5"/>
                  <a:gd name="T30" fmla="*/ 1 w 9"/>
                  <a:gd name="T31" fmla="*/ 2 h 5"/>
                  <a:gd name="T32" fmla="*/ 0 w 9"/>
                  <a:gd name="T33" fmla="*/ 2 h 5"/>
                  <a:gd name="T34" fmla="*/ 0 w 9"/>
                  <a:gd name="T35" fmla="*/ 1 h 5"/>
                  <a:gd name="T36" fmla="*/ 0 w 9"/>
                  <a:gd name="T37" fmla="*/ 0 h 5"/>
                  <a:gd name="T38" fmla="*/ 1 w 9"/>
                  <a:gd name="T39" fmla="*/ 0 h 5"/>
                  <a:gd name="T40" fmla="*/ 2 w 9"/>
                  <a:gd name="T41" fmla="*/ 0 h 5"/>
                  <a:gd name="T42" fmla="*/ 3 w 9"/>
                  <a:gd name="T43" fmla="*/ 0 h 5"/>
                  <a:gd name="T44" fmla="*/ 5 w 9"/>
                  <a:gd name="T45" fmla="*/ 0 h 5"/>
                  <a:gd name="T46" fmla="*/ 7 w 9"/>
                  <a:gd name="T4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7" y="0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4" name="Freeform 438"/>
              <p:cNvSpPr>
                <a:spLocks/>
              </p:cNvSpPr>
              <p:nvPr/>
            </p:nvSpPr>
            <p:spPr bwMode="auto">
              <a:xfrm>
                <a:off x="4298485" y="3652591"/>
                <a:ext cx="11018" cy="4810"/>
              </a:xfrm>
              <a:custGeom>
                <a:avLst/>
                <a:gdLst>
                  <a:gd name="T0" fmla="*/ 3 w 7"/>
                  <a:gd name="T1" fmla="*/ 0 h 3"/>
                  <a:gd name="T2" fmla="*/ 4 w 7"/>
                  <a:gd name="T3" fmla="*/ 0 h 3"/>
                  <a:gd name="T4" fmla="*/ 6 w 7"/>
                  <a:gd name="T5" fmla="*/ 1 h 3"/>
                  <a:gd name="T6" fmla="*/ 7 w 7"/>
                  <a:gd name="T7" fmla="*/ 1 h 3"/>
                  <a:gd name="T8" fmla="*/ 7 w 7"/>
                  <a:gd name="T9" fmla="*/ 2 h 3"/>
                  <a:gd name="T10" fmla="*/ 6 w 7"/>
                  <a:gd name="T11" fmla="*/ 2 h 3"/>
                  <a:gd name="T12" fmla="*/ 3 w 7"/>
                  <a:gd name="T13" fmla="*/ 2 h 3"/>
                  <a:gd name="T14" fmla="*/ 2 w 7"/>
                  <a:gd name="T15" fmla="*/ 3 h 3"/>
                  <a:gd name="T16" fmla="*/ 0 w 7"/>
                  <a:gd name="T17" fmla="*/ 3 h 3"/>
                  <a:gd name="T18" fmla="*/ 0 w 7"/>
                  <a:gd name="T19" fmla="*/ 2 h 3"/>
                  <a:gd name="T20" fmla="*/ 0 w 7"/>
                  <a:gd name="T21" fmla="*/ 2 h 3"/>
                  <a:gd name="T22" fmla="*/ 1 w 7"/>
                  <a:gd name="T23" fmla="*/ 1 h 3"/>
                  <a:gd name="T24" fmla="*/ 2 w 7"/>
                  <a:gd name="T25" fmla="*/ 0 h 3"/>
                  <a:gd name="T26" fmla="*/ 3 w 7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lnTo>
                      <a:pt x="4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5" name="Freeform 439"/>
              <p:cNvSpPr>
                <a:spLocks/>
              </p:cNvSpPr>
              <p:nvPr/>
            </p:nvSpPr>
            <p:spPr bwMode="auto">
              <a:xfrm>
                <a:off x="4296911" y="3646179"/>
                <a:ext cx="4722" cy="3206"/>
              </a:xfrm>
              <a:custGeom>
                <a:avLst/>
                <a:gdLst>
                  <a:gd name="T0" fmla="*/ 2 w 3"/>
                  <a:gd name="T1" fmla="*/ 0 h 2"/>
                  <a:gd name="T2" fmla="*/ 3 w 3"/>
                  <a:gd name="T3" fmla="*/ 1 h 2"/>
                  <a:gd name="T4" fmla="*/ 3 w 3"/>
                  <a:gd name="T5" fmla="*/ 1 h 2"/>
                  <a:gd name="T6" fmla="*/ 3 w 3"/>
                  <a:gd name="T7" fmla="*/ 2 h 2"/>
                  <a:gd name="T8" fmla="*/ 2 w 3"/>
                  <a:gd name="T9" fmla="*/ 2 h 2"/>
                  <a:gd name="T10" fmla="*/ 1 w 3"/>
                  <a:gd name="T11" fmla="*/ 2 h 2"/>
                  <a:gd name="T12" fmla="*/ 1 w 3"/>
                  <a:gd name="T13" fmla="*/ 1 h 2"/>
                  <a:gd name="T14" fmla="*/ 0 w 3"/>
                  <a:gd name="T15" fmla="*/ 1 h 2"/>
                  <a:gd name="T16" fmla="*/ 1 w 3"/>
                  <a:gd name="T17" fmla="*/ 0 h 2"/>
                  <a:gd name="T18" fmla="*/ 2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6" name="Freeform 440"/>
              <p:cNvSpPr>
                <a:spLocks/>
              </p:cNvSpPr>
              <p:nvPr/>
            </p:nvSpPr>
            <p:spPr bwMode="auto">
              <a:xfrm>
                <a:off x="4293763" y="3638163"/>
                <a:ext cx="44070" cy="11222"/>
              </a:xfrm>
              <a:custGeom>
                <a:avLst/>
                <a:gdLst>
                  <a:gd name="T0" fmla="*/ 0 w 28"/>
                  <a:gd name="T1" fmla="*/ 0 h 7"/>
                  <a:gd name="T2" fmla="*/ 1 w 28"/>
                  <a:gd name="T3" fmla="*/ 0 h 7"/>
                  <a:gd name="T4" fmla="*/ 2 w 28"/>
                  <a:gd name="T5" fmla="*/ 0 h 7"/>
                  <a:gd name="T6" fmla="*/ 3 w 28"/>
                  <a:gd name="T7" fmla="*/ 1 h 7"/>
                  <a:gd name="T8" fmla="*/ 5 w 28"/>
                  <a:gd name="T9" fmla="*/ 1 h 7"/>
                  <a:gd name="T10" fmla="*/ 5 w 28"/>
                  <a:gd name="T11" fmla="*/ 1 h 7"/>
                  <a:gd name="T12" fmla="*/ 6 w 28"/>
                  <a:gd name="T13" fmla="*/ 2 h 7"/>
                  <a:gd name="T14" fmla="*/ 7 w 28"/>
                  <a:gd name="T15" fmla="*/ 2 h 7"/>
                  <a:gd name="T16" fmla="*/ 10 w 28"/>
                  <a:gd name="T17" fmla="*/ 3 h 7"/>
                  <a:gd name="T18" fmla="*/ 11 w 28"/>
                  <a:gd name="T19" fmla="*/ 4 h 7"/>
                  <a:gd name="T20" fmla="*/ 12 w 28"/>
                  <a:gd name="T21" fmla="*/ 5 h 7"/>
                  <a:gd name="T22" fmla="*/ 13 w 28"/>
                  <a:gd name="T23" fmla="*/ 5 h 7"/>
                  <a:gd name="T24" fmla="*/ 15 w 28"/>
                  <a:gd name="T25" fmla="*/ 5 h 7"/>
                  <a:gd name="T26" fmla="*/ 17 w 28"/>
                  <a:gd name="T27" fmla="*/ 5 h 7"/>
                  <a:gd name="T28" fmla="*/ 18 w 28"/>
                  <a:gd name="T29" fmla="*/ 5 h 7"/>
                  <a:gd name="T30" fmla="*/ 21 w 28"/>
                  <a:gd name="T31" fmla="*/ 5 h 7"/>
                  <a:gd name="T32" fmla="*/ 23 w 28"/>
                  <a:gd name="T33" fmla="*/ 5 h 7"/>
                  <a:gd name="T34" fmla="*/ 24 w 28"/>
                  <a:gd name="T35" fmla="*/ 5 h 7"/>
                  <a:gd name="T36" fmla="*/ 25 w 28"/>
                  <a:gd name="T37" fmla="*/ 5 h 7"/>
                  <a:gd name="T38" fmla="*/ 27 w 28"/>
                  <a:gd name="T39" fmla="*/ 6 h 7"/>
                  <a:gd name="T40" fmla="*/ 28 w 28"/>
                  <a:gd name="T41" fmla="*/ 6 h 7"/>
                  <a:gd name="T42" fmla="*/ 28 w 28"/>
                  <a:gd name="T43" fmla="*/ 6 h 7"/>
                  <a:gd name="T44" fmla="*/ 28 w 28"/>
                  <a:gd name="T45" fmla="*/ 7 h 7"/>
                  <a:gd name="T46" fmla="*/ 27 w 28"/>
                  <a:gd name="T47" fmla="*/ 7 h 7"/>
                  <a:gd name="T48" fmla="*/ 26 w 28"/>
                  <a:gd name="T49" fmla="*/ 7 h 7"/>
                  <a:gd name="T50" fmla="*/ 24 w 28"/>
                  <a:gd name="T51" fmla="*/ 7 h 7"/>
                  <a:gd name="T52" fmla="*/ 22 w 28"/>
                  <a:gd name="T53" fmla="*/ 7 h 7"/>
                  <a:gd name="T54" fmla="*/ 19 w 28"/>
                  <a:gd name="T55" fmla="*/ 7 h 7"/>
                  <a:gd name="T56" fmla="*/ 17 w 28"/>
                  <a:gd name="T57" fmla="*/ 7 h 7"/>
                  <a:gd name="T58" fmla="*/ 15 w 28"/>
                  <a:gd name="T59" fmla="*/ 7 h 7"/>
                  <a:gd name="T60" fmla="*/ 15 w 28"/>
                  <a:gd name="T61" fmla="*/ 7 h 7"/>
                  <a:gd name="T62" fmla="*/ 12 w 28"/>
                  <a:gd name="T63" fmla="*/ 7 h 7"/>
                  <a:gd name="T64" fmla="*/ 12 w 28"/>
                  <a:gd name="T65" fmla="*/ 7 h 7"/>
                  <a:gd name="T66" fmla="*/ 11 w 28"/>
                  <a:gd name="T67" fmla="*/ 6 h 7"/>
                  <a:gd name="T68" fmla="*/ 10 w 28"/>
                  <a:gd name="T69" fmla="*/ 6 h 7"/>
                  <a:gd name="T70" fmla="*/ 9 w 28"/>
                  <a:gd name="T71" fmla="*/ 5 h 7"/>
                  <a:gd name="T72" fmla="*/ 7 w 28"/>
                  <a:gd name="T73" fmla="*/ 4 h 7"/>
                  <a:gd name="T74" fmla="*/ 6 w 28"/>
                  <a:gd name="T75" fmla="*/ 4 h 7"/>
                  <a:gd name="T76" fmla="*/ 4 w 28"/>
                  <a:gd name="T77" fmla="*/ 4 h 7"/>
                  <a:gd name="T78" fmla="*/ 2 w 28"/>
                  <a:gd name="T79" fmla="*/ 3 h 7"/>
                  <a:gd name="T80" fmla="*/ 1 w 28"/>
                  <a:gd name="T81" fmla="*/ 2 h 7"/>
                  <a:gd name="T82" fmla="*/ 0 w 28"/>
                  <a:gd name="T83" fmla="*/ 1 h 7"/>
                  <a:gd name="T84" fmla="*/ 0 w 28"/>
                  <a:gd name="T85" fmla="*/ 0 h 7"/>
                  <a:gd name="T86" fmla="*/ 0 w 28"/>
                  <a:gd name="T8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" h="7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21" y="5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7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7" y="7"/>
                    </a:lnTo>
                    <a:lnTo>
                      <a:pt x="26" y="7"/>
                    </a:lnTo>
                    <a:lnTo>
                      <a:pt x="24" y="7"/>
                    </a:lnTo>
                    <a:lnTo>
                      <a:pt x="22" y="7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5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7" name="Freeform 441"/>
              <p:cNvSpPr>
                <a:spLocks/>
              </p:cNvSpPr>
              <p:nvPr/>
            </p:nvSpPr>
            <p:spPr bwMode="auto">
              <a:xfrm>
                <a:off x="4482633" y="3676637"/>
                <a:ext cx="23609" cy="9618"/>
              </a:xfrm>
              <a:custGeom>
                <a:avLst/>
                <a:gdLst>
                  <a:gd name="T0" fmla="*/ 1 w 15"/>
                  <a:gd name="T1" fmla="*/ 0 h 6"/>
                  <a:gd name="T2" fmla="*/ 2 w 15"/>
                  <a:gd name="T3" fmla="*/ 0 h 6"/>
                  <a:gd name="T4" fmla="*/ 3 w 15"/>
                  <a:gd name="T5" fmla="*/ 0 h 6"/>
                  <a:gd name="T6" fmla="*/ 4 w 15"/>
                  <a:gd name="T7" fmla="*/ 0 h 6"/>
                  <a:gd name="T8" fmla="*/ 5 w 15"/>
                  <a:gd name="T9" fmla="*/ 1 h 6"/>
                  <a:gd name="T10" fmla="*/ 6 w 15"/>
                  <a:gd name="T11" fmla="*/ 1 h 6"/>
                  <a:gd name="T12" fmla="*/ 8 w 15"/>
                  <a:gd name="T13" fmla="*/ 0 h 6"/>
                  <a:gd name="T14" fmla="*/ 10 w 15"/>
                  <a:gd name="T15" fmla="*/ 0 h 6"/>
                  <a:gd name="T16" fmla="*/ 11 w 15"/>
                  <a:gd name="T17" fmla="*/ 0 h 6"/>
                  <a:gd name="T18" fmla="*/ 12 w 15"/>
                  <a:gd name="T19" fmla="*/ 0 h 6"/>
                  <a:gd name="T20" fmla="*/ 14 w 15"/>
                  <a:gd name="T21" fmla="*/ 0 h 6"/>
                  <a:gd name="T22" fmla="*/ 15 w 15"/>
                  <a:gd name="T23" fmla="*/ 1 h 6"/>
                  <a:gd name="T24" fmla="*/ 15 w 15"/>
                  <a:gd name="T25" fmla="*/ 2 h 6"/>
                  <a:gd name="T26" fmla="*/ 15 w 15"/>
                  <a:gd name="T27" fmla="*/ 3 h 6"/>
                  <a:gd name="T28" fmla="*/ 14 w 15"/>
                  <a:gd name="T29" fmla="*/ 3 h 6"/>
                  <a:gd name="T30" fmla="*/ 14 w 15"/>
                  <a:gd name="T31" fmla="*/ 4 h 6"/>
                  <a:gd name="T32" fmla="*/ 13 w 15"/>
                  <a:gd name="T33" fmla="*/ 4 h 6"/>
                  <a:gd name="T34" fmla="*/ 12 w 15"/>
                  <a:gd name="T35" fmla="*/ 4 h 6"/>
                  <a:gd name="T36" fmla="*/ 11 w 15"/>
                  <a:gd name="T37" fmla="*/ 4 h 6"/>
                  <a:gd name="T38" fmla="*/ 10 w 15"/>
                  <a:gd name="T39" fmla="*/ 5 h 6"/>
                  <a:gd name="T40" fmla="*/ 7 w 15"/>
                  <a:gd name="T41" fmla="*/ 6 h 6"/>
                  <a:gd name="T42" fmla="*/ 6 w 15"/>
                  <a:gd name="T43" fmla="*/ 6 h 6"/>
                  <a:gd name="T44" fmla="*/ 5 w 15"/>
                  <a:gd name="T45" fmla="*/ 5 h 6"/>
                  <a:gd name="T46" fmla="*/ 5 w 15"/>
                  <a:gd name="T47" fmla="*/ 5 h 6"/>
                  <a:gd name="T48" fmla="*/ 4 w 15"/>
                  <a:gd name="T49" fmla="*/ 4 h 6"/>
                  <a:gd name="T50" fmla="*/ 3 w 15"/>
                  <a:gd name="T51" fmla="*/ 4 h 6"/>
                  <a:gd name="T52" fmla="*/ 2 w 15"/>
                  <a:gd name="T53" fmla="*/ 4 h 6"/>
                  <a:gd name="T54" fmla="*/ 1 w 15"/>
                  <a:gd name="T55" fmla="*/ 4 h 6"/>
                  <a:gd name="T56" fmla="*/ 0 w 15"/>
                  <a:gd name="T57" fmla="*/ 2 h 6"/>
                  <a:gd name="T58" fmla="*/ 0 w 15"/>
                  <a:gd name="T59" fmla="*/ 1 h 6"/>
                  <a:gd name="T60" fmla="*/ 0 w 15"/>
                  <a:gd name="T61" fmla="*/ 0 h 6"/>
                  <a:gd name="T62" fmla="*/ 0 w 15"/>
                  <a:gd name="T63" fmla="*/ 0 h 6"/>
                  <a:gd name="T64" fmla="*/ 1 w 15"/>
                  <a:gd name="T6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6">
                    <a:moveTo>
                      <a:pt x="1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10" y="5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8" name="Freeform 442"/>
              <p:cNvSpPr>
                <a:spLocks/>
              </p:cNvSpPr>
              <p:nvPr/>
            </p:nvSpPr>
            <p:spPr bwMode="auto">
              <a:xfrm>
                <a:off x="4356720" y="3602896"/>
                <a:ext cx="143227" cy="92977"/>
              </a:xfrm>
              <a:custGeom>
                <a:avLst/>
                <a:gdLst>
                  <a:gd name="T0" fmla="*/ 66 w 91"/>
                  <a:gd name="T1" fmla="*/ 1 h 58"/>
                  <a:gd name="T2" fmla="*/ 60 w 91"/>
                  <a:gd name="T3" fmla="*/ 3 h 58"/>
                  <a:gd name="T4" fmla="*/ 53 w 91"/>
                  <a:gd name="T5" fmla="*/ 4 h 58"/>
                  <a:gd name="T6" fmla="*/ 61 w 91"/>
                  <a:gd name="T7" fmla="*/ 4 h 58"/>
                  <a:gd name="T8" fmla="*/ 69 w 91"/>
                  <a:gd name="T9" fmla="*/ 2 h 58"/>
                  <a:gd name="T10" fmla="*/ 72 w 91"/>
                  <a:gd name="T11" fmla="*/ 2 h 58"/>
                  <a:gd name="T12" fmla="*/ 75 w 91"/>
                  <a:gd name="T13" fmla="*/ 7 h 58"/>
                  <a:gd name="T14" fmla="*/ 80 w 91"/>
                  <a:gd name="T15" fmla="*/ 13 h 58"/>
                  <a:gd name="T16" fmla="*/ 87 w 91"/>
                  <a:gd name="T17" fmla="*/ 10 h 58"/>
                  <a:gd name="T18" fmla="*/ 90 w 91"/>
                  <a:gd name="T19" fmla="*/ 13 h 58"/>
                  <a:gd name="T20" fmla="*/ 83 w 91"/>
                  <a:gd name="T21" fmla="*/ 19 h 58"/>
                  <a:gd name="T22" fmla="*/ 82 w 91"/>
                  <a:gd name="T23" fmla="*/ 24 h 58"/>
                  <a:gd name="T24" fmla="*/ 82 w 91"/>
                  <a:gd name="T25" fmla="*/ 26 h 58"/>
                  <a:gd name="T26" fmla="*/ 79 w 91"/>
                  <a:gd name="T27" fmla="*/ 31 h 58"/>
                  <a:gd name="T28" fmla="*/ 75 w 91"/>
                  <a:gd name="T29" fmla="*/ 33 h 58"/>
                  <a:gd name="T30" fmla="*/ 76 w 91"/>
                  <a:gd name="T31" fmla="*/ 38 h 58"/>
                  <a:gd name="T32" fmla="*/ 73 w 91"/>
                  <a:gd name="T33" fmla="*/ 36 h 58"/>
                  <a:gd name="T34" fmla="*/ 70 w 91"/>
                  <a:gd name="T35" fmla="*/ 36 h 58"/>
                  <a:gd name="T36" fmla="*/ 74 w 91"/>
                  <a:gd name="T37" fmla="*/ 39 h 58"/>
                  <a:gd name="T38" fmla="*/ 70 w 91"/>
                  <a:gd name="T39" fmla="*/ 41 h 58"/>
                  <a:gd name="T40" fmla="*/ 61 w 91"/>
                  <a:gd name="T41" fmla="*/ 43 h 58"/>
                  <a:gd name="T42" fmla="*/ 58 w 91"/>
                  <a:gd name="T43" fmla="*/ 47 h 58"/>
                  <a:gd name="T44" fmla="*/ 51 w 91"/>
                  <a:gd name="T45" fmla="*/ 48 h 58"/>
                  <a:gd name="T46" fmla="*/ 49 w 91"/>
                  <a:gd name="T47" fmla="*/ 51 h 58"/>
                  <a:gd name="T48" fmla="*/ 46 w 91"/>
                  <a:gd name="T49" fmla="*/ 53 h 58"/>
                  <a:gd name="T50" fmla="*/ 43 w 91"/>
                  <a:gd name="T51" fmla="*/ 58 h 58"/>
                  <a:gd name="T52" fmla="*/ 41 w 91"/>
                  <a:gd name="T53" fmla="*/ 56 h 58"/>
                  <a:gd name="T54" fmla="*/ 36 w 91"/>
                  <a:gd name="T55" fmla="*/ 55 h 58"/>
                  <a:gd name="T56" fmla="*/ 33 w 91"/>
                  <a:gd name="T57" fmla="*/ 50 h 58"/>
                  <a:gd name="T58" fmla="*/ 32 w 91"/>
                  <a:gd name="T59" fmla="*/ 48 h 58"/>
                  <a:gd name="T60" fmla="*/ 30 w 91"/>
                  <a:gd name="T61" fmla="*/ 43 h 58"/>
                  <a:gd name="T62" fmla="*/ 29 w 91"/>
                  <a:gd name="T63" fmla="*/ 41 h 58"/>
                  <a:gd name="T64" fmla="*/ 30 w 91"/>
                  <a:gd name="T65" fmla="*/ 36 h 58"/>
                  <a:gd name="T66" fmla="*/ 32 w 91"/>
                  <a:gd name="T67" fmla="*/ 39 h 58"/>
                  <a:gd name="T68" fmla="*/ 33 w 91"/>
                  <a:gd name="T69" fmla="*/ 39 h 58"/>
                  <a:gd name="T70" fmla="*/ 31 w 91"/>
                  <a:gd name="T71" fmla="*/ 35 h 58"/>
                  <a:gd name="T72" fmla="*/ 27 w 91"/>
                  <a:gd name="T73" fmla="*/ 37 h 58"/>
                  <a:gd name="T74" fmla="*/ 25 w 91"/>
                  <a:gd name="T75" fmla="*/ 31 h 58"/>
                  <a:gd name="T76" fmla="*/ 18 w 91"/>
                  <a:gd name="T77" fmla="*/ 27 h 58"/>
                  <a:gd name="T78" fmla="*/ 11 w 91"/>
                  <a:gd name="T79" fmla="*/ 26 h 58"/>
                  <a:gd name="T80" fmla="*/ 9 w 91"/>
                  <a:gd name="T81" fmla="*/ 26 h 58"/>
                  <a:gd name="T82" fmla="*/ 5 w 91"/>
                  <a:gd name="T83" fmla="*/ 25 h 58"/>
                  <a:gd name="T84" fmla="*/ 0 w 91"/>
                  <a:gd name="T85" fmla="*/ 23 h 58"/>
                  <a:gd name="T86" fmla="*/ 5 w 91"/>
                  <a:gd name="T87" fmla="*/ 23 h 58"/>
                  <a:gd name="T88" fmla="*/ 9 w 91"/>
                  <a:gd name="T89" fmla="*/ 19 h 58"/>
                  <a:gd name="T90" fmla="*/ 12 w 91"/>
                  <a:gd name="T91" fmla="*/ 15 h 58"/>
                  <a:gd name="T92" fmla="*/ 17 w 91"/>
                  <a:gd name="T93" fmla="*/ 14 h 58"/>
                  <a:gd name="T94" fmla="*/ 21 w 91"/>
                  <a:gd name="T95" fmla="*/ 10 h 58"/>
                  <a:gd name="T96" fmla="*/ 30 w 91"/>
                  <a:gd name="T97" fmla="*/ 11 h 58"/>
                  <a:gd name="T98" fmla="*/ 34 w 91"/>
                  <a:gd name="T99" fmla="*/ 8 h 58"/>
                  <a:gd name="T100" fmla="*/ 36 w 91"/>
                  <a:gd name="T101" fmla="*/ 7 h 58"/>
                  <a:gd name="T102" fmla="*/ 39 w 91"/>
                  <a:gd name="T103" fmla="*/ 3 h 58"/>
                  <a:gd name="T104" fmla="*/ 49 w 91"/>
                  <a:gd name="T105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1" h="58">
                    <a:moveTo>
                      <a:pt x="57" y="0"/>
                    </a:moveTo>
                    <a:lnTo>
                      <a:pt x="60" y="0"/>
                    </a:lnTo>
                    <a:lnTo>
                      <a:pt x="62" y="1"/>
                    </a:lnTo>
                    <a:lnTo>
                      <a:pt x="64" y="1"/>
                    </a:lnTo>
                    <a:lnTo>
                      <a:pt x="66" y="1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4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4" y="4"/>
                    </a:lnTo>
                    <a:lnTo>
                      <a:pt x="56" y="4"/>
                    </a:lnTo>
                    <a:lnTo>
                      <a:pt x="58" y="6"/>
                    </a:lnTo>
                    <a:lnTo>
                      <a:pt x="60" y="4"/>
                    </a:lnTo>
                    <a:lnTo>
                      <a:pt x="61" y="4"/>
                    </a:lnTo>
                    <a:lnTo>
                      <a:pt x="63" y="3"/>
                    </a:lnTo>
                    <a:lnTo>
                      <a:pt x="64" y="3"/>
                    </a:lnTo>
                    <a:lnTo>
                      <a:pt x="66" y="3"/>
                    </a:lnTo>
                    <a:lnTo>
                      <a:pt x="67" y="3"/>
                    </a:lnTo>
                    <a:lnTo>
                      <a:pt x="69" y="2"/>
                    </a:lnTo>
                    <a:lnTo>
                      <a:pt x="70" y="2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4" y="2"/>
                    </a:lnTo>
                    <a:lnTo>
                      <a:pt x="75" y="3"/>
                    </a:lnTo>
                    <a:lnTo>
                      <a:pt x="75" y="6"/>
                    </a:lnTo>
                    <a:lnTo>
                      <a:pt x="75" y="7"/>
                    </a:lnTo>
                    <a:lnTo>
                      <a:pt x="76" y="9"/>
                    </a:lnTo>
                    <a:lnTo>
                      <a:pt x="76" y="10"/>
                    </a:lnTo>
                    <a:lnTo>
                      <a:pt x="78" y="11"/>
                    </a:lnTo>
                    <a:lnTo>
                      <a:pt x="79" y="13"/>
                    </a:lnTo>
                    <a:lnTo>
                      <a:pt x="80" y="13"/>
                    </a:lnTo>
                    <a:lnTo>
                      <a:pt x="82" y="13"/>
                    </a:lnTo>
                    <a:lnTo>
                      <a:pt x="83" y="12"/>
                    </a:lnTo>
                    <a:lnTo>
                      <a:pt x="84" y="11"/>
                    </a:lnTo>
                    <a:lnTo>
                      <a:pt x="86" y="10"/>
                    </a:lnTo>
                    <a:lnTo>
                      <a:pt x="87" y="10"/>
                    </a:lnTo>
                    <a:lnTo>
                      <a:pt x="90" y="10"/>
                    </a:lnTo>
                    <a:lnTo>
                      <a:pt x="91" y="10"/>
                    </a:lnTo>
                    <a:lnTo>
                      <a:pt x="91" y="11"/>
                    </a:lnTo>
                    <a:lnTo>
                      <a:pt x="91" y="12"/>
                    </a:lnTo>
                    <a:lnTo>
                      <a:pt x="90" y="13"/>
                    </a:lnTo>
                    <a:lnTo>
                      <a:pt x="88" y="14"/>
                    </a:lnTo>
                    <a:lnTo>
                      <a:pt x="87" y="15"/>
                    </a:lnTo>
                    <a:lnTo>
                      <a:pt x="85" y="16"/>
                    </a:lnTo>
                    <a:lnTo>
                      <a:pt x="84" y="18"/>
                    </a:lnTo>
                    <a:lnTo>
                      <a:pt x="83" y="19"/>
                    </a:lnTo>
                    <a:lnTo>
                      <a:pt x="82" y="20"/>
                    </a:lnTo>
                    <a:lnTo>
                      <a:pt x="82" y="21"/>
                    </a:lnTo>
                    <a:lnTo>
                      <a:pt x="81" y="22"/>
                    </a:lnTo>
                    <a:lnTo>
                      <a:pt x="81" y="23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3" y="24"/>
                    </a:lnTo>
                    <a:lnTo>
                      <a:pt x="83" y="25"/>
                    </a:lnTo>
                    <a:lnTo>
                      <a:pt x="83" y="25"/>
                    </a:lnTo>
                    <a:lnTo>
                      <a:pt x="82" y="26"/>
                    </a:lnTo>
                    <a:lnTo>
                      <a:pt x="82" y="28"/>
                    </a:lnTo>
                    <a:lnTo>
                      <a:pt x="82" y="31"/>
                    </a:lnTo>
                    <a:lnTo>
                      <a:pt x="81" y="32"/>
                    </a:lnTo>
                    <a:lnTo>
                      <a:pt x="80" y="32"/>
                    </a:lnTo>
                    <a:lnTo>
                      <a:pt x="79" y="31"/>
                    </a:lnTo>
                    <a:lnTo>
                      <a:pt x="78" y="31"/>
                    </a:lnTo>
                    <a:lnTo>
                      <a:pt x="76" y="31"/>
                    </a:lnTo>
                    <a:lnTo>
                      <a:pt x="75" y="31"/>
                    </a:lnTo>
                    <a:lnTo>
                      <a:pt x="75" y="32"/>
                    </a:lnTo>
                    <a:lnTo>
                      <a:pt x="75" y="33"/>
                    </a:lnTo>
                    <a:lnTo>
                      <a:pt x="75" y="34"/>
                    </a:lnTo>
                    <a:lnTo>
                      <a:pt x="76" y="35"/>
                    </a:lnTo>
                    <a:lnTo>
                      <a:pt x="76" y="36"/>
                    </a:lnTo>
                    <a:lnTo>
                      <a:pt x="76" y="37"/>
                    </a:lnTo>
                    <a:lnTo>
                      <a:pt x="76" y="38"/>
                    </a:lnTo>
                    <a:lnTo>
                      <a:pt x="75" y="38"/>
                    </a:lnTo>
                    <a:lnTo>
                      <a:pt x="74" y="38"/>
                    </a:lnTo>
                    <a:lnTo>
                      <a:pt x="73" y="38"/>
                    </a:lnTo>
                    <a:lnTo>
                      <a:pt x="73" y="37"/>
                    </a:lnTo>
                    <a:lnTo>
                      <a:pt x="73" y="36"/>
                    </a:lnTo>
                    <a:lnTo>
                      <a:pt x="72" y="35"/>
                    </a:lnTo>
                    <a:lnTo>
                      <a:pt x="71" y="35"/>
                    </a:lnTo>
                    <a:lnTo>
                      <a:pt x="70" y="34"/>
                    </a:lnTo>
                    <a:lnTo>
                      <a:pt x="70" y="35"/>
                    </a:lnTo>
                    <a:lnTo>
                      <a:pt x="70" y="36"/>
                    </a:lnTo>
                    <a:lnTo>
                      <a:pt x="70" y="37"/>
                    </a:lnTo>
                    <a:lnTo>
                      <a:pt x="71" y="37"/>
                    </a:lnTo>
                    <a:lnTo>
                      <a:pt x="72" y="38"/>
                    </a:lnTo>
                    <a:lnTo>
                      <a:pt x="73" y="39"/>
                    </a:lnTo>
                    <a:lnTo>
                      <a:pt x="74" y="39"/>
                    </a:lnTo>
                    <a:lnTo>
                      <a:pt x="74" y="40"/>
                    </a:lnTo>
                    <a:lnTo>
                      <a:pt x="73" y="40"/>
                    </a:lnTo>
                    <a:lnTo>
                      <a:pt x="72" y="40"/>
                    </a:lnTo>
                    <a:lnTo>
                      <a:pt x="71" y="40"/>
                    </a:lnTo>
                    <a:lnTo>
                      <a:pt x="70" y="41"/>
                    </a:lnTo>
                    <a:lnTo>
                      <a:pt x="68" y="41"/>
                    </a:lnTo>
                    <a:lnTo>
                      <a:pt x="67" y="43"/>
                    </a:lnTo>
                    <a:lnTo>
                      <a:pt x="64" y="43"/>
                    </a:lnTo>
                    <a:lnTo>
                      <a:pt x="62" y="43"/>
                    </a:lnTo>
                    <a:lnTo>
                      <a:pt x="61" y="43"/>
                    </a:lnTo>
                    <a:lnTo>
                      <a:pt x="60" y="43"/>
                    </a:lnTo>
                    <a:lnTo>
                      <a:pt x="59" y="45"/>
                    </a:lnTo>
                    <a:lnTo>
                      <a:pt x="59" y="46"/>
                    </a:lnTo>
                    <a:lnTo>
                      <a:pt x="58" y="46"/>
                    </a:lnTo>
                    <a:lnTo>
                      <a:pt x="58" y="47"/>
                    </a:lnTo>
                    <a:lnTo>
                      <a:pt x="56" y="47"/>
                    </a:lnTo>
                    <a:lnTo>
                      <a:pt x="55" y="47"/>
                    </a:lnTo>
                    <a:lnTo>
                      <a:pt x="54" y="46"/>
                    </a:lnTo>
                    <a:lnTo>
                      <a:pt x="53" y="47"/>
                    </a:lnTo>
                    <a:lnTo>
                      <a:pt x="51" y="48"/>
                    </a:lnTo>
                    <a:lnTo>
                      <a:pt x="49" y="48"/>
                    </a:lnTo>
                    <a:lnTo>
                      <a:pt x="49" y="48"/>
                    </a:lnTo>
                    <a:lnTo>
                      <a:pt x="48" y="49"/>
                    </a:lnTo>
                    <a:lnTo>
                      <a:pt x="49" y="50"/>
                    </a:lnTo>
                    <a:lnTo>
                      <a:pt x="49" y="51"/>
                    </a:lnTo>
                    <a:lnTo>
                      <a:pt x="48" y="52"/>
                    </a:lnTo>
                    <a:lnTo>
                      <a:pt x="47" y="52"/>
                    </a:lnTo>
                    <a:lnTo>
                      <a:pt x="47" y="52"/>
                    </a:lnTo>
                    <a:lnTo>
                      <a:pt x="46" y="52"/>
                    </a:lnTo>
                    <a:lnTo>
                      <a:pt x="46" y="53"/>
                    </a:lnTo>
                    <a:lnTo>
                      <a:pt x="46" y="55"/>
                    </a:lnTo>
                    <a:lnTo>
                      <a:pt x="46" y="56"/>
                    </a:lnTo>
                    <a:lnTo>
                      <a:pt x="46" y="57"/>
                    </a:lnTo>
                    <a:lnTo>
                      <a:pt x="44" y="58"/>
                    </a:lnTo>
                    <a:lnTo>
                      <a:pt x="43" y="58"/>
                    </a:lnTo>
                    <a:lnTo>
                      <a:pt x="42" y="58"/>
                    </a:lnTo>
                    <a:lnTo>
                      <a:pt x="42" y="57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41" y="56"/>
                    </a:lnTo>
                    <a:lnTo>
                      <a:pt x="39" y="57"/>
                    </a:lnTo>
                    <a:lnTo>
                      <a:pt x="39" y="57"/>
                    </a:lnTo>
                    <a:lnTo>
                      <a:pt x="38" y="57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4" y="53"/>
                    </a:lnTo>
                    <a:lnTo>
                      <a:pt x="34" y="52"/>
                    </a:lnTo>
                    <a:lnTo>
                      <a:pt x="33" y="51"/>
                    </a:lnTo>
                    <a:lnTo>
                      <a:pt x="33" y="50"/>
                    </a:lnTo>
                    <a:lnTo>
                      <a:pt x="33" y="49"/>
                    </a:lnTo>
                    <a:lnTo>
                      <a:pt x="33" y="49"/>
                    </a:lnTo>
                    <a:lnTo>
                      <a:pt x="33" y="49"/>
                    </a:lnTo>
                    <a:lnTo>
                      <a:pt x="33" y="49"/>
                    </a:lnTo>
                    <a:lnTo>
                      <a:pt x="32" y="48"/>
                    </a:lnTo>
                    <a:lnTo>
                      <a:pt x="31" y="48"/>
                    </a:lnTo>
                    <a:lnTo>
                      <a:pt x="30" y="47"/>
                    </a:lnTo>
                    <a:lnTo>
                      <a:pt x="30" y="45"/>
                    </a:lnTo>
                    <a:lnTo>
                      <a:pt x="29" y="44"/>
                    </a:lnTo>
                    <a:lnTo>
                      <a:pt x="30" y="43"/>
                    </a:lnTo>
                    <a:lnTo>
                      <a:pt x="30" y="43"/>
                    </a:lnTo>
                    <a:lnTo>
                      <a:pt x="31" y="41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29" y="41"/>
                    </a:lnTo>
                    <a:lnTo>
                      <a:pt x="27" y="40"/>
                    </a:lnTo>
                    <a:lnTo>
                      <a:pt x="27" y="39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2" y="36"/>
                    </a:lnTo>
                    <a:lnTo>
                      <a:pt x="32" y="37"/>
                    </a:lnTo>
                    <a:lnTo>
                      <a:pt x="32" y="38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39"/>
                    </a:lnTo>
                    <a:lnTo>
                      <a:pt x="34" y="39"/>
                    </a:lnTo>
                    <a:lnTo>
                      <a:pt x="33" y="38"/>
                    </a:lnTo>
                    <a:lnTo>
                      <a:pt x="33" y="36"/>
                    </a:lnTo>
                    <a:lnTo>
                      <a:pt x="32" y="35"/>
                    </a:lnTo>
                    <a:lnTo>
                      <a:pt x="31" y="35"/>
                    </a:lnTo>
                    <a:lnTo>
                      <a:pt x="30" y="35"/>
                    </a:lnTo>
                    <a:lnTo>
                      <a:pt x="29" y="35"/>
                    </a:lnTo>
                    <a:lnTo>
                      <a:pt x="29" y="36"/>
                    </a:lnTo>
                    <a:lnTo>
                      <a:pt x="27" y="36"/>
                    </a:lnTo>
                    <a:lnTo>
                      <a:pt x="27" y="37"/>
                    </a:lnTo>
                    <a:lnTo>
                      <a:pt x="26" y="37"/>
                    </a:lnTo>
                    <a:lnTo>
                      <a:pt x="26" y="36"/>
                    </a:lnTo>
                    <a:lnTo>
                      <a:pt x="26" y="34"/>
                    </a:lnTo>
                    <a:lnTo>
                      <a:pt x="26" y="32"/>
                    </a:lnTo>
                    <a:lnTo>
                      <a:pt x="25" y="31"/>
                    </a:lnTo>
                    <a:lnTo>
                      <a:pt x="24" y="29"/>
                    </a:lnTo>
                    <a:lnTo>
                      <a:pt x="22" y="28"/>
                    </a:lnTo>
                    <a:lnTo>
                      <a:pt x="21" y="27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7" y="27"/>
                    </a:lnTo>
                    <a:lnTo>
                      <a:pt x="6" y="26"/>
                    </a:lnTo>
                    <a:lnTo>
                      <a:pt x="5" y="25"/>
                    </a:lnTo>
                    <a:lnTo>
                      <a:pt x="3" y="24"/>
                    </a:lnTo>
                    <a:lnTo>
                      <a:pt x="2" y="24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5" y="23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7" y="21"/>
                    </a:lnTo>
                    <a:lnTo>
                      <a:pt x="8" y="20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7" y="14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8" y="12"/>
                    </a:lnTo>
                    <a:lnTo>
                      <a:pt x="19" y="11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9" y="11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2" y="11"/>
                    </a:lnTo>
                    <a:lnTo>
                      <a:pt x="33" y="10"/>
                    </a:lnTo>
                    <a:lnTo>
                      <a:pt x="34" y="9"/>
                    </a:lnTo>
                    <a:lnTo>
                      <a:pt x="34" y="8"/>
                    </a:lnTo>
                    <a:lnTo>
                      <a:pt x="34" y="7"/>
                    </a:lnTo>
                    <a:lnTo>
                      <a:pt x="34" y="6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6" y="7"/>
                    </a:lnTo>
                    <a:lnTo>
                      <a:pt x="36" y="8"/>
                    </a:lnTo>
                    <a:lnTo>
                      <a:pt x="37" y="8"/>
                    </a:lnTo>
                    <a:lnTo>
                      <a:pt x="38" y="7"/>
                    </a:lnTo>
                    <a:lnTo>
                      <a:pt x="38" y="4"/>
                    </a:lnTo>
                    <a:lnTo>
                      <a:pt x="39" y="3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4" y="2"/>
                    </a:lnTo>
                    <a:lnTo>
                      <a:pt x="46" y="1"/>
                    </a:lnTo>
                    <a:lnTo>
                      <a:pt x="49" y="1"/>
                    </a:lnTo>
                    <a:lnTo>
                      <a:pt x="51" y="1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79" name="Freeform 443"/>
              <p:cNvSpPr>
                <a:spLocks/>
              </p:cNvSpPr>
              <p:nvPr/>
            </p:nvSpPr>
            <p:spPr bwMode="auto">
              <a:xfrm>
                <a:off x="4328389" y="3811294"/>
                <a:ext cx="23609" cy="9618"/>
              </a:xfrm>
              <a:custGeom>
                <a:avLst/>
                <a:gdLst>
                  <a:gd name="T0" fmla="*/ 4 w 15"/>
                  <a:gd name="T1" fmla="*/ 0 h 6"/>
                  <a:gd name="T2" fmla="*/ 5 w 15"/>
                  <a:gd name="T3" fmla="*/ 0 h 6"/>
                  <a:gd name="T4" fmla="*/ 6 w 15"/>
                  <a:gd name="T5" fmla="*/ 0 h 6"/>
                  <a:gd name="T6" fmla="*/ 8 w 15"/>
                  <a:gd name="T7" fmla="*/ 1 h 6"/>
                  <a:gd name="T8" fmla="*/ 9 w 15"/>
                  <a:gd name="T9" fmla="*/ 2 h 6"/>
                  <a:gd name="T10" fmla="*/ 11 w 15"/>
                  <a:gd name="T11" fmla="*/ 3 h 6"/>
                  <a:gd name="T12" fmla="*/ 12 w 15"/>
                  <a:gd name="T13" fmla="*/ 3 h 6"/>
                  <a:gd name="T14" fmla="*/ 13 w 15"/>
                  <a:gd name="T15" fmla="*/ 3 h 6"/>
                  <a:gd name="T16" fmla="*/ 14 w 15"/>
                  <a:gd name="T17" fmla="*/ 4 h 6"/>
                  <a:gd name="T18" fmla="*/ 15 w 15"/>
                  <a:gd name="T19" fmla="*/ 5 h 6"/>
                  <a:gd name="T20" fmla="*/ 14 w 15"/>
                  <a:gd name="T21" fmla="*/ 6 h 6"/>
                  <a:gd name="T22" fmla="*/ 13 w 15"/>
                  <a:gd name="T23" fmla="*/ 5 h 6"/>
                  <a:gd name="T24" fmla="*/ 12 w 15"/>
                  <a:gd name="T25" fmla="*/ 5 h 6"/>
                  <a:gd name="T26" fmla="*/ 11 w 15"/>
                  <a:gd name="T27" fmla="*/ 4 h 6"/>
                  <a:gd name="T28" fmla="*/ 8 w 15"/>
                  <a:gd name="T29" fmla="*/ 3 h 6"/>
                  <a:gd name="T30" fmla="*/ 7 w 15"/>
                  <a:gd name="T31" fmla="*/ 2 h 6"/>
                  <a:gd name="T32" fmla="*/ 7 w 15"/>
                  <a:gd name="T33" fmla="*/ 2 h 6"/>
                  <a:gd name="T34" fmla="*/ 5 w 15"/>
                  <a:gd name="T35" fmla="*/ 2 h 6"/>
                  <a:gd name="T36" fmla="*/ 4 w 15"/>
                  <a:gd name="T37" fmla="*/ 2 h 6"/>
                  <a:gd name="T38" fmla="*/ 3 w 15"/>
                  <a:gd name="T39" fmla="*/ 2 h 6"/>
                  <a:gd name="T40" fmla="*/ 2 w 15"/>
                  <a:gd name="T41" fmla="*/ 2 h 6"/>
                  <a:gd name="T42" fmla="*/ 1 w 15"/>
                  <a:gd name="T43" fmla="*/ 2 h 6"/>
                  <a:gd name="T44" fmla="*/ 0 w 15"/>
                  <a:gd name="T45" fmla="*/ 2 h 6"/>
                  <a:gd name="T46" fmla="*/ 0 w 15"/>
                  <a:gd name="T47" fmla="*/ 1 h 6"/>
                  <a:gd name="T48" fmla="*/ 0 w 15"/>
                  <a:gd name="T49" fmla="*/ 1 h 6"/>
                  <a:gd name="T50" fmla="*/ 2 w 15"/>
                  <a:gd name="T51" fmla="*/ 0 h 6"/>
                  <a:gd name="T52" fmla="*/ 3 w 15"/>
                  <a:gd name="T53" fmla="*/ 0 h 6"/>
                  <a:gd name="T54" fmla="*/ 4 w 15"/>
                  <a:gd name="T5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" h="6">
                    <a:moveTo>
                      <a:pt x="4" y="0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1" y="4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0" name="Freeform 444"/>
              <p:cNvSpPr>
                <a:spLocks/>
              </p:cNvSpPr>
              <p:nvPr/>
            </p:nvSpPr>
            <p:spPr bwMode="auto">
              <a:xfrm>
                <a:off x="4342555" y="3806485"/>
                <a:ext cx="4722" cy="1604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0 h 1"/>
                  <a:gd name="T4" fmla="*/ 3 w 3"/>
                  <a:gd name="T5" fmla="*/ 0 h 1"/>
                  <a:gd name="T6" fmla="*/ 3 w 3"/>
                  <a:gd name="T7" fmla="*/ 1 h 1"/>
                  <a:gd name="T8" fmla="*/ 2 w 3"/>
                  <a:gd name="T9" fmla="*/ 1 h 1"/>
                  <a:gd name="T10" fmla="*/ 0 w 3"/>
                  <a:gd name="T11" fmla="*/ 1 h 1"/>
                  <a:gd name="T12" fmla="*/ 0 w 3"/>
                  <a:gd name="T13" fmla="*/ 1 h 1"/>
                  <a:gd name="T14" fmla="*/ 0 w 3"/>
                  <a:gd name="T15" fmla="*/ 0 h 1"/>
                  <a:gd name="T16" fmla="*/ 0 w 3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1" name="Freeform 445"/>
              <p:cNvSpPr>
                <a:spLocks/>
              </p:cNvSpPr>
              <p:nvPr/>
            </p:nvSpPr>
            <p:spPr bwMode="auto">
              <a:xfrm>
                <a:off x="4342555" y="3827324"/>
                <a:ext cx="4722" cy="4810"/>
              </a:xfrm>
              <a:custGeom>
                <a:avLst/>
                <a:gdLst>
                  <a:gd name="T0" fmla="*/ 2 w 3"/>
                  <a:gd name="T1" fmla="*/ 0 h 3"/>
                  <a:gd name="T2" fmla="*/ 3 w 3"/>
                  <a:gd name="T3" fmla="*/ 0 h 3"/>
                  <a:gd name="T4" fmla="*/ 3 w 3"/>
                  <a:gd name="T5" fmla="*/ 1 h 3"/>
                  <a:gd name="T6" fmla="*/ 3 w 3"/>
                  <a:gd name="T7" fmla="*/ 2 h 3"/>
                  <a:gd name="T8" fmla="*/ 2 w 3"/>
                  <a:gd name="T9" fmla="*/ 3 h 3"/>
                  <a:gd name="T10" fmla="*/ 2 w 3"/>
                  <a:gd name="T11" fmla="*/ 3 h 3"/>
                  <a:gd name="T12" fmla="*/ 0 w 3"/>
                  <a:gd name="T13" fmla="*/ 2 h 3"/>
                  <a:gd name="T14" fmla="*/ 0 w 3"/>
                  <a:gd name="T15" fmla="*/ 1 h 3"/>
                  <a:gd name="T16" fmla="*/ 2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2" name="Freeform 446"/>
              <p:cNvSpPr>
                <a:spLocks/>
              </p:cNvSpPr>
              <p:nvPr/>
            </p:nvSpPr>
            <p:spPr bwMode="auto">
              <a:xfrm>
                <a:off x="4372459" y="3825722"/>
                <a:ext cx="3148" cy="3206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2 w 2"/>
                  <a:gd name="T5" fmla="*/ 1 h 2"/>
                  <a:gd name="T6" fmla="*/ 2 w 2"/>
                  <a:gd name="T7" fmla="*/ 1 h 2"/>
                  <a:gd name="T8" fmla="*/ 1 w 2"/>
                  <a:gd name="T9" fmla="*/ 2 h 2"/>
                  <a:gd name="T10" fmla="*/ 1 w 2"/>
                  <a:gd name="T11" fmla="*/ 2 h 2"/>
                  <a:gd name="T12" fmla="*/ 0 w 2"/>
                  <a:gd name="T13" fmla="*/ 1 h 2"/>
                  <a:gd name="T14" fmla="*/ 0 w 2"/>
                  <a:gd name="T15" fmla="*/ 0 h 2"/>
                  <a:gd name="T16" fmla="*/ 1 w 2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3" name="Freeform 447"/>
              <p:cNvSpPr>
                <a:spLocks/>
              </p:cNvSpPr>
              <p:nvPr/>
            </p:nvSpPr>
            <p:spPr bwMode="auto">
              <a:xfrm>
                <a:off x="4353572" y="3820912"/>
                <a:ext cx="15739" cy="8016"/>
              </a:xfrm>
              <a:custGeom>
                <a:avLst/>
                <a:gdLst>
                  <a:gd name="T0" fmla="*/ 5 w 10"/>
                  <a:gd name="T1" fmla="*/ 0 h 5"/>
                  <a:gd name="T2" fmla="*/ 7 w 10"/>
                  <a:gd name="T3" fmla="*/ 0 h 5"/>
                  <a:gd name="T4" fmla="*/ 8 w 10"/>
                  <a:gd name="T5" fmla="*/ 0 h 5"/>
                  <a:gd name="T6" fmla="*/ 9 w 10"/>
                  <a:gd name="T7" fmla="*/ 1 h 5"/>
                  <a:gd name="T8" fmla="*/ 10 w 10"/>
                  <a:gd name="T9" fmla="*/ 4 h 5"/>
                  <a:gd name="T10" fmla="*/ 10 w 10"/>
                  <a:gd name="T11" fmla="*/ 5 h 5"/>
                  <a:gd name="T12" fmla="*/ 9 w 10"/>
                  <a:gd name="T13" fmla="*/ 5 h 5"/>
                  <a:gd name="T14" fmla="*/ 9 w 10"/>
                  <a:gd name="T15" fmla="*/ 4 h 5"/>
                  <a:gd name="T16" fmla="*/ 8 w 10"/>
                  <a:gd name="T17" fmla="*/ 4 h 5"/>
                  <a:gd name="T18" fmla="*/ 8 w 10"/>
                  <a:gd name="T19" fmla="*/ 4 h 5"/>
                  <a:gd name="T20" fmla="*/ 7 w 10"/>
                  <a:gd name="T21" fmla="*/ 5 h 5"/>
                  <a:gd name="T22" fmla="*/ 5 w 10"/>
                  <a:gd name="T23" fmla="*/ 5 h 5"/>
                  <a:gd name="T24" fmla="*/ 4 w 10"/>
                  <a:gd name="T25" fmla="*/ 4 h 5"/>
                  <a:gd name="T26" fmla="*/ 3 w 10"/>
                  <a:gd name="T27" fmla="*/ 3 h 5"/>
                  <a:gd name="T28" fmla="*/ 2 w 10"/>
                  <a:gd name="T29" fmla="*/ 3 h 5"/>
                  <a:gd name="T30" fmla="*/ 1 w 10"/>
                  <a:gd name="T31" fmla="*/ 3 h 5"/>
                  <a:gd name="T32" fmla="*/ 0 w 10"/>
                  <a:gd name="T33" fmla="*/ 3 h 5"/>
                  <a:gd name="T34" fmla="*/ 1 w 10"/>
                  <a:gd name="T35" fmla="*/ 3 h 5"/>
                  <a:gd name="T36" fmla="*/ 1 w 10"/>
                  <a:gd name="T37" fmla="*/ 1 h 5"/>
                  <a:gd name="T38" fmla="*/ 2 w 10"/>
                  <a:gd name="T39" fmla="*/ 0 h 5"/>
                  <a:gd name="T40" fmla="*/ 3 w 10"/>
                  <a:gd name="T41" fmla="*/ 0 h 5"/>
                  <a:gd name="T42" fmla="*/ 5 w 10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5">
                    <a:moveTo>
                      <a:pt x="5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4" name="Freeform 448"/>
              <p:cNvSpPr>
                <a:spLocks noEditPoints="1"/>
              </p:cNvSpPr>
              <p:nvPr/>
            </p:nvSpPr>
            <p:spPr bwMode="auto">
              <a:xfrm>
                <a:off x="4501520" y="3764806"/>
                <a:ext cx="177853" cy="227634"/>
              </a:xfrm>
              <a:custGeom>
                <a:avLst/>
                <a:gdLst>
                  <a:gd name="T0" fmla="*/ 82 w 113"/>
                  <a:gd name="T1" fmla="*/ 77 h 142"/>
                  <a:gd name="T2" fmla="*/ 85 w 113"/>
                  <a:gd name="T3" fmla="*/ 76 h 142"/>
                  <a:gd name="T4" fmla="*/ 46 w 113"/>
                  <a:gd name="T5" fmla="*/ 0 h 142"/>
                  <a:gd name="T6" fmla="*/ 47 w 113"/>
                  <a:gd name="T7" fmla="*/ 6 h 142"/>
                  <a:gd name="T8" fmla="*/ 46 w 113"/>
                  <a:gd name="T9" fmla="*/ 8 h 142"/>
                  <a:gd name="T10" fmla="*/ 50 w 113"/>
                  <a:gd name="T11" fmla="*/ 10 h 142"/>
                  <a:gd name="T12" fmla="*/ 53 w 113"/>
                  <a:gd name="T13" fmla="*/ 12 h 142"/>
                  <a:gd name="T14" fmla="*/ 60 w 113"/>
                  <a:gd name="T15" fmla="*/ 15 h 142"/>
                  <a:gd name="T16" fmla="*/ 64 w 113"/>
                  <a:gd name="T17" fmla="*/ 10 h 142"/>
                  <a:gd name="T18" fmla="*/ 72 w 113"/>
                  <a:gd name="T19" fmla="*/ 11 h 142"/>
                  <a:gd name="T20" fmla="*/ 75 w 113"/>
                  <a:gd name="T21" fmla="*/ 14 h 142"/>
                  <a:gd name="T22" fmla="*/ 73 w 113"/>
                  <a:gd name="T23" fmla="*/ 17 h 142"/>
                  <a:gd name="T24" fmla="*/ 80 w 113"/>
                  <a:gd name="T25" fmla="*/ 12 h 142"/>
                  <a:gd name="T26" fmla="*/ 84 w 113"/>
                  <a:gd name="T27" fmla="*/ 19 h 142"/>
                  <a:gd name="T28" fmla="*/ 88 w 113"/>
                  <a:gd name="T29" fmla="*/ 33 h 142"/>
                  <a:gd name="T30" fmla="*/ 94 w 113"/>
                  <a:gd name="T31" fmla="*/ 42 h 142"/>
                  <a:gd name="T32" fmla="*/ 98 w 113"/>
                  <a:gd name="T33" fmla="*/ 48 h 142"/>
                  <a:gd name="T34" fmla="*/ 100 w 113"/>
                  <a:gd name="T35" fmla="*/ 54 h 142"/>
                  <a:gd name="T36" fmla="*/ 107 w 113"/>
                  <a:gd name="T37" fmla="*/ 52 h 142"/>
                  <a:gd name="T38" fmla="*/ 113 w 113"/>
                  <a:gd name="T39" fmla="*/ 52 h 142"/>
                  <a:gd name="T40" fmla="*/ 110 w 113"/>
                  <a:gd name="T41" fmla="*/ 60 h 142"/>
                  <a:gd name="T42" fmla="*/ 106 w 113"/>
                  <a:gd name="T43" fmla="*/ 68 h 142"/>
                  <a:gd name="T44" fmla="*/ 100 w 113"/>
                  <a:gd name="T45" fmla="*/ 74 h 142"/>
                  <a:gd name="T46" fmla="*/ 95 w 113"/>
                  <a:gd name="T47" fmla="*/ 81 h 142"/>
                  <a:gd name="T48" fmla="*/ 92 w 113"/>
                  <a:gd name="T49" fmla="*/ 87 h 142"/>
                  <a:gd name="T50" fmla="*/ 96 w 113"/>
                  <a:gd name="T51" fmla="*/ 95 h 142"/>
                  <a:gd name="T52" fmla="*/ 95 w 113"/>
                  <a:gd name="T53" fmla="*/ 104 h 142"/>
                  <a:gd name="T54" fmla="*/ 89 w 113"/>
                  <a:gd name="T55" fmla="*/ 109 h 142"/>
                  <a:gd name="T56" fmla="*/ 87 w 113"/>
                  <a:gd name="T57" fmla="*/ 116 h 142"/>
                  <a:gd name="T58" fmla="*/ 86 w 113"/>
                  <a:gd name="T59" fmla="*/ 121 h 142"/>
                  <a:gd name="T60" fmla="*/ 83 w 113"/>
                  <a:gd name="T61" fmla="*/ 126 h 142"/>
                  <a:gd name="T62" fmla="*/ 80 w 113"/>
                  <a:gd name="T63" fmla="*/ 131 h 142"/>
                  <a:gd name="T64" fmla="*/ 73 w 113"/>
                  <a:gd name="T65" fmla="*/ 139 h 142"/>
                  <a:gd name="T66" fmla="*/ 63 w 113"/>
                  <a:gd name="T67" fmla="*/ 141 h 142"/>
                  <a:gd name="T68" fmla="*/ 59 w 113"/>
                  <a:gd name="T69" fmla="*/ 137 h 142"/>
                  <a:gd name="T70" fmla="*/ 58 w 113"/>
                  <a:gd name="T71" fmla="*/ 131 h 142"/>
                  <a:gd name="T72" fmla="*/ 54 w 113"/>
                  <a:gd name="T73" fmla="*/ 124 h 142"/>
                  <a:gd name="T74" fmla="*/ 52 w 113"/>
                  <a:gd name="T75" fmla="*/ 116 h 142"/>
                  <a:gd name="T76" fmla="*/ 48 w 113"/>
                  <a:gd name="T77" fmla="*/ 106 h 142"/>
                  <a:gd name="T78" fmla="*/ 51 w 113"/>
                  <a:gd name="T79" fmla="*/ 96 h 142"/>
                  <a:gd name="T80" fmla="*/ 50 w 113"/>
                  <a:gd name="T81" fmla="*/ 88 h 142"/>
                  <a:gd name="T82" fmla="*/ 46 w 113"/>
                  <a:gd name="T83" fmla="*/ 78 h 142"/>
                  <a:gd name="T84" fmla="*/ 44 w 113"/>
                  <a:gd name="T85" fmla="*/ 72 h 142"/>
                  <a:gd name="T86" fmla="*/ 44 w 113"/>
                  <a:gd name="T87" fmla="*/ 65 h 142"/>
                  <a:gd name="T88" fmla="*/ 40 w 113"/>
                  <a:gd name="T89" fmla="*/ 66 h 142"/>
                  <a:gd name="T90" fmla="*/ 36 w 113"/>
                  <a:gd name="T91" fmla="*/ 62 h 142"/>
                  <a:gd name="T92" fmla="*/ 28 w 113"/>
                  <a:gd name="T93" fmla="*/ 63 h 142"/>
                  <a:gd name="T94" fmla="*/ 17 w 113"/>
                  <a:gd name="T95" fmla="*/ 65 h 142"/>
                  <a:gd name="T96" fmla="*/ 14 w 113"/>
                  <a:gd name="T97" fmla="*/ 65 h 142"/>
                  <a:gd name="T98" fmla="*/ 10 w 113"/>
                  <a:gd name="T99" fmla="*/ 60 h 142"/>
                  <a:gd name="T100" fmla="*/ 5 w 113"/>
                  <a:gd name="T101" fmla="*/ 54 h 142"/>
                  <a:gd name="T102" fmla="*/ 1 w 113"/>
                  <a:gd name="T103" fmla="*/ 48 h 142"/>
                  <a:gd name="T104" fmla="*/ 0 w 113"/>
                  <a:gd name="T105" fmla="*/ 44 h 142"/>
                  <a:gd name="T106" fmla="*/ 2 w 113"/>
                  <a:gd name="T107" fmla="*/ 35 h 142"/>
                  <a:gd name="T108" fmla="*/ 4 w 113"/>
                  <a:gd name="T109" fmla="*/ 24 h 142"/>
                  <a:gd name="T110" fmla="*/ 11 w 113"/>
                  <a:gd name="T111" fmla="*/ 18 h 142"/>
                  <a:gd name="T112" fmla="*/ 14 w 113"/>
                  <a:gd name="T113" fmla="*/ 10 h 142"/>
                  <a:gd name="T114" fmla="*/ 18 w 113"/>
                  <a:gd name="T115" fmla="*/ 6 h 142"/>
                  <a:gd name="T116" fmla="*/ 25 w 113"/>
                  <a:gd name="T117" fmla="*/ 5 h 142"/>
                  <a:gd name="T118" fmla="*/ 32 w 113"/>
                  <a:gd name="T119" fmla="*/ 2 h 142"/>
                  <a:gd name="T120" fmla="*/ 41 w 113"/>
                  <a:gd name="T121" fmla="*/ 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" h="142">
                    <a:moveTo>
                      <a:pt x="84" y="72"/>
                    </a:moveTo>
                    <a:lnTo>
                      <a:pt x="83" y="74"/>
                    </a:lnTo>
                    <a:lnTo>
                      <a:pt x="82" y="74"/>
                    </a:lnTo>
                    <a:lnTo>
                      <a:pt x="82" y="75"/>
                    </a:lnTo>
                    <a:lnTo>
                      <a:pt x="82" y="77"/>
                    </a:lnTo>
                    <a:lnTo>
                      <a:pt x="82" y="78"/>
                    </a:lnTo>
                    <a:lnTo>
                      <a:pt x="82" y="79"/>
                    </a:lnTo>
                    <a:lnTo>
                      <a:pt x="83" y="78"/>
                    </a:lnTo>
                    <a:lnTo>
                      <a:pt x="84" y="77"/>
                    </a:lnTo>
                    <a:lnTo>
                      <a:pt x="85" y="76"/>
                    </a:lnTo>
                    <a:lnTo>
                      <a:pt x="85" y="75"/>
                    </a:lnTo>
                    <a:lnTo>
                      <a:pt x="85" y="74"/>
                    </a:lnTo>
                    <a:lnTo>
                      <a:pt x="84" y="72"/>
                    </a:lnTo>
                    <a:close/>
                    <a:moveTo>
                      <a:pt x="44" y="0"/>
                    </a:moveTo>
                    <a:lnTo>
                      <a:pt x="46" y="0"/>
                    </a:lnTo>
                    <a:lnTo>
                      <a:pt x="47" y="2"/>
                    </a:lnTo>
                    <a:lnTo>
                      <a:pt x="48" y="4"/>
                    </a:lnTo>
                    <a:lnTo>
                      <a:pt x="48" y="5"/>
                    </a:lnTo>
                    <a:lnTo>
                      <a:pt x="48" y="6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6" y="6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8"/>
                    </a:lnTo>
                    <a:lnTo>
                      <a:pt x="47" y="8"/>
                    </a:lnTo>
                    <a:lnTo>
                      <a:pt x="47" y="9"/>
                    </a:lnTo>
                    <a:lnTo>
                      <a:pt x="48" y="9"/>
                    </a:lnTo>
                    <a:lnTo>
                      <a:pt x="49" y="10"/>
                    </a:lnTo>
                    <a:lnTo>
                      <a:pt x="50" y="10"/>
                    </a:lnTo>
                    <a:lnTo>
                      <a:pt x="50" y="10"/>
                    </a:lnTo>
                    <a:lnTo>
                      <a:pt x="52" y="11"/>
                    </a:lnTo>
                    <a:lnTo>
                      <a:pt x="53" y="11"/>
                    </a:lnTo>
                    <a:lnTo>
                      <a:pt x="53" y="11"/>
                    </a:lnTo>
                    <a:lnTo>
                      <a:pt x="53" y="12"/>
                    </a:lnTo>
                    <a:lnTo>
                      <a:pt x="54" y="12"/>
                    </a:lnTo>
                    <a:lnTo>
                      <a:pt x="55" y="14"/>
                    </a:lnTo>
                    <a:lnTo>
                      <a:pt x="56" y="14"/>
                    </a:lnTo>
                    <a:lnTo>
                      <a:pt x="58" y="15"/>
                    </a:lnTo>
                    <a:lnTo>
                      <a:pt x="60" y="15"/>
                    </a:lnTo>
                    <a:lnTo>
                      <a:pt x="61" y="16"/>
                    </a:lnTo>
                    <a:lnTo>
                      <a:pt x="62" y="15"/>
                    </a:lnTo>
                    <a:lnTo>
                      <a:pt x="63" y="14"/>
                    </a:lnTo>
                    <a:lnTo>
                      <a:pt x="63" y="11"/>
                    </a:lnTo>
                    <a:lnTo>
                      <a:pt x="64" y="10"/>
                    </a:lnTo>
                    <a:lnTo>
                      <a:pt x="65" y="10"/>
                    </a:lnTo>
                    <a:lnTo>
                      <a:pt x="66" y="10"/>
                    </a:lnTo>
                    <a:lnTo>
                      <a:pt x="68" y="11"/>
                    </a:lnTo>
                    <a:lnTo>
                      <a:pt x="70" y="11"/>
                    </a:lnTo>
                    <a:lnTo>
                      <a:pt x="72" y="11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6" y="12"/>
                    </a:lnTo>
                    <a:lnTo>
                      <a:pt x="75" y="12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73" y="16"/>
                    </a:lnTo>
                    <a:lnTo>
                      <a:pt x="72" y="17"/>
                    </a:lnTo>
                    <a:lnTo>
                      <a:pt x="73" y="17"/>
                    </a:lnTo>
                    <a:lnTo>
                      <a:pt x="73" y="17"/>
                    </a:lnTo>
                    <a:lnTo>
                      <a:pt x="75" y="15"/>
                    </a:lnTo>
                    <a:lnTo>
                      <a:pt x="76" y="14"/>
                    </a:lnTo>
                    <a:lnTo>
                      <a:pt x="78" y="12"/>
                    </a:lnTo>
                    <a:lnTo>
                      <a:pt x="79" y="12"/>
                    </a:lnTo>
                    <a:lnTo>
                      <a:pt x="80" y="12"/>
                    </a:lnTo>
                    <a:lnTo>
                      <a:pt x="82" y="14"/>
                    </a:lnTo>
                    <a:lnTo>
                      <a:pt x="83" y="15"/>
                    </a:lnTo>
                    <a:lnTo>
                      <a:pt x="83" y="16"/>
                    </a:lnTo>
                    <a:lnTo>
                      <a:pt x="83" y="17"/>
                    </a:lnTo>
                    <a:lnTo>
                      <a:pt x="84" y="19"/>
                    </a:lnTo>
                    <a:lnTo>
                      <a:pt x="85" y="21"/>
                    </a:lnTo>
                    <a:lnTo>
                      <a:pt x="86" y="24"/>
                    </a:lnTo>
                    <a:lnTo>
                      <a:pt x="88" y="29"/>
                    </a:lnTo>
                    <a:lnTo>
                      <a:pt x="88" y="31"/>
                    </a:lnTo>
                    <a:lnTo>
                      <a:pt x="88" y="33"/>
                    </a:lnTo>
                    <a:lnTo>
                      <a:pt x="88" y="35"/>
                    </a:lnTo>
                    <a:lnTo>
                      <a:pt x="89" y="36"/>
                    </a:lnTo>
                    <a:lnTo>
                      <a:pt x="90" y="39"/>
                    </a:lnTo>
                    <a:lnTo>
                      <a:pt x="92" y="40"/>
                    </a:lnTo>
                    <a:lnTo>
                      <a:pt x="94" y="42"/>
                    </a:lnTo>
                    <a:lnTo>
                      <a:pt x="95" y="44"/>
                    </a:lnTo>
                    <a:lnTo>
                      <a:pt x="96" y="45"/>
                    </a:lnTo>
                    <a:lnTo>
                      <a:pt x="97" y="46"/>
                    </a:lnTo>
                    <a:lnTo>
                      <a:pt x="98" y="46"/>
                    </a:lnTo>
                    <a:lnTo>
                      <a:pt x="98" y="48"/>
                    </a:lnTo>
                    <a:lnTo>
                      <a:pt x="99" y="50"/>
                    </a:lnTo>
                    <a:lnTo>
                      <a:pt x="100" y="51"/>
                    </a:lnTo>
                    <a:lnTo>
                      <a:pt x="100" y="52"/>
                    </a:lnTo>
                    <a:lnTo>
                      <a:pt x="100" y="53"/>
                    </a:lnTo>
                    <a:lnTo>
                      <a:pt x="100" y="54"/>
                    </a:lnTo>
                    <a:lnTo>
                      <a:pt x="101" y="54"/>
                    </a:lnTo>
                    <a:lnTo>
                      <a:pt x="103" y="54"/>
                    </a:lnTo>
                    <a:lnTo>
                      <a:pt x="106" y="53"/>
                    </a:lnTo>
                    <a:lnTo>
                      <a:pt x="107" y="53"/>
                    </a:lnTo>
                    <a:lnTo>
                      <a:pt x="107" y="52"/>
                    </a:lnTo>
                    <a:lnTo>
                      <a:pt x="109" y="52"/>
                    </a:lnTo>
                    <a:lnTo>
                      <a:pt x="110" y="51"/>
                    </a:lnTo>
                    <a:lnTo>
                      <a:pt x="112" y="51"/>
                    </a:lnTo>
                    <a:lnTo>
                      <a:pt x="113" y="51"/>
                    </a:lnTo>
                    <a:lnTo>
                      <a:pt x="113" y="52"/>
                    </a:lnTo>
                    <a:lnTo>
                      <a:pt x="113" y="54"/>
                    </a:lnTo>
                    <a:lnTo>
                      <a:pt x="112" y="56"/>
                    </a:lnTo>
                    <a:lnTo>
                      <a:pt x="112" y="57"/>
                    </a:lnTo>
                    <a:lnTo>
                      <a:pt x="111" y="58"/>
                    </a:lnTo>
                    <a:lnTo>
                      <a:pt x="110" y="60"/>
                    </a:lnTo>
                    <a:lnTo>
                      <a:pt x="109" y="63"/>
                    </a:lnTo>
                    <a:lnTo>
                      <a:pt x="108" y="64"/>
                    </a:lnTo>
                    <a:lnTo>
                      <a:pt x="108" y="66"/>
                    </a:lnTo>
                    <a:lnTo>
                      <a:pt x="107" y="67"/>
                    </a:lnTo>
                    <a:lnTo>
                      <a:pt x="106" y="68"/>
                    </a:lnTo>
                    <a:lnTo>
                      <a:pt x="104" y="69"/>
                    </a:lnTo>
                    <a:lnTo>
                      <a:pt x="103" y="70"/>
                    </a:lnTo>
                    <a:lnTo>
                      <a:pt x="102" y="70"/>
                    </a:lnTo>
                    <a:lnTo>
                      <a:pt x="101" y="72"/>
                    </a:lnTo>
                    <a:lnTo>
                      <a:pt x="100" y="74"/>
                    </a:lnTo>
                    <a:lnTo>
                      <a:pt x="99" y="76"/>
                    </a:lnTo>
                    <a:lnTo>
                      <a:pt x="98" y="77"/>
                    </a:lnTo>
                    <a:lnTo>
                      <a:pt x="97" y="78"/>
                    </a:lnTo>
                    <a:lnTo>
                      <a:pt x="96" y="79"/>
                    </a:lnTo>
                    <a:lnTo>
                      <a:pt x="95" y="81"/>
                    </a:lnTo>
                    <a:lnTo>
                      <a:pt x="94" y="81"/>
                    </a:lnTo>
                    <a:lnTo>
                      <a:pt x="94" y="82"/>
                    </a:lnTo>
                    <a:lnTo>
                      <a:pt x="92" y="84"/>
                    </a:lnTo>
                    <a:lnTo>
                      <a:pt x="92" y="85"/>
                    </a:lnTo>
                    <a:lnTo>
                      <a:pt x="92" y="87"/>
                    </a:lnTo>
                    <a:lnTo>
                      <a:pt x="94" y="89"/>
                    </a:lnTo>
                    <a:lnTo>
                      <a:pt x="94" y="90"/>
                    </a:lnTo>
                    <a:lnTo>
                      <a:pt x="95" y="92"/>
                    </a:lnTo>
                    <a:lnTo>
                      <a:pt x="96" y="94"/>
                    </a:lnTo>
                    <a:lnTo>
                      <a:pt x="96" y="95"/>
                    </a:lnTo>
                    <a:lnTo>
                      <a:pt x="96" y="97"/>
                    </a:lnTo>
                    <a:lnTo>
                      <a:pt x="96" y="100"/>
                    </a:lnTo>
                    <a:lnTo>
                      <a:pt x="96" y="102"/>
                    </a:lnTo>
                    <a:lnTo>
                      <a:pt x="95" y="103"/>
                    </a:lnTo>
                    <a:lnTo>
                      <a:pt x="95" y="104"/>
                    </a:lnTo>
                    <a:lnTo>
                      <a:pt x="94" y="105"/>
                    </a:lnTo>
                    <a:lnTo>
                      <a:pt x="92" y="106"/>
                    </a:lnTo>
                    <a:lnTo>
                      <a:pt x="91" y="107"/>
                    </a:lnTo>
                    <a:lnTo>
                      <a:pt x="90" y="108"/>
                    </a:lnTo>
                    <a:lnTo>
                      <a:pt x="89" y="109"/>
                    </a:lnTo>
                    <a:lnTo>
                      <a:pt x="88" y="111"/>
                    </a:lnTo>
                    <a:lnTo>
                      <a:pt x="87" y="112"/>
                    </a:lnTo>
                    <a:lnTo>
                      <a:pt x="86" y="114"/>
                    </a:lnTo>
                    <a:lnTo>
                      <a:pt x="86" y="115"/>
                    </a:lnTo>
                    <a:lnTo>
                      <a:pt x="87" y="116"/>
                    </a:lnTo>
                    <a:lnTo>
                      <a:pt x="87" y="117"/>
                    </a:lnTo>
                    <a:lnTo>
                      <a:pt x="87" y="119"/>
                    </a:lnTo>
                    <a:lnTo>
                      <a:pt x="87" y="120"/>
                    </a:lnTo>
                    <a:lnTo>
                      <a:pt x="87" y="121"/>
                    </a:lnTo>
                    <a:lnTo>
                      <a:pt x="86" y="121"/>
                    </a:lnTo>
                    <a:lnTo>
                      <a:pt x="84" y="123"/>
                    </a:lnTo>
                    <a:lnTo>
                      <a:pt x="83" y="123"/>
                    </a:lnTo>
                    <a:lnTo>
                      <a:pt x="83" y="124"/>
                    </a:lnTo>
                    <a:lnTo>
                      <a:pt x="83" y="125"/>
                    </a:lnTo>
                    <a:lnTo>
                      <a:pt x="83" y="126"/>
                    </a:lnTo>
                    <a:lnTo>
                      <a:pt x="84" y="127"/>
                    </a:lnTo>
                    <a:lnTo>
                      <a:pt x="83" y="128"/>
                    </a:lnTo>
                    <a:lnTo>
                      <a:pt x="83" y="129"/>
                    </a:lnTo>
                    <a:lnTo>
                      <a:pt x="82" y="130"/>
                    </a:lnTo>
                    <a:lnTo>
                      <a:pt x="80" y="131"/>
                    </a:lnTo>
                    <a:lnTo>
                      <a:pt x="79" y="132"/>
                    </a:lnTo>
                    <a:lnTo>
                      <a:pt x="78" y="135"/>
                    </a:lnTo>
                    <a:lnTo>
                      <a:pt x="76" y="137"/>
                    </a:lnTo>
                    <a:lnTo>
                      <a:pt x="75" y="138"/>
                    </a:lnTo>
                    <a:lnTo>
                      <a:pt x="73" y="139"/>
                    </a:lnTo>
                    <a:lnTo>
                      <a:pt x="71" y="139"/>
                    </a:lnTo>
                    <a:lnTo>
                      <a:pt x="68" y="139"/>
                    </a:lnTo>
                    <a:lnTo>
                      <a:pt x="66" y="139"/>
                    </a:lnTo>
                    <a:lnTo>
                      <a:pt x="64" y="140"/>
                    </a:lnTo>
                    <a:lnTo>
                      <a:pt x="63" y="141"/>
                    </a:lnTo>
                    <a:lnTo>
                      <a:pt x="62" y="142"/>
                    </a:lnTo>
                    <a:lnTo>
                      <a:pt x="60" y="141"/>
                    </a:lnTo>
                    <a:lnTo>
                      <a:pt x="59" y="140"/>
                    </a:lnTo>
                    <a:lnTo>
                      <a:pt x="59" y="139"/>
                    </a:lnTo>
                    <a:lnTo>
                      <a:pt x="59" y="137"/>
                    </a:lnTo>
                    <a:lnTo>
                      <a:pt x="59" y="136"/>
                    </a:lnTo>
                    <a:lnTo>
                      <a:pt x="58" y="135"/>
                    </a:lnTo>
                    <a:lnTo>
                      <a:pt x="58" y="135"/>
                    </a:lnTo>
                    <a:lnTo>
                      <a:pt x="58" y="133"/>
                    </a:lnTo>
                    <a:lnTo>
                      <a:pt x="58" y="131"/>
                    </a:lnTo>
                    <a:lnTo>
                      <a:pt x="56" y="130"/>
                    </a:lnTo>
                    <a:lnTo>
                      <a:pt x="54" y="128"/>
                    </a:lnTo>
                    <a:lnTo>
                      <a:pt x="54" y="126"/>
                    </a:lnTo>
                    <a:lnTo>
                      <a:pt x="53" y="126"/>
                    </a:lnTo>
                    <a:lnTo>
                      <a:pt x="54" y="124"/>
                    </a:lnTo>
                    <a:lnTo>
                      <a:pt x="54" y="123"/>
                    </a:lnTo>
                    <a:lnTo>
                      <a:pt x="55" y="120"/>
                    </a:lnTo>
                    <a:lnTo>
                      <a:pt x="54" y="119"/>
                    </a:lnTo>
                    <a:lnTo>
                      <a:pt x="53" y="117"/>
                    </a:lnTo>
                    <a:lnTo>
                      <a:pt x="52" y="116"/>
                    </a:lnTo>
                    <a:lnTo>
                      <a:pt x="50" y="114"/>
                    </a:lnTo>
                    <a:lnTo>
                      <a:pt x="50" y="112"/>
                    </a:lnTo>
                    <a:lnTo>
                      <a:pt x="49" y="111"/>
                    </a:lnTo>
                    <a:lnTo>
                      <a:pt x="49" y="108"/>
                    </a:lnTo>
                    <a:lnTo>
                      <a:pt x="48" y="106"/>
                    </a:lnTo>
                    <a:lnTo>
                      <a:pt x="48" y="103"/>
                    </a:lnTo>
                    <a:lnTo>
                      <a:pt x="49" y="101"/>
                    </a:lnTo>
                    <a:lnTo>
                      <a:pt x="50" y="99"/>
                    </a:lnTo>
                    <a:lnTo>
                      <a:pt x="50" y="97"/>
                    </a:lnTo>
                    <a:lnTo>
                      <a:pt x="51" y="96"/>
                    </a:lnTo>
                    <a:lnTo>
                      <a:pt x="51" y="94"/>
                    </a:lnTo>
                    <a:lnTo>
                      <a:pt x="50" y="93"/>
                    </a:lnTo>
                    <a:lnTo>
                      <a:pt x="50" y="91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0" y="87"/>
                    </a:lnTo>
                    <a:lnTo>
                      <a:pt x="49" y="84"/>
                    </a:lnTo>
                    <a:lnTo>
                      <a:pt x="48" y="82"/>
                    </a:lnTo>
                    <a:lnTo>
                      <a:pt x="47" y="79"/>
                    </a:lnTo>
                    <a:lnTo>
                      <a:pt x="46" y="78"/>
                    </a:lnTo>
                    <a:lnTo>
                      <a:pt x="44" y="77"/>
                    </a:lnTo>
                    <a:lnTo>
                      <a:pt x="43" y="77"/>
                    </a:lnTo>
                    <a:lnTo>
                      <a:pt x="43" y="76"/>
                    </a:lnTo>
                    <a:lnTo>
                      <a:pt x="43" y="75"/>
                    </a:lnTo>
                    <a:lnTo>
                      <a:pt x="44" y="72"/>
                    </a:lnTo>
                    <a:lnTo>
                      <a:pt x="44" y="70"/>
                    </a:lnTo>
                    <a:lnTo>
                      <a:pt x="44" y="68"/>
                    </a:lnTo>
                    <a:lnTo>
                      <a:pt x="46" y="67"/>
                    </a:lnTo>
                    <a:lnTo>
                      <a:pt x="46" y="66"/>
                    </a:lnTo>
                    <a:lnTo>
                      <a:pt x="44" y="65"/>
                    </a:lnTo>
                    <a:lnTo>
                      <a:pt x="43" y="65"/>
                    </a:lnTo>
                    <a:lnTo>
                      <a:pt x="43" y="64"/>
                    </a:lnTo>
                    <a:lnTo>
                      <a:pt x="42" y="64"/>
                    </a:lnTo>
                    <a:lnTo>
                      <a:pt x="42" y="65"/>
                    </a:lnTo>
                    <a:lnTo>
                      <a:pt x="40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7" y="64"/>
                    </a:lnTo>
                    <a:lnTo>
                      <a:pt x="37" y="63"/>
                    </a:lnTo>
                    <a:lnTo>
                      <a:pt x="36" y="62"/>
                    </a:lnTo>
                    <a:lnTo>
                      <a:pt x="34" y="60"/>
                    </a:lnTo>
                    <a:lnTo>
                      <a:pt x="31" y="60"/>
                    </a:lnTo>
                    <a:lnTo>
                      <a:pt x="30" y="60"/>
                    </a:lnTo>
                    <a:lnTo>
                      <a:pt x="29" y="62"/>
                    </a:lnTo>
                    <a:lnTo>
                      <a:pt x="28" y="63"/>
                    </a:lnTo>
                    <a:lnTo>
                      <a:pt x="26" y="64"/>
                    </a:lnTo>
                    <a:lnTo>
                      <a:pt x="24" y="64"/>
                    </a:lnTo>
                    <a:lnTo>
                      <a:pt x="20" y="64"/>
                    </a:lnTo>
                    <a:lnTo>
                      <a:pt x="18" y="64"/>
                    </a:lnTo>
                    <a:lnTo>
                      <a:pt x="17" y="65"/>
                    </a:lnTo>
                    <a:lnTo>
                      <a:pt x="16" y="65"/>
                    </a:lnTo>
                    <a:lnTo>
                      <a:pt x="16" y="66"/>
                    </a:lnTo>
                    <a:lnTo>
                      <a:pt x="16" y="67"/>
                    </a:lnTo>
                    <a:lnTo>
                      <a:pt x="15" y="66"/>
                    </a:lnTo>
                    <a:lnTo>
                      <a:pt x="14" y="65"/>
                    </a:lnTo>
                    <a:lnTo>
                      <a:pt x="13" y="64"/>
                    </a:lnTo>
                    <a:lnTo>
                      <a:pt x="12" y="63"/>
                    </a:lnTo>
                    <a:lnTo>
                      <a:pt x="11" y="62"/>
                    </a:lnTo>
                    <a:lnTo>
                      <a:pt x="11" y="62"/>
                    </a:lnTo>
                    <a:lnTo>
                      <a:pt x="10" y="60"/>
                    </a:lnTo>
                    <a:lnTo>
                      <a:pt x="10" y="58"/>
                    </a:lnTo>
                    <a:lnTo>
                      <a:pt x="8" y="57"/>
                    </a:lnTo>
                    <a:lnTo>
                      <a:pt x="7" y="55"/>
                    </a:lnTo>
                    <a:lnTo>
                      <a:pt x="7" y="54"/>
                    </a:lnTo>
                    <a:lnTo>
                      <a:pt x="5" y="54"/>
                    </a:lnTo>
                    <a:lnTo>
                      <a:pt x="4" y="53"/>
                    </a:lnTo>
                    <a:lnTo>
                      <a:pt x="2" y="52"/>
                    </a:lnTo>
                    <a:lnTo>
                      <a:pt x="1" y="51"/>
                    </a:lnTo>
                    <a:lnTo>
                      <a:pt x="1" y="50"/>
                    </a:lnTo>
                    <a:lnTo>
                      <a:pt x="1" y="48"/>
                    </a:lnTo>
                    <a:lnTo>
                      <a:pt x="1" y="47"/>
                    </a:lnTo>
                    <a:lnTo>
                      <a:pt x="0" y="46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1" y="43"/>
                    </a:lnTo>
                    <a:lnTo>
                      <a:pt x="2" y="41"/>
                    </a:lnTo>
                    <a:lnTo>
                      <a:pt x="3" y="39"/>
                    </a:lnTo>
                    <a:lnTo>
                      <a:pt x="3" y="36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1" y="32"/>
                    </a:lnTo>
                    <a:lnTo>
                      <a:pt x="2" y="30"/>
                    </a:lnTo>
                    <a:lnTo>
                      <a:pt x="3" y="28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5" y="21"/>
                    </a:lnTo>
                    <a:lnTo>
                      <a:pt x="7" y="20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2" y="17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3" y="12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7" y="7"/>
                    </a:lnTo>
                    <a:lnTo>
                      <a:pt x="18" y="6"/>
                    </a:lnTo>
                    <a:lnTo>
                      <a:pt x="20" y="5"/>
                    </a:lnTo>
                    <a:lnTo>
                      <a:pt x="22" y="5"/>
                    </a:lnTo>
                    <a:lnTo>
                      <a:pt x="23" y="6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5" name="Freeform 449"/>
              <p:cNvSpPr>
                <a:spLocks/>
              </p:cNvSpPr>
              <p:nvPr/>
            </p:nvSpPr>
            <p:spPr bwMode="auto">
              <a:xfrm>
                <a:off x="4658911" y="3920302"/>
                <a:ext cx="18887" cy="43283"/>
              </a:xfrm>
              <a:custGeom>
                <a:avLst/>
                <a:gdLst>
                  <a:gd name="T0" fmla="*/ 10 w 12"/>
                  <a:gd name="T1" fmla="*/ 0 h 27"/>
                  <a:gd name="T2" fmla="*/ 11 w 12"/>
                  <a:gd name="T3" fmla="*/ 2 h 27"/>
                  <a:gd name="T4" fmla="*/ 12 w 12"/>
                  <a:gd name="T5" fmla="*/ 4 h 27"/>
                  <a:gd name="T6" fmla="*/ 12 w 12"/>
                  <a:gd name="T7" fmla="*/ 5 h 27"/>
                  <a:gd name="T8" fmla="*/ 12 w 12"/>
                  <a:gd name="T9" fmla="*/ 7 h 27"/>
                  <a:gd name="T10" fmla="*/ 11 w 12"/>
                  <a:gd name="T11" fmla="*/ 9 h 27"/>
                  <a:gd name="T12" fmla="*/ 11 w 12"/>
                  <a:gd name="T13" fmla="*/ 11 h 27"/>
                  <a:gd name="T14" fmla="*/ 10 w 12"/>
                  <a:gd name="T15" fmla="*/ 12 h 27"/>
                  <a:gd name="T16" fmla="*/ 10 w 12"/>
                  <a:gd name="T17" fmla="*/ 16 h 27"/>
                  <a:gd name="T18" fmla="*/ 9 w 12"/>
                  <a:gd name="T19" fmla="*/ 18 h 27"/>
                  <a:gd name="T20" fmla="*/ 8 w 12"/>
                  <a:gd name="T21" fmla="*/ 21 h 27"/>
                  <a:gd name="T22" fmla="*/ 7 w 12"/>
                  <a:gd name="T23" fmla="*/ 23 h 27"/>
                  <a:gd name="T24" fmla="*/ 7 w 12"/>
                  <a:gd name="T25" fmla="*/ 26 h 27"/>
                  <a:gd name="T26" fmla="*/ 6 w 12"/>
                  <a:gd name="T27" fmla="*/ 27 h 27"/>
                  <a:gd name="T28" fmla="*/ 3 w 12"/>
                  <a:gd name="T29" fmla="*/ 27 h 27"/>
                  <a:gd name="T30" fmla="*/ 2 w 12"/>
                  <a:gd name="T31" fmla="*/ 27 h 27"/>
                  <a:gd name="T32" fmla="*/ 1 w 12"/>
                  <a:gd name="T33" fmla="*/ 26 h 27"/>
                  <a:gd name="T34" fmla="*/ 1 w 12"/>
                  <a:gd name="T35" fmla="*/ 23 h 27"/>
                  <a:gd name="T36" fmla="*/ 1 w 12"/>
                  <a:gd name="T37" fmla="*/ 22 h 27"/>
                  <a:gd name="T38" fmla="*/ 0 w 12"/>
                  <a:gd name="T39" fmla="*/ 20 h 27"/>
                  <a:gd name="T40" fmla="*/ 0 w 12"/>
                  <a:gd name="T41" fmla="*/ 19 h 27"/>
                  <a:gd name="T42" fmla="*/ 0 w 12"/>
                  <a:gd name="T43" fmla="*/ 18 h 27"/>
                  <a:gd name="T44" fmla="*/ 1 w 12"/>
                  <a:gd name="T45" fmla="*/ 16 h 27"/>
                  <a:gd name="T46" fmla="*/ 1 w 12"/>
                  <a:gd name="T47" fmla="*/ 14 h 27"/>
                  <a:gd name="T48" fmla="*/ 1 w 12"/>
                  <a:gd name="T49" fmla="*/ 11 h 27"/>
                  <a:gd name="T50" fmla="*/ 0 w 12"/>
                  <a:gd name="T51" fmla="*/ 10 h 27"/>
                  <a:gd name="T52" fmla="*/ 1 w 12"/>
                  <a:gd name="T53" fmla="*/ 9 h 27"/>
                  <a:gd name="T54" fmla="*/ 2 w 12"/>
                  <a:gd name="T55" fmla="*/ 8 h 27"/>
                  <a:gd name="T56" fmla="*/ 3 w 12"/>
                  <a:gd name="T57" fmla="*/ 8 h 27"/>
                  <a:gd name="T58" fmla="*/ 4 w 12"/>
                  <a:gd name="T59" fmla="*/ 7 h 27"/>
                  <a:gd name="T60" fmla="*/ 6 w 12"/>
                  <a:gd name="T61" fmla="*/ 6 h 27"/>
                  <a:gd name="T62" fmla="*/ 7 w 12"/>
                  <a:gd name="T63" fmla="*/ 5 h 27"/>
                  <a:gd name="T64" fmla="*/ 8 w 12"/>
                  <a:gd name="T65" fmla="*/ 4 h 27"/>
                  <a:gd name="T66" fmla="*/ 9 w 12"/>
                  <a:gd name="T67" fmla="*/ 2 h 27"/>
                  <a:gd name="T68" fmla="*/ 9 w 12"/>
                  <a:gd name="T69" fmla="*/ 0 h 27"/>
                  <a:gd name="T70" fmla="*/ 10 w 12"/>
                  <a:gd name="T7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" h="27">
                    <a:moveTo>
                      <a:pt x="10" y="0"/>
                    </a:moveTo>
                    <a:lnTo>
                      <a:pt x="11" y="2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0" y="12"/>
                    </a:lnTo>
                    <a:lnTo>
                      <a:pt x="10" y="16"/>
                    </a:lnTo>
                    <a:lnTo>
                      <a:pt x="9" y="18"/>
                    </a:lnTo>
                    <a:lnTo>
                      <a:pt x="8" y="21"/>
                    </a:lnTo>
                    <a:lnTo>
                      <a:pt x="7" y="23"/>
                    </a:lnTo>
                    <a:lnTo>
                      <a:pt x="7" y="26"/>
                    </a:lnTo>
                    <a:lnTo>
                      <a:pt x="6" y="27"/>
                    </a:lnTo>
                    <a:lnTo>
                      <a:pt x="3" y="27"/>
                    </a:lnTo>
                    <a:lnTo>
                      <a:pt x="2" y="27"/>
                    </a:lnTo>
                    <a:lnTo>
                      <a:pt x="1" y="26"/>
                    </a:lnTo>
                    <a:lnTo>
                      <a:pt x="1" y="23"/>
                    </a:lnTo>
                    <a:lnTo>
                      <a:pt x="1" y="22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6" name="Freeform 450"/>
              <p:cNvSpPr>
                <a:spLocks/>
              </p:cNvSpPr>
              <p:nvPr/>
            </p:nvSpPr>
            <p:spPr bwMode="auto">
              <a:xfrm>
                <a:off x="4753346" y="3852973"/>
                <a:ext cx="4722" cy="16031"/>
              </a:xfrm>
              <a:custGeom>
                <a:avLst/>
                <a:gdLst>
                  <a:gd name="T0" fmla="*/ 1 w 3"/>
                  <a:gd name="T1" fmla="*/ 0 h 10"/>
                  <a:gd name="T2" fmla="*/ 2 w 3"/>
                  <a:gd name="T3" fmla="*/ 0 h 10"/>
                  <a:gd name="T4" fmla="*/ 2 w 3"/>
                  <a:gd name="T5" fmla="*/ 1 h 10"/>
                  <a:gd name="T6" fmla="*/ 2 w 3"/>
                  <a:gd name="T7" fmla="*/ 2 h 10"/>
                  <a:gd name="T8" fmla="*/ 3 w 3"/>
                  <a:gd name="T9" fmla="*/ 3 h 10"/>
                  <a:gd name="T10" fmla="*/ 3 w 3"/>
                  <a:gd name="T11" fmla="*/ 4 h 10"/>
                  <a:gd name="T12" fmla="*/ 3 w 3"/>
                  <a:gd name="T13" fmla="*/ 7 h 10"/>
                  <a:gd name="T14" fmla="*/ 2 w 3"/>
                  <a:gd name="T15" fmla="*/ 8 h 10"/>
                  <a:gd name="T16" fmla="*/ 2 w 3"/>
                  <a:gd name="T17" fmla="*/ 9 h 10"/>
                  <a:gd name="T18" fmla="*/ 1 w 3"/>
                  <a:gd name="T19" fmla="*/ 10 h 10"/>
                  <a:gd name="T20" fmla="*/ 0 w 3"/>
                  <a:gd name="T21" fmla="*/ 9 h 10"/>
                  <a:gd name="T22" fmla="*/ 0 w 3"/>
                  <a:gd name="T23" fmla="*/ 7 h 10"/>
                  <a:gd name="T24" fmla="*/ 0 w 3"/>
                  <a:gd name="T25" fmla="*/ 4 h 10"/>
                  <a:gd name="T26" fmla="*/ 0 w 3"/>
                  <a:gd name="T27" fmla="*/ 2 h 10"/>
                  <a:gd name="T28" fmla="*/ 0 w 3"/>
                  <a:gd name="T29" fmla="*/ 1 h 10"/>
                  <a:gd name="T30" fmla="*/ 1 w 3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10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7" name="Freeform 451"/>
              <p:cNvSpPr>
                <a:spLocks/>
              </p:cNvSpPr>
              <p:nvPr/>
            </p:nvSpPr>
            <p:spPr bwMode="auto">
              <a:xfrm>
                <a:off x="4566051" y="3755187"/>
                <a:ext cx="4722" cy="4810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3 w 3"/>
                  <a:gd name="T5" fmla="*/ 1 h 3"/>
                  <a:gd name="T6" fmla="*/ 3 w 3"/>
                  <a:gd name="T7" fmla="*/ 2 h 3"/>
                  <a:gd name="T8" fmla="*/ 2 w 3"/>
                  <a:gd name="T9" fmla="*/ 3 h 3"/>
                  <a:gd name="T10" fmla="*/ 1 w 3"/>
                  <a:gd name="T11" fmla="*/ 3 h 3"/>
                  <a:gd name="T12" fmla="*/ 0 w 3"/>
                  <a:gd name="T13" fmla="*/ 2 h 3"/>
                  <a:gd name="T14" fmla="*/ 1 w 3"/>
                  <a:gd name="T15" fmla="*/ 0 h 3"/>
                  <a:gd name="T16" fmla="*/ 2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8" name="Freeform 452"/>
              <p:cNvSpPr>
                <a:spLocks/>
              </p:cNvSpPr>
              <p:nvPr/>
            </p:nvSpPr>
            <p:spPr bwMode="auto">
              <a:xfrm>
                <a:off x="4551885" y="3756790"/>
                <a:ext cx="3148" cy="3206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2 w 2"/>
                  <a:gd name="T5" fmla="*/ 1 h 2"/>
                  <a:gd name="T6" fmla="*/ 2 w 2"/>
                  <a:gd name="T7" fmla="*/ 2 h 2"/>
                  <a:gd name="T8" fmla="*/ 0 w 2"/>
                  <a:gd name="T9" fmla="*/ 2 h 2"/>
                  <a:gd name="T10" fmla="*/ 0 w 2"/>
                  <a:gd name="T11" fmla="*/ 1 h 2"/>
                  <a:gd name="T12" fmla="*/ 2 w 2"/>
                  <a:gd name="T13" fmla="*/ 0 h 2"/>
                  <a:gd name="T14" fmla="*/ 2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89" name="Freeform 453"/>
              <p:cNvSpPr>
                <a:spLocks/>
              </p:cNvSpPr>
              <p:nvPr/>
            </p:nvSpPr>
            <p:spPr bwMode="auto">
              <a:xfrm>
                <a:off x="4578642" y="3763202"/>
                <a:ext cx="7870" cy="6412"/>
              </a:xfrm>
              <a:custGeom>
                <a:avLst/>
                <a:gdLst>
                  <a:gd name="T0" fmla="*/ 1 w 5"/>
                  <a:gd name="T1" fmla="*/ 0 h 4"/>
                  <a:gd name="T2" fmla="*/ 2 w 5"/>
                  <a:gd name="T3" fmla="*/ 0 h 4"/>
                  <a:gd name="T4" fmla="*/ 3 w 5"/>
                  <a:gd name="T5" fmla="*/ 0 h 4"/>
                  <a:gd name="T6" fmla="*/ 4 w 5"/>
                  <a:gd name="T7" fmla="*/ 0 h 4"/>
                  <a:gd name="T8" fmla="*/ 4 w 5"/>
                  <a:gd name="T9" fmla="*/ 0 h 4"/>
                  <a:gd name="T10" fmla="*/ 5 w 5"/>
                  <a:gd name="T11" fmla="*/ 1 h 4"/>
                  <a:gd name="T12" fmla="*/ 5 w 5"/>
                  <a:gd name="T13" fmla="*/ 3 h 4"/>
                  <a:gd name="T14" fmla="*/ 5 w 5"/>
                  <a:gd name="T15" fmla="*/ 4 h 4"/>
                  <a:gd name="T16" fmla="*/ 4 w 5"/>
                  <a:gd name="T17" fmla="*/ 4 h 4"/>
                  <a:gd name="T18" fmla="*/ 3 w 5"/>
                  <a:gd name="T19" fmla="*/ 4 h 4"/>
                  <a:gd name="T20" fmla="*/ 3 w 5"/>
                  <a:gd name="T21" fmla="*/ 3 h 4"/>
                  <a:gd name="T22" fmla="*/ 1 w 5"/>
                  <a:gd name="T23" fmla="*/ 1 h 4"/>
                  <a:gd name="T24" fmla="*/ 1 w 5"/>
                  <a:gd name="T25" fmla="*/ 1 h 4"/>
                  <a:gd name="T26" fmla="*/ 0 w 5"/>
                  <a:gd name="T27" fmla="*/ 0 h 4"/>
                  <a:gd name="T28" fmla="*/ 0 w 5"/>
                  <a:gd name="T29" fmla="*/ 0 h 4"/>
                  <a:gd name="T30" fmla="*/ 1 w 5"/>
                  <a:gd name="T3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0" name="Freeform 454"/>
              <p:cNvSpPr>
                <a:spLocks/>
              </p:cNvSpPr>
              <p:nvPr/>
            </p:nvSpPr>
            <p:spPr bwMode="auto">
              <a:xfrm>
                <a:off x="4520407" y="3710302"/>
                <a:ext cx="11018" cy="12824"/>
              </a:xfrm>
              <a:custGeom>
                <a:avLst/>
                <a:gdLst>
                  <a:gd name="T0" fmla="*/ 4 w 7"/>
                  <a:gd name="T1" fmla="*/ 0 h 8"/>
                  <a:gd name="T2" fmla="*/ 5 w 7"/>
                  <a:gd name="T3" fmla="*/ 0 h 8"/>
                  <a:gd name="T4" fmla="*/ 6 w 7"/>
                  <a:gd name="T5" fmla="*/ 1 h 8"/>
                  <a:gd name="T6" fmla="*/ 6 w 7"/>
                  <a:gd name="T7" fmla="*/ 2 h 8"/>
                  <a:gd name="T8" fmla="*/ 7 w 7"/>
                  <a:gd name="T9" fmla="*/ 4 h 8"/>
                  <a:gd name="T10" fmla="*/ 6 w 7"/>
                  <a:gd name="T11" fmla="*/ 5 h 8"/>
                  <a:gd name="T12" fmla="*/ 5 w 7"/>
                  <a:gd name="T13" fmla="*/ 6 h 8"/>
                  <a:gd name="T14" fmla="*/ 4 w 7"/>
                  <a:gd name="T15" fmla="*/ 7 h 8"/>
                  <a:gd name="T16" fmla="*/ 3 w 7"/>
                  <a:gd name="T17" fmla="*/ 7 h 8"/>
                  <a:gd name="T18" fmla="*/ 1 w 7"/>
                  <a:gd name="T19" fmla="*/ 8 h 8"/>
                  <a:gd name="T20" fmla="*/ 1 w 7"/>
                  <a:gd name="T21" fmla="*/ 7 h 8"/>
                  <a:gd name="T22" fmla="*/ 0 w 7"/>
                  <a:gd name="T23" fmla="*/ 7 h 8"/>
                  <a:gd name="T24" fmla="*/ 0 w 7"/>
                  <a:gd name="T25" fmla="*/ 6 h 8"/>
                  <a:gd name="T26" fmla="*/ 0 w 7"/>
                  <a:gd name="T27" fmla="*/ 5 h 8"/>
                  <a:gd name="T28" fmla="*/ 1 w 7"/>
                  <a:gd name="T29" fmla="*/ 5 h 8"/>
                  <a:gd name="T30" fmla="*/ 0 w 7"/>
                  <a:gd name="T31" fmla="*/ 4 h 8"/>
                  <a:gd name="T32" fmla="*/ 0 w 7"/>
                  <a:gd name="T33" fmla="*/ 3 h 8"/>
                  <a:gd name="T34" fmla="*/ 0 w 7"/>
                  <a:gd name="T35" fmla="*/ 2 h 8"/>
                  <a:gd name="T36" fmla="*/ 1 w 7"/>
                  <a:gd name="T37" fmla="*/ 2 h 8"/>
                  <a:gd name="T38" fmla="*/ 2 w 7"/>
                  <a:gd name="T39" fmla="*/ 2 h 8"/>
                  <a:gd name="T40" fmla="*/ 2 w 7"/>
                  <a:gd name="T41" fmla="*/ 1 h 8"/>
                  <a:gd name="T42" fmla="*/ 3 w 7"/>
                  <a:gd name="T43" fmla="*/ 1 h 8"/>
                  <a:gd name="T44" fmla="*/ 4 w 7"/>
                  <a:gd name="T4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lnTo>
                      <a:pt x="5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1" name="Freeform 455"/>
              <p:cNvSpPr>
                <a:spLocks/>
              </p:cNvSpPr>
              <p:nvPr/>
            </p:nvSpPr>
            <p:spPr bwMode="auto">
              <a:xfrm>
                <a:off x="4526702" y="3699080"/>
                <a:ext cx="23609" cy="25649"/>
              </a:xfrm>
              <a:custGeom>
                <a:avLst/>
                <a:gdLst>
                  <a:gd name="T0" fmla="*/ 6 w 15"/>
                  <a:gd name="T1" fmla="*/ 0 h 16"/>
                  <a:gd name="T2" fmla="*/ 7 w 15"/>
                  <a:gd name="T3" fmla="*/ 0 h 16"/>
                  <a:gd name="T4" fmla="*/ 8 w 15"/>
                  <a:gd name="T5" fmla="*/ 1 h 16"/>
                  <a:gd name="T6" fmla="*/ 9 w 15"/>
                  <a:gd name="T7" fmla="*/ 1 h 16"/>
                  <a:gd name="T8" fmla="*/ 10 w 15"/>
                  <a:gd name="T9" fmla="*/ 1 h 16"/>
                  <a:gd name="T10" fmla="*/ 11 w 15"/>
                  <a:gd name="T11" fmla="*/ 1 h 16"/>
                  <a:gd name="T12" fmla="*/ 11 w 15"/>
                  <a:gd name="T13" fmla="*/ 2 h 16"/>
                  <a:gd name="T14" fmla="*/ 11 w 15"/>
                  <a:gd name="T15" fmla="*/ 3 h 16"/>
                  <a:gd name="T16" fmla="*/ 10 w 15"/>
                  <a:gd name="T17" fmla="*/ 4 h 16"/>
                  <a:gd name="T18" fmla="*/ 9 w 15"/>
                  <a:gd name="T19" fmla="*/ 5 h 16"/>
                  <a:gd name="T20" fmla="*/ 9 w 15"/>
                  <a:gd name="T21" fmla="*/ 5 h 16"/>
                  <a:gd name="T22" fmla="*/ 10 w 15"/>
                  <a:gd name="T23" fmla="*/ 7 h 16"/>
                  <a:gd name="T24" fmla="*/ 11 w 15"/>
                  <a:gd name="T25" fmla="*/ 9 h 16"/>
                  <a:gd name="T26" fmla="*/ 13 w 15"/>
                  <a:gd name="T27" fmla="*/ 10 h 16"/>
                  <a:gd name="T28" fmla="*/ 14 w 15"/>
                  <a:gd name="T29" fmla="*/ 11 h 16"/>
                  <a:gd name="T30" fmla="*/ 15 w 15"/>
                  <a:gd name="T31" fmla="*/ 12 h 16"/>
                  <a:gd name="T32" fmla="*/ 15 w 15"/>
                  <a:gd name="T33" fmla="*/ 13 h 16"/>
                  <a:gd name="T34" fmla="*/ 15 w 15"/>
                  <a:gd name="T35" fmla="*/ 15 h 16"/>
                  <a:gd name="T36" fmla="*/ 14 w 15"/>
                  <a:gd name="T37" fmla="*/ 16 h 16"/>
                  <a:gd name="T38" fmla="*/ 13 w 15"/>
                  <a:gd name="T39" fmla="*/ 16 h 16"/>
                  <a:gd name="T40" fmla="*/ 11 w 15"/>
                  <a:gd name="T41" fmla="*/ 16 h 16"/>
                  <a:gd name="T42" fmla="*/ 10 w 15"/>
                  <a:gd name="T43" fmla="*/ 16 h 16"/>
                  <a:gd name="T44" fmla="*/ 9 w 15"/>
                  <a:gd name="T45" fmla="*/ 15 h 16"/>
                  <a:gd name="T46" fmla="*/ 8 w 15"/>
                  <a:gd name="T47" fmla="*/ 16 h 16"/>
                  <a:gd name="T48" fmla="*/ 7 w 15"/>
                  <a:gd name="T49" fmla="*/ 16 h 16"/>
                  <a:gd name="T50" fmla="*/ 7 w 15"/>
                  <a:gd name="T51" fmla="*/ 16 h 16"/>
                  <a:gd name="T52" fmla="*/ 6 w 15"/>
                  <a:gd name="T53" fmla="*/ 16 h 16"/>
                  <a:gd name="T54" fmla="*/ 6 w 15"/>
                  <a:gd name="T55" fmla="*/ 15 h 16"/>
                  <a:gd name="T56" fmla="*/ 7 w 15"/>
                  <a:gd name="T57" fmla="*/ 15 h 16"/>
                  <a:gd name="T58" fmla="*/ 6 w 15"/>
                  <a:gd name="T59" fmla="*/ 15 h 16"/>
                  <a:gd name="T60" fmla="*/ 4 w 15"/>
                  <a:gd name="T61" fmla="*/ 15 h 16"/>
                  <a:gd name="T62" fmla="*/ 3 w 15"/>
                  <a:gd name="T63" fmla="*/ 15 h 16"/>
                  <a:gd name="T64" fmla="*/ 2 w 15"/>
                  <a:gd name="T65" fmla="*/ 15 h 16"/>
                  <a:gd name="T66" fmla="*/ 3 w 15"/>
                  <a:gd name="T67" fmla="*/ 14 h 16"/>
                  <a:gd name="T68" fmla="*/ 4 w 15"/>
                  <a:gd name="T69" fmla="*/ 12 h 16"/>
                  <a:gd name="T70" fmla="*/ 6 w 15"/>
                  <a:gd name="T71" fmla="*/ 11 h 16"/>
                  <a:gd name="T72" fmla="*/ 8 w 15"/>
                  <a:gd name="T73" fmla="*/ 10 h 16"/>
                  <a:gd name="T74" fmla="*/ 8 w 15"/>
                  <a:gd name="T75" fmla="*/ 10 h 16"/>
                  <a:gd name="T76" fmla="*/ 7 w 15"/>
                  <a:gd name="T77" fmla="*/ 9 h 16"/>
                  <a:gd name="T78" fmla="*/ 6 w 15"/>
                  <a:gd name="T79" fmla="*/ 9 h 16"/>
                  <a:gd name="T80" fmla="*/ 4 w 15"/>
                  <a:gd name="T81" fmla="*/ 8 h 16"/>
                  <a:gd name="T82" fmla="*/ 2 w 15"/>
                  <a:gd name="T83" fmla="*/ 7 h 16"/>
                  <a:gd name="T84" fmla="*/ 2 w 15"/>
                  <a:gd name="T85" fmla="*/ 5 h 16"/>
                  <a:gd name="T86" fmla="*/ 1 w 15"/>
                  <a:gd name="T87" fmla="*/ 4 h 16"/>
                  <a:gd name="T88" fmla="*/ 0 w 15"/>
                  <a:gd name="T89" fmla="*/ 3 h 16"/>
                  <a:gd name="T90" fmla="*/ 0 w 15"/>
                  <a:gd name="T91" fmla="*/ 2 h 16"/>
                  <a:gd name="T92" fmla="*/ 1 w 15"/>
                  <a:gd name="T93" fmla="*/ 2 h 16"/>
                  <a:gd name="T94" fmla="*/ 2 w 15"/>
                  <a:gd name="T95" fmla="*/ 2 h 16"/>
                  <a:gd name="T96" fmla="*/ 3 w 15"/>
                  <a:gd name="T97" fmla="*/ 2 h 16"/>
                  <a:gd name="T98" fmla="*/ 3 w 15"/>
                  <a:gd name="T99" fmla="*/ 1 h 16"/>
                  <a:gd name="T100" fmla="*/ 4 w 15"/>
                  <a:gd name="T101" fmla="*/ 1 h 16"/>
                  <a:gd name="T102" fmla="*/ 6 w 15"/>
                  <a:gd name="T10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" h="16">
                    <a:moveTo>
                      <a:pt x="6" y="0"/>
                    </a:move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7"/>
                    </a:lnTo>
                    <a:lnTo>
                      <a:pt x="11" y="9"/>
                    </a:lnTo>
                    <a:lnTo>
                      <a:pt x="13" y="10"/>
                    </a:lnTo>
                    <a:lnTo>
                      <a:pt x="14" y="11"/>
                    </a:lnTo>
                    <a:lnTo>
                      <a:pt x="15" y="12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3" y="14"/>
                    </a:lnTo>
                    <a:lnTo>
                      <a:pt x="4" y="12"/>
                    </a:lnTo>
                    <a:lnTo>
                      <a:pt x="6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2" name="Freeform 456"/>
              <p:cNvSpPr>
                <a:spLocks noEditPoints="1"/>
              </p:cNvSpPr>
              <p:nvPr/>
            </p:nvSpPr>
            <p:spPr bwMode="auto">
              <a:xfrm>
                <a:off x="4521981" y="3638163"/>
                <a:ext cx="492635" cy="222826"/>
              </a:xfrm>
              <a:custGeom>
                <a:avLst/>
                <a:gdLst>
                  <a:gd name="T0" fmla="*/ 69 w 313"/>
                  <a:gd name="T1" fmla="*/ 72 h 139"/>
                  <a:gd name="T2" fmla="*/ 78 w 313"/>
                  <a:gd name="T3" fmla="*/ 62 h 139"/>
                  <a:gd name="T4" fmla="*/ 95 w 313"/>
                  <a:gd name="T5" fmla="*/ 62 h 139"/>
                  <a:gd name="T6" fmla="*/ 98 w 313"/>
                  <a:gd name="T7" fmla="*/ 81 h 139"/>
                  <a:gd name="T8" fmla="*/ 99 w 313"/>
                  <a:gd name="T9" fmla="*/ 67 h 139"/>
                  <a:gd name="T10" fmla="*/ 70 w 313"/>
                  <a:gd name="T11" fmla="*/ 35 h 139"/>
                  <a:gd name="T12" fmla="*/ 202 w 313"/>
                  <a:gd name="T13" fmla="*/ 3 h 139"/>
                  <a:gd name="T14" fmla="*/ 224 w 313"/>
                  <a:gd name="T15" fmla="*/ 9 h 139"/>
                  <a:gd name="T16" fmla="*/ 246 w 313"/>
                  <a:gd name="T17" fmla="*/ 11 h 139"/>
                  <a:gd name="T18" fmla="*/ 251 w 313"/>
                  <a:gd name="T19" fmla="*/ 4 h 139"/>
                  <a:gd name="T20" fmla="*/ 265 w 313"/>
                  <a:gd name="T21" fmla="*/ 14 h 139"/>
                  <a:gd name="T22" fmla="*/ 296 w 313"/>
                  <a:gd name="T23" fmla="*/ 18 h 139"/>
                  <a:gd name="T24" fmla="*/ 312 w 313"/>
                  <a:gd name="T25" fmla="*/ 26 h 139"/>
                  <a:gd name="T26" fmla="*/ 291 w 313"/>
                  <a:gd name="T27" fmla="*/ 35 h 139"/>
                  <a:gd name="T28" fmla="*/ 271 w 313"/>
                  <a:gd name="T29" fmla="*/ 57 h 139"/>
                  <a:gd name="T30" fmla="*/ 287 w 313"/>
                  <a:gd name="T31" fmla="*/ 31 h 139"/>
                  <a:gd name="T32" fmla="*/ 265 w 313"/>
                  <a:gd name="T33" fmla="*/ 38 h 139"/>
                  <a:gd name="T34" fmla="*/ 242 w 313"/>
                  <a:gd name="T35" fmla="*/ 46 h 139"/>
                  <a:gd name="T36" fmla="*/ 234 w 313"/>
                  <a:gd name="T37" fmla="*/ 69 h 139"/>
                  <a:gd name="T38" fmla="*/ 226 w 313"/>
                  <a:gd name="T39" fmla="*/ 86 h 139"/>
                  <a:gd name="T40" fmla="*/ 217 w 313"/>
                  <a:gd name="T41" fmla="*/ 76 h 139"/>
                  <a:gd name="T42" fmla="*/ 217 w 313"/>
                  <a:gd name="T43" fmla="*/ 83 h 139"/>
                  <a:gd name="T44" fmla="*/ 199 w 313"/>
                  <a:gd name="T45" fmla="*/ 110 h 139"/>
                  <a:gd name="T46" fmla="*/ 192 w 313"/>
                  <a:gd name="T47" fmla="*/ 113 h 139"/>
                  <a:gd name="T48" fmla="*/ 188 w 313"/>
                  <a:gd name="T49" fmla="*/ 139 h 139"/>
                  <a:gd name="T50" fmla="*/ 178 w 313"/>
                  <a:gd name="T51" fmla="*/ 129 h 139"/>
                  <a:gd name="T52" fmla="*/ 170 w 313"/>
                  <a:gd name="T53" fmla="*/ 115 h 139"/>
                  <a:gd name="T54" fmla="*/ 148 w 313"/>
                  <a:gd name="T55" fmla="*/ 123 h 139"/>
                  <a:gd name="T56" fmla="*/ 136 w 313"/>
                  <a:gd name="T57" fmla="*/ 123 h 139"/>
                  <a:gd name="T58" fmla="*/ 126 w 313"/>
                  <a:gd name="T59" fmla="*/ 106 h 139"/>
                  <a:gd name="T60" fmla="*/ 106 w 313"/>
                  <a:gd name="T61" fmla="*/ 101 h 139"/>
                  <a:gd name="T62" fmla="*/ 102 w 313"/>
                  <a:gd name="T63" fmla="*/ 107 h 139"/>
                  <a:gd name="T64" fmla="*/ 108 w 313"/>
                  <a:gd name="T65" fmla="*/ 119 h 139"/>
                  <a:gd name="T66" fmla="*/ 84 w 313"/>
                  <a:gd name="T67" fmla="*/ 115 h 139"/>
                  <a:gd name="T68" fmla="*/ 67 w 313"/>
                  <a:gd name="T69" fmla="*/ 97 h 139"/>
                  <a:gd name="T70" fmla="*/ 65 w 313"/>
                  <a:gd name="T71" fmla="*/ 82 h 139"/>
                  <a:gd name="T72" fmla="*/ 54 w 313"/>
                  <a:gd name="T73" fmla="*/ 81 h 139"/>
                  <a:gd name="T74" fmla="*/ 36 w 313"/>
                  <a:gd name="T75" fmla="*/ 64 h 139"/>
                  <a:gd name="T76" fmla="*/ 43 w 313"/>
                  <a:gd name="T77" fmla="*/ 79 h 139"/>
                  <a:gd name="T78" fmla="*/ 23 w 313"/>
                  <a:gd name="T79" fmla="*/ 69 h 139"/>
                  <a:gd name="T80" fmla="*/ 7 w 313"/>
                  <a:gd name="T81" fmla="*/ 82 h 139"/>
                  <a:gd name="T82" fmla="*/ 2 w 313"/>
                  <a:gd name="T83" fmla="*/ 67 h 139"/>
                  <a:gd name="T84" fmla="*/ 18 w 313"/>
                  <a:gd name="T85" fmla="*/ 55 h 139"/>
                  <a:gd name="T86" fmla="*/ 30 w 313"/>
                  <a:gd name="T87" fmla="*/ 42 h 139"/>
                  <a:gd name="T88" fmla="*/ 49 w 313"/>
                  <a:gd name="T89" fmla="*/ 46 h 139"/>
                  <a:gd name="T90" fmla="*/ 62 w 313"/>
                  <a:gd name="T91" fmla="*/ 35 h 139"/>
                  <a:gd name="T92" fmla="*/ 52 w 313"/>
                  <a:gd name="T93" fmla="*/ 25 h 139"/>
                  <a:gd name="T94" fmla="*/ 43 w 313"/>
                  <a:gd name="T95" fmla="*/ 41 h 139"/>
                  <a:gd name="T96" fmla="*/ 28 w 313"/>
                  <a:gd name="T97" fmla="*/ 40 h 139"/>
                  <a:gd name="T98" fmla="*/ 43 w 313"/>
                  <a:gd name="T99" fmla="*/ 17 h 139"/>
                  <a:gd name="T100" fmla="*/ 85 w 313"/>
                  <a:gd name="T101" fmla="*/ 22 h 139"/>
                  <a:gd name="T102" fmla="*/ 81 w 313"/>
                  <a:gd name="T103" fmla="*/ 27 h 139"/>
                  <a:gd name="T104" fmla="*/ 90 w 313"/>
                  <a:gd name="T105" fmla="*/ 18 h 139"/>
                  <a:gd name="T106" fmla="*/ 106 w 313"/>
                  <a:gd name="T107" fmla="*/ 19 h 139"/>
                  <a:gd name="T108" fmla="*/ 128 w 313"/>
                  <a:gd name="T109" fmla="*/ 19 h 139"/>
                  <a:gd name="T110" fmla="*/ 136 w 313"/>
                  <a:gd name="T111" fmla="*/ 18 h 139"/>
                  <a:gd name="T112" fmla="*/ 145 w 313"/>
                  <a:gd name="T113" fmla="*/ 21 h 139"/>
                  <a:gd name="T114" fmla="*/ 139 w 313"/>
                  <a:gd name="T115" fmla="*/ 12 h 139"/>
                  <a:gd name="T116" fmla="*/ 154 w 313"/>
                  <a:gd name="T117" fmla="*/ 15 h 139"/>
                  <a:gd name="T118" fmla="*/ 163 w 313"/>
                  <a:gd name="T119" fmla="*/ 5 h 139"/>
                  <a:gd name="T120" fmla="*/ 184 w 313"/>
                  <a:gd name="T1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3" h="139">
                    <a:moveTo>
                      <a:pt x="67" y="62"/>
                    </a:moveTo>
                    <a:lnTo>
                      <a:pt x="66" y="62"/>
                    </a:lnTo>
                    <a:lnTo>
                      <a:pt x="65" y="63"/>
                    </a:lnTo>
                    <a:lnTo>
                      <a:pt x="64" y="65"/>
                    </a:lnTo>
                    <a:lnTo>
                      <a:pt x="63" y="67"/>
                    </a:lnTo>
                    <a:lnTo>
                      <a:pt x="62" y="67"/>
                    </a:lnTo>
                    <a:lnTo>
                      <a:pt x="61" y="69"/>
                    </a:lnTo>
                    <a:lnTo>
                      <a:pt x="61" y="70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62" y="72"/>
                    </a:lnTo>
                    <a:lnTo>
                      <a:pt x="62" y="73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3" y="73"/>
                    </a:lnTo>
                    <a:lnTo>
                      <a:pt x="63" y="73"/>
                    </a:lnTo>
                    <a:lnTo>
                      <a:pt x="64" y="73"/>
                    </a:lnTo>
                    <a:lnTo>
                      <a:pt x="65" y="73"/>
                    </a:lnTo>
                    <a:lnTo>
                      <a:pt x="66" y="73"/>
                    </a:lnTo>
                    <a:lnTo>
                      <a:pt x="67" y="73"/>
                    </a:lnTo>
                    <a:lnTo>
                      <a:pt x="69" y="72"/>
                    </a:lnTo>
                    <a:lnTo>
                      <a:pt x="70" y="71"/>
                    </a:lnTo>
                    <a:lnTo>
                      <a:pt x="72" y="71"/>
                    </a:lnTo>
                    <a:lnTo>
                      <a:pt x="73" y="71"/>
                    </a:lnTo>
                    <a:lnTo>
                      <a:pt x="75" y="72"/>
                    </a:lnTo>
                    <a:lnTo>
                      <a:pt x="76" y="73"/>
                    </a:lnTo>
                    <a:lnTo>
                      <a:pt x="78" y="73"/>
                    </a:lnTo>
                    <a:lnTo>
                      <a:pt x="79" y="73"/>
                    </a:lnTo>
                    <a:lnTo>
                      <a:pt x="82" y="73"/>
                    </a:lnTo>
                    <a:lnTo>
                      <a:pt x="84" y="73"/>
                    </a:lnTo>
                    <a:lnTo>
                      <a:pt x="84" y="72"/>
                    </a:lnTo>
                    <a:lnTo>
                      <a:pt x="84" y="71"/>
                    </a:lnTo>
                    <a:lnTo>
                      <a:pt x="84" y="70"/>
                    </a:lnTo>
                    <a:lnTo>
                      <a:pt x="83" y="69"/>
                    </a:lnTo>
                    <a:lnTo>
                      <a:pt x="81" y="66"/>
                    </a:lnTo>
                    <a:lnTo>
                      <a:pt x="77" y="65"/>
                    </a:lnTo>
                    <a:lnTo>
                      <a:pt x="76" y="64"/>
                    </a:lnTo>
                    <a:lnTo>
                      <a:pt x="76" y="64"/>
                    </a:lnTo>
                    <a:lnTo>
                      <a:pt x="76" y="63"/>
                    </a:lnTo>
                    <a:lnTo>
                      <a:pt x="77" y="63"/>
                    </a:lnTo>
                    <a:lnTo>
                      <a:pt x="77" y="62"/>
                    </a:lnTo>
                    <a:lnTo>
                      <a:pt x="78" y="62"/>
                    </a:lnTo>
                    <a:lnTo>
                      <a:pt x="77" y="62"/>
                    </a:lnTo>
                    <a:lnTo>
                      <a:pt x="75" y="62"/>
                    </a:lnTo>
                    <a:lnTo>
                      <a:pt x="74" y="63"/>
                    </a:lnTo>
                    <a:lnTo>
                      <a:pt x="74" y="64"/>
                    </a:lnTo>
                    <a:lnTo>
                      <a:pt x="73" y="65"/>
                    </a:lnTo>
                    <a:lnTo>
                      <a:pt x="73" y="65"/>
                    </a:lnTo>
                    <a:lnTo>
                      <a:pt x="72" y="66"/>
                    </a:lnTo>
                    <a:lnTo>
                      <a:pt x="71" y="66"/>
                    </a:lnTo>
                    <a:lnTo>
                      <a:pt x="71" y="65"/>
                    </a:lnTo>
                    <a:lnTo>
                      <a:pt x="70" y="65"/>
                    </a:lnTo>
                    <a:lnTo>
                      <a:pt x="70" y="63"/>
                    </a:lnTo>
                    <a:lnTo>
                      <a:pt x="69" y="62"/>
                    </a:lnTo>
                    <a:lnTo>
                      <a:pt x="67" y="62"/>
                    </a:lnTo>
                    <a:lnTo>
                      <a:pt x="67" y="62"/>
                    </a:lnTo>
                    <a:close/>
                    <a:moveTo>
                      <a:pt x="101" y="60"/>
                    </a:moveTo>
                    <a:lnTo>
                      <a:pt x="100" y="60"/>
                    </a:lnTo>
                    <a:lnTo>
                      <a:pt x="99" y="61"/>
                    </a:lnTo>
                    <a:lnTo>
                      <a:pt x="98" y="62"/>
                    </a:lnTo>
                    <a:lnTo>
                      <a:pt x="97" y="62"/>
                    </a:lnTo>
                    <a:lnTo>
                      <a:pt x="96" y="62"/>
                    </a:lnTo>
                    <a:lnTo>
                      <a:pt x="95" y="62"/>
                    </a:lnTo>
                    <a:lnTo>
                      <a:pt x="94" y="62"/>
                    </a:lnTo>
                    <a:lnTo>
                      <a:pt x="93" y="63"/>
                    </a:lnTo>
                    <a:lnTo>
                      <a:pt x="91" y="65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70"/>
                    </a:lnTo>
                    <a:lnTo>
                      <a:pt x="95" y="71"/>
                    </a:lnTo>
                    <a:lnTo>
                      <a:pt x="96" y="72"/>
                    </a:lnTo>
                    <a:lnTo>
                      <a:pt x="97" y="72"/>
                    </a:lnTo>
                    <a:lnTo>
                      <a:pt x="98" y="72"/>
                    </a:lnTo>
                    <a:lnTo>
                      <a:pt x="99" y="73"/>
                    </a:lnTo>
                    <a:lnTo>
                      <a:pt x="99" y="74"/>
                    </a:lnTo>
                    <a:lnTo>
                      <a:pt x="98" y="75"/>
                    </a:lnTo>
                    <a:lnTo>
                      <a:pt x="97" y="76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5" y="77"/>
                    </a:lnTo>
                    <a:lnTo>
                      <a:pt x="95" y="78"/>
                    </a:lnTo>
                    <a:lnTo>
                      <a:pt x="96" y="79"/>
                    </a:lnTo>
                    <a:lnTo>
                      <a:pt x="96" y="81"/>
                    </a:lnTo>
                    <a:lnTo>
                      <a:pt x="98" y="81"/>
                    </a:lnTo>
                    <a:lnTo>
                      <a:pt x="99" y="82"/>
                    </a:lnTo>
                    <a:lnTo>
                      <a:pt x="101" y="82"/>
                    </a:lnTo>
                    <a:lnTo>
                      <a:pt x="102" y="82"/>
                    </a:lnTo>
                    <a:lnTo>
                      <a:pt x="103" y="82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5" y="79"/>
                    </a:lnTo>
                    <a:lnTo>
                      <a:pt x="105" y="77"/>
                    </a:lnTo>
                    <a:lnTo>
                      <a:pt x="103" y="75"/>
                    </a:lnTo>
                    <a:lnTo>
                      <a:pt x="103" y="74"/>
                    </a:lnTo>
                    <a:lnTo>
                      <a:pt x="103" y="74"/>
                    </a:lnTo>
                    <a:lnTo>
                      <a:pt x="103" y="73"/>
                    </a:lnTo>
                    <a:lnTo>
                      <a:pt x="105" y="72"/>
                    </a:lnTo>
                    <a:lnTo>
                      <a:pt x="105" y="72"/>
                    </a:lnTo>
                    <a:lnTo>
                      <a:pt x="103" y="71"/>
                    </a:lnTo>
                    <a:lnTo>
                      <a:pt x="102" y="71"/>
                    </a:lnTo>
                    <a:lnTo>
                      <a:pt x="101" y="70"/>
                    </a:lnTo>
                    <a:lnTo>
                      <a:pt x="101" y="69"/>
                    </a:lnTo>
                    <a:lnTo>
                      <a:pt x="100" y="67"/>
                    </a:lnTo>
                    <a:lnTo>
                      <a:pt x="99" y="67"/>
                    </a:lnTo>
                    <a:lnTo>
                      <a:pt x="99" y="67"/>
                    </a:lnTo>
                    <a:lnTo>
                      <a:pt x="99" y="67"/>
                    </a:lnTo>
                    <a:lnTo>
                      <a:pt x="99" y="66"/>
                    </a:lnTo>
                    <a:lnTo>
                      <a:pt x="99" y="65"/>
                    </a:lnTo>
                    <a:lnTo>
                      <a:pt x="100" y="64"/>
                    </a:lnTo>
                    <a:lnTo>
                      <a:pt x="101" y="64"/>
                    </a:lnTo>
                    <a:lnTo>
                      <a:pt x="103" y="65"/>
                    </a:lnTo>
                    <a:lnTo>
                      <a:pt x="105" y="65"/>
                    </a:lnTo>
                    <a:lnTo>
                      <a:pt x="106" y="64"/>
                    </a:lnTo>
                    <a:lnTo>
                      <a:pt x="106" y="63"/>
                    </a:lnTo>
                    <a:lnTo>
                      <a:pt x="105" y="62"/>
                    </a:lnTo>
                    <a:lnTo>
                      <a:pt x="105" y="61"/>
                    </a:lnTo>
                    <a:lnTo>
                      <a:pt x="103" y="61"/>
                    </a:lnTo>
                    <a:lnTo>
                      <a:pt x="102" y="60"/>
                    </a:lnTo>
                    <a:lnTo>
                      <a:pt x="101" y="60"/>
                    </a:lnTo>
                    <a:close/>
                    <a:moveTo>
                      <a:pt x="67" y="33"/>
                    </a:moveTo>
                    <a:lnTo>
                      <a:pt x="66" y="34"/>
                    </a:lnTo>
                    <a:lnTo>
                      <a:pt x="66" y="35"/>
                    </a:lnTo>
                    <a:lnTo>
                      <a:pt x="67" y="36"/>
                    </a:lnTo>
                    <a:lnTo>
                      <a:pt x="70" y="36"/>
                    </a:lnTo>
                    <a:lnTo>
                      <a:pt x="70" y="35"/>
                    </a:lnTo>
                    <a:lnTo>
                      <a:pt x="70" y="35"/>
                    </a:lnTo>
                    <a:lnTo>
                      <a:pt x="70" y="34"/>
                    </a:lnTo>
                    <a:lnTo>
                      <a:pt x="69" y="33"/>
                    </a:lnTo>
                    <a:lnTo>
                      <a:pt x="67" y="33"/>
                    </a:lnTo>
                    <a:close/>
                    <a:moveTo>
                      <a:pt x="184" y="1"/>
                    </a:moveTo>
                    <a:lnTo>
                      <a:pt x="184" y="1"/>
                    </a:lnTo>
                    <a:lnTo>
                      <a:pt x="185" y="2"/>
                    </a:lnTo>
                    <a:lnTo>
                      <a:pt x="186" y="2"/>
                    </a:lnTo>
                    <a:lnTo>
                      <a:pt x="187" y="2"/>
                    </a:lnTo>
                    <a:lnTo>
                      <a:pt x="190" y="2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1" y="3"/>
                    </a:lnTo>
                    <a:lnTo>
                      <a:pt x="192" y="4"/>
                    </a:lnTo>
                    <a:lnTo>
                      <a:pt x="192" y="3"/>
                    </a:lnTo>
                    <a:lnTo>
                      <a:pt x="194" y="3"/>
                    </a:lnTo>
                    <a:lnTo>
                      <a:pt x="196" y="3"/>
                    </a:lnTo>
                    <a:lnTo>
                      <a:pt x="198" y="3"/>
                    </a:lnTo>
                    <a:lnTo>
                      <a:pt x="199" y="3"/>
                    </a:lnTo>
                    <a:lnTo>
                      <a:pt x="202" y="3"/>
                    </a:lnTo>
                    <a:lnTo>
                      <a:pt x="204" y="4"/>
                    </a:lnTo>
                    <a:lnTo>
                      <a:pt x="204" y="5"/>
                    </a:lnTo>
                    <a:lnTo>
                      <a:pt x="204" y="6"/>
                    </a:lnTo>
                    <a:lnTo>
                      <a:pt x="203" y="7"/>
                    </a:lnTo>
                    <a:lnTo>
                      <a:pt x="202" y="7"/>
                    </a:lnTo>
                    <a:lnTo>
                      <a:pt x="202" y="9"/>
                    </a:lnTo>
                    <a:lnTo>
                      <a:pt x="203" y="9"/>
                    </a:lnTo>
                    <a:lnTo>
                      <a:pt x="204" y="9"/>
                    </a:lnTo>
                    <a:lnTo>
                      <a:pt x="205" y="9"/>
                    </a:lnTo>
                    <a:lnTo>
                      <a:pt x="207" y="9"/>
                    </a:lnTo>
                    <a:lnTo>
                      <a:pt x="209" y="9"/>
                    </a:lnTo>
                    <a:lnTo>
                      <a:pt x="211" y="10"/>
                    </a:lnTo>
                    <a:lnTo>
                      <a:pt x="212" y="10"/>
                    </a:lnTo>
                    <a:lnTo>
                      <a:pt x="214" y="11"/>
                    </a:lnTo>
                    <a:lnTo>
                      <a:pt x="215" y="11"/>
                    </a:lnTo>
                    <a:lnTo>
                      <a:pt x="217" y="11"/>
                    </a:lnTo>
                    <a:lnTo>
                      <a:pt x="218" y="10"/>
                    </a:lnTo>
                    <a:lnTo>
                      <a:pt x="219" y="9"/>
                    </a:lnTo>
                    <a:lnTo>
                      <a:pt x="221" y="9"/>
                    </a:lnTo>
                    <a:lnTo>
                      <a:pt x="223" y="9"/>
                    </a:lnTo>
                    <a:lnTo>
                      <a:pt x="224" y="9"/>
                    </a:lnTo>
                    <a:lnTo>
                      <a:pt x="227" y="9"/>
                    </a:lnTo>
                    <a:lnTo>
                      <a:pt x="228" y="9"/>
                    </a:lnTo>
                    <a:lnTo>
                      <a:pt x="229" y="10"/>
                    </a:lnTo>
                    <a:lnTo>
                      <a:pt x="229" y="12"/>
                    </a:lnTo>
                    <a:lnTo>
                      <a:pt x="229" y="14"/>
                    </a:lnTo>
                    <a:lnTo>
                      <a:pt x="231" y="15"/>
                    </a:lnTo>
                    <a:lnTo>
                      <a:pt x="232" y="14"/>
                    </a:lnTo>
                    <a:lnTo>
                      <a:pt x="233" y="13"/>
                    </a:lnTo>
                    <a:lnTo>
                      <a:pt x="234" y="12"/>
                    </a:lnTo>
                    <a:lnTo>
                      <a:pt x="235" y="13"/>
                    </a:lnTo>
                    <a:lnTo>
                      <a:pt x="235" y="13"/>
                    </a:lnTo>
                    <a:lnTo>
                      <a:pt x="236" y="13"/>
                    </a:lnTo>
                    <a:lnTo>
                      <a:pt x="238" y="13"/>
                    </a:lnTo>
                    <a:lnTo>
                      <a:pt x="239" y="13"/>
                    </a:lnTo>
                    <a:lnTo>
                      <a:pt x="240" y="13"/>
                    </a:lnTo>
                    <a:lnTo>
                      <a:pt x="242" y="13"/>
                    </a:lnTo>
                    <a:lnTo>
                      <a:pt x="243" y="12"/>
                    </a:lnTo>
                    <a:lnTo>
                      <a:pt x="244" y="13"/>
                    </a:lnTo>
                    <a:lnTo>
                      <a:pt x="244" y="12"/>
                    </a:lnTo>
                    <a:lnTo>
                      <a:pt x="245" y="12"/>
                    </a:lnTo>
                    <a:lnTo>
                      <a:pt x="246" y="11"/>
                    </a:lnTo>
                    <a:lnTo>
                      <a:pt x="246" y="10"/>
                    </a:lnTo>
                    <a:lnTo>
                      <a:pt x="246" y="9"/>
                    </a:lnTo>
                    <a:lnTo>
                      <a:pt x="246" y="9"/>
                    </a:lnTo>
                    <a:lnTo>
                      <a:pt x="246" y="7"/>
                    </a:lnTo>
                    <a:lnTo>
                      <a:pt x="245" y="6"/>
                    </a:lnTo>
                    <a:lnTo>
                      <a:pt x="244" y="6"/>
                    </a:lnTo>
                    <a:lnTo>
                      <a:pt x="242" y="6"/>
                    </a:lnTo>
                    <a:lnTo>
                      <a:pt x="241" y="5"/>
                    </a:lnTo>
                    <a:lnTo>
                      <a:pt x="241" y="5"/>
                    </a:lnTo>
                    <a:lnTo>
                      <a:pt x="241" y="4"/>
                    </a:lnTo>
                    <a:lnTo>
                      <a:pt x="242" y="3"/>
                    </a:lnTo>
                    <a:lnTo>
                      <a:pt x="242" y="4"/>
                    </a:lnTo>
                    <a:lnTo>
                      <a:pt x="243" y="4"/>
                    </a:lnTo>
                    <a:lnTo>
                      <a:pt x="244" y="4"/>
                    </a:lnTo>
                    <a:lnTo>
                      <a:pt x="245" y="4"/>
                    </a:lnTo>
                    <a:lnTo>
                      <a:pt x="246" y="4"/>
                    </a:lnTo>
                    <a:lnTo>
                      <a:pt x="247" y="4"/>
                    </a:lnTo>
                    <a:lnTo>
                      <a:pt x="247" y="4"/>
                    </a:lnTo>
                    <a:lnTo>
                      <a:pt x="247" y="4"/>
                    </a:lnTo>
                    <a:lnTo>
                      <a:pt x="248" y="4"/>
                    </a:lnTo>
                    <a:lnTo>
                      <a:pt x="251" y="4"/>
                    </a:lnTo>
                    <a:lnTo>
                      <a:pt x="252" y="5"/>
                    </a:lnTo>
                    <a:lnTo>
                      <a:pt x="254" y="5"/>
                    </a:lnTo>
                    <a:lnTo>
                      <a:pt x="254" y="6"/>
                    </a:lnTo>
                    <a:lnTo>
                      <a:pt x="255" y="6"/>
                    </a:lnTo>
                    <a:lnTo>
                      <a:pt x="254" y="6"/>
                    </a:lnTo>
                    <a:lnTo>
                      <a:pt x="253" y="7"/>
                    </a:lnTo>
                    <a:lnTo>
                      <a:pt x="251" y="7"/>
                    </a:lnTo>
                    <a:lnTo>
                      <a:pt x="250" y="7"/>
                    </a:lnTo>
                    <a:lnTo>
                      <a:pt x="250" y="9"/>
                    </a:lnTo>
                    <a:lnTo>
                      <a:pt x="250" y="9"/>
                    </a:lnTo>
                    <a:lnTo>
                      <a:pt x="251" y="10"/>
                    </a:lnTo>
                    <a:lnTo>
                      <a:pt x="252" y="10"/>
                    </a:lnTo>
                    <a:lnTo>
                      <a:pt x="253" y="11"/>
                    </a:lnTo>
                    <a:lnTo>
                      <a:pt x="254" y="11"/>
                    </a:lnTo>
                    <a:lnTo>
                      <a:pt x="256" y="11"/>
                    </a:lnTo>
                    <a:lnTo>
                      <a:pt x="258" y="11"/>
                    </a:lnTo>
                    <a:lnTo>
                      <a:pt x="259" y="11"/>
                    </a:lnTo>
                    <a:lnTo>
                      <a:pt x="259" y="11"/>
                    </a:lnTo>
                    <a:lnTo>
                      <a:pt x="262" y="12"/>
                    </a:lnTo>
                    <a:lnTo>
                      <a:pt x="263" y="13"/>
                    </a:lnTo>
                    <a:lnTo>
                      <a:pt x="265" y="14"/>
                    </a:lnTo>
                    <a:lnTo>
                      <a:pt x="265" y="14"/>
                    </a:lnTo>
                    <a:lnTo>
                      <a:pt x="266" y="14"/>
                    </a:lnTo>
                    <a:lnTo>
                      <a:pt x="266" y="14"/>
                    </a:lnTo>
                    <a:lnTo>
                      <a:pt x="268" y="14"/>
                    </a:lnTo>
                    <a:lnTo>
                      <a:pt x="270" y="14"/>
                    </a:lnTo>
                    <a:lnTo>
                      <a:pt x="272" y="14"/>
                    </a:lnTo>
                    <a:lnTo>
                      <a:pt x="275" y="14"/>
                    </a:lnTo>
                    <a:lnTo>
                      <a:pt x="277" y="14"/>
                    </a:lnTo>
                    <a:lnTo>
                      <a:pt x="278" y="15"/>
                    </a:lnTo>
                    <a:lnTo>
                      <a:pt x="280" y="16"/>
                    </a:lnTo>
                    <a:lnTo>
                      <a:pt x="281" y="17"/>
                    </a:lnTo>
                    <a:lnTo>
                      <a:pt x="282" y="17"/>
                    </a:lnTo>
                    <a:lnTo>
                      <a:pt x="283" y="16"/>
                    </a:lnTo>
                    <a:lnTo>
                      <a:pt x="285" y="16"/>
                    </a:lnTo>
                    <a:lnTo>
                      <a:pt x="288" y="16"/>
                    </a:lnTo>
                    <a:lnTo>
                      <a:pt x="289" y="16"/>
                    </a:lnTo>
                    <a:lnTo>
                      <a:pt x="291" y="16"/>
                    </a:lnTo>
                    <a:lnTo>
                      <a:pt x="293" y="16"/>
                    </a:lnTo>
                    <a:lnTo>
                      <a:pt x="294" y="17"/>
                    </a:lnTo>
                    <a:lnTo>
                      <a:pt x="295" y="18"/>
                    </a:lnTo>
                    <a:lnTo>
                      <a:pt x="296" y="18"/>
                    </a:lnTo>
                    <a:lnTo>
                      <a:pt x="296" y="18"/>
                    </a:lnTo>
                    <a:lnTo>
                      <a:pt x="296" y="18"/>
                    </a:lnTo>
                    <a:lnTo>
                      <a:pt x="297" y="17"/>
                    </a:lnTo>
                    <a:lnTo>
                      <a:pt x="297" y="16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301" y="16"/>
                    </a:lnTo>
                    <a:lnTo>
                      <a:pt x="302" y="16"/>
                    </a:lnTo>
                    <a:lnTo>
                      <a:pt x="303" y="17"/>
                    </a:lnTo>
                    <a:lnTo>
                      <a:pt x="305" y="17"/>
                    </a:lnTo>
                    <a:lnTo>
                      <a:pt x="308" y="16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2" y="18"/>
                    </a:lnTo>
                    <a:lnTo>
                      <a:pt x="312" y="19"/>
                    </a:lnTo>
                    <a:lnTo>
                      <a:pt x="312" y="21"/>
                    </a:lnTo>
                    <a:lnTo>
                      <a:pt x="312" y="22"/>
                    </a:lnTo>
                    <a:lnTo>
                      <a:pt x="312" y="23"/>
                    </a:lnTo>
                    <a:lnTo>
                      <a:pt x="312" y="24"/>
                    </a:lnTo>
                    <a:lnTo>
                      <a:pt x="313" y="25"/>
                    </a:lnTo>
                    <a:lnTo>
                      <a:pt x="312" y="26"/>
                    </a:lnTo>
                    <a:lnTo>
                      <a:pt x="311" y="27"/>
                    </a:lnTo>
                    <a:lnTo>
                      <a:pt x="309" y="27"/>
                    </a:lnTo>
                    <a:lnTo>
                      <a:pt x="309" y="27"/>
                    </a:lnTo>
                    <a:lnTo>
                      <a:pt x="309" y="28"/>
                    </a:lnTo>
                    <a:lnTo>
                      <a:pt x="311" y="29"/>
                    </a:lnTo>
                    <a:lnTo>
                      <a:pt x="312" y="30"/>
                    </a:lnTo>
                    <a:lnTo>
                      <a:pt x="312" y="30"/>
                    </a:lnTo>
                    <a:lnTo>
                      <a:pt x="312" y="31"/>
                    </a:lnTo>
                    <a:lnTo>
                      <a:pt x="311" y="31"/>
                    </a:lnTo>
                    <a:lnTo>
                      <a:pt x="311" y="31"/>
                    </a:lnTo>
                    <a:lnTo>
                      <a:pt x="308" y="31"/>
                    </a:lnTo>
                    <a:lnTo>
                      <a:pt x="306" y="31"/>
                    </a:lnTo>
                    <a:lnTo>
                      <a:pt x="303" y="33"/>
                    </a:lnTo>
                    <a:lnTo>
                      <a:pt x="301" y="34"/>
                    </a:lnTo>
                    <a:lnTo>
                      <a:pt x="300" y="34"/>
                    </a:lnTo>
                    <a:lnTo>
                      <a:pt x="297" y="35"/>
                    </a:lnTo>
                    <a:lnTo>
                      <a:pt x="295" y="36"/>
                    </a:lnTo>
                    <a:lnTo>
                      <a:pt x="294" y="36"/>
                    </a:lnTo>
                    <a:lnTo>
                      <a:pt x="293" y="36"/>
                    </a:lnTo>
                    <a:lnTo>
                      <a:pt x="292" y="36"/>
                    </a:lnTo>
                    <a:lnTo>
                      <a:pt x="291" y="35"/>
                    </a:lnTo>
                    <a:lnTo>
                      <a:pt x="290" y="35"/>
                    </a:lnTo>
                    <a:lnTo>
                      <a:pt x="287" y="36"/>
                    </a:lnTo>
                    <a:lnTo>
                      <a:pt x="285" y="36"/>
                    </a:lnTo>
                    <a:lnTo>
                      <a:pt x="285" y="37"/>
                    </a:lnTo>
                    <a:lnTo>
                      <a:pt x="284" y="38"/>
                    </a:lnTo>
                    <a:lnTo>
                      <a:pt x="284" y="39"/>
                    </a:lnTo>
                    <a:lnTo>
                      <a:pt x="284" y="39"/>
                    </a:lnTo>
                    <a:lnTo>
                      <a:pt x="284" y="40"/>
                    </a:lnTo>
                    <a:lnTo>
                      <a:pt x="284" y="41"/>
                    </a:lnTo>
                    <a:lnTo>
                      <a:pt x="283" y="42"/>
                    </a:lnTo>
                    <a:lnTo>
                      <a:pt x="283" y="45"/>
                    </a:lnTo>
                    <a:lnTo>
                      <a:pt x="283" y="46"/>
                    </a:lnTo>
                    <a:lnTo>
                      <a:pt x="282" y="46"/>
                    </a:lnTo>
                    <a:lnTo>
                      <a:pt x="281" y="47"/>
                    </a:lnTo>
                    <a:lnTo>
                      <a:pt x="280" y="47"/>
                    </a:lnTo>
                    <a:lnTo>
                      <a:pt x="279" y="49"/>
                    </a:lnTo>
                    <a:lnTo>
                      <a:pt x="278" y="50"/>
                    </a:lnTo>
                    <a:lnTo>
                      <a:pt x="276" y="52"/>
                    </a:lnTo>
                    <a:lnTo>
                      <a:pt x="274" y="54"/>
                    </a:lnTo>
                    <a:lnTo>
                      <a:pt x="272" y="55"/>
                    </a:lnTo>
                    <a:lnTo>
                      <a:pt x="271" y="57"/>
                    </a:lnTo>
                    <a:lnTo>
                      <a:pt x="271" y="57"/>
                    </a:lnTo>
                    <a:lnTo>
                      <a:pt x="271" y="57"/>
                    </a:lnTo>
                    <a:lnTo>
                      <a:pt x="272" y="54"/>
                    </a:lnTo>
                    <a:lnTo>
                      <a:pt x="272" y="52"/>
                    </a:lnTo>
                    <a:lnTo>
                      <a:pt x="274" y="51"/>
                    </a:lnTo>
                    <a:lnTo>
                      <a:pt x="272" y="49"/>
                    </a:lnTo>
                    <a:lnTo>
                      <a:pt x="272" y="47"/>
                    </a:lnTo>
                    <a:lnTo>
                      <a:pt x="271" y="46"/>
                    </a:lnTo>
                    <a:lnTo>
                      <a:pt x="271" y="43"/>
                    </a:lnTo>
                    <a:lnTo>
                      <a:pt x="272" y="42"/>
                    </a:lnTo>
                    <a:lnTo>
                      <a:pt x="274" y="40"/>
                    </a:lnTo>
                    <a:lnTo>
                      <a:pt x="275" y="39"/>
                    </a:lnTo>
                    <a:lnTo>
                      <a:pt x="277" y="38"/>
                    </a:lnTo>
                    <a:lnTo>
                      <a:pt x="278" y="38"/>
                    </a:lnTo>
                    <a:lnTo>
                      <a:pt x="280" y="37"/>
                    </a:lnTo>
                    <a:lnTo>
                      <a:pt x="281" y="36"/>
                    </a:lnTo>
                    <a:lnTo>
                      <a:pt x="282" y="35"/>
                    </a:lnTo>
                    <a:lnTo>
                      <a:pt x="283" y="34"/>
                    </a:lnTo>
                    <a:lnTo>
                      <a:pt x="285" y="33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285" y="33"/>
                    </a:lnTo>
                    <a:lnTo>
                      <a:pt x="284" y="33"/>
                    </a:lnTo>
                    <a:lnTo>
                      <a:pt x="283" y="34"/>
                    </a:lnTo>
                    <a:lnTo>
                      <a:pt x="281" y="35"/>
                    </a:lnTo>
                    <a:lnTo>
                      <a:pt x="280" y="35"/>
                    </a:lnTo>
                    <a:lnTo>
                      <a:pt x="279" y="35"/>
                    </a:lnTo>
                    <a:lnTo>
                      <a:pt x="279" y="34"/>
                    </a:lnTo>
                    <a:lnTo>
                      <a:pt x="279" y="33"/>
                    </a:lnTo>
                    <a:lnTo>
                      <a:pt x="279" y="31"/>
                    </a:lnTo>
                    <a:lnTo>
                      <a:pt x="278" y="31"/>
                    </a:lnTo>
                    <a:lnTo>
                      <a:pt x="277" y="33"/>
                    </a:lnTo>
                    <a:lnTo>
                      <a:pt x="276" y="33"/>
                    </a:lnTo>
                    <a:lnTo>
                      <a:pt x="274" y="35"/>
                    </a:lnTo>
                    <a:lnTo>
                      <a:pt x="271" y="37"/>
                    </a:lnTo>
                    <a:lnTo>
                      <a:pt x="270" y="38"/>
                    </a:lnTo>
                    <a:lnTo>
                      <a:pt x="269" y="38"/>
                    </a:lnTo>
                    <a:lnTo>
                      <a:pt x="269" y="38"/>
                    </a:lnTo>
                    <a:lnTo>
                      <a:pt x="268" y="38"/>
                    </a:lnTo>
                    <a:lnTo>
                      <a:pt x="267" y="38"/>
                    </a:lnTo>
                    <a:lnTo>
                      <a:pt x="265" y="38"/>
                    </a:lnTo>
                    <a:lnTo>
                      <a:pt x="264" y="37"/>
                    </a:lnTo>
                    <a:lnTo>
                      <a:pt x="263" y="37"/>
                    </a:lnTo>
                    <a:lnTo>
                      <a:pt x="263" y="37"/>
                    </a:lnTo>
                    <a:lnTo>
                      <a:pt x="260" y="37"/>
                    </a:lnTo>
                    <a:lnTo>
                      <a:pt x="258" y="38"/>
                    </a:lnTo>
                    <a:lnTo>
                      <a:pt x="256" y="38"/>
                    </a:lnTo>
                    <a:lnTo>
                      <a:pt x="253" y="38"/>
                    </a:lnTo>
                    <a:lnTo>
                      <a:pt x="251" y="38"/>
                    </a:lnTo>
                    <a:lnTo>
                      <a:pt x="250" y="38"/>
                    </a:lnTo>
                    <a:lnTo>
                      <a:pt x="248" y="39"/>
                    </a:lnTo>
                    <a:lnTo>
                      <a:pt x="246" y="41"/>
                    </a:lnTo>
                    <a:lnTo>
                      <a:pt x="245" y="42"/>
                    </a:lnTo>
                    <a:lnTo>
                      <a:pt x="244" y="43"/>
                    </a:lnTo>
                    <a:lnTo>
                      <a:pt x="242" y="45"/>
                    </a:lnTo>
                    <a:lnTo>
                      <a:pt x="241" y="45"/>
                    </a:lnTo>
                    <a:lnTo>
                      <a:pt x="240" y="46"/>
                    </a:lnTo>
                    <a:lnTo>
                      <a:pt x="240" y="47"/>
                    </a:lnTo>
                    <a:lnTo>
                      <a:pt x="241" y="47"/>
                    </a:lnTo>
                    <a:lnTo>
                      <a:pt x="241" y="47"/>
                    </a:lnTo>
                    <a:lnTo>
                      <a:pt x="242" y="46"/>
                    </a:lnTo>
                    <a:lnTo>
                      <a:pt x="242" y="46"/>
                    </a:lnTo>
                    <a:lnTo>
                      <a:pt x="243" y="46"/>
                    </a:lnTo>
                    <a:lnTo>
                      <a:pt x="242" y="47"/>
                    </a:lnTo>
                    <a:lnTo>
                      <a:pt x="243" y="48"/>
                    </a:lnTo>
                    <a:lnTo>
                      <a:pt x="243" y="48"/>
                    </a:lnTo>
                    <a:lnTo>
                      <a:pt x="245" y="48"/>
                    </a:lnTo>
                    <a:lnTo>
                      <a:pt x="246" y="47"/>
                    </a:lnTo>
                    <a:lnTo>
                      <a:pt x="247" y="48"/>
                    </a:lnTo>
                    <a:lnTo>
                      <a:pt x="248" y="49"/>
                    </a:lnTo>
                    <a:lnTo>
                      <a:pt x="248" y="50"/>
                    </a:lnTo>
                    <a:lnTo>
                      <a:pt x="248" y="52"/>
                    </a:lnTo>
                    <a:lnTo>
                      <a:pt x="247" y="55"/>
                    </a:lnTo>
                    <a:lnTo>
                      <a:pt x="247" y="58"/>
                    </a:lnTo>
                    <a:lnTo>
                      <a:pt x="246" y="60"/>
                    </a:lnTo>
                    <a:lnTo>
                      <a:pt x="244" y="62"/>
                    </a:lnTo>
                    <a:lnTo>
                      <a:pt x="242" y="64"/>
                    </a:lnTo>
                    <a:lnTo>
                      <a:pt x="240" y="66"/>
                    </a:lnTo>
                    <a:lnTo>
                      <a:pt x="239" y="67"/>
                    </a:lnTo>
                    <a:lnTo>
                      <a:pt x="238" y="69"/>
                    </a:lnTo>
                    <a:lnTo>
                      <a:pt x="236" y="70"/>
                    </a:lnTo>
                    <a:lnTo>
                      <a:pt x="235" y="70"/>
                    </a:lnTo>
                    <a:lnTo>
                      <a:pt x="234" y="69"/>
                    </a:lnTo>
                    <a:lnTo>
                      <a:pt x="234" y="69"/>
                    </a:lnTo>
                    <a:lnTo>
                      <a:pt x="233" y="69"/>
                    </a:lnTo>
                    <a:lnTo>
                      <a:pt x="233" y="69"/>
                    </a:lnTo>
                    <a:lnTo>
                      <a:pt x="232" y="70"/>
                    </a:lnTo>
                    <a:lnTo>
                      <a:pt x="231" y="71"/>
                    </a:lnTo>
                    <a:lnTo>
                      <a:pt x="230" y="72"/>
                    </a:lnTo>
                    <a:lnTo>
                      <a:pt x="229" y="73"/>
                    </a:lnTo>
                    <a:lnTo>
                      <a:pt x="229" y="74"/>
                    </a:lnTo>
                    <a:lnTo>
                      <a:pt x="228" y="74"/>
                    </a:lnTo>
                    <a:lnTo>
                      <a:pt x="227" y="75"/>
                    </a:lnTo>
                    <a:lnTo>
                      <a:pt x="227" y="75"/>
                    </a:lnTo>
                    <a:lnTo>
                      <a:pt x="227" y="76"/>
                    </a:lnTo>
                    <a:lnTo>
                      <a:pt x="228" y="78"/>
                    </a:lnTo>
                    <a:lnTo>
                      <a:pt x="229" y="79"/>
                    </a:lnTo>
                    <a:lnTo>
                      <a:pt x="229" y="81"/>
                    </a:lnTo>
                    <a:lnTo>
                      <a:pt x="229" y="83"/>
                    </a:lnTo>
                    <a:lnTo>
                      <a:pt x="229" y="84"/>
                    </a:lnTo>
                    <a:lnTo>
                      <a:pt x="228" y="85"/>
                    </a:lnTo>
                    <a:lnTo>
                      <a:pt x="227" y="86"/>
                    </a:lnTo>
                    <a:lnTo>
                      <a:pt x="226" y="86"/>
                    </a:lnTo>
                    <a:lnTo>
                      <a:pt x="226" y="86"/>
                    </a:lnTo>
                    <a:lnTo>
                      <a:pt x="224" y="86"/>
                    </a:lnTo>
                    <a:lnTo>
                      <a:pt x="223" y="85"/>
                    </a:lnTo>
                    <a:lnTo>
                      <a:pt x="223" y="85"/>
                    </a:lnTo>
                    <a:lnTo>
                      <a:pt x="223" y="84"/>
                    </a:lnTo>
                    <a:lnTo>
                      <a:pt x="224" y="83"/>
                    </a:lnTo>
                    <a:lnTo>
                      <a:pt x="224" y="81"/>
                    </a:lnTo>
                    <a:lnTo>
                      <a:pt x="224" y="79"/>
                    </a:lnTo>
                    <a:lnTo>
                      <a:pt x="223" y="79"/>
                    </a:lnTo>
                    <a:lnTo>
                      <a:pt x="223" y="79"/>
                    </a:lnTo>
                    <a:lnTo>
                      <a:pt x="222" y="79"/>
                    </a:lnTo>
                    <a:lnTo>
                      <a:pt x="221" y="81"/>
                    </a:lnTo>
                    <a:lnTo>
                      <a:pt x="221" y="79"/>
                    </a:lnTo>
                    <a:lnTo>
                      <a:pt x="221" y="78"/>
                    </a:lnTo>
                    <a:lnTo>
                      <a:pt x="221" y="77"/>
                    </a:lnTo>
                    <a:lnTo>
                      <a:pt x="221" y="76"/>
                    </a:lnTo>
                    <a:lnTo>
                      <a:pt x="221" y="75"/>
                    </a:lnTo>
                    <a:lnTo>
                      <a:pt x="220" y="74"/>
                    </a:lnTo>
                    <a:lnTo>
                      <a:pt x="220" y="75"/>
                    </a:lnTo>
                    <a:lnTo>
                      <a:pt x="219" y="75"/>
                    </a:lnTo>
                    <a:lnTo>
                      <a:pt x="218" y="76"/>
                    </a:lnTo>
                    <a:lnTo>
                      <a:pt x="217" y="76"/>
                    </a:lnTo>
                    <a:lnTo>
                      <a:pt x="216" y="76"/>
                    </a:lnTo>
                    <a:lnTo>
                      <a:pt x="216" y="75"/>
                    </a:lnTo>
                    <a:lnTo>
                      <a:pt x="217" y="74"/>
                    </a:lnTo>
                    <a:lnTo>
                      <a:pt x="217" y="73"/>
                    </a:lnTo>
                    <a:lnTo>
                      <a:pt x="217" y="73"/>
                    </a:lnTo>
                    <a:lnTo>
                      <a:pt x="216" y="73"/>
                    </a:lnTo>
                    <a:lnTo>
                      <a:pt x="215" y="73"/>
                    </a:lnTo>
                    <a:lnTo>
                      <a:pt x="214" y="74"/>
                    </a:lnTo>
                    <a:lnTo>
                      <a:pt x="212" y="75"/>
                    </a:lnTo>
                    <a:lnTo>
                      <a:pt x="211" y="76"/>
                    </a:lnTo>
                    <a:lnTo>
                      <a:pt x="210" y="76"/>
                    </a:lnTo>
                    <a:lnTo>
                      <a:pt x="210" y="77"/>
                    </a:lnTo>
                    <a:lnTo>
                      <a:pt x="210" y="78"/>
                    </a:lnTo>
                    <a:lnTo>
                      <a:pt x="212" y="79"/>
                    </a:lnTo>
                    <a:lnTo>
                      <a:pt x="212" y="81"/>
                    </a:lnTo>
                    <a:lnTo>
                      <a:pt x="214" y="81"/>
                    </a:lnTo>
                    <a:lnTo>
                      <a:pt x="215" y="79"/>
                    </a:lnTo>
                    <a:lnTo>
                      <a:pt x="216" y="79"/>
                    </a:lnTo>
                    <a:lnTo>
                      <a:pt x="217" y="79"/>
                    </a:lnTo>
                    <a:lnTo>
                      <a:pt x="218" y="81"/>
                    </a:lnTo>
                    <a:lnTo>
                      <a:pt x="217" y="83"/>
                    </a:lnTo>
                    <a:lnTo>
                      <a:pt x="216" y="83"/>
                    </a:lnTo>
                    <a:lnTo>
                      <a:pt x="215" y="84"/>
                    </a:lnTo>
                    <a:lnTo>
                      <a:pt x="214" y="85"/>
                    </a:lnTo>
                    <a:lnTo>
                      <a:pt x="214" y="85"/>
                    </a:lnTo>
                    <a:lnTo>
                      <a:pt x="215" y="87"/>
                    </a:lnTo>
                    <a:lnTo>
                      <a:pt x="216" y="89"/>
                    </a:lnTo>
                    <a:lnTo>
                      <a:pt x="217" y="93"/>
                    </a:lnTo>
                    <a:lnTo>
                      <a:pt x="217" y="95"/>
                    </a:lnTo>
                    <a:lnTo>
                      <a:pt x="217" y="97"/>
                    </a:lnTo>
                    <a:lnTo>
                      <a:pt x="217" y="98"/>
                    </a:lnTo>
                    <a:lnTo>
                      <a:pt x="216" y="99"/>
                    </a:lnTo>
                    <a:lnTo>
                      <a:pt x="215" y="101"/>
                    </a:lnTo>
                    <a:lnTo>
                      <a:pt x="212" y="102"/>
                    </a:lnTo>
                    <a:lnTo>
                      <a:pt x="211" y="103"/>
                    </a:lnTo>
                    <a:lnTo>
                      <a:pt x="210" y="105"/>
                    </a:lnTo>
                    <a:lnTo>
                      <a:pt x="209" y="107"/>
                    </a:lnTo>
                    <a:lnTo>
                      <a:pt x="207" y="109"/>
                    </a:lnTo>
                    <a:lnTo>
                      <a:pt x="205" y="109"/>
                    </a:lnTo>
                    <a:lnTo>
                      <a:pt x="203" y="110"/>
                    </a:lnTo>
                    <a:lnTo>
                      <a:pt x="200" y="111"/>
                    </a:lnTo>
                    <a:lnTo>
                      <a:pt x="199" y="110"/>
                    </a:lnTo>
                    <a:lnTo>
                      <a:pt x="199" y="110"/>
                    </a:lnTo>
                    <a:lnTo>
                      <a:pt x="198" y="111"/>
                    </a:lnTo>
                    <a:lnTo>
                      <a:pt x="197" y="113"/>
                    </a:lnTo>
                    <a:lnTo>
                      <a:pt x="197" y="114"/>
                    </a:lnTo>
                    <a:lnTo>
                      <a:pt x="198" y="114"/>
                    </a:lnTo>
                    <a:lnTo>
                      <a:pt x="198" y="115"/>
                    </a:lnTo>
                    <a:lnTo>
                      <a:pt x="198" y="117"/>
                    </a:lnTo>
                    <a:lnTo>
                      <a:pt x="197" y="118"/>
                    </a:lnTo>
                    <a:lnTo>
                      <a:pt x="196" y="119"/>
                    </a:lnTo>
                    <a:lnTo>
                      <a:pt x="196" y="119"/>
                    </a:lnTo>
                    <a:lnTo>
                      <a:pt x="195" y="119"/>
                    </a:lnTo>
                    <a:lnTo>
                      <a:pt x="194" y="118"/>
                    </a:lnTo>
                    <a:lnTo>
                      <a:pt x="194" y="117"/>
                    </a:lnTo>
                    <a:lnTo>
                      <a:pt x="195" y="114"/>
                    </a:lnTo>
                    <a:lnTo>
                      <a:pt x="195" y="112"/>
                    </a:lnTo>
                    <a:lnTo>
                      <a:pt x="196" y="111"/>
                    </a:lnTo>
                    <a:lnTo>
                      <a:pt x="195" y="110"/>
                    </a:lnTo>
                    <a:lnTo>
                      <a:pt x="195" y="110"/>
                    </a:lnTo>
                    <a:lnTo>
                      <a:pt x="194" y="111"/>
                    </a:lnTo>
                    <a:lnTo>
                      <a:pt x="193" y="112"/>
                    </a:lnTo>
                    <a:lnTo>
                      <a:pt x="192" y="113"/>
                    </a:lnTo>
                    <a:lnTo>
                      <a:pt x="191" y="114"/>
                    </a:lnTo>
                    <a:lnTo>
                      <a:pt x="190" y="114"/>
                    </a:lnTo>
                    <a:lnTo>
                      <a:pt x="191" y="115"/>
                    </a:lnTo>
                    <a:lnTo>
                      <a:pt x="191" y="117"/>
                    </a:lnTo>
                    <a:lnTo>
                      <a:pt x="192" y="118"/>
                    </a:lnTo>
                    <a:lnTo>
                      <a:pt x="193" y="119"/>
                    </a:lnTo>
                    <a:lnTo>
                      <a:pt x="194" y="120"/>
                    </a:lnTo>
                    <a:lnTo>
                      <a:pt x="195" y="122"/>
                    </a:lnTo>
                    <a:lnTo>
                      <a:pt x="196" y="124"/>
                    </a:lnTo>
                    <a:lnTo>
                      <a:pt x="197" y="126"/>
                    </a:lnTo>
                    <a:lnTo>
                      <a:pt x="196" y="129"/>
                    </a:lnTo>
                    <a:lnTo>
                      <a:pt x="196" y="131"/>
                    </a:lnTo>
                    <a:lnTo>
                      <a:pt x="195" y="132"/>
                    </a:lnTo>
                    <a:lnTo>
                      <a:pt x="194" y="132"/>
                    </a:lnTo>
                    <a:lnTo>
                      <a:pt x="193" y="133"/>
                    </a:lnTo>
                    <a:lnTo>
                      <a:pt x="192" y="133"/>
                    </a:lnTo>
                    <a:lnTo>
                      <a:pt x="192" y="134"/>
                    </a:lnTo>
                    <a:lnTo>
                      <a:pt x="191" y="135"/>
                    </a:lnTo>
                    <a:lnTo>
                      <a:pt x="191" y="136"/>
                    </a:lnTo>
                    <a:lnTo>
                      <a:pt x="190" y="138"/>
                    </a:lnTo>
                    <a:lnTo>
                      <a:pt x="188" y="139"/>
                    </a:lnTo>
                    <a:lnTo>
                      <a:pt x="188" y="139"/>
                    </a:lnTo>
                    <a:lnTo>
                      <a:pt x="188" y="138"/>
                    </a:lnTo>
                    <a:lnTo>
                      <a:pt x="187" y="136"/>
                    </a:lnTo>
                    <a:lnTo>
                      <a:pt x="187" y="135"/>
                    </a:lnTo>
                    <a:lnTo>
                      <a:pt x="186" y="133"/>
                    </a:lnTo>
                    <a:lnTo>
                      <a:pt x="186" y="133"/>
                    </a:lnTo>
                    <a:lnTo>
                      <a:pt x="186" y="132"/>
                    </a:lnTo>
                    <a:lnTo>
                      <a:pt x="185" y="131"/>
                    </a:lnTo>
                    <a:lnTo>
                      <a:pt x="185" y="130"/>
                    </a:lnTo>
                    <a:lnTo>
                      <a:pt x="183" y="129"/>
                    </a:lnTo>
                    <a:lnTo>
                      <a:pt x="182" y="127"/>
                    </a:lnTo>
                    <a:lnTo>
                      <a:pt x="181" y="126"/>
                    </a:lnTo>
                    <a:lnTo>
                      <a:pt x="181" y="127"/>
                    </a:lnTo>
                    <a:lnTo>
                      <a:pt x="181" y="130"/>
                    </a:lnTo>
                    <a:lnTo>
                      <a:pt x="180" y="132"/>
                    </a:lnTo>
                    <a:lnTo>
                      <a:pt x="180" y="133"/>
                    </a:lnTo>
                    <a:lnTo>
                      <a:pt x="180" y="133"/>
                    </a:lnTo>
                    <a:lnTo>
                      <a:pt x="179" y="132"/>
                    </a:lnTo>
                    <a:lnTo>
                      <a:pt x="179" y="131"/>
                    </a:lnTo>
                    <a:lnTo>
                      <a:pt x="178" y="130"/>
                    </a:lnTo>
                    <a:lnTo>
                      <a:pt x="178" y="129"/>
                    </a:lnTo>
                    <a:lnTo>
                      <a:pt x="178" y="126"/>
                    </a:lnTo>
                    <a:lnTo>
                      <a:pt x="178" y="124"/>
                    </a:lnTo>
                    <a:lnTo>
                      <a:pt x="178" y="121"/>
                    </a:lnTo>
                    <a:lnTo>
                      <a:pt x="176" y="120"/>
                    </a:lnTo>
                    <a:lnTo>
                      <a:pt x="176" y="120"/>
                    </a:lnTo>
                    <a:lnTo>
                      <a:pt x="175" y="120"/>
                    </a:lnTo>
                    <a:lnTo>
                      <a:pt x="174" y="121"/>
                    </a:lnTo>
                    <a:lnTo>
                      <a:pt x="174" y="121"/>
                    </a:lnTo>
                    <a:lnTo>
                      <a:pt x="174" y="122"/>
                    </a:lnTo>
                    <a:lnTo>
                      <a:pt x="173" y="123"/>
                    </a:lnTo>
                    <a:lnTo>
                      <a:pt x="172" y="125"/>
                    </a:lnTo>
                    <a:lnTo>
                      <a:pt x="172" y="126"/>
                    </a:lnTo>
                    <a:lnTo>
                      <a:pt x="171" y="127"/>
                    </a:lnTo>
                    <a:lnTo>
                      <a:pt x="171" y="126"/>
                    </a:lnTo>
                    <a:lnTo>
                      <a:pt x="171" y="125"/>
                    </a:lnTo>
                    <a:lnTo>
                      <a:pt x="171" y="123"/>
                    </a:lnTo>
                    <a:lnTo>
                      <a:pt x="171" y="121"/>
                    </a:lnTo>
                    <a:lnTo>
                      <a:pt x="171" y="120"/>
                    </a:lnTo>
                    <a:lnTo>
                      <a:pt x="171" y="118"/>
                    </a:lnTo>
                    <a:lnTo>
                      <a:pt x="171" y="117"/>
                    </a:lnTo>
                    <a:lnTo>
                      <a:pt x="170" y="115"/>
                    </a:lnTo>
                    <a:lnTo>
                      <a:pt x="170" y="114"/>
                    </a:lnTo>
                    <a:lnTo>
                      <a:pt x="169" y="113"/>
                    </a:lnTo>
                    <a:lnTo>
                      <a:pt x="168" y="111"/>
                    </a:lnTo>
                    <a:lnTo>
                      <a:pt x="167" y="110"/>
                    </a:lnTo>
                    <a:lnTo>
                      <a:pt x="167" y="109"/>
                    </a:lnTo>
                    <a:lnTo>
                      <a:pt x="166" y="109"/>
                    </a:lnTo>
                    <a:lnTo>
                      <a:pt x="164" y="110"/>
                    </a:lnTo>
                    <a:lnTo>
                      <a:pt x="164" y="110"/>
                    </a:lnTo>
                    <a:lnTo>
                      <a:pt x="163" y="111"/>
                    </a:lnTo>
                    <a:lnTo>
                      <a:pt x="162" y="111"/>
                    </a:lnTo>
                    <a:lnTo>
                      <a:pt x="161" y="111"/>
                    </a:lnTo>
                    <a:lnTo>
                      <a:pt x="159" y="111"/>
                    </a:lnTo>
                    <a:lnTo>
                      <a:pt x="158" y="112"/>
                    </a:lnTo>
                    <a:lnTo>
                      <a:pt x="158" y="112"/>
                    </a:lnTo>
                    <a:lnTo>
                      <a:pt x="157" y="113"/>
                    </a:lnTo>
                    <a:lnTo>
                      <a:pt x="156" y="114"/>
                    </a:lnTo>
                    <a:lnTo>
                      <a:pt x="155" y="117"/>
                    </a:lnTo>
                    <a:lnTo>
                      <a:pt x="152" y="119"/>
                    </a:lnTo>
                    <a:lnTo>
                      <a:pt x="151" y="120"/>
                    </a:lnTo>
                    <a:lnTo>
                      <a:pt x="149" y="122"/>
                    </a:lnTo>
                    <a:lnTo>
                      <a:pt x="148" y="123"/>
                    </a:lnTo>
                    <a:lnTo>
                      <a:pt x="148" y="124"/>
                    </a:lnTo>
                    <a:lnTo>
                      <a:pt x="148" y="126"/>
                    </a:lnTo>
                    <a:lnTo>
                      <a:pt x="148" y="129"/>
                    </a:lnTo>
                    <a:lnTo>
                      <a:pt x="148" y="130"/>
                    </a:lnTo>
                    <a:lnTo>
                      <a:pt x="147" y="132"/>
                    </a:lnTo>
                    <a:lnTo>
                      <a:pt x="146" y="135"/>
                    </a:lnTo>
                    <a:lnTo>
                      <a:pt x="145" y="136"/>
                    </a:lnTo>
                    <a:lnTo>
                      <a:pt x="144" y="138"/>
                    </a:lnTo>
                    <a:lnTo>
                      <a:pt x="144" y="139"/>
                    </a:lnTo>
                    <a:lnTo>
                      <a:pt x="143" y="138"/>
                    </a:lnTo>
                    <a:lnTo>
                      <a:pt x="143" y="137"/>
                    </a:lnTo>
                    <a:lnTo>
                      <a:pt x="143" y="135"/>
                    </a:lnTo>
                    <a:lnTo>
                      <a:pt x="142" y="134"/>
                    </a:lnTo>
                    <a:lnTo>
                      <a:pt x="140" y="132"/>
                    </a:lnTo>
                    <a:lnTo>
                      <a:pt x="140" y="131"/>
                    </a:lnTo>
                    <a:lnTo>
                      <a:pt x="139" y="129"/>
                    </a:lnTo>
                    <a:lnTo>
                      <a:pt x="138" y="127"/>
                    </a:lnTo>
                    <a:lnTo>
                      <a:pt x="138" y="126"/>
                    </a:lnTo>
                    <a:lnTo>
                      <a:pt x="137" y="124"/>
                    </a:lnTo>
                    <a:lnTo>
                      <a:pt x="137" y="123"/>
                    </a:lnTo>
                    <a:lnTo>
                      <a:pt x="136" y="123"/>
                    </a:lnTo>
                    <a:lnTo>
                      <a:pt x="136" y="122"/>
                    </a:lnTo>
                    <a:lnTo>
                      <a:pt x="136" y="121"/>
                    </a:lnTo>
                    <a:lnTo>
                      <a:pt x="135" y="119"/>
                    </a:lnTo>
                    <a:lnTo>
                      <a:pt x="135" y="117"/>
                    </a:lnTo>
                    <a:lnTo>
                      <a:pt x="135" y="115"/>
                    </a:lnTo>
                    <a:lnTo>
                      <a:pt x="135" y="114"/>
                    </a:lnTo>
                    <a:lnTo>
                      <a:pt x="135" y="112"/>
                    </a:lnTo>
                    <a:lnTo>
                      <a:pt x="135" y="111"/>
                    </a:lnTo>
                    <a:lnTo>
                      <a:pt x="135" y="110"/>
                    </a:lnTo>
                    <a:lnTo>
                      <a:pt x="135" y="110"/>
                    </a:lnTo>
                    <a:lnTo>
                      <a:pt x="134" y="111"/>
                    </a:lnTo>
                    <a:lnTo>
                      <a:pt x="133" y="112"/>
                    </a:lnTo>
                    <a:lnTo>
                      <a:pt x="132" y="112"/>
                    </a:lnTo>
                    <a:lnTo>
                      <a:pt x="131" y="112"/>
                    </a:lnTo>
                    <a:lnTo>
                      <a:pt x="131" y="110"/>
                    </a:lnTo>
                    <a:lnTo>
                      <a:pt x="131" y="109"/>
                    </a:lnTo>
                    <a:lnTo>
                      <a:pt x="130" y="107"/>
                    </a:lnTo>
                    <a:lnTo>
                      <a:pt x="130" y="107"/>
                    </a:lnTo>
                    <a:lnTo>
                      <a:pt x="128" y="107"/>
                    </a:lnTo>
                    <a:lnTo>
                      <a:pt x="127" y="106"/>
                    </a:lnTo>
                    <a:lnTo>
                      <a:pt x="126" y="106"/>
                    </a:lnTo>
                    <a:lnTo>
                      <a:pt x="126" y="105"/>
                    </a:lnTo>
                    <a:lnTo>
                      <a:pt x="125" y="103"/>
                    </a:lnTo>
                    <a:lnTo>
                      <a:pt x="124" y="102"/>
                    </a:lnTo>
                    <a:lnTo>
                      <a:pt x="124" y="103"/>
                    </a:lnTo>
                    <a:lnTo>
                      <a:pt x="123" y="103"/>
                    </a:lnTo>
                    <a:lnTo>
                      <a:pt x="122" y="105"/>
                    </a:lnTo>
                    <a:lnTo>
                      <a:pt x="121" y="105"/>
                    </a:lnTo>
                    <a:lnTo>
                      <a:pt x="120" y="105"/>
                    </a:lnTo>
                    <a:lnTo>
                      <a:pt x="119" y="105"/>
                    </a:lnTo>
                    <a:lnTo>
                      <a:pt x="118" y="105"/>
                    </a:lnTo>
                    <a:lnTo>
                      <a:pt x="115" y="105"/>
                    </a:lnTo>
                    <a:lnTo>
                      <a:pt x="114" y="105"/>
                    </a:lnTo>
                    <a:lnTo>
                      <a:pt x="112" y="105"/>
                    </a:lnTo>
                    <a:lnTo>
                      <a:pt x="111" y="103"/>
                    </a:lnTo>
                    <a:lnTo>
                      <a:pt x="111" y="102"/>
                    </a:lnTo>
                    <a:lnTo>
                      <a:pt x="110" y="101"/>
                    </a:lnTo>
                    <a:lnTo>
                      <a:pt x="109" y="100"/>
                    </a:lnTo>
                    <a:lnTo>
                      <a:pt x="109" y="100"/>
                    </a:lnTo>
                    <a:lnTo>
                      <a:pt x="108" y="101"/>
                    </a:lnTo>
                    <a:lnTo>
                      <a:pt x="107" y="101"/>
                    </a:lnTo>
                    <a:lnTo>
                      <a:pt x="106" y="101"/>
                    </a:lnTo>
                    <a:lnTo>
                      <a:pt x="105" y="101"/>
                    </a:lnTo>
                    <a:lnTo>
                      <a:pt x="103" y="100"/>
                    </a:lnTo>
                    <a:lnTo>
                      <a:pt x="101" y="99"/>
                    </a:lnTo>
                    <a:lnTo>
                      <a:pt x="100" y="97"/>
                    </a:lnTo>
                    <a:lnTo>
                      <a:pt x="99" y="96"/>
                    </a:lnTo>
                    <a:lnTo>
                      <a:pt x="98" y="94"/>
                    </a:lnTo>
                    <a:lnTo>
                      <a:pt x="97" y="94"/>
                    </a:lnTo>
                    <a:lnTo>
                      <a:pt x="97" y="94"/>
                    </a:lnTo>
                    <a:lnTo>
                      <a:pt x="96" y="95"/>
                    </a:lnTo>
                    <a:lnTo>
                      <a:pt x="96" y="97"/>
                    </a:lnTo>
                    <a:lnTo>
                      <a:pt x="96" y="98"/>
                    </a:lnTo>
                    <a:lnTo>
                      <a:pt x="97" y="99"/>
                    </a:lnTo>
                    <a:lnTo>
                      <a:pt x="98" y="100"/>
                    </a:lnTo>
                    <a:lnTo>
                      <a:pt x="99" y="101"/>
                    </a:lnTo>
                    <a:lnTo>
                      <a:pt x="99" y="102"/>
                    </a:lnTo>
                    <a:lnTo>
                      <a:pt x="99" y="103"/>
                    </a:lnTo>
                    <a:lnTo>
                      <a:pt x="101" y="105"/>
                    </a:lnTo>
                    <a:lnTo>
                      <a:pt x="101" y="106"/>
                    </a:lnTo>
                    <a:lnTo>
                      <a:pt x="101" y="106"/>
                    </a:lnTo>
                    <a:lnTo>
                      <a:pt x="101" y="107"/>
                    </a:lnTo>
                    <a:lnTo>
                      <a:pt x="102" y="107"/>
                    </a:lnTo>
                    <a:lnTo>
                      <a:pt x="103" y="107"/>
                    </a:lnTo>
                    <a:lnTo>
                      <a:pt x="105" y="106"/>
                    </a:lnTo>
                    <a:lnTo>
                      <a:pt x="106" y="105"/>
                    </a:lnTo>
                    <a:lnTo>
                      <a:pt x="107" y="103"/>
                    </a:lnTo>
                    <a:lnTo>
                      <a:pt x="108" y="103"/>
                    </a:lnTo>
                    <a:lnTo>
                      <a:pt x="108" y="102"/>
                    </a:lnTo>
                    <a:lnTo>
                      <a:pt x="108" y="103"/>
                    </a:lnTo>
                    <a:lnTo>
                      <a:pt x="109" y="105"/>
                    </a:lnTo>
                    <a:lnTo>
                      <a:pt x="110" y="106"/>
                    </a:lnTo>
                    <a:lnTo>
                      <a:pt x="111" y="106"/>
                    </a:lnTo>
                    <a:lnTo>
                      <a:pt x="112" y="107"/>
                    </a:lnTo>
                    <a:lnTo>
                      <a:pt x="113" y="108"/>
                    </a:lnTo>
                    <a:lnTo>
                      <a:pt x="114" y="109"/>
                    </a:lnTo>
                    <a:lnTo>
                      <a:pt x="114" y="110"/>
                    </a:lnTo>
                    <a:lnTo>
                      <a:pt x="113" y="111"/>
                    </a:lnTo>
                    <a:lnTo>
                      <a:pt x="113" y="112"/>
                    </a:lnTo>
                    <a:lnTo>
                      <a:pt x="112" y="113"/>
                    </a:lnTo>
                    <a:lnTo>
                      <a:pt x="111" y="114"/>
                    </a:lnTo>
                    <a:lnTo>
                      <a:pt x="110" y="117"/>
                    </a:lnTo>
                    <a:lnTo>
                      <a:pt x="109" y="118"/>
                    </a:lnTo>
                    <a:lnTo>
                      <a:pt x="108" y="119"/>
                    </a:lnTo>
                    <a:lnTo>
                      <a:pt x="107" y="121"/>
                    </a:lnTo>
                    <a:lnTo>
                      <a:pt x="105" y="121"/>
                    </a:lnTo>
                    <a:lnTo>
                      <a:pt x="102" y="122"/>
                    </a:lnTo>
                    <a:lnTo>
                      <a:pt x="101" y="123"/>
                    </a:lnTo>
                    <a:lnTo>
                      <a:pt x="100" y="123"/>
                    </a:lnTo>
                    <a:lnTo>
                      <a:pt x="99" y="124"/>
                    </a:lnTo>
                    <a:lnTo>
                      <a:pt x="97" y="124"/>
                    </a:lnTo>
                    <a:lnTo>
                      <a:pt x="96" y="125"/>
                    </a:lnTo>
                    <a:lnTo>
                      <a:pt x="94" y="126"/>
                    </a:lnTo>
                    <a:lnTo>
                      <a:pt x="94" y="126"/>
                    </a:lnTo>
                    <a:lnTo>
                      <a:pt x="93" y="127"/>
                    </a:lnTo>
                    <a:lnTo>
                      <a:pt x="90" y="127"/>
                    </a:lnTo>
                    <a:lnTo>
                      <a:pt x="89" y="129"/>
                    </a:lnTo>
                    <a:lnTo>
                      <a:pt x="88" y="127"/>
                    </a:lnTo>
                    <a:lnTo>
                      <a:pt x="87" y="127"/>
                    </a:lnTo>
                    <a:lnTo>
                      <a:pt x="86" y="125"/>
                    </a:lnTo>
                    <a:lnTo>
                      <a:pt x="86" y="124"/>
                    </a:lnTo>
                    <a:lnTo>
                      <a:pt x="86" y="122"/>
                    </a:lnTo>
                    <a:lnTo>
                      <a:pt x="85" y="119"/>
                    </a:lnTo>
                    <a:lnTo>
                      <a:pt x="84" y="117"/>
                    </a:lnTo>
                    <a:lnTo>
                      <a:pt x="84" y="115"/>
                    </a:lnTo>
                    <a:lnTo>
                      <a:pt x="83" y="114"/>
                    </a:lnTo>
                    <a:lnTo>
                      <a:pt x="82" y="113"/>
                    </a:lnTo>
                    <a:lnTo>
                      <a:pt x="81" y="113"/>
                    </a:lnTo>
                    <a:lnTo>
                      <a:pt x="81" y="112"/>
                    </a:lnTo>
                    <a:lnTo>
                      <a:pt x="79" y="110"/>
                    </a:lnTo>
                    <a:lnTo>
                      <a:pt x="79" y="108"/>
                    </a:lnTo>
                    <a:lnTo>
                      <a:pt x="78" y="107"/>
                    </a:lnTo>
                    <a:lnTo>
                      <a:pt x="78" y="106"/>
                    </a:lnTo>
                    <a:lnTo>
                      <a:pt x="77" y="106"/>
                    </a:lnTo>
                    <a:lnTo>
                      <a:pt x="77" y="105"/>
                    </a:lnTo>
                    <a:lnTo>
                      <a:pt x="76" y="103"/>
                    </a:lnTo>
                    <a:lnTo>
                      <a:pt x="76" y="102"/>
                    </a:lnTo>
                    <a:lnTo>
                      <a:pt x="75" y="100"/>
                    </a:lnTo>
                    <a:lnTo>
                      <a:pt x="75" y="98"/>
                    </a:lnTo>
                    <a:lnTo>
                      <a:pt x="74" y="98"/>
                    </a:lnTo>
                    <a:lnTo>
                      <a:pt x="73" y="98"/>
                    </a:lnTo>
                    <a:lnTo>
                      <a:pt x="72" y="98"/>
                    </a:lnTo>
                    <a:lnTo>
                      <a:pt x="71" y="99"/>
                    </a:lnTo>
                    <a:lnTo>
                      <a:pt x="70" y="99"/>
                    </a:lnTo>
                    <a:lnTo>
                      <a:pt x="69" y="98"/>
                    </a:lnTo>
                    <a:lnTo>
                      <a:pt x="67" y="97"/>
                    </a:lnTo>
                    <a:lnTo>
                      <a:pt x="67" y="95"/>
                    </a:lnTo>
                    <a:lnTo>
                      <a:pt x="67" y="94"/>
                    </a:lnTo>
                    <a:lnTo>
                      <a:pt x="69" y="93"/>
                    </a:lnTo>
                    <a:lnTo>
                      <a:pt x="70" y="93"/>
                    </a:lnTo>
                    <a:lnTo>
                      <a:pt x="71" y="93"/>
                    </a:lnTo>
                    <a:lnTo>
                      <a:pt x="71" y="93"/>
                    </a:lnTo>
                    <a:lnTo>
                      <a:pt x="72" y="91"/>
                    </a:lnTo>
                    <a:lnTo>
                      <a:pt x="73" y="90"/>
                    </a:lnTo>
                    <a:lnTo>
                      <a:pt x="74" y="88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73" y="82"/>
                    </a:lnTo>
                    <a:lnTo>
                      <a:pt x="73" y="82"/>
                    </a:lnTo>
                    <a:lnTo>
                      <a:pt x="71" y="83"/>
                    </a:lnTo>
                    <a:lnTo>
                      <a:pt x="70" y="83"/>
                    </a:lnTo>
                    <a:lnTo>
                      <a:pt x="69" y="83"/>
                    </a:lnTo>
                    <a:lnTo>
                      <a:pt x="69" y="83"/>
                    </a:lnTo>
                    <a:lnTo>
                      <a:pt x="66" y="82"/>
                    </a:lnTo>
                    <a:lnTo>
                      <a:pt x="65" y="82"/>
                    </a:lnTo>
                    <a:lnTo>
                      <a:pt x="65" y="83"/>
                    </a:lnTo>
                    <a:lnTo>
                      <a:pt x="63" y="82"/>
                    </a:lnTo>
                    <a:lnTo>
                      <a:pt x="62" y="82"/>
                    </a:lnTo>
                    <a:lnTo>
                      <a:pt x="61" y="81"/>
                    </a:lnTo>
                    <a:lnTo>
                      <a:pt x="60" y="79"/>
                    </a:lnTo>
                    <a:lnTo>
                      <a:pt x="59" y="79"/>
                    </a:lnTo>
                    <a:lnTo>
                      <a:pt x="59" y="78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59" y="73"/>
                    </a:lnTo>
                    <a:lnTo>
                      <a:pt x="58" y="73"/>
                    </a:lnTo>
                    <a:lnTo>
                      <a:pt x="57" y="74"/>
                    </a:lnTo>
                    <a:lnTo>
                      <a:pt x="55" y="74"/>
                    </a:lnTo>
                    <a:lnTo>
                      <a:pt x="54" y="75"/>
                    </a:lnTo>
                    <a:lnTo>
                      <a:pt x="53" y="75"/>
                    </a:lnTo>
                    <a:lnTo>
                      <a:pt x="53" y="76"/>
                    </a:lnTo>
                    <a:lnTo>
                      <a:pt x="54" y="76"/>
                    </a:lnTo>
                    <a:lnTo>
                      <a:pt x="55" y="77"/>
                    </a:lnTo>
                    <a:lnTo>
                      <a:pt x="55" y="78"/>
                    </a:lnTo>
                    <a:lnTo>
                      <a:pt x="55" y="79"/>
                    </a:lnTo>
                    <a:lnTo>
                      <a:pt x="54" y="81"/>
                    </a:lnTo>
                    <a:lnTo>
                      <a:pt x="53" y="81"/>
                    </a:lnTo>
                    <a:lnTo>
                      <a:pt x="53" y="82"/>
                    </a:lnTo>
                    <a:lnTo>
                      <a:pt x="52" y="83"/>
                    </a:lnTo>
                    <a:lnTo>
                      <a:pt x="51" y="84"/>
                    </a:lnTo>
                    <a:lnTo>
                      <a:pt x="50" y="84"/>
                    </a:lnTo>
                    <a:lnTo>
                      <a:pt x="50" y="82"/>
                    </a:lnTo>
                    <a:lnTo>
                      <a:pt x="50" y="81"/>
                    </a:lnTo>
                    <a:lnTo>
                      <a:pt x="49" y="78"/>
                    </a:lnTo>
                    <a:lnTo>
                      <a:pt x="49" y="76"/>
                    </a:lnTo>
                    <a:lnTo>
                      <a:pt x="48" y="76"/>
                    </a:lnTo>
                    <a:lnTo>
                      <a:pt x="48" y="74"/>
                    </a:lnTo>
                    <a:lnTo>
                      <a:pt x="47" y="73"/>
                    </a:lnTo>
                    <a:lnTo>
                      <a:pt x="46" y="72"/>
                    </a:lnTo>
                    <a:lnTo>
                      <a:pt x="45" y="71"/>
                    </a:lnTo>
                    <a:lnTo>
                      <a:pt x="43" y="70"/>
                    </a:lnTo>
                    <a:lnTo>
                      <a:pt x="42" y="69"/>
                    </a:lnTo>
                    <a:lnTo>
                      <a:pt x="40" y="67"/>
                    </a:lnTo>
                    <a:lnTo>
                      <a:pt x="39" y="65"/>
                    </a:lnTo>
                    <a:lnTo>
                      <a:pt x="38" y="64"/>
                    </a:lnTo>
                    <a:lnTo>
                      <a:pt x="37" y="64"/>
                    </a:lnTo>
                    <a:lnTo>
                      <a:pt x="36" y="64"/>
                    </a:lnTo>
                    <a:lnTo>
                      <a:pt x="36" y="65"/>
                    </a:lnTo>
                    <a:lnTo>
                      <a:pt x="36" y="66"/>
                    </a:lnTo>
                    <a:lnTo>
                      <a:pt x="37" y="66"/>
                    </a:lnTo>
                    <a:lnTo>
                      <a:pt x="37" y="67"/>
                    </a:lnTo>
                    <a:lnTo>
                      <a:pt x="39" y="69"/>
                    </a:lnTo>
                    <a:lnTo>
                      <a:pt x="40" y="70"/>
                    </a:lnTo>
                    <a:lnTo>
                      <a:pt x="41" y="71"/>
                    </a:lnTo>
                    <a:lnTo>
                      <a:pt x="42" y="72"/>
                    </a:lnTo>
                    <a:lnTo>
                      <a:pt x="43" y="72"/>
                    </a:lnTo>
                    <a:lnTo>
                      <a:pt x="45" y="73"/>
                    </a:lnTo>
                    <a:lnTo>
                      <a:pt x="46" y="74"/>
                    </a:lnTo>
                    <a:lnTo>
                      <a:pt x="46" y="74"/>
                    </a:lnTo>
                    <a:lnTo>
                      <a:pt x="46" y="74"/>
                    </a:lnTo>
                    <a:lnTo>
                      <a:pt x="45" y="75"/>
                    </a:lnTo>
                    <a:lnTo>
                      <a:pt x="43" y="75"/>
                    </a:lnTo>
                    <a:lnTo>
                      <a:pt x="43" y="75"/>
                    </a:lnTo>
                    <a:lnTo>
                      <a:pt x="43" y="76"/>
                    </a:lnTo>
                    <a:lnTo>
                      <a:pt x="43" y="77"/>
                    </a:lnTo>
                    <a:lnTo>
                      <a:pt x="45" y="78"/>
                    </a:lnTo>
                    <a:lnTo>
                      <a:pt x="45" y="79"/>
                    </a:lnTo>
                    <a:lnTo>
                      <a:pt x="43" y="79"/>
                    </a:lnTo>
                    <a:lnTo>
                      <a:pt x="43" y="79"/>
                    </a:lnTo>
                    <a:lnTo>
                      <a:pt x="42" y="78"/>
                    </a:lnTo>
                    <a:lnTo>
                      <a:pt x="42" y="77"/>
                    </a:lnTo>
                    <a:lnTo>
                      <a:pt x="41" y="75"/>
                    </a:lnTo>
                    <a:lnTo>
                      <a:pt x="40" y="74"/>
                    </a:lnTo>
                    <a:lnTo>
                      <a:pt x="39" y="74"/>
                    </a:lnTo>
                    <a:lnTo>
                      <a:pt x="38" y="73"/>
                    </a:lnTo>
                    <a:lnTo>
                      <a:pt x="37" y="73"/>
                    </a:lnTo>
                    <a:lnTo>
                      <a:pt x="36" y="72"/>
                    </a:lnTo>
                    <a:lnTo>
                      <a:pt x="35" y="72"/>
                    </a:lnTo>
                    <a:lnTo>
                      <a:pt x="34" y="71"/>
                    </a:lnTo>
                    <a:lnTo>
                      <a:pt x="33" y="70"/>
                    </a:lnTo>
                    <a:lnTo>
                      <a:pt x="33" y="69"/>
                    </a:lnTo>
                    <a:lnTo>
                      <a:pt x="31" y="67"/>
                    </a:lnTo>
                    <a:lnTo>
                      <a:pt x="30" y="67"/>
                    </a:lnTo>
                    <a:lnTo>
                      <a:pt x="29" y="67"/>
                    </a:lnTo>
                    <a:lnTo>
                      <a:pt x="28" y="67"/>
                    </a:lnTo>
                    <a:lnTo>
                      <a:pt x="27" y="69"/>
                    </a:lnTo>
                    <a:lnTo>
                      <a:pt x="26" y="70"/>
                    </a:lnTo>
                    <a:lnTo>
                      <a:pt x="24" y="69"/>
                    </a:lnTo>
                    <a:lnTo>
                      <a:pt x="23" y="69"/>
                    </a:lnTo>
                    <a:lnTo>
                      <a:pt x="22" y="69"/>
                    </a:lnTo>
                    <a:lnTo>
                      <a:pt x="22" y="70"/>
                    </a:lnTo>
                    <a:lnTo>
                      <a:pt x="21" y="71"/>
                    </a:lnTo>
                    <a:lnTo>
                      <a:pt x="21" y="72"/>
                    </a:lnTo>
                    <a:lnTo>
                      <a:pt x="21" y="73"/>
                    </a:lnTo>
                    <a:lnTo>
                      <a:pt x="19" y="73"/>
                    </a:lnTo>
                    <a:lnTo>
                      <a:pt x="18" y="73"/>
                    </a:lnTo>
                    <a:lnTo>
                      <a:pt x="17" y="73"/>
                    </a:lnTo>
                    <a:lnTo>
                      <a:pt x="16" y="74"/>
                    </a:lnTo>
                    <a:lnTo>
                      <a:pt x="15" y="75"/>
                    </a:lnTo>
                    <a:lnTo>
                      <a:pt x="15" y="76"/>
                    </a:lnTo>
                    <a:lnTo>
                      <a:pt x="15" y="77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4" y="79"/>
                    </a:lnTo>
                    <a:lnTo>
                      <a:pt x="13" y="81"/>
                    </a:lnTo>
                    <a:lnTo>
                      <a:pt x="12" y="81"/>
                    </a:lnTo>
                    <a:lnTo>
                      <a:pt x="11" y="82"/>
                    </a:lnTo>
                    <a:lnTo>
                      <a:pt x="9" y="82"/>
                    </a:lnTo>
                    <a:lnTo>
                      <a:pt x="9" y="82"/>
                    </a:lnTo>
                    <a:lnTo>
                      <a:pt x="7" y="82"/>
                    </a:lnTo>
                    <a:lnTo>
                      <a:pt x="6" y="83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5" y="83"/>
                    </a:lnTo>
                    <a:lnTo>
                      <a:pt x="4" y="82"/>
                    </a:lnTo>
                    <a:lnTo>
                      <a:pt x="3" y="81"/>
                    </a:lnTo>
                    <a:lnTo>
                      <a:pt x="2" y="81"/>
                    </a:lnTo>
                    <a:lnTo>
                      <a:pt x="2" y="81"/>
                    </a:lnTo>
                    <a:lnTo>
                      <a:pt x="1" y="79"/>
                    </a:lnTo>
                    <a:lnTo>
                      <a:pt x="0" y="78"/>
                    </a:lnTo>
                    <a:lnTo>
                      <a:pt x="0" y="77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1" y="74"/>
                    </a:lnTo>
                    <a:lnTo>
                      <a:pt x="1" y="73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1" y="67"/>
                    </a:lnTo>
                    <a:lnTo>
                      <a:pt x="2" y="67"/>
                    </a:lnTo>
                    <a:lnTo>
                      <a:pt x="4" y="67"/>
                    </a:lnTo>
                    <a:lnTo>
                      <a:pt x="6" y="67"/>
                    </a:lnTo>
                    <a:lnTo>
                      <a:pt x="7" y="67"/>
                    </a:lnTo>
                    <a:lnTo>
                      <a:pt x="9" y="67"/>
                    </a:lnTo>
                    <a:lnTo>
                      <a:pt x="11" y="67"/>
                    </a:lnTo>
                    <a:lnTo>
                      <a:pt x="12" y="67"/>
                    </a:lnTo>
                    <a:lnTo>
                      <a:pt x="13" y="67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3" y="61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10" y="58"/>
                    </a:lnTo>
                    <a:lnTo>
                      <a:pt x="11" y="58"/>
                    </a:lnTo>
                    <a:lnTo>
                      <a:pt x="12" y="58"/>
                    </a:lnTo>
                    <a:lnTo>
                      <a:pt x="13" y="57"/>
                    </a:lnTo>
                    <a:lnTo>
                      <a:pt x="15" y="57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18" y="54"/>
                    </a:lnTo>
                    <a:lnTo>
                      <a:pt x="18" y="53"/>
                    </a:lnTo>
                    <a:lnTo>
                      <a:pt x="19" y="52"/>
                    </a:lnTo>
                    <a:lnTo>
                      <a:pt x="21" y="52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3" y="51"/>
                    </a:lnTo>
                    <a:lnTo>
                      <a:pt x="23" y="51"/>
                    </a:lnTo>
                    <a:lnTo>
                      <a:pt x="24" y="50"/>
                    </a:lnTo>
                    <a:lnTo>
                      <a:pt x="25" y="49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29" y="49"/>
                    </a:lnTo>
                    <a:lnTo>
                      <a:pt x="30" y="49"/>
                    </a:lnTo>
                    <a:lnTo>
                      <a:pt x="30" y="48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8" y="46"/>
                    </a:lnTo>
                    <a:lnTo>
                      <a:pt x="29" y="43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31" y="41"/>
                    </a:lnTo>
                    <a:lnTo>
                      <a:pt x="33" y="41"/>
                    </a:lnTo>
                    <a:lnTo>
                      <a:pt x="34" y="42"/>
                    </a:lnTo>
                    <a:lnTo>
                      <a:pt x="34" y="43"/>
                    </a:lnTo>
                    <a:lnTo>
                      <a:pt x="33" y="45"/>
                    </a:lnTo>
                    <a:lnTo>
                      <a:pt x="34" y="46"/>
                    </a:lnTo>
                    <a:lnTo>
                      <a:pt x="34" y="47"/>
                    </a:lnTo>
                    <a:lnTo>
                      <a:pt x="35" y="47"/>
                    </a:lnTo>
                    <a:lnTo>
                      <a:pt x="36" y="47"/>
                    </a:lnTo>
                    <a:lnTo>
                      <a:pt x="37" y="47"/>
                    </a:lnTo>
                    <a:lnTo>
                      <a:pt x="39" y="47"/>
                    </a:lnTo>
                    <a:lnTo>
                      <a:pt x="39" y="47"/>
                    </a:lnTo>
                    <a:lnTo>
                      <a:pt x="40" y="47"/>
                    </a:lnTo>
                    <a:lnTo>
                      <a:pt x="42" y="46"/>
                    </a:lnTo>
                    <a:lnTo>
                      <a:pt x="42" y="47"/>
                    </a:lnTo>
                    <a:lnTo>
                      <a:pt x="43" y="46"/>
                    </a:lnTo>
                    <a:lnTo>
                      <a:pt x="45" y="46"/>
                    </a:lnTo>
                    <a:lnTo>
                      <a:pt x="48" y="47"/>
                    </a:lnTo>
                    <a:lnTo>
                      <a:pt x="49" y="47"/>
                    </a:lnTo>
                    <a:lnTo>
                      <a:pt x="49" y="47"/>
                    </a:lnTo>
                    <a:lnTo>
                      <a:pt x="49" y="46"/>
                    </a:lnTo>
                    <a:lnTo>
                      <a:pt x="49" y="45"/>
                    </a:lnTo>
                    <a:lnTo>
                      <a:pt x="49" y="43"/>
                    </a:lnTo>
                    <a:lnTo>
                      <a:pt x="50" y="42"/>
                    </a:lnTo>
                    <a:lnTo>
                      <a:pt x="51" y="41"/>
                    </a:lnTo>
                    <a:lnTo>
                      <a:pt x="52" y="40"/>
                    </a:lnTo>
                    <a:lnTo>
                      <a:pt x="53" y="40"/>
                    </a:lnTo>
                    <a:lnTo>
                      <a:pt x="54" y="41"/>
                    </a:lnTo>
                    <a:lnTo>
                      <a:pt x="55" y="40"/>
                    </a:lnTo>
                    <a:lnTo>
                      <a:pt x="55" y="40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3" y="38"/>
                    </a:lnTo>
                    <a:lnTo>
                      <a:pt x="54" y="38"/>
                    </a:lnTo>
                    <a:lnTo>
                      <a:pt x="57" y="38"/>
                    </a:lnTo>
                    <a:lnTo>
                      <a:pt x="59" y="38"/>
                    </a:lnTo>
                    <a:lnTo>
                      <a:pt x="61" y="37"/>
                    </a:lnTo>
                    <a:lnTo>
                      <a:pt x="63" y="37"/>
                    </a:lnTo>
                    <a:lnTo>
                      <a:pt x="63" y="37"/>
                    </a:lnTo>
                    <a:lnTo>
                      <a:pt x="63" y="36"/>
                    </a:lnTo>
                    <a:lnTo>
                      <a:pt x="63" y="35"/>
                    </a:lnTo>
                    <a:lnTo>
                      <a:pt x="62" y="35"/>
                    </a:lnTo>
                    <a:lnTo>
                      <a:pt x="61" y="35"/>
                    </a:lnTo>
                    <a:lnTo>
                      <a:pt x="59" y="35"/>
                    </a:lnTo>
                    <a:lnTo>
                      <a:pt x="58" y="35"/>
                    </a:lnTo>
                    <a:lnTo>
                      <a:pt x="55" y="35"/>
                    </a:lnTo>
                    <a:lnTo>
                      <a:pt x="54" y="36"/>
                    </a:lnTo>
                    <a:lnTo>
                      <a:pt x="53" y="36"/>
                    </a:lnTo>
                    <a:lnTo>
                      <a:pt x="52" y="36"/>
                    </a:lnTo>
                    <a:lnTo>
                      <a:pt x="52" y="35"/>
                    </a:lnTo>
                    <a:lnTo>
                      <a:pt x="51" y="34"/>
                    </a:lnTo>
                    <a:lnTo>
                      <a:pt x="51" y="33"/>
                    </a:lnTo>
                    <a:lnTo>
                      <a:pt x="50" y="31"/>
                    </a:lnTo>
                    <a:lnTo>
                      <a:pt x="51" y="30"/>
                    </a:lnTo>
                    <a:lnTo>
                      <a:pt x="52" y="29"/>
                    </a:lnTo>
                    <a:lnTo>
                      <a:pt x="53" y="28"/>
                    </a:lnTo>
                    <a:lnTo>
                      <a:pt x="55" y="27"/>
                    </a:lnTo>
                    <a:lnTo>
                      <a:pt x="57" y="26"/>
                    </a:lnTo>
                    <a:lnTo>
                      <a:pt x="58" y="25"/>
                    </a:lnTo>
                    <a:lnTo>
                      <a:pt x="58" y="25"/>
                    </a:lnTo>
                    <a:lnTo>
                      <a:pt x="57" y="24"/>
                    </a:lnTo>
                    <a:lnTo>
                      <a:pt x="54" y="24"/>
                    </a:lnTo>
                    <a:lnTo>
                      <a:pt x="52" y="25"/>
                    </a:lnTo>
                    <a:lnTo>
                      <a:pt x="51" y="25"/>
                    </a:lnTo>
                    <a:lnTo>
                      <a:pt x="51" y="25"/>
                    </a:lnTo>
                    <a:lnTo>
                      <a:pt x="51" y="26"/>
                    </a:lnTo>
                    <a:lnTo>
                      <a:pt x="51" y="27"/>
                    </a:lnTo>
                    <a:lnTo>
                      <a:pt x="50" y="28"/>
                    </a:lnTo>
                    <a:lnTo>
                      <a:pt x="49" y="29"/>
                    </a:lnTo>
                    <a:lnTo>
                      <a:pt x="48" y="30"/>
                    </a:lnTo>
                    <a:lnTo>
                      <a:pt x="47" y="30"/>
                    </a:lnTo>
                    <a:lnTo>
                      <a:pt x="46" y="30"/>
                    </a:lnTo>
                    <a:lnTo>
                      <a:pt x="45" y="31"/>
                    </a:lnTo>
                    <a:lnTo>
                      <a:pt x="43" y="33"/>
                    </a:lnTo>
                    <a:lnTo>
                      <a:pt x="43" y="34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7" y="35"/>
                    </a:lnTo>
                    <a:lnTo>
                      <a:pt x="47" y="36"/>
                    </a:lnTo>
                    <a:lnTo>
                      <a:pt x="47" y="37"/>
                    </a:lnTo>
                    <a:lnTo>
                      <a:pt x="46" y="37"/>
                    </a:lnTo>
                    <a:lnTo>
                      <a:pt x="45" y="38"/>
                    </a:lnTo>
                    <a:lnTo>
                      <a:pt x="43" y="39"/>
                    </a:lnTo>
                    <a:lnTo>
                      <a:pt x="43" y="41"/>
                    </a:lnTo>
                    <a:lnTo>
                      <a:pt x="43" y="42"/>
                    </a:lnTo>
                    <a:lnTo>
                      <a:pt x="42" y="42"/>
                    </a:lnTo>
                    <a:lnTo>
                      <a:pt x="42" y="43"/>
                    </a:lnTo>
                    <a:lnTo>
                      <a:pt x="41" y="43"/>
                    </a:lnTo>
                    <a:lnTo>
                      <a:pt x="40" y="43"/>
                    </a:lnTo>
                    <a:lnTo>
                      <a:pt x="39" y="45"/>
                    </a:lnTo>
                    <a:lnTo>
                      <a:pt x="37" y="45"/>
                    </a:lnTo>
                    <a:lnTo>
                      <a:pt x="36" y="45"/>
                    </a:lnTo>
                    <a:lnTo>
                      <a:pt x="35" y="45"/>
                    </a:lnTo>
                    <a:lnTo>
                      <a:pt x="35" y="43"/>
                    </a:lnTo>
                    <a:lnTo>
                      <a:pt x="35" y="42"/>
                    </a:lnTo>
                    <a:lnTo>
                      <a:pt x="35" y="41"/>
                    </a:lnTo>
                    <a:lnTo>
                      <a:pt x="35" y="40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3" y="38"/>
                    </a:lnTo>
                    <a:lnTo>
                      <a:pt x="31" y="39"/>
                    </a:lnTo>
                    <a:lnTo>
                      <a:pt x="31" y="40"/>
                    </a:lnTo>
                    <a:lnTo>
                      <a:pt x="30" y="40"/>
                    </a:lnTo>
                    <a:lnTo>
                      <a:pt x="29" y="40"/>
                    </a:lnTo>
                    <a:lnTo>
                      <a:pt x="28" y="40"/>
                    </a:lnTo>
                    <a:lnTo>
                      <a:pt x="27" y="40"/>
                    </a:lnTo>
                    <a:lnTo>
                      <a:pt x="26" y="39"/>
                    </a:lnTo>
                    <a:lnTo>
                      <a:pt x="25" y="38"/>
                    </a:lnTo>
                    <a:lnTo>
                      <a:pt x="25" y="37"/>
                    </a:lnTo>
                    <a:lnTo>
                      <a:pt x="25" y="36"/>
                    </a:lnTo>
                    <a:lnTo>
                      <a:pt x="25" y="35"/>
                    </a:lnTo>
                    <a:lnTo>
                      <a:pt x="24" y="34"/>
                    </a:lnTo>
                    <a:lnTo>
                      <a:pt x="24" y="33"/>
                    </a:lnTo>
                    <a:lnTo>
                      <a:pt x="25" y="33"/>
                    </a:lnTo>
                    <a:lnTo>
                      <a:pt x="25" y="30"/>
                    </a:lnTo>
                    <a:lnTo>
                      <a:pt x="27" y="29"/>
                    </a:lnTo>
                    <a:lnTo>
                      <a:pt x="28" y="27"/>
                    </a:lnTo>
                    <a:lnTo>
                      <a:pt x="30" y="27"/>
                    </a:lnTo>
                    <a:lnTo>
                      <a:pt x="33" y="26"/>
                    </a:lnTo>
                    <a:lnTo>
                      <a:pt x="36" y="25"/>
                    </a:lnTo>
                    <a:lnTo>
                      <a:pt x="37" y="23"/>
                    </a:lnTo>
                    <a:lnTo>
                      <a:pt x="39" y="21"/>
                    </a:lnTo>
                    <a:lnTo>
                      <a:pt x="40" y="19"/>
                    </a:lnTo>
                    <a:lnTo>
                      <a:pt x="41" y="18"/>
                    </a:lnTo>
                    <a:lnTo>
                      <a:pt x="41" y="18"/>
                    </a:lnTo>
                    <a:lnTo>
                      <a:pt x="43" y="17"/>
                    </a:lnTo>
                    <a:lnTo>
                      <a:pt x="46" y="16"/>
                    </a:lnTo>
                    <a:lnTo>
                      <a:pt x="48" y="15"/>
                    </a:lnTo>
                    <a:lnTo>
                      <a:pt x="50" y="14"/>
                    </a:lnTo>
                    <a:lnTo>
                      <a:pt x="53" y="13"/>
                    </a:lnTo>
                    <a:lnTo>
                      <a:pt x="54" y="12"/>
                    </a:lnTo>
                    <a:lnTo>
                      <a:pt x="57" y="12"/>
                    </a:lnTo>
                    <a:lnTo>
                      <a:pt x="59" y="13"/>
                    </a:lnTo>
                    <a:lnTo>
                      <a:pt x="62" y="14"/>
                    </a:lnTo>
                    <a:lnTo>
                      <a:pt x="64" y="14"/>
                    </a:lnTo>
                    <a:lnTo>
                      <a:pt x="66" y="15"/>
                    </a:lnTo>
                    <a:lnTo>
                      <a:pt x="67" y="16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2" y="17"/>
                    </a:lnTo>
                    <a:lnTo>
                      <a:pt x="75" y="18"/>
                    </a:lnTo>
                    <a:lnTo>
                      <a:pt x="77" y="18"/>
                    </a:lnTo>
                    <a:lnTo>
                      <a:pt x="81" y="18"/>
                    </a:lnTo>
                    <a:lnTo>
                      <a:pt x="82" y="18"/>
                    </a:lnTo>
                    <a:lnTo>
                      <a:pt x="83" y="21"/>
                    </a:lnTo>
                    <a:lnTo>
                      <a:pt x="84" y="22"/>
                    </a:lnTo>
                    <a:lnTo>
                      <a:pt x="85" y="22"/>
                    </a:lnTo>
                    <a:lnTo>
                      <a:pt x="84" y="23"/>
                    </a:lnTo>
                    <a:lnTo>
                      <a:pt x="82" y="24"/>
                    </a:lnTo>
                    <a:lnTo>
                      <a:pt x="78" y="24"/>
                    </a:lnTo>
                    <a:lnTo>
                      <a:pt x="76" y="24"/>
                    </a:lnTo>
                    <a:lnTo>
                      <a:pt x="74" y="24"/>
                    </a:lnTo>
                    <a:lnTo>
                      <a:pt x="73" y="23"/>
                    </a:lnTo>
                    <a:lnTo>
                      <a:pt x="73" y="23"/>
                    </a:lnTo>
                    <a:lnTo>
                      <a:pt x="73" y="24"/>
                    </a:lnTo>
                    <a:lnTo>
                      <a:pt x="74" y="25"/>
                    </a:lnTo>
                    <a:lnTo>
                      <a:pt x="74" y="26"/>
                    </a:lnTo>
                    <a:lnTo>
                      <a:pt x="74" y="27"/>
                    </a:lnTo>
                    <a:lnTo>
                      <a:pt x="74" y="27"/>
                    </a:lnTo>
                    <a:lnTo>
                      <a:pt x="75" y="27"/>
                    </a:lnTo>
                    <a:lnTo>
                      <a:pt x="76" y="27"/>
                    </a:lnTo>
                    <a:lnTo>
                      <a:pt x="76" y="27"/>
                    </a:lnTo>
                    <a:lnTo>
                      <a:pt x="76" y="26"/>
                    </a:lnTo>
                    <a:lnTo>
                      <a:pt x="77" y="26"/>
                    </a:lnTo>
                    <a:lnTo>
                      <a:pt x="77" y="26"/>
                    </a:lnTo>
                    <a:lnTo>
                      <a:pt x="78" y="27"/>
                    </a:lnTo>
                    <a:lnTo>
                      <a:pt x="79" y="27"/>
                    </a:lnTo>
                    <a:lnTo>
                      <a:pt x="81" y="27"/>
                    </a:lnTo>
                    <a:lnTo>
                      <a:pt x="82" y="27"/>
                    </a:lnTo>
                    <a:lnTo>
                      <a:pt x="82" y="27"/>
                    </a:lnTo>
                    <a:lnTo>
                      <a:pt x="82" y="26"/>
                    </a:lnTo>
                    <a:lnTo>
                      <a:pt x="82" y="25"/>
                    </a:lnTo>
                    <a:lnTo>
                      <a:pt x="83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5" y="23"/>
                    </a:lnTo>
                    <a:lnTo>
                      <a:pt x="86" y="23"/>
                    </a:lnTo>
                    <a:lnTo>
                      <a:pt x="87" y="23"/>
                    </a:lnTo>
                    <a:lnTo>
                      <a:pt x="87" y="24"/>
                    </a:lnTo>
                    <a:lnTo>
                      <a:pt x="88" y="25"/>
                    </a:lnTo>
                    <a:lnTo>
                      <a:pt x="88" y="25"/>
                    </a:lnTo>
                    <a:lnTo>
                      <a:pt x="88" y="24"/>
                    </a:lnTo>
                    <a:lnTo>
                      <a:pt x="88" y="23"/>
                    </a:lnTo>
                    <a:lnTo>
                      <a:pt x="88" y="22"/>
                    </a:lnTo>
                    <a:lnTo>
                      <a:pt x="88" y="21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9" y="18"/>
                    </a:lnTo>
                    <a:lnTo>
                      <a:pt x="90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1" y="21"/>
                    </a:lnTo>
                    <a:lnTo>
                      <a:pt x="91" y="22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3" y="23"/>
                    </a:lnTo>
                    <a:lnTo>
                      <a:pt x="93" y="22"/>
                    </a:lnTo>
                    <a:lnTo>
                      <a:pt x="94" y="21"/>
                    </a:lnTo>
                    <a:lnTo>
                      <a:pt x="95" y="21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99" y="19"/>
                    </a:lnTo>
                    <a:lnTo>
                      <a:pt x="100" y="19"/>
                    </a:lnTo>
                    <a:lnTo>
                      <a:pt x="101" y="19"/>
                    </a:lnTo>
                    <a:lnTo>
                      <a:pt x="101" y="18"/>
                    </a:lnTo>
                    <a:lnTo>
                      <a:pt x="102" y="19"/>
                    </a:lnTo>
                    <a:lnTo>
                      <a:pt x="105" y="19"/>
                    </a:lnTo>
                    <a:lnTo>
                      <a:pt x="105" y="19"/>
                    </a:lnTo>
                    <a:lnTo>
                      <a:pt x="106" y="19"/>
                    </a:lnTo>
                    <a:lnTo>
                      <a:pt x="106" y="19"/>
                    </a:lnTo>
                    <a:lnTo>
                      <a:pt x="107" y="18"/>
                    </a:lnTo>
                    <a:lnTo>
                      <a:pt x="108" y="18"/>
                    </a:lnTo>
                    <a:lnTo>
                      <a:pt x="110" y="18"/>
                    </a:lnTo>
                    <a:lnTo>
                      <a:pt x="111" y="18"/>
                    </a:lnTo>
                    <a:lnTo>
                      <a:pt x="111" y="18"/>
                    </a:lnTo>
                    <a:lnTo>
                      <a:pt x="112" y="19"/>
                    </a:lnTo>
                    <a:lnTo>
                      <a:pt x="113" y="19"/>
                    </a:lnTo>
                    <a:lnTo>
                      <a:pt x="114" y="18"/>
                    </a:lnTo>
                    <a:lnTo>
                      <a:pt x="115" y="17"/>
                    </a:lnTo>
                    <a:lnTo>
                      <a:pt x="117" y="17"/>
                    </a:lnTo>
                    <a:lnTo>
                      <a:pt x="118" y="17"/>
                    </a:lnTo>
                    <a:lnTo>
                      <a:pt x="120" y="17"/>
                    </a:lnTo>
                    <a:lnTo>
                      <a:pt x="121" y="17"/>
                    </a:lnTo>
                    <a:lnTo>
                      <a:pt x="123" y="17"/>
                    </a:lnTo>
                    <a:lnTo>
                      <a:pt x="124" y="18"/>
                    </a:lnTo>
                    <a:lnTo>
                      <a:pt x="125" y="18"/>
                    </a:lnTo>
                    <a:lnTo>
                      <a:pt x="126" y="18"/>
                    </a:lnTo>
                    <a:lnTo>
                      <a:pt x="126" y="19"/>
                    </a:lnTo>
                    <a:lnTo>
                      <a:pt x="127" y="19"/>
                    </a:lnTo>
                    <a:lnTo>
                      <a:pt x="128" y="19"/>
                    </a:lnTo>
                    <a:lnTo>
                      <a:pt x="128" y="19"/>
                    </a:lnTo>
                    <a:lnTo>
                      <a:pt x="128" y="18"/>
                    </a:lnTo>
                    <a:lnTo>
                      <a:pt x="128" y="17"/>
                    </a:lnTo>
                    <a:lnTo>
                      <a:pt x="126" y="16"/>
                    </a:lnTo>
                    <a:lnTo>
                      <a:pt x="125" y="15"/>
                    </a:lnTo>
                    <a:lnTo>
                      <a:pt x="125" y="14"/>
                    </a:lnTo>
                    <a:lnTo>
                      <a:pt x="125" y="14"/>
                    </a:lnTo>
                    <a:lnTo>
                      <a:pt x="126" y="13"/>
                    </a:lnTo>
                    <a:lnTo>
                      <a:pt x="127" y="13"/>
                    </a:lnTo>
                    <a:lnTo>
                      <a:pt x="127" y="12"/>
                    </a:lnTo>
                    <a:lnTo>
                      <a:pt x="128" y="12"/>
                    </a:lnTo>
                    <a:lnTo>
                      <a:pt x="130" y="11"/>
                    </a:lnTo>
                    <a:lnTo>
                      <a:pt x="131" y="10"/>
                    </a:lnTo>
                    <a:lnTo>
                      <a:pt x="132" y="9"/>
                    </a:lnTo>
                    <a:lnTo>
                      <a:pt x="134" y="10"/>
                    </a:lnTo>
                    <a:lnTo>
                      <a:pt x="135" y="11"/>
                    </a:lnTo>
                    <a:lnTo>
                      <a:pt x="136" y="12"/>
                    </a:lnTo>
                    <a:lnTo>
                      <a:pt x="136" y="13"/>
                    </a:lnTo>
                    <a:lnTo>
                      <a:pt x="135" y="14"/>
                    </a:lnTo>
                    <a:lnTo>
                      <a:pt x="135" y="15"/>
                    </a:lnTo>
                    <a:lnTo>
                      <a:pt x="136" y="17"/>
                    </a:lnTo>
                    <a:lnTo>
                      <a:pt x="136" y="18"/>
                    </a:lnTo>
                    <a:lnTo>
                      <a:pt x="136" y="19"/>
                    </a:lnTo>
                    <a:lnTo>
                      <a:pt x="135" y="21"/>
                    </a:lnTo>
                    <a:lnTo>
                      <a:pt x="135" y="22"/>
                    </a:lnTo>
                    <a:lnTo>
                      <a:pt x="134" y="23"/>
                    </a:lnTo>
                    <a:lnTo>
                      <a:pt x="133" y="24"/>
                    </a:lnTo>
                    <a:lnTo>
                      <a:pt x="132" y="24"/>
                    </a:lnTo>
                    <a:lnTo>
                      <a:pt x="132" y="25"/>
                    </a:lnTo>
                    <a:lnTo>
                      <a:pt x="133" y="25"/>
                    </a:lnTo>
                    <a:lnTo>
                      <a:pt x="134" y="24"/>
                    </a:lnTo>
                    <a:lnTo>
                      <a:pt x="135" y="24"/>
                    </a:lnTo>
                    <a:lnTo>
                      <a:pt x="136" y="23"/>
                    </a:lnTo>
                    <a:lnTo>
                      <a:pt x="136" y="23"/>
                    </a:lnTo>
                    <a:lnTo>
                      <a:pt x="137" y="22"/>
                    </a:lnTo>
                    <a:lnTo>
                      <a:pt x="138" y="21"/>
                    </a:lnTo>
                    <a:lnTo>
                      <a:pt x="139" y="19"/>
                    </a:lnTo>
                    <a:lnTo>
                      <a:pt x="140" y="18"/>
                    </a:lnTo>
                    <a:lnTo>
                      <a:pt x="140" y="18"/>
                    </a:lnTo>
                    <a:lnTo>
                      <a:pt x="142" y="19"/>
                    </a:lnTo>
                    <a:lnTo>
                      <a:pt x="142" y="21"/>
                    </a:lnTo>
                    <a:lnTo>
                      <a:pt x="143" y="21"/>
                    </a:lnTo>
                    <a:lnTo>
                      <a:pt x="145" y="21"/>
                    </a:lnTo>
                    <a:lnTo>
                      <a:pt x="145" y="19"/>
                    </a:lnTo>
                    <a:lnTo>
                      <a:pt x="145" y="18"/>
                    </a:lnTo>
                    <a:lnTo>
                      <a:pt x="145" y="17"/>
                    </a:lnTo>
                    <a:lnTo>
                      <a:pt x="144" y="17"/>
                    </a:lnTo>
                    <a:lnTo>
                      <a:pt x="143" y="16"/>
                    </a:lnTo>
                    <a:lnTo>
                      <a:pt x="142" y="17"/>
                    </a:lnTo>
                    <a:lnTo>
                      <a:pt x="140" y="17"/>
                    </a:lnTo>
                    <a:lnTo>
                      <a:pt x="139" y="17"/>
                    </a:lnTo>
                    <a:lnTo>
                      <a:pt x="138" y="18"/>
                    </a:lnTo>
                    <a:lnTo>
                      <a:pt x="138" y="19"/>
                    </a:lnTo>
                    <a:lnTo>
                      <a:pt x="138" y="18"/>
                    </a:lnTo>
                    <a:lnTo>
                      <a:pt x="138" y="16"/>
                    </a:lnTo>
                    <a:lnTo>
                      <a:pt x="138" y="15"/>
                    </a:lnTo>
                    <a:lnTo>
                      <a:pt x="137" y="14"/>
                    </a:lnTo>
                    <a:lnTo>
                      <a:pt x="137" y="13"/>
                    </a:lnTo>
                    <a:lnTo>
                      <a:pt x="137" y="13"/>
                    </a:lnTo>
                    <a:lnTo>
                      <a:pt x="138" y="12"/>
                    </a:lnTo>
                    <a:lnTo>
                      <a:pt x="138" y="11"/>
                    </a:lnTo>
                    <a:lnTo>
                      <a:pt x="139" y="11"/>
                    </a:lnTo>
                    <a:lnTo>
                      <a:pt x="139" y="11"/>
                    </a:lnTo>
                    <a:lnTo>
                      <a:pt x="139" y="12"/>
                    </a:lnTo>
                    <a:lnTo>
                      <a:pt x="140" y="14"/>
                    </a:lnTo>
                    <a:lnTo>
                      <a:pt x="140" y="14"/>
                    </a:lnTo>
                    <a:lnTo>
                      <a:pt x="142" y="14"/>
                    </a:lnTo>
                    <a:lnTo>
                      <a:pt x="142" y="14"/>
                    </a:lnTo>
                    <a:lnTo>
                      <a:pt x="143" y="14"/>
                    </a:lnTo>
                    <a:lnTo>
                      <a:pt x="143" y="12"/>
                    </a:lnTo>
                    <a:lnTo>
                      <a:pt x="143" y="11"/>
                    </a:lnTo>
                    <a:lnTo>
                      <a:pt x="144" y="11"/>
                    </a:lnTo>
                    <a:lnTo>
                      <a:pt x="145" y="11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8" y="13"/>
                    </a:lnTo>
                    <a:lnTo>
                      <a:pt x="148" y="13"/>
                    </a:lnTo>
                    <a:lnTo>
                      <a:pt x="149" y="13"/>
                    </a:lnTo>
                    <a:lnTo>
                      <a:pt x="150" y="14"/>
                    </a:lnTo>
                    <a:lnTo>
                      <a:pt x="151" y="14"/>
                    </a:lnTo>
                    <a:lnTo>
                      <a:pt x="151" y="15"/>
                    </a:lnTo>
                    <a:lnTo>
                      <a:pt x="152" y="16"/>
                    </a:lnTo>
                    <a:lnTo>
                      <a:pt x="152" y="17"/>
                    </a:lnTo>
                    <a:lnTo>
                      <a:pt x="154" y="16"/>
                    </a:lnTo>
                    <a:lnTo>
                      <a:pt x="154" y="15"/>
                    </a:lnTo>
                    <a:lnTo>
                      <a:pt x="154" y="14"/>
                    </a:lnTo>
                    <a:lnTo>
                      <a:pt x="154" y="13"/>
                    </a:lnTo>
                    <a:lnTo>
                      <a:pt x="152" y="13"/>
                    </a:lnTo>
                    <a:lnTo>
                      <a:pt x="151" y="12"/>
                    </a:lnTo>
                    <a:lnTo>
                      <a:pt x="149" y="11"/>
                    </a:lnTo>
                    <a:lnTo>
                      <a:pt x="148" y="11"/>
                    </a:lnTo>
                    <a:lnTo>
                      <a:pt x="148" y="10"/>
                    </a:lnTo>
                    <a:lnTo>
                      <a:pt x="148" y="10"/>
                    </a:lnTo>
                    <a:lnTo>
                      <a:pt x="149" y="10"/>
                    </a:lnTo>
                    <a:lnTo>
                      <a:pt x="150" y="10"/>
                    </a:lnTo>
                    <a:lnTo>
                      <a:pt x="151" y="10"/>
                    </a:lnTo>
                    <a:lnTo>
                      <a:pt x="154" y="10"/>
                    </a:lnTo>
                    <a:lnTo>
                      <a:pt x="154" y="10"/>
                    </a:lnTo>
                    <a:lnTo>
                      <a:pt x="155" y="10"/>
                    </a:lnTo>
                    <a:lnTo>
                      <a:pt x="156" y="9"/>
                    </a:lnTo>
                    <a:lnTo>
                      <a:pt x="157" y="9"/>
                    </a:lnTo>
                    <a:lnTo>
                      <a:pt x="158" y="7"/>
                    </a:lnTo>
                    <a:lnTo>
                      <a:pt x="159" y="6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63" y="5"/>
                    </a:lnTo>
                    <a:lnTo>
                      <a:pt x="166" y="5"/>
                    </a:lnTo>
                    <a:lnTo>
                      <a:pt x="167" y="5"/>
                    </a:lnTo>
                    <a:lnTo>
                      <a:pt x="168" y="5"/>
                    </a:lnTo>
                    <a:lnTo>
                      <a:pt x="169" y="5"/>
                    </a:lnTo>
                    <a:lnTo>
                      <a:pt x="170" y="4"/>
                    </a:lnTo>
                    <a:lnTo>
                      <a:pt x="171" y="3"/>
                    </a:lnTo>
                    <a:lnTo>
                      <a:pt x="172" y="3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3" y="2"/>
                    </a:lnTo>
                    <a:lnTo>
                      <a:pt x="174" y="3"/>
                    </a:lnTo>
                    <a:lnTo>
                      <a:pt x="174" y="4"/>
                    </a:lnTo>
                    <a:lnTo>
                      <a:pt x="175" y="4"/>
                    </a:lnTo>
                    <a:lnTo>
                      <a:pt x="178" y="4"/>
                    </a:lnTo>
                    <a:lnTo>
                      <a:pt x="179" y="4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82" y="3"/>
                    </a:lnTo>
                    <a:lnTo>
                      <a:pt x="184" y="1"/>
                    </a:lnTo>
                    <a:lnTo>
                      <a:pt x="184" y="1"/>
                    </a:lnTo>
                    <a:close/>
                    <a:moveTo>
                      <a:pt x="184" y="0"/>
                    </a:moveTo>
                    <a:lnTo>
                      <a:pt x="184" y="1"/>
                    </a:lnTo>
                    <a:lnTo>
                      <a:pt x="184" y="1"/>
                    </a:lnTo>
                    <a:lnTo>
                      <a:pt x="184" y="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3" name="Freeform 457"/>
              <p:cNvSpPr>
                <a:spLocks/>
              </p:cNvSpPr>
              <p:nvPr/>
            </p:nvSpPr>
            <p:spPr bwMode="auto">
              <a:xfrm>
                <a:off x="4679372" y="3641369"/>
                <a:ext cx="47217" cy="22443"/>
              </a:xfrm>
              <a:custGeom>
                <a:avLst/>
                <a:gdLst>
                  <a:gd name="T0" fmla="*/ 27 w 30"/>
                  <a:gd name="T1" fmla="*/ 0 h 14"/>
                  <a:gd name="T2" fmla="*/ 28 w 30"/>
                  <a:gd name="T3" fmla="*/ 0 h 14"/>
                  <a:gd name="T4" fmla="*/ 28 w 30"/>
                  <a:gd name="T5" fmla="*/ 1 h 14"/>
                  <a:gd name="T6" fmla="*/ 30 w 30"/>
                  <a:gd name="T7" fmla="*/ 1 h 14"/>
                  <a:gd name="T8" fmla="*/ 28 w 30"/>
                  <a:gd name="T9" fmla="*/ 2 h 14"/>
                  <a:gd name="T10" fmla="*/ 27 w 30"/>
                  <a:gd name="T11" fmla="*/ 3 h 14"/>
                  <a:gd name="T12" fmla="*/ 25 w 30"/>
                  <a:gd name="T13" fmla="*/ 4 h 14"/>
                  <a:gd name="T14" fmla="*/ 24 w 30"/>
                  <a:gd name="T15" fmla="*/ 4 h 14"/>
                  <a:gd name="T16" fmla="*/ 22 w 30"/>
                  <a:gd name="T17" fmla="*/ 4 h 14"/>
                  <a:gd name="T18" fmla="*/ 20 w 30"/>
                  <a:gd name="T19" fmla="*/ 4 h 14"/>
                  <a:gd name="T20" fmla="*/ 18 w 30"/>
                  <a:gd name="T21" fmla="*/ 4 h 14"/>
                  <a:gd name="T22" fmla="*/ 15 w 30"/>
                  <a:gd name="T23" fmla="*/ 4 h 14"/>
                  <a:gd name="T24" fmla="*/ 12 w 30"/>
                  <a:gd name="T25" fmla="*/ 5 h 14"/>
                  <a:gd name="T26" fmla="*/ 10 w 30"/>
                  <a:gd name="T27" fmla="*/ 8 h 14"/>
                  <a:gd name="T28" fmla="*/ 9 w 30"/>
                  <a:gd name="T29" fmla="*/ 9 h 14"/>
                  <a:gd name="T30" fmla="*/ 9 w 30"/>
                  <a:gd name="T31" fmla="*/ 10 h 14"/>
                  <a:gd name="T32" fmla="*/ 9 w 30"/>
                  <a:gd name="T33" fmla="*/ 10 h 14"/>
                  <a:gd name="T34" fmla="*/ 10 w 30"/>
                  <a:gd name="T35" fmla="*/ 11 h 14"/>
                  <a:gd name="T36" fmla="*/ 10 w 30"/>
                  <a:gd name="T37" fmla="*/ 12 h 14"/>
                  <a:gd name="T38" fmla="*/ 10 w 30"/>
                  <a:gd name="T39" fmla="*/ 13 h 14"/>
                  <a:gd name="T40" fmla="*/ 8 w 30"/>
                  <a:gd name="T41" fmla="*/ 14 h 14"/>
                  <a:gd name="T42" fmla="*/ 7 w 30"/>
                  <a:gd name="T43" fmla="*/ 14 h 14"/>
                  <a:gd name="T44" fmla="*/ 5 w 30"/>
                  <a:gd name="T45" fmla="*/ 13 h 14"/>
                  <a:gd name="T46" fmla="*/ 2 w 30"/>
                  <a:gd name="T47" fmla="*/ 12 h 14"/>
                  <a:gd name="T48" fmla="*/ 0 w 30"/>
                  <a:gd name="T49" fmla="*/ 12 h 14"/>
                  <a:gd name="T50" fmla="*/ 0 w 30"/>
                  <a:gd name="T51" fmla="*/ 11 h 14"/>
                  <a:gd name="T52" fmla="*/ 0 w 30"/>
                  <a:gd name="T53" fmla="*/ 10 h 14"/>
                  <a:gd name="T54" fmla="*/ 1 w 30"/>
                  <a:gd name="T55" fmla="*/ 10 h 14"/>
                  <a:gd name="T56" fmla="*/ 1 w 30"/>
                  <a:gd name="T57" fmla="*/ 9 h 14"/>
                  <a:gd name="T58" fmla="*/ 3 w 30"/>
                  <a:gd name="T59" fmla="*/ 8 h 14"/>
                  <a:gd name="T60" fmla="*/ 6 w 30"/>
                  <a:gd name="T61" fmla="*/ 7 h 14"/>
                  <a:gd name="T62" fmla="*/ 8 w 30"/>
                  <a:gd name="T63" fmla="*/ 5 h 14"/>
                  <a:gd name="T64" fmla="*/ 9 w 30"/>
                  <a:gd name="T65" fmla="*/ 4 h 14"/>
                  <a:gd name="T66" fmla="*/ 10 w 30"/>
                  <a:gd name="T67" fmla="*/ 3 h 14"/>
                  <a:gd name="T68" fmla="*/ 11 w 30"/>
                  <a:gd name="T69" fmla="*/ 3 h 14"/>
                  <a:gd name="T70" fmla="*/ 12 w 30"/>
                  <a:gd name="T71" fmla="*/ 2 h 14"/>
                  <a:gd name="T72" fmla="*/ 14 w 30"/>
                  <a:gd name="T73" fmla="*/ 2 h 14"/>
                  <a:gd name="T74" fmla="*/ 18 w 30"/>
                  <a:gd name="T75" fmla="*/ 2 h 14"/>
                  <a:gd name="T76" fmla="*/ 19 w 30"/>
                  <a:gd name="T77" fmla="*/ 1 h 14"/>
                  <a:gd name="T78" fmla="*/ 20 w 30"/>
                  <a:gd name="T79" fmla="*/ 1 h 14"/>
                  <a:gd name="T80" fmla="*/ 21 w 30"/>
                  <a:gd name="T81" fmla="*/ 2 h 14"/>
                  <a:gd name="T82" fmla="*/ 23 w 30"/>
                  <a:gd name="T83" fmla="*/ 2 h 14"/>
                  <a:gd name="T84" fmla="*/ 25 w 30"/>
                  <a:gd name="T85" fmla="*/ 1 h 14"/>
                  <a:gd name="T86" fmla="*/ 26 w 30"/>
                  <a:gd name="T87" fmla="*/ 1 h 14"/>
                  <a:gd name="T88" fmla="*/ 27 w 30"/>
                  <a:gd name="T8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0" h="14">
                    <a:moveTo>
                      <a:pt x="27" y="0"/>
                    </a:moveTo>
                    <a:lnTo>
                      <a:pt x="28" y="0"/>
                    </a:lnTo>
                    <a:lnTo>
                      <a:pt x="28" y="1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7" y="3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5" y="4"/>
                    </a:lnTo>
                    <a:lnTo>
                      <a:pt x="12" y="5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0" y="1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5" y="13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8" y="2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4" name="Freeform 458"/>
              <p:cNvSpPr>
                <a:spLocks/>
              </p:cNvSpPr>
              <p:nvPr/>
            </p:nvSpPr>
            <p:spPr bwMode="auto">
              <a:xfrm>
                <a:off x="4912311" y="3715110"/>
                <a:ext cx="9443" cy="24046"/>
              </a:xfrm>
              <a:custGeom>
                <a:avLst/>
                <a:gdLst>
                  <a:gd name="T0" fmla="*/ 4 w 6"/>
                  <a:gd name="T1" fmla="*/ 0 h 15"/>
                  <a:gd name="T2" fmla="*/ 4 w 6"/>
                  <a:gd name="T3" fmla="*/ 0 h 15"/>
                  <a:gd name="T4" fmla="*/ 4 w 6"/>
                  <a:gd name="T5" fmla="*/ 1 h 15"/>
                  <a:gd name="T6" fmla="*/ 5 w 6"/>
                  <a:gd name="T7" fmla="*/ 1 h 15"/>
                  <a:gd name="T8" fmla="*/ 5 w 6"/>
                  <a:gd name="T9" fmla="*/ 2 h 15"/>
                  <a:gd name="T10" fmla="*/ 4 w 6"/>
                  <a:gd name="T11" fmla="*/ 3 h 15"/>
                  <a:gd name="T12" fmla="*/ 4 w 6"/>
                  <a:gd name="T13" fmla="*/ 3 h 15"/>
                  <a:gd name="T14" fmla="*/ 4 w 6"/>
                  <a:gd name="T15" fmla="*/ 3 h 15"/>
                  <a:gd name="T16" fmla="*/ 4 w 6"/>
                  <a:gd name="T17" fmla="*/ 4 h 15"/>
                  <a:gd name="T18" fmla="*/ 5 w 6"/>
                  <a:gd name="T19" fmla="*/ 5 h 15"/>
                  <a:gd name="T20" fmla="*/ 5 w 6"/>
                  <a:gd name="T21" fmla="*/ 6 h 15"/>
                  <a:gd name="T22" fmla="*/ 6 w 6"/>
                  <a:gd name="T23" fmla="*/ 7 h 15"/>
                  <a:gd name="T24" fmla="*/ 6 w 6"/>
                  <a:gd name="T25" fmla="*/ 9 h 15"/>
                  <a:gd name="T26" fmla="*/ 5 w 6"/>
                  <a:gd name="T27" fmla="*/ 10 h 15"/>
                  <a:gd name="T28" fmla="*/ 5 w 6"/>
                  <a:gd name="T29" fmla="*/ 10 h 15"/>
                  <a:gd name="T30" fmla="*/ 4 w 6"/>
                  <a:gd name="T31" fmla="*/ 11 h 15"/>
                  <a:gd name="T32" fmla="*/ 4 w 6"/>
                  <a:gd name="T33" fmla="*/ 12 h 15"/>
                  <a:gd name="T34" fmla="*/ 4 w 6"/>
                  <a:gd name="T35" fmla="*/ 13 h 15"/>
                  <a:gd name="T36" fmla="*/ 5 w 6"/>
                  <a:gd name="T37" fmla="*/ 15 h 15"/>
                  <a:gd name="T38" fmla="*/ 4 w 6"/>
                  <a:gd name="T39" fmla="*/ 15 h 15"/>
                  <a:gd name="T40" fmla="*/ 4 w 6"/>
                  <a:gd name="T41" fmla="*/ 15 h 15"/>
                  <a:gd name="T42" fmla="*/ 3 w 6"/>
                  <a:gd name="T43" fmla="*/ 15 h 15"/>
                  <a:gd name="T44" fmla="*/ 2 w 6"/>
                  <a:gd name="T45" fmla="*/ 14 h 15"/>
                  <a:gd name="T46" fmla="*/ 2 w 6"/>
                  <a:gd name="T47" fmla="*/ 13 h 15"/>
                  <a:gd name="T48" fmla="*/ 2 w 6"/>
                  <a:gd name="T49" fmla="*/ 12 h 15"/>
                  <a:gd name="T50" fmla="*/ 2 w 6"/>
                  <a:gd name="T51" fmla="*/ 10 h 15"/>
                  <a:gd name="T52" fmla="*/ 2 w 6"/>
                  <a:gd name="T53" fmla="*/ 7 h 15"/>
                  <a:gd name="T54" fmla="*/ 2 w 6"/>
                  <a:gd name="T55" fmla="*/ 5 h 15"/>
                  <a:gd name="T56" fmla="*/ 0 w 6"/>
                  <a:gd name="T57" fmla="*/ 2 h 15"/>
                  <a:gd name="T58" fmla="*/ 0 w 6"/>
                  <a:gd name="T59" fmla="*/ 1 h 15"/>
                  <a:gd name="T60" fmla="*/ 2 w 6"/>
                  <a:gd name="T61" fmla="*/ 1 h 15"/>
                  <a:gd name="T62" fmla="*/ 2 w 6"/>
                  <a:gd name="T63" fmla="*/ 0 h 15"/>
                  <a:gd name="T64" fmla="*/ 3 w 6"/>
                  <a:gd name="T65" fmla="*/ 0 h 15"/>
                  <a:gd name="T66" fmla="*/ 4 w 6"/>
                  <a:gd name="T6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4" y="0"/>
                    </a:move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5" name="Freeform 459"/>
              <p:cNvSpPr>
                <a:spLocks/>
              </p:cNvSpPr>
              <p:nvPr/>
            </p:nvSpPr>
            <p:spPr bwMode="auto">
              <a:xfrm>
                <a:off x="4907589" y="3742363"/>
                <a:ext cx="17314" cy="9618"/>
              </a:xfrm>
              <a:custGeom>
                <a:avLst/>
                <a:gdLst>
                  <a:gd name="T0" fmla="*/ 5 w 11"/>
                  <a:gd name="T1" fmla="*/ 0 h 6"/>
                  <a:gd name="T2" fmla="*/ 6 w 11"/>
                  <a:gd name="T3" fmla="*/ 0 h 6"/>
                  <a:gd name="T4" fmla="*/ 7 w 11"/>
                  <a:gd name="T5" fmla="*/ 1 h 6"/>
                  <a:gd name="T6" fmla="*/ 8 w 11"/>
                  <a:gd name="T7" fmla="*/ 1 h 6"/>
                  <a:gd name="T8" fmla="*/ 8 w 11"/>
                  <a:gd name="T9" fmla="*/ 1 h 6"/>
                  <a:gd name="T10" fmla="*/ 10 w 11"/>
                  <a:gd name="T11" fmla="*/ 1 h 6"/>
                  <a:gd name="T12" fmla="*/ 11 w 11"/>
                  <a:gd name="T13" fmla="*/ 2 h 6"/>
                  <a:gd name="T14" fmla="*/ 11 w 11"/>
                  <a:gd name="T15" fmla="*/ 4 h 6"/>
                  <a:gd name="T16" fmla="*/ 11 w 11"/>
                  <a:gd name="T17" fmla="*/ 4 h 6"/>
                  <a:gd name="T18" fmla="*/ 10 w 11"/>
                  <a:gd name="T19" fmla="*/ 5 h 6"/>
                  <a:gd name="T20" fmla="*/ 10 w 11"/>
                  <a:gd name="T21" fmla="*/ 5 h 6"/>
                  <a:gd name="T22" fmla="*/ 9 w 11"/>
                  <a:gd name="T23" fmla="*/ 5 h 6"/>
                  <a:gd name="T24" fmla="*/ 9 w 11"/>
                  <a:gd name="T25" fmla="*/ 5 h 6"/>
                  <a:gd name="T26" fmla="*/ 7 w 11"/>
                  <a:gd name="T27" fmla="*/ 5 h 6"/>
                  <a:gd name="T28" fmla="*/ 6 w 11"/>
                  <a:gd name="T29" fmla="*/ 6 h 6"/>
                  <a:gd name="T30" fmla="*/ 3 w 11"/>
                  <a:gd name="T31" fmla="*/ 6 h 6"/>
                  <a:gd name="T32" fmla="*/ 2 w 11"/>
                  <a:gd name="T33" fmla="*/ 6 h 6"/>
                  <a:gd name="T34" fmla="*/ 1 w 11"/>
                  <a:gd name="T35" fmla="*/ 6 h 6"/>
                  <a:gd name="T36" fmla="*/ 0 w 11"/>
                  <a:gd name="T37" fmla="*/ 5 h 6"/>
                  <a:gd name="T38" fmla="*/ 1 w 11"/>
                  <a:gd name="T39" fmla="*/ 4 h 6"/>
                  <a:gd name="T40" fmla="*/ 2 w 11"/>
                  <a:gd name="T41" fmla="*/ 2 h 6"/>
                  <a:gd name="T42" fmla="*/ 3 w 11"/>
                  <a:gd name="T43" fmla="*/ 2 h 6"/>
                  <a:gd name="T44" fmla="*/ 3 w 11"/>
                  <a:gd name="T45" fmla="*/ 1 h 6"/>
                  <a:gd name="T46" fmla="*/ 5 w 11"/>
                  <a:gd name="T47" fmla="*/ 0 h 6"/>
                  <a:gd name="T48" fmla="*/ 5 w 11"/>
                  <a:gd name="T4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" h="6">
                    <a:moveTo>
                      <a:pt x="5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6" name="Freeform 460"/>
              <p:cNvSpPr>
                <a:spLocks/>
              </p:cNvSpPr>
              <p:nvPr/>
            </p:nvSpPr>
            <p:spPr bwMode="auto">
              <a:xfrm>
                <a:off x="4882406" y="3751981"/>
                <a:ext cx="33053" cy="32061"/>
              </a:xfrm>
              <a:custGeom>
                <a:avLst/>
                <a:gdLst>
                  <a:gd name="T0" fmla="*/ 18 w 21"/>
                  <a:gd name="T1" fmla="*/ 0 h 20"/>
                  <a:gd name="T2" fmla="*/ 19 w 21"/>
                  <a:gd name="T3" fmla="*/ 1 h 20"/>
                  <a:gd name="T4" fmla="*/ 19 w 21"/>
                  <a:gd name="T5" fmla="*/ 2 h 20"/>
                  <a:gd name="T6" fmla="*/ 21 w 21"/>
                  <a:gd name="T7" fmla="*/ 4 h 20"/>
                  <a:gd name="T8" fmla="*/ 21 w 21"/>
                  <a:gd name="T9" fmla="*/ 5 h 20"/>
                  <a:gd name="T10" fmla="*/ 21 w 21"/>
                  <a:gd name="T11" fmla="*/ 6 h 20"/>
                  <a:gd name="T12" fmla="*/ 21 w 21"/>
                  <a:gd name="T13" fmla="*/ 6 h 20"/>
                  <a:gd name="T14" fmla="*/ 19 w 21"/>
                  <a:gd name="T15" fmla="*/ 6 h 20"/>
                  <a:gd name="T16" fmla="*/ 19 w 21"/>
                  <a:gd name="T17" fmla="*/ 7 h 20"/>
                  <a:gd name="T18" fmla="*/ 19 w 21"/>
                  <a:gd name="T19" fmla="*/ 8 h 20"/>
                  <a:gd name="T20" fmla="*/ 19 w 21"/>
                  <a:gd name="T21" fmla="*/ 11 h 20"/>
                  <a:gd name="T22" fmla="*/ 18 w 21"/>
                  <a:gd name="T23" fmla="*/ 12 h 20"/>
                  <a:gd name="T24" fmla="*/ 18 w 21"/>
                  <a:gd name="T25" fmla="*/ 12 h 20"/>
                  <a:gd name="T26" fmla="*/ 17 w 21"/>
                  <a:gd name="T27" fmla="*/ 13 h 20"/>
                  <a:gd name="T28" fmla="*/ 16 w 21"/>
                  <a:gd name="T29" fmla="*/ 13 h 20"/>
                  <a:gd name="T30" fmla="*/ 15 w 21"/>
                  <a:gd name="T31" fmla="*/ 14 h 20"/>
                  <a:gd name="T32" fmla="*/ 14 w 21"/>
                  <a:gd name="T33" fmla="*/ 14 h 20"/>
                  <a:gd name="T34" fmla="*/ 13 w 21"/>
                  <a:gd name="T35" fmla="*/ 15 h 20"/>
                  <a:gd name="T36" fmla="*/ 12 w 21"/>
                  <a:gd name="T37" fmla="*/ 15 h 20"/>
                  <a:gd name="T38" fmla="*/ 12 w 21"/>
                  <a:gd name="T39" fmla="*/ 16 h 20"/>
                  <a:gd name="T40" fmla="*/ 12 w 21"/>
                  <a:gd name="T41" fmla="*/ 16 h 20"/>
                  <a:gd name="T42" fmla="*/ 10 w 21"/>
                  <a:gd name="T43" fmla="*/ 16 h 20"/>
                  <a:gd name="T44" fmla="*/ 10 w 21"/>
                  <a:gd name="T45" fmla="*/ 16 h 20"/>
                  <a:gd name="T46" fmla="*/ 9 w 21"/>
                  <a:gd name="T47" fmla="*/ 15 h 20"/>
                  <a:gd name="T48" fmla="*/ 9 w 21"/>
                  <a:gd name="T49" fmla="*/ 15 h 20"/>
                  <a:gd name="T50" fmla="*/ 9 w 21"/>
                  <a:gd name="T51" fmla="*/ 15 h 20"/>
                  <a:gd name="T52" fmla="*/ 9 w 21"/>
                  <a:gd name="T53" fmla="*/ 17 h 20"/>
                  <a:gd name="T54" fmla="*/ 7 w 21"/>
                  <a:gd name="T55" fmla="*/ 18 h 20"/>
                  <a:gd name="T56" fmla="*/ 6 w 21"/>
                  <a:gd name="T57" fmla="*/ 18 h 20"/>
                  <a:gd name="T58" fmla="*/ 5 w 21"/>
                  <a:gd name="T59" fmla="*/ 17 h 20"/>
                  <a:gd name="T60" fmla="*/ 4 w 21"/>
                  <a:gd name="T61" fmla="*/ 17 h 20"/>
                  <a:gd name="T62" fmla="*/ 4 w 21"/>
                  <a:gd name="T63" fmla="*/ 18 h 20"/>
                  <a:gd name="T64" fmla="*/ 4 w 21"/>
                  <a:gd name="T65" fmla="*/ 19 h 20"/>
                  <a:gd name="T66" fmla="*/ 3 w 21"/>
                  <a:gd name="T67" fmla="*/ 20 h 20"/>
                  <a:gd name="T68" fmla="*/ 2 w 21"/>
                  <a:gd name="T69" fmla="*/ 20 h 20"/>
                  <a:gd name="T70" fmla="*/ 1 w 21"/>
                  <a:gd name="T71" fmla="*/ 20 h 20"/>
                  <a:gd name="T72" fmla="*/ 1 w 21"/>
                  <a:gd name="T73" fmla="*/ 18 h 20"/>
                  <a:gd name="T74" fmla="*/ 0 w 21"/>
                  <a:gd name="T75" fmla="*/ 17 h 20"/>
                  <a:gd name="T76" fmla="*/ 0 w 21"/>
                  <a:gd name="T77" fmla="*/ 16 h 20"/>
                  <a:gd name="T78" fmla="*/ 1 w 21"/>
                  <a:gd name="T79" fmla="*/ 15 h 20"/>
                  <a:gd name="T80" fmla="*/ 1 w 21"/>
                  <a:gd name="T81" fmla="*/ 15 h 20"/>
                  <a:gd name="T82" fmla="*/ 2 w 21"/>
                  <a:gd name="T83" fmla="*/ 15 h 20"/>
                  <a:gd name="T84" fmla="*/ 3 w 21"/>
                  <a:gd name="T85" fmla="*/ 14 h 20"/>
                  <a:gd name="T86" fmla="*/ 4 w 21"/>
                  <a:gd name="T87" fmla="*/ 12 h 20"/>
                  <a:gd name="T88" fmla="*/ 5 w 21"/>
                  <a:gd name="T89" fmla="*/ 12 h 20"/>
                  <a:gd name="T90" fmla="*/ 6 w 21"/>
                  <a:gd name="T91" fmla="*/ 12 h 20"/>
                  <a:gd name="T92" fmla="*/ 7 w 21"/>
                  <a:gd name="T93" fmla="*/ 13 h 20"/>
                  <a:gd name="T94" fmla="*/ 9 w 21"/>
                  <a:gd name="T95" fmla="*/ 13 h 20"/>
                  <a:gd name="T96" fmla="*/ 10 w 21"/>
                  <a:gd name="T97" fmla="*/ 12 h 20"/>
                  <a:gd name="T98" fmla="*/ 11 w 21"/>
                  <a:gd name="T99" fmla="*/ 12 h 20"/>
                  <a:gd name="T100" fmla="*/ 12 w 21"/>
                  <a:gd name="T101" fmla="*/ 11 h 20"/>
                  <a:gd name="T102" fmla="*/ 14 w 21"/>
                  <a:gd name="T103" fmla="*/ 10 h 20"/>
                  <a:gd name="T104" fmla="*/ 14 w 21"/>
                  <a:gd name="T105" fmla="*/ 10 h 20"/>
                  <a:gd name="T106" fmla="*/ 15 w 21"/>
                  <a:gd name="T107" fmla="*/ 10 h 20"/>
                  <a:gd name="T108" fmla="*/ 15 w 21"/>
                  <a:gd name="T109" fmla="*/ 8 h 20"/>
                  <a:gd name="T110" fmla="*/ 16 w 21"/>
                  <a:gd name="T111" fmla="*/ 6 h 20"/>
                  <a:gd name="T112" fmla="*/ 17 w 21"/>
                  <a:gd name="T113" fmla="*/ 4 h 20"/>
                  <a:gd name="T114" fmla="*/ 17 w 21"/>
                  <a:gd name="T115" fmla="*/ 3 h 20"/>
                  <a:gd name="T116" fmla="*/ 17 w 21"/>
                  <a:gd name="T117" fmla="*/ 1 h 20"/>
                  <a:gd name="T118" fmla="*/ 17 w 21"/>
                  <a:gd name="T119" fmla="*/ 1 h 20"/>
                  <a:gd name="T120" fmla="*/ 18 w 21"/>
                  <a:gd name="T12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" h="20">
                    <a:moveTo>
                      <a:pt x="18" y="0"/>
                    </a:moveTo>
                    <a:lnTo>
                      <a:pt x="19" y="1"/>
                    </a:lnTo>
                    <a:lnTo>
                      <a:pt x="19" y="2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19" y="6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7" y="13"/>
                    </a:lnTo>
                    <a:lnTo>
                      <a:pt x="16" y="13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7"/>
                    </a:lnTo>
                    <a:lnTo>
                      <a:pt x="7" y="18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1" y="20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2" y="15"/>
                    </a:lnTo>
                    <a:lnTo>
                      <a:pt x="3" y="14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6" y="6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7" name="Freeform 461"/>
              <p:cNvSpPr>
                <a:spLocks/>
              </p:cNvSpPr>
              <p:nvPr/>
            </p:nvSpPr>
            <p:spPr bwMode="auto">
              <a:xfrm>
                <a:off x="4858798" y="3806485"/>
                <a:ext cx="4722" cy="8016"/>
              </a:xfrm>
              <a:custGeom>
                <a:avLst/>
                <a:gdLst>
                  <a:gd name="T0" fmla="*/ 2 w 3"/>
                  <a:gd name="T1" fmla="*/ 0 h 5"/>
                  <a:gd name="T2" fmla="*/ 3 w 3"/>
                  <a:gd name="T3" fmla="*/ 0 h 5"/>
                  <a:gd name="T4" fmla="*/ 3 w 3"/>
                  <a:gd name="T5" fmla="*/ 1 h 5"/>
                  <a:gd name="T6" fmla="*/ 3 w 3"/>
                  <a:gd name="T7" fmla="*/ 2 h 5"/>
                  <a:gd name="T8" fmla="*/ 2 w 3"/>
                  <a:gd name="T9" fmla="*/ 3 h 5"/>
                  <a:gd name="T10" fmla="*/ 1 w 3"/>
                  <a:gd name="T11" fmla="*/ 4 h 5"/>
                  <a:gd name="T12" fmla="*/ 1 w 3"/>
                  <a:gd name="T13" fmla="*/ 5 h 5"/>
                  <a:gd name="T14" fmla="*/ 0 w 3"/>
                  <a:gd name="T15" fmla="*/ 4 h 5"/>
                  <a:gd name="T16" fmla="*/ 0 w 3"/>
                  <a:gd name="T17" fmla="*/ 3 h 5"/>
                  <a:gd name="T18" fmla="*/ 0 w 3"/>
                  <a:gd name="T19" fmla="*/ 1 h 5"/>
                  <a:gd name="T20" fmla="*/ 1 w 3"/>
                  <a:gd name="T21" fmla="*/ 0 h 5"/>
                  <a:gd name="T22" fmla="*/ 2 w 3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8" name="Freeform 462"/>
              <p:cNvSpPr>
                <a:spLocks/>
              </p:cNvSpPr>
              <p:nvPr/>
            </p:nvSpPr>
            <p:spPr bwMode="auto">
              <a:xfrm>
                <a:off x="4997302" y="3992440"/>
                <a:ext cx="11018" cy="19237"/>
              </a:xfrm>
              <a:custGeom>
                <a:avLst/>
                <a:gdLst>
                  <a:gd name="T0" fmla="*/ 1 w 7"/>
                  <a:gd name="T1" fmla="*/ 0 h 12"/>
                  <a:gd name="T2" fmla="*/ 2 w 7"/>
                  <a:gd name="T3" fmla="*/ 0 h 12"/>
                  <a:gd name="T4" fmla="*/ 2 w 7"/>
                  <a:gd name="T5" fmla="*/ 1 h 12"/>
                  <a:gd name="T6" fmla="*/ 2 w 7"/>
                  <a:gd name="T7" fmla="*/ 3 h 12"/>
                  <a:gd name="T8" fmla="*/ 3 w 7"/>
                  <a:gd name="T9" fmla="*/ 5 h 12"/>
                  <a:gd name="T10" fmla="*/ 3 w 7"/>
                  <a:gd name="T11" fmla="*/ 5 h 12"/>
                  <a:gd name="T12" fmla="*/ 4 w 7"/>
                  <a:gd name="T13" fmla="*/ 6 h 12"/>
                  <a:gd name="T14" fmla="*/ 5 w 7"/>
                  <a:gd name="T15" fmla="*/ 6 h 12"/>
                  <a:gd name="T16" fmla="*/ 6 w 7"/>
                  <a:gd name="T17" fmla="*/ 6 h 12"/>
                  <a:gd name="T18" fmla="*/ 6 w 7"/>
                  <a:gd name="T19" fmla="*/ 6 h 12"/>
                  <a:gd name="T20" fmla="*/ 7 w 7"/>
                  <a:gd name="T21" fmla="*/ 6 h 12"/>
                  <a:gd name="T22" fmla="*/ 7 w 7"/>
                  <a:gd name="T23" fmla="*/ 7 h 12"/>
                  <a:gd name="T24" fmla="*/ 7 w 7"/>
                  <a:gd name="T25" fmla="*/ 8 h 12"/>
                  <a:gd name="T26" fmla="*/ 6 w 7"/>
                  <a:gd name="T27" fmla="*/ 9 h 12"/>
                  <a:gd name="T28" fmla="*/ 5 w 7"/>
                  <a:gd name="T29" fmla="*/ 10 h 12"/>
                  <a:gd name="T30" fmla="*/ 4 w 7"/>
                  <a:gd name="T31" fmla="*/ 11 h 12"/>
                  <a:gd name="T32" fmla="*/ 4 w 7"/>
                  <a:gd name="T33" fmla="*/ 12 h 12"/>
                  <a:gd name="T34" fmla="*/ 3 w 7"/>
                  <a:gd name="T35" fmla="*/ 12 h 12"/>
                  <a:gd name="T36" fmla="*/ 2 w 7"/>
                  <a:gd name="T37" fmla="*/ 12 h 12"/>
                  <a:gd name="T38" fmla="*/ 2 w 7"/>
                  <a:gd name="T39" fmla="*/ 11 h 12"/>
                  <a:gd name="T40" fmla="*/ 3 w 7"/>
                  <a:gd name="T41" fmla="*/ 11 h 12"/>
                  <a:gd name="T42" fmla="*/ 3 w 7"/>
                  <a:gd name="T43" fmla="*/ 10 h 12"/>
                  <a:gd name="T44" fmla="*/ 3 w 7"/>
                  <a:gd name="T45" fmla="*/ 9 h 12"/>
                  <a:gd name="T46" fmla="*/ 2 w 7"/>
                  <a:gd name="T47" fmla="*/ 9 h 12"/>
                  <a:gd name="T48" fmla="*/ 1 w 7"/>
                  <a:gd name="T49" fmla="*/ 9 h 12"/>
                  <a:gd name="T50" fmla="*/ 0 w 7"/>
                  <a:gd name="T51" fmla="*/ 9 h 12"/>
                  <a:gd name="T52" fmla="*/ 0 w 7"/>
                  <a:gd name="T53" fmla="*/ 8 h 12"/>
                  <a:gd name="T54" fmla="*/ 0 w 7"/>
                  <a:gd name="T55" fmla="*/ 8 h 12"/>
                  <a:gd name="T56" fmla="*/ 1 w 7"/>
                  <a:gd name="T57" fmla="*/ 7 h 12"/>
                  <a:gd name="T58" fmla="*/ 1 w 7"/>
                  <a:gd name="T59" fmla="*/ 7 h 12"/>
                  <a:gd name="T60" fmla="*/ 1 w 7"/>
                  <a:gd name="T61" fmla="*/ 6 h 12"/>
                  <a:gd name="T62" fmla="*/ 1 w 7"/>
                  <a:gd name="T63" fmla="*/ 3 h 12"/>
                  <a:gd name="T64" fmla="*/ 1 w 7"/>
                  <a:gd name="T65" fmla="*/ 2 h 12"/>
                  <a:gd name="T66" fmla="*/ 0 w 7"/>
                  <a:gd name="T67" fmla="*/ 2 h 12"/>
                  <a:gd name="T68" fmla="*/ 0 w 7"/>
                  <a:gd name="T69" fmla="*/ 1 h 12"/>
                  <a:gd name="T70" fmla="*/ 0 w 7"/>
                  <a:gd name="T71" fmla="*/ 0 h 12"/>
                  <a:gd name="T72" fmla="*/ 1 w 7"/>
                  <a:gd name="T7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99" name="Freeform 463"/>
              <p:cNvSpPr>
                <a:spLocks/>
              </p:cNvSpPr>
              <p:nvPr/>
            </p:nvSpPr>
            <p:spPr bwMode="auto">
              <a:xfrm>
                <a:off x="4979989" y="4010073"/>
                <a:ext cx="18887" cy="19237"/>
              </a:xfrm>
              <a:custGeom>
                <a:avLst/>
                <a:gdLst>
                  <a:gd name="T0" fmla="*/ 10 w 12"/>
                  <a:gd name="T1" fmla="*/ 0 h 12"/>
                  <a:gd name="T2" fmla="*/ 11 w 12"/>
                  <a:gd name="T3" fmla="*/ 0 h 12"/>
                  <a:gd name="T4" fmla="*/ 11 w 12"/>
                  <a:gd name="T5" fmla="*/ 0 h 12"/>
                  <a:gd name="T6" fmla="*/ 12 w 12"/>
                  <a:gd name="T7" fmla="*/ 1 h 12"/>
                  <a:gd name="T8" fmla="*/ 12 w 12"/>
                  <a:gd name="T9" fmla="*/ 1 h 12"/>
                  <a:gd name="T10" fmla="*/ 12 w 12"/>
                  <a:gd name="T11" fmla="*/ 2 h 12"/>
                  <a:gd name="T12" fmla="*/ 12 w 12"/>
                  <a:gd name="T13" fmla="*/ 3 h 12"/>
                  <a:gd name="T14" fmla="*/ 11 w 12"/>
                  <a:gd name="T15" fmla="*/ 6 h 12"/>
                  <a:gd name="T16" fmla="*/ 8 w 12"/>
                  <a:gd name="T17" fmla="*/ 8 h 12"/>
                  <a:gd name="T18" fmla="*/ 5 w 12"/>
                  <a:gd name="T19" fmla="*/ 10 h 12"/>
                  <a:gd name="T20" fmla="*/ 4 w 12"/>
                  <a:gd name="T21" fmla="*/ 11 h 12"/>
                  <a:gd name="T22" fmla="*/ 4 w 12"/>
                  <a:gd name="T23" fmla="*/ 12 h 12"/>
                  <a:gd name="T24" fmla="*/ 3 w 12"/>
                  <a:gd name="T25" fmla="*/ 12 h 12"/>
                  <a:gd name="T26" fmla="*/ 2 w 12"/>
                  <a:gd name="T27" fmla="*/ 12 h 12"/>
                  <a:gd name="T28" fmla="*/ 0 w 12"/>
                  <a:gd name="T29" fmla="*/ 11 h 12"/>
                  <a:gd name="T30" fmla="*/ 0 w 12"/>
                  <a:gd name="T31" fmla="*/ 10 h 12"/>
                  <a:gd name="T32" fmla="*/ 0 w 12"/>
                  <a:gd name="T33" fmla="*/ 9 h 12"/>
                  <a:gd name="T34" fmla="*/ 1 w 12"/>
                  <a:gd name="T35" fmla="*/ 8 h 12"/>
                  <a:gd name="T36" fmla="*/ 3 w 12"/>
                  <a:gd name="T37" fmla="*/ 6 h 12"/>
                  <a:gd name="T38" fmla="*/ 5 w 12"/>
                  <a:gd name="T39" fmla="*/ 4 h 12"/>
                  <a:gd name="T40" fmla="*/ 6 w 12"/>
                  <a:gd name="T41" fmla="*/ 3 h 12"/>
                  <a:gd name="T42" fmla="*/ 8 w 12"/>
                  <a:gd name="T43" fmla="*/ 2 h 12"/>
                  <a:gd name="T44" fmla="*/ 8 w 12"/>
                  <a:gd name="T45" fmla="*/ 2 h 12"/>
                  <a:gd name="T46" fmla="*/ 8 w 12"/>
                  <a:gd name="T47" fmla="*/ 1 h 12"/>
                  <a:gd name="T48" fmla="*/ 9 w 12"/>
                  <a:gd name="T49" fmla="*/ 1 h 12"/>
                  <a:gd name="T50" fmla="*/ 10 w 12"/>
                  <a:gd name="T51" fmla="*/ 0 h 12"/>
                  <a:gd name="T52" fmla="*/ 10 w 12"/>
                  <a:gd name="T5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1" y="6"/>
                    </a:lnTo>
                    <a:lnTo>
                      <a:pt x="8" y="8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0" name="Freeform 464"/>
              <p:cNvSpPr>
                <a:spLocks/>
              </p:cNvSpPr>
              <p:nvPr/>
            </p:nvSpPr>
            <p:spPr bwMode="auto">
              <a:xfrm>
                <a:off x="4921755" y="4010073"/>
                <a:ext cx="9443" cy="9618"/>
              </a:xfrm>
              <a:custGeom>
                <a:avLst/>
                <a:gdLst>
                  <a:gd name="T0" fmla="*/ 5 w 6"/>
                  <a:gd name="T1" fmla="*/ 0 h 6"/>
                  <a:gd name="T2" fmla="*/ 6 w 6"/>
                  <a:gd name="T3" fmla="*/ 0 h 6"/>
                  <a:gd name="T4" fmla="*/ 6 w 6"/>
                  <a:gd name="T5" fmla="*/ 1 h 6"/>
                  <a:gd name="T6" fmla="*/ 5 w 6"/>
                  <a:gd name="T7" fmla="*/ 3 h 6"/>
                  <a:gd name="T8" fmla="*/ 5 w 6"/>
                  <a:gd name="T9" fmla="*/ 4 h 6"/>
                  <a:gd name="T10" fmla="*/ 4 w 6"/>
                  <a:gd name="T11" fmla="*/ 6 h 6"/>
                  <a:gd name="T12" fmla="*/ 3 w 6"/>
                  <a:gd name="T13" fmla="*/ 6 h 6"/>
                  <a:gd name="T14" fmla="*/ 2 w 6"/>
                  <a:gd name="T15" fmla="*/ 6 h 6"/>
                  <a:gd name="T16" fmla="*/ 2 w 6"/>
                  <a:gd name="T17" fmla="*/ 6 h 6"/>
                  <a:gd name="T18" fmla="*/ 1 w 6"/>
                  <a:gd name="T19" fmla="*/ 4 h 6"/>
                  <a:gd name="T20" fmla="*/ 1 w 6"/>
                  <a:gd name="T21" fmla="*/ 3 h 6"/>
                  <a:gd name="T22" fmla="*/ 1 w 6"/>
                  <a:gd name="T23" fmla="*/ 3 h 6"/>
                  <a:gd name="T24" fmla="*/ 0 w 6"/>
                  <a:gd name="T25" fmla="*/ 2 h 6"/>
                  <a:gd name="T26" fmla="*/ 0 w 6"/>
                  <a:gd name="T27" fmla="*/ 2 h 6"/>
                  <a:gd name="T28" fmla="*/ 0 w 6"/>
                  <a:gd name="T29" fmla="*/ 1 h 6"/>
                  <a:gd name="T30" fmla="*/ 1 w 6"/>
                  <a:gd name="T31" fmla="*/ 1 h 6"/>
                  <a:gd name="T32" fmla="*/ 2 w 6"/>
                  <a:gd name="T33" fmla="*/ 1 h 6"/>
                  <a:gd name="T34" fmla="*/ 2 w 6"/>
                  <a:gd name="T35" fmla="*/ 2 h 6"/>
                  <a:gd name="T36" fmla="*/ 3 w 6"/>
                  <a:gd name="T37" fmla="*/ 1 h 6"/>
                  <a:gd name="T38" fmla="*/ 4 w 6"/>
                  <a:gd name="T39" fmla="*/ 1 h 6"/>
                  <a:gd name="T40" fmla="*/ 5 w 6"/>
                  <a:gd name="T41" fmla="*/ 0 h 6"/>
                  <a:gd name="T42" fmla="*/ 5 w 6"/>
                  <a:gd name="T4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6">
                    <a:moveTo>
                      <a:pt x="5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1" name="Freeform 465"/>
              <p:cNvSpPr>
                <a:spLocks/>
              </p:cNvSpPr>
              <p:nvPr/>
            </p:nvSpPr>
            <p:spPr bwMode="auto">
              <a:xfrm>
                <a:off x="4836763" y="3915493"/>
                <a:ext cx="110174" cy="91375"/>
              </a:xfrm>
              <a:custGeom>
                <a:avLst/>
                <a:gdLst>
                  <a:gd name="T0" fmla="*/ 52 w 70"/>
                  <a:gd name="T1" fmla="*/ 5 h 57"/>
                  <a:gd name="T2" fmla="*/ 56 w 70"/>
                  <a:gd name="T3" fmla="*/ 12 h 57"/>
                  <a:gd name="T4" fmla="*/ 59 w 70"/>
                  <a:gd name="T5" fmla="*/ 18 h 57"/>
                  <a:gd name="T6" fmla="*/ 64 w 70"/>
                  <a:gd name="T7" fmla="*/ 20 h 57"/>
                  <a:gd name="T8" fmla="*/ 67 w 70"/>
                  <a:gd name="T9" fmla="*/ 30 h 57"/>
                  <a:gd name="T10" fmla="*/ 70 w 70"/>
                  <a:gd name="T11" fmla="*/ 39 h 57"/>
                  <a:gd name="T12" fmla="*/ 65 w 70"/>
                  <a:gd name="T13" fmla="*/ 47 h 57"/>
                  <a:gd name="T14" fmla="*/ 63 w 70"/>
                  <a:gd name="T15" fmla="*/ 54 h 57"/>
                  <a:gd name="T16" fmla="*/ 57 w 70"/>
                  <a:gd name="T17" fmla="*/ 56 h 57"/>
                  <a:gd name="T18" fmla="*/ 55 w 70"/>
                  <a:gd name="T19" fmla="*/ 55 h 57"/>
                  <a:gd name="T20" fmla="*/ 52 w 70"/>
                  <a:gd name="T21" fmla="*/ 57 h 57"/>
                  <a:gd name="T22" fmla="*/ 48 w 70"/>
                  <a:gd name="T23" fmla="*/ 55 h 57"/>
                  <a:gd name="T24" fmla="*/ 46 w 70"/>
                  <a:gd name="T25" fmla="*/ 50 h 57"/>
                  <a:gd name="T26" fmla="*/ 45 w 70"/>
                  <a:gd name="T27" fmla="*/ 48 h 57"/>
                  <a:gd name="T28" fmla="*/ 44 w 70"/>
                  <a:gd name="T29" fmla="*/ 47 h 57"/>
                  <a:gd name="T30" fmla="*/ 43 w 70"/>
                  <a:gd name="T31" fmla="*/ 46 h 57"/>
                  <a:gd name="T32" fmla="*/ 42 w 70"/>
                  <a:gd name="T33" fmla="*/ 45 h 57"/>
                  <a:gd name="T34" fmla="*/ 39 w 70"/>
                  <a:gd name="T35" fmla="*/ 48 h 57"/>
                  <a:gd name="T36" fmla="*/ 38 w 70"/>
                  <a:gd name="T37" fmla="*/ 45 h 57"/>
                  <a:gd name="T38" fmla="*/ 33 w 70"/>
                  <a:gd name="T39" fmla="*/ 42 h 57"/>
                  <a:gd name="T40" fmla="*/ 30 w 70"/>
                  <a:gd name="T41" fmla="*/ 41 h 57"/>
                  <a:gd name="T42" fmla="*/ 24 w 70"/>
                  <a:gd name="T43" fmla="*/ 43 h 57"/>
                  <a:gd name="T44" fmla="*/ 21 w 70"/>
                  <a:gd name="T45" fmla="*/ 44 h 57"/>
                  <a:gd name="T46" fmla="*/ 19 w 70"/>
                  <a:gd name="T47" fmla="*/ 48 h 57"/>
                  <a:gd name="T48" fmla="*/ 15 w 70"/>
                  <a:gd name="T49" fmla="*/ 47 h 57"/>
                  <a:gd name="T50" fmla="*/ 9 w 70"/>
                  <a:gd name="T51" fmla="*/ 49 h 57"/>
                  <a:gd name="T52" fmla="*/ 5 w 70"/>
                  <a:gd name="T53" fmla="*/ 47 h 57"/>
                  <a:gd name="T54" fmla="*/ 7 w 70"/>
                  <a:gd name="T55" fmla="*/ 43 h 57"/>
                  <a:gd name="T56" fmla="*/ 5 w 70"/>
                  <a:gd name="T57" fmla="*/ 38 h 57"/>
                  <a:gd name="T58" fmla="*/ 4 w 70"/>
                  <a:gd name="T59" fmla="*/ 35 h 57"/>
                  <a:gd name="T60" fmla="*/ 4 w 70"/>
                  <a:gd name="T61" fmla="*/ 30 h 57"/>
                  <a:gd name="T62" fmla="*/ 0 w 70"/>
                  <a:gd name="T63" fmla="*/ 26 h 57"/>
                  <a:gd name="T64" fmla="*/ 4 w 70"/>
                  <a:gd name="T65" fmla="*/ 22 h 57"/>
                  <a:gd name="T66" fmla="*/ 9 w 70"/>
                  <a:gd name="T67" fmla="*/ 19 h 57"/>
                  <a:gd name="T68" fmla="*/ 15 w 70"/>
                  <a:gd name="T69" fmla="*/ 18 h 57"/>
                  <a:gd name="T70" fmla="*/ 16 w 70"/>
                  <a:gd name="T71" fmla="*/ 15 h 57"/>
                  <a:gd name="T72" fmla="*/ 17 w 70"/>
                  <a:gd name="T73" fmla="*/ 10 h 57"/>
                  <a:gd name="T74" fmla="*/ 21 w 70"/>
                  <a:gd name="T75" fmla="*/ 11 h 57"/>
                  <a:gd name="T76" fmla="*/ 23 w 70"/>
                  <a:gd name="T77" fmla="*/ 7 h 57"/>
                  <a:gd name="T78" fmla="*/ 27 w 70"/>
                  <a:gd name="T79" fmla="*/ 8 h 57"/>
                  <a:gd name="T80" fmla="*/ 29 w 70"/>
                  <a:gd name="T81" fmla="*/ 7 h 57"/>
                  <a:gd name="T82" fmla="*/ 31 w 70"/>
                  <a:gd name="T83" fmla="*/ 3 h 57"/>
                  <a:gd name="T84" fmla="*/ 32 w 70"/>
                  <a:gd name="T85" fmla="*/ 3 h 57"/>
                  <a:gd name="T86" fmla="*/ 33 w 70"/>
                  <a:gd name="T87" fmla="*/ 3 h 57"/>
                  <a:gd name="T88" fmla="*/ 35 w 70"/>
                  <a:gd name="T89" fmla="*/ 3 h 57"/>
                  <a:gd name="T90" fmla="*/ 40 w 70"/>
                  <a:gd name="T91" fmla="*/ 3 h 57"/>
                  <a:gd name="T92" fmla="*/ 40 w 70"/>
                  <a:gd name="T93" fmla="*/ 8 h 57"/>
                  <a:gd name="T94" fmla="*/ 44 w 70"/>
                  <a:gd name="T95" fmla="*/ 12 h 57"/>
                  <a:gd name="T96" fmla="*/ 48 w 70"/>
                  <a:gd name="T97" fmla="*/ 13 h 57"/>
                  <a:gd name="T98" fmla="*/ 50 w 70"/>
                  <a:gd name="T99" fmla="*/ 7 h 57"/>
                  <a:gd name="T100" fmla="*/ 50 w 70"/>
                  <a:gd name="T10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0" h="57">
                    <a:moveTo>
                      <a:pt x="50" y="0"/>
                    </a:moveTo>
                    <a:lnTo>
                      <a:pt x="51" y="0"/>
                    </a:lnTo>
                    <a:lnTo>
                      <a:pt x="51" y="2"/>
                    </a:lnTo>
                    <a:lnTo>
                      <a:pt x="52" y="5"/>
                    </a:lnTo>
                    <a:lnTo>
                      <a:pt x="53" y="6"/>
                    </a:lnTo>
                    <a:lnTo>
                      <a:pt x="55" y="9"/>
                    </a:lnTo>
                    <a:lnTo>
                      <a:pt x="56" y="11"/>
                    </a:lnTo>
                    <a:lnTo>
                      <a:pt x="56" y="12"/>
                    </a:lnTo>
                    <a:lnTo>
                      <a:pt x="57" y="14"/>
                    </a:lnTo>
                    <a:lnTo>
                      <a:pt x="57" y="17"/>
                    </a:lnTo>
                    <a:lnTo>
                      <a:pt x="58" y="18"/>
                    </a:lnTo>
                    <a:lnTo>
                      <a:pt x="59" y="18"/>
                    </a:lnTo>
                    <a:lnTo>
                      <a:pt x="60" y="19"/>
                    </a:lnTo>
                    <a:lnTo>
                      <a:pt x="63" y="19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2"/>
                    </a:lnTo>
                    <a:lnTo>
                      <a:pt x="65" y="24"/>
                    </a:lnTo>
                    <a:lnTo>
                      <a:pt x="66" y="27"/>
                    </a:lnTo>
                    <a:lnTo>
                      <a:pt x="67" y="30"/>
                    </a:lnTo>
                    <a:lnTo>
                      <a:pt x="68" y="32"/>
                    </a:lnTo>
                    <a:lnTo>
                      <a:pt x="69" y="35"/>
                    </a:lnTo>
                    <a:lnTo>
                      <a:pt x="70" y="37"/>
                    </a:lnTo>
                    <a:lnTo>
                      <a:pt x="70" y="39"/>
                    </a:lnTo>
                    <a:lnTo>
                      <a:pt x="70" y="42"/>
                    </a:lnTo>
                    <a:lnTo>
                      <a:pt x="68" y="44"/>
                    </a:lnTo>
                    <a:lnTo>
                      <a:pt x="66" y="45"/>
                    </a:lnTo>
                    <a:lnTo>
                      <a:pt x="65" y="47"/>
                    </a:lnTo>
                    <a:lnTo>
                      <a:pt x="64" y="49"/>
                    </a:lnTo>
                    <a:lnTo>
                      <a:pt x="63" y="51"/>
                    </a:lnTo>
                    <a:lnTo>
                      <a:pt x="63" y="53"/>
                    </a:lnTo>
                    <a:lnTo>
                      <a:pt x="63" y="54"/>
                    </a:lnTo>
                    <a:lnTo>
                      <a:pt x="62" y="54"/>
                    </a:lnTo>
                    <a:lnTo>
                      <a:pt x="60" y="54"/>
                    </a:lnTo>
                    <a:lnTo>
                      <a:pt x="58" y="55"/>
                    </a:lnTo>
                    <a:lnTo>
                      <a:pt x="57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5" y="56"/>
                    </a:lnTo>
                    <a:lnTo>
                      <a:pt x="55" y="55"/>
                    </a:lnTo>
                    <a:lnTo>
                      <a:pt x="54" y="55"/>
                    </a:lnTo>
                    <a:lnTo>
                      <a:pt x="53" y="55"/>
                    </a:lnTo>
                    <a:lnTo>
                      <a:pt x="53" y="56"/>
                    </a:lnTo>
                    <a:lnTo>
                      <a:pt x="52" y="57"/>
                    </a:lnTo>
                    <a:lnTo>
                      <a:pt x="52" y="57"/>
                    </a:lnTo>
                    <a:lnTo>
                      <a:pt x="51" y="56"/>
                    </a:lnTo>
                    <a:lnTo>
                      <a:pt x="50" y="55"/>
                    </a:lnTo>
                    <a:lnTo>
                      <a:pt x="48" y="55"/>
                    </a:lnTo>
                    <a:lnTo>
                      <a:pt x="47" y="54"/>
                    </a:lnTo>
                    <a:lnTo>
                      <a:pt x="47" y="54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5" y="49"/>
                    </a:lnTo>
                    <a:lnTo>
                      <a:pt x="45" y="49"/>
                    </a:lnTo>
                    <a:lnTo>
                      <a:pt x="45" y="48"/>
                    </a:lnTo>
                    <a:lnTo>
                      <a:pt x="44" y="48"/>
                    </a:lnTo>
                    <a:lnTo>
                      <a:pt x="44" y="47"/>
                    </a:lnTo>
                    <a:lnTo>
                      <a:pt x="44" y="47"/>
                    </a:lnTo>
                    <a:lnTo>
                      <a:pt x="44" y="47"/>
                    </a:lnTo>
                    <a:lnTo>
                      <a:pt x="43" y="47"/>
                    </a:lnTo>
                    <a:lnTo>
                      <a:pt x="43" y="48"/>
                    </a:lnTo>
                    <a:lnTo>
                      <a:pt x="43" y="47"/>
                    </a:lnTo>
                    <a:lnTo>
                      <a:pt x="43" y="46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2" y="44"/>
                    </a:lnTo>
                    <a:lnTo>
                      <a:pt x="42" y="45"/>
                    </a:lnTo>
                    <a:lnTo>
                      <a:pt x="40" y="46"/>
                    </a:lnTo>
                    <a:lnTo>
                      <a:pt x="40" y="47"/>
                    </a:lnTo>
                    <a:lnTo>
                      <a:pt x="39" y="47"/>
                    </a:lnTo>
                    <a:lnTo>
                      <a:pt x="39" y="48"/>
                    </a:lnTo>
                    <a:lnTo>
                      <a:pt x="38" y="48"/>
                    </a:lnTo>
                    <a:lnTo>
                      <a:pt x="38" y="47"/>
                    </a:lnTo>
                    <a:lnTo>
                      <a:pt x="38" y="46"/>
                    </a:lnTo>
                    <a:lnTo>
                      <a:pt x="38" y="45"/>
                    </a:lnTo>
                    <a:lnTo>
                      <a:pt x="38" y="44"/>
                    </a:lnTo>
                    <a:lnTo>
                      <a:pt x="35" y="43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2" y="42"/>
                    </a:lnTo>
                    <a:lnTo>
                      <a:pt x="32" y="41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8" y="42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4" y="43"/>
                    </a:lnTo>
                    <a:lnTo>
                      <a:pt x="23" y="42"/>
                    </a:lnTo>
                    <a:lnTo>
                      <a:pt x="22" y="42"/>
                    </a:lnTo>
                    <a:lnTo>
                      <a:pt x="21" y="43"/>
                    </a:lnTo>
                    <a:lnTo>
                      <a:pt x="21" y="44"/>
                    </a:lnTo>
                    <a:lnTo>
                      <a:pt x="20" y="46"/>
                    </a:lnTo>
                    <a:lnTo>
                      <a:pt x="20" y="47"/>
                    </a:lnTo>
                    <a:lnTo>
                      <a:pt x="20" y="48"/>
                    </a:lnTo>
                    <a:lnTo>
                      <a:pt x="19" y="48"/>
                    </a:lnTo>
                    <a:lnTo>
                      <a:pt x="18" y="48"/>
                    </a:lnTo>
                    <a:lnTo>
                      <a:pt x="17" y="47"/>
                    </a:lnTo>
                    <a:lnTo>
                      <a:pt x="15" y="47"/>
                    </a:lnTo>
                    <a:lnTo>
                      <a:pt x="15" y="47"/>
                    </a:lnTo>
                    <a:lnTo>
                      <a:pt x="14" y="47"/>
                    </a:lnTo>
                    <a:lnTo>
                      <a:pt x="12" y="48"/>
                    </a:lnTo>
                    <a:lnTo>
                      <a:pt x="10" y="49"/>
                    </a:lnTo>
                    <a:lnTo>
                      <a:pt x="9" y="49"/>
                    </a:lnTo>
                    <a:lnTo>
                      <a:pt x="8" y="49"/>
                    </a:lnTo>
                    <a:lnTo>
                      <a:pt x="7" y="49"/>
                    </a:lnTo>
                    <a:lnTo>
                      <a:pt x="6" y="48"/>
                    </a:lnTo>
                    <a:lnTo>
                      <a:pt x="5" y="47"/>
                    </a:lnTo>
                    <a:lnTo>
                      <a:pt x="5" y="46"/>
                    </a:lnTo>
                    <a:lnTo>
                      <a:pt x="6" y="45"/>
                    </a:lnTo>
                    <a:lnTo>
                      <a:pt x="7" y="44"/>
                    </a:lnTo>
                    <a:lnTo>
                      <a:pt x="7" y="43"/>
                    </a:lnTo>
                    <a:lnTo>
                      <a:pt x="7" y="42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4" y="35"/>
                    </a:lnTo>
                    <a:lnTo>
                      <a:pt x="3" y="33"/>
                    </a:lnTo>
                    <a:lnTo>
                      <a:pt x="3" y="32"/>
                    </a:lnTo>
                    <a:lnTo>
                      <a:pt x="4" y="31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2" y="29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2" y="25"/>
                    </a:lnTo>
                    <a:lnTo>
                      <a:pt x="2" y="24"/>
                    </a:lnTo>
                    <a:lnTo>
                      <a:pt x="3" y="23"/>
                    </a:lnTo>
                    <a:lnTo>
                      <a:pt x="4" y="22"/>
                    </a:lnTo>
                    <a:lnTo>
                      <a:pt x="6" y="21"/>
                    </a:lnTo>
                    <a:lnTo>
                      <a:pt x="7" y="20"/>
                    </a:lnTo>
                    <a:lnTo>
                      <a:pt x="8" y="19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2" y="18"/>
                    </a:lnTo>
                    <a:lnTo>
                      <a:pt x="15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6" y="15"/>
                    </a:lnTo>
                    <a:lnTo>
                      <a:pt x="16" y="13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11"/>
                    </a:lnTo>
                    <a:lnTo>
                      <a:pt x="21" y="11"/>
                    </a:lnTo>
                    <a:lnTo>
                      <a:pt x="21" y="10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7" y="8"/>
                    </a:lnTo>
                    <a:lnTo>
                      <a:pt x="28" y="9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31" y="5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2" y="3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9" y="3"/>
                    </a:lnTo>
                    <a:lnTo>
                      <a:pt x="40" y="3"/>
                    </a:lnTo>
                    <a:lnTo>
                      <a:pt x="41" y="3"/>
                    </a:lnTo>
                    <a:lnTo>
                      <a:pt x="41" y="5"/>
                    </a:lnTo>
                    <a:lnTo>
                      <a:pt x="41" y="7"/>
                    </a:lnTo>
                    <a:lnTo>
                      <a:pt x="40" y="8"/>
                    </a:lnTo>
                    <a:lnTo>
                      <a:pt x="40" y="9"/>
                    </a:lnTo>
                    <a:lnTo>
                      <a:pt x="41" y="10"/>
                    </a:lnTo>
                    <a:lnTo>
                      <a:pt x="43" y="11"/>
                    </a:lnTo>
                    <a:lnTo>
                      <a:pt x="44" y="12"/>
                    </a:lnTo>
                    <a:lnTo>
                      <a:pt x="45" y="13"/>
                    </a:lnTo>
                    <a:lnTo>
                      <a:pt x="46" y="13"/>
                    </a:lnTo>
                    <a:lnTo>
                      <a:pt x="47" y="14"/>
                    </a:lnTo>
                    <a:lnTo>
                      <a:pt x="48" y="13"/>
                    </a:lnTo>
                    <a:lnTo>
                      <a:pt x="48" y="12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50" y="7"/>
                    </a:lnTo>
                    <a:lnTo>
                      <a:pt x="48" y="6"/>
                    </a:lnTo>
                    <a:lnTo>
                      <a:pt x="50" y="3"/>
                    </a:lnTo>
                    <a:lnTo>
                      <a:pt x="50" y="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2" name="Freeform 466"/>
              <p:cNvSpPr>
                <a:spLocks/>
              </p:cNvSpPr>
              <p:nvPr/>
            </p:nvSpPr>
            <p:spPr bwMode="auto">
              <a:xfrm>
                <a:off x="5006746" y="3933126"/>
                <a:ext cx="7870" cy="4810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1 h 3"/>
                  <a:gd name="T4" fmla="*/ 4 w 5"/>
                  <a:gd name="T5" fmla="*/ 2 h 3"/>
                  <a:gd name="T6" fmla="*/ 3 w 5"/>
                  <a:gd name="T7" fmla="*/ 3 h 3"/>
                  <a:gd name="T8" fmla="*/ 1 w 5"/>
                  <a:gd name="T9" fmla="*/ 3 h 3"/>
                  <a:gd name="T10" fmla="*/ 0 w 5"/>
                  <a:gd name="T11" fmla="*/ 3 h 3"/>
                  <a:gd name="T12" fmla="*/ 0 w 5"/>
                  <a:gd name="T13" fmla="*/ 3 h 3"/>
                  <a:gd name="T14" fmla="*/ 1 w 5"/>
                  <a:gd name="T15" fmla="*/ 2 h 3"/>
                  <a:gd name="T16" fmla="*/ 3 w 5"/>
                  <a:gd name="T17" fmla="*/ 1 h 3"/>
                  <a:gd name="T18" fmla="*/ 4 w 5"/>
                  <a:gd name="T19" fmla="*/ 0 h 3"/>
                  <a:gd name="T20" fmla="*/ 5 w 5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3" name="Freeform 467"/>
              <p:cNvSpPr>
                <a:spLocks/>
              </p:cNvSpPr>
              <p:nvPr/>
            </p:nvSpPr>
            <p:spPr bwMode="auto">
              <a:xfrm>
                <a:off x="4973693" y="3947554"/>
                <a:ext cx="6296" cy="6412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0 h 4"/>
                  <a:gd name="T4" fmla="*/ 3 w 4"/>
                  <a:gd name="T5" fmla="*/ 1 h 4"/>
                  <a:gd name="T6" fmla="*/ 4 w 4"/>
                  <a:gd name="T7" fmla="*/ 2 h 4"/>
                  <a:gd name="T8" fmla="*/ 4 w 4"/>
                  <a:gd name="T9" fmla="*/ 3 h 4"/>
                  <a:gd name="T10" fmla="*/ 3 w 4"/>
                  <a:gd name="T11" fmla="*/ 4 h 4"/>
                  <a:gd name="T12" fmla="*/ 3 w 4"/>
                  <a:gd name="T13" fmla="*/ 4 h 4"/>
                  <a:gd name="T14" fmla="*/ 2 w 4"/>
                  <a:gd name="T15" fmla="*/ 3 h 4"/>
                  <a:gd name="T16" fmla="*/ 1 w 4"/>
                  <a:gd name="T17" fmla="*/ 2 h 4"/>
                  <a:gd name="T18" fmla="*/ 1 w 4"/>
                  <a:gd name="T19" fmla="*/ 1 h 4"/>
                  <a:gd name="T20" fmla="*/ 0 w 4"/>
                  <a:gd name="T21" fmla="*/ 1 h 4"/>
                  <a:gd name="T22" fmla="*/ 0 w 4"/>
                  <a:gd name="T23" fmla="*/ 0 h 4"/>
                  <a:gd name="T24" fmla="*/ 0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4" name="Freeform 468"/>
              <p:cNvSpPr>
                <a:spLocks/>
              </p:cNvSpPr>
              <p:nvPr/>
            </p:nvSpPr>
            <p:spPr bwMode="auto">
              <a:xfrm>
                <a:off x="4792694" y="3865798"/>
                <a:ext cx="29905" cy="35267"/>
              </a:xfrm>
              <a:custGeom>
                <a:avLst/>
                <a:gdLst>
                  <a:gd name="T0" fmla="*/ 1 w 19"/>
                  <a:gd name="T1" fmla="*/ 0 h 22"/>
                  <a:gd name="T2" fmla="*/ 2 w 19"/>
                  <a:gd name="T3" fmla="*/ 0 h 22"/>
                  <a:gd name="T4" fmla="*/ 3 w 19"/>
                  <a:gd name="T5" fmla="*/ 1 h 22"/>
                  <a:gd name="T6" fmla="*/ 4 w 19"/>
                  <a:gd name="T7" fmla="*/ 2 h 22"/>
                  <a:gd name="T8" fmla="*/ 7 w 19"/>
                  <a:gd name="T9" fmla="*/ 4 h 22"/>
                  <a:gd name="T10" fmla="*/ 9 w 19"/>
                  <a:gd name="T11" fmla="*/ 6 h 22"/>
                  <a:gd name="T12" fmla="*/ 12 w 19"/>
                  <a:gd name="T13" fmla="*/ 8 h 22"/>
                  <a:gd name="T14" fmla="*/ 14 w 19"/>
                  <a:gd name="T15" fmla="*/ 11 h 22"/>
                  <a:gd name="T16" fmla="*/ 15 w 19"/>
                  <a:gd name="T17" fmla="*/ 13 h 22"/>
                  <a:gd name="T18" fmla="*/ 16 w 19"/>
                  <a:gd name="T19" fmla="*/ 14 h 22"/>
                  <a:gd name="T20" fmla="*/ 18 w 19"/>
                  <a:gd name="T21" fmla="*/ 15 h 22"/>
                  <a:gd name="T22" fmla="*/ 19 w 19"/>
                  <a:gd name="T23" fmla="*/ 15 h 22"/>
                  <a:gd name="T24" fmla="*/ 19 w 19"/>
                  <a:gd name="T25" fmla="*/ 16 h 22"/>
                  <a:gd name="T26" fmla="*/ 19 w 19"/>
                  <a:gd name="T27" fmla="*/ 17 h 22"/>
                  <a:gd name="T28" fmla="*/ 19 w 19"/>
                  <a:gd name="T29" fmla="*/ 18 h 22"/>
                  <a:gd name="T30" fmla="*/ 18 w 19"/>
                  <a:gd name="T31" fmla="*/ 20 h 22"/>
                  <a:gd name="T32" fmla="*/ 18 w 19"/>
                  <a:gd name="T33" fmla="*/ 21 h 22"/>
                  <a:gd name="T34" fmla="*/ 18 w 19"/>
                  <a:gd name="T35" fmla="*/ 22 h 22"/>
                  <a:gd name="T36" fmla="*/ 18 w 19"/>
                  <a:gd name="T37" fmla="*/ 22 h 22"/>
                  <a:gd name="T38" fmla="*/ 16 w 19"/>
                  <a:gd name="T39" fmla="*/ 22 h 22"/>
                  <a:gd name="T40" fmla="*/ 16 w 19"/>
                  <a:gd name="T41" fmla="*/ 21 h 22"/>
                  <a:gd name="T42" fmla="*/ 15 w 19"/>
                  <a:gd name="T43" fmla="*/ 21 h 22"/>
                  <a:gd name="T44" fmla="*/ 13 w 19"/>
                  <a:gd name="T45" fmla="*/ 20 h 22"/>
                  <a:gd name="T46" fmla="*/ 11 w 19"/>
                  <a:gd name="T47" fmla="*/ 19 h 22"/>
                  <a:gd name="T48" fmla="*/ 10 w 19"/>
                  <a:gd name="T49" fmla="*/ 19 h 22"/>
                  <a:gd name="T50" fmla="*/ 9 w 19"/>
                  <a:gd name="T51" fmla="*/ 17 h 22"/>
                  <a:gd name="T52" fmla="*/ 9 w 19"/>
                  <a:gd name="T53" fmla="*/ 15 h 22"/>
                  <a:gd name="T54" fmla="*/ 8 w 19"/>
                  <a:gd name="T55" fmla="*/ 13 h 22"/>
                  <a:gd name="T56" fmla="*/ 8 w 19"/>
                  <a:gd name="T57" fmla="*/ 11 h 22"/>
                  <a:gd name="T58" fmla="*/ 8 w 19"/>
                  <a:gd name="T59" fmla="*/ 9 h 22"/>
                  <a:gd name="T60" fmla="*/ 7 w 19"/>
                  <a:gd name="T61" fmla="*/ 8 h 22"/>
                  <a:gd name="T62" fmla="*/ 6 w 19"/>
                  <a:gd name="T63" fmla="*/ 6 h 22"/>
                  <a:gd name="T64" fmla="*/ 4 w 19"/>
                  <a:gd name="T65" fmla="*/ 5 h 22"/>
                  <a:gd name="T66" fmla="*/ 3 w 19"/>
                  <a:gd name="T67" fmla="*/ 4 h 22"/>
                  <a:gd name="T68" fmla="*/ 3 w 19"/>
                  <a:gd name="T69" fmla="*/ 4 h 22"/>
                  <a:gd name="T70" fmla="*/ 2 w 19"/>
                  <a:gd name="T71" fmla="*/ 3 h 22"/>
                  <a:gd name="T72" fmla="*/ 1 w 19"/>
                  <a:gd name="T73" fmla="*/ 2 h 22"/>
                  <a:gd name="T74" fmla="*/ 1 w 19"/>
                  <a:gd name="T75" fmla="*/ 2 h 22"/>
                  <a:gd name="T76" fmla="*/ 0 w 19"/>
                  <a:gd name="T77" fmla="*/ 1 h 22"/>
                  <a:gd name="T78" fmla="*/ 1 w 19"/>
                  <a:gd name="T7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22">
                    <a:moveTo>
                      <a:pt x="1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2" y="8"/>
                    </a:lnTo>
                    <a:lnTo>
                      <a:pt x="14" y="11"/>
                    </a:lnTo>
                    <a:lnTo>
                      <a:pt x="15" y="13"/>
                    </a:lnTo>
                    <a:lnTo>
                      <a:pt x="16" y="14"/>
                    </a:lnTo>
                    <a:lnTo>
                      <a:pt x="18" y="15"/>
                    </a:lnTo>
                    <a:lnTo>
                      <a:pt x="19" y="15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9" y="18"/>
                    </a:lnTo>
                    <a:lnTo>
                      <a:pt x="18" y="20"/>
                    </a:lnTo>
                    <a:lnTo>
                      <a:pt x="18" y="21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5" y="21"/>
                    </a:lnTo>
                    <a:lnTo>
                      <a:pt x="13" y="20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8" y="13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6" y="6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5" name="Freeform 469"/>
              <p:cNvSpPr>
                <a:spLocks/>
              </p:cNvSpPr>
              <p:nvPr/>
            </p:nvSpPr>
            <p:spPr bwMode="auto">
              <a:xfrm>
                <a:off x="4802137" y="3851371"/>
                <a:ext cx="15739" cy="28855"/>
              </a:xfrm>
              <a:custGeom>
                <a:avLst/>
                <a:gdLst>
                  <a:gd name="T0" fmla="*/ 1 w 10"/>
                  <a:gd name="T1" fmla="*/ 0 h 18"/>
                  <a:gd name="T2" fmla="*/ 1 w 10"/>
                  <a:gd name="T3" fmla="*/ 1 h 18"/>
                  <a:gd name="T4" fmla="*/ 2 w 10"/>
                  <a:gd name="T5" fmla="*/ 2 h 18"/>
                  <a:gd name="T6" fmla="*/ 3 w 10"/>
                  <a:gd name="T7" fmla="*/ 3 h 18"/>
                  <a:gd name="T8" fmla="*/ 4 w 10"/>
                  <a:gd name="T9" fmla="*/ 4 h 18"/>
                  <a:gd name="T10" fmla="*/ 4 w 10"/>
                  <a:gd name="T11" fmla="*/ 5 h 18"/>
                  <a:gd name="T12" fmla="*/ 5 w 10"/>
                  <a:gd name="T13" fmla="*/ 6 h 18"/>
                  <a:gd name="T14" fmla="*/ 6 w 10"/>
                  <a:gd name="T15" fmla="*/ 8 h 18"/>
                  <a:gd name="T16" fmla="*/ 7 w 10"/>
                  <a:gd name="T17" fmla="*/ 11 h 18"/>
                  <a:gd name="T18" fmla="*/ 8 w 10"/>
                  <a:gd name="T19" fmla="*/ 13 h 18"/>
                  <a:gd name="T20" fmla="*/ 9 w 10"/>
                  <a:gd name="T21" fmla="*/ 15 h 18"/>
                  <a:gd name="T22" fmla="*/ 10 w 10"/>
                  <a:gd name="T23" fmla="*/ 16 h 18"/>
                  <a:gd name="T24" fmla="*/ 10 w 10"/>
                  <a:gd name="T25" fmla="*/ 17 h 18"/>
                  <a:gd name="T26" fmla="*/ 9 w 10"/>
                  <a:gd name="T27" fmla="*/ 18 h 18"/>
                  <a:gd name="T28" fmla="*/ 8 w 10"/>
                  <a:gd name="T29" fmla="*/ 17 h 18"/>
                  <a:gd name="T30" fmla="*/ 7 w 10"/>
                  <a:gd name="T31" fmla="*/ 16 h 18"/>
                  <a:gd name="T32" fmla="*/ 6 w 10"/>
                  <a:gd name="T33" fmla="*/ 15 h 18"/>
                  <a:gd name="T34" fmla="*/ 5 w 10"/>
                  <a:gd name="T35" fmla="*/ 14 h 18"/>
                  <a:gd name="T36" fmla="*/ 4 w 10"/>
                  <a:gd name="T37" fmla="*/ 13 h 18"/>
                  <a:gd name="T38" fmla="*/ 3 w 10"/>
                  <a:gd name="T39" fmla="*/ 10 h 18"/>
                  <a:gd name="T40" fmla="*/ 2 w 10"/>
                  <a:gd name="T41" fmla="*/ 8 h 18"/>
                  <a:gd name="T42" fmla="*/ 2 w 10"/>
                  <a:gd name="T43" fmla="*/ 5 h 18"/>
                  <a:gd name="T44" fmla="*/ 1 w 10"/>
                  <a:gd name="T45" fmla="*/ 4 h 18"/>
                  <a:gd name="T46" fmla="*/ 1 w 10"/>
                  <a:gd name="T47" fmla="*/ 4 h 18"/>
                  <a:gd name="T48" fmla="*/ 0 w 10"/>
                  <a:gd name="T49" fmla="*/ 4 h 18"/>
                  <a:gd name="T50" fmla="*/ 0 w 10"/>
                  <a:gd name="T51" fmla="*/ 3 h 18"/>
                  <a:gd name="T52" fmla="*/ 0 w 10"/>
                  <a:gd name="T53" fmla="*/ 2 h 18"/>
                  <a:gd name="T54" fmla="*/ 0 w 10"/>
                  <a:gd name="T55" fmla="*/ 1 h 18"/>
                  <a:gd name="T56" fmla="*/ 1 w 10"/>
                  <a:gd name="T5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18">
                    <a:moveTo>
                      <a:pt x="1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7" y="11"/>
                    </a:lnTo>
                    <a:lnTo>
                      <a:pt x="8" y="13"/>
                    </a:lnTo>
                    <a:lnTo>
                      <a:pt x="9" y="15"/>
                    </a:lnTo>
                    <a:lnTo>
                      <a:pt x="10" y="16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8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5" y="14"/>
                    </a:lnTo>
                    <a:lnTo>
                      <a:pt x="4" y="13"/>
                    </a:lnTo>
                    <a:lnTo>
                      <a:pt x="3" y="10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6" name="Freeform 470"/>
              <p:cNvSpPr>
                <a:spLocks/>
              </p:cNvSpPr>
              <p:nvPr/>
            </p:nvSpPr>
            <p:spPr bwMode="auto">
              <a:xfrm>
                <a:off x="4821024" y="3901065"/>
                <a:ext cx="9443" cy="6412"/>
              </a:xfrm>
              <a:custGeom>
                <a:avLst/>
                <a:gdLst>
                  <a:gd name="T0" fmla="*/ 1 w 6"/>
                  <a:gd name="T1" fmla="*/ 0 h 4"/>
                  <a:gd name="T2" fmla="*/ 2 w 6"/>
                  <a:gd name="T3" fmla="*/ 0 h 4"/>
                  <a:gd name="T4" fmla="*/ 2 w 6"/>
                  <a:gd name="T5" fmla="*/ 0 h 4"/>
                  <a:gd name="T6" fmla="*/ 3 w 6"/>
                  <a:gd name="T7" fmla="*/ 2 h 4"/>
                  <a:gd name="T8" fmla="*/ 4 w 6"/>
                  <a:gd name="T9" fmla="*/ 2 h 4"/>
                  <a:gd name="T10" fmla="*/ 5 w 6"/>
                  <a:gd name="T11" fmla="*/ 2 h 4"/>
                  <a:gd name="T12" fmla="*/ 6 w 6"/>
                  <a:gd name="T13" fmla="*/ 3 h 4"/>
                  <a:gd name="T14" fmla="*/ 6 w 6"/>
                  <a:gd name="T15" fmla="*/ 3 h 4"/>
                  <a:gd name="T16" fmla="*/ 6 w 6"/>
                  <a:gd name="T17" fmla="*/ 4 h 4"/>
                  <a:gd name="T18" fmla="*/ 5 w 6"/>
                  <a:gd name="T19" fmla="*/ 4 h 4"/>
                  <a:gd name="T20" fmla="*/ 4 w 6"/>
                  <a:gd name="T21" fmla="*/ 4 h 4"/>
                  <a:gd name="T22" fmla="*/ 2 w 6"/>
                  <a:gd name="T23" fmla="*/ 4 h 4"/>
                  <a:gd name="T24" fmla="*/ 1 w 6"/>
                  <a:gd name="T25" fmla="*/ 4 h 4"/>
                  <a:gd name="T26" fmla="*/ 1 w 6"/>
                  <a:gd name="T27" fmla="*/ 3 h 4"/>
                  <a:gd name="T28" fmla="*/ 0 w 6"/>
                  <a:gd name="T29" fmla="*/ 2 h 4"/>
                  <a:gd name="T30" fmla="*/ 0 w 6"/>
                  <a:gd name="T31" fmla="*/ 0 h 4"/>
                  <a:gd name="T32" fmla="*/ 1 w 6"/>
                  <a:gd name="T3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7" name="Freeform 471"/>
              <p:cNvSpPr>
                <a:spLocks/>
              </p:cNvSpPr>
              <p:nvPr/>
            </p:nvSpPr>
            <p:spPr bwMode="auto">
              <a:xfrm>
                <a:off x="4830468" y="3904271"/>
                <a:ext cx="14166" cy="6412"/>
              </a:xfrm>
              <a:custGeom>
                <a:avLst/>
                <a:gdLst>
                  <a:gd name="T0" fmla="*/ 2 w 9"/>
                  <a:gd name="T1" fmla="*/ 0 h 4"/>
                  <a:gd name="T2" fmla="*/ 2 w 9"/>
                  <a:gd name="T3" fmla="*/ 0 h 4"/>
                  <a:gd name="T4" fmla="*/ 4 w 9"/>
                  <a:gd name="T5" fmla="*/ 1 h 4"/>
                  <a:gd name="T6" fmla="*/ 6 w 9"/>
                  <a:gd name="T7" fmla="*/ 1 h 4"/>
                  <a:gd name="T8" fmla="*/ 7 w 9"/>
                  <a:gd name="T9" fmla="*/ 1 h 4"/>
                  <a:gd name="T10" fmla="*/ 8 w 9"/>
                  <a:gd name="T11" fmla="*/ 2 h 4"/>
                  <a:gd name="T12" fmla="*/ 8 w 9"/>
                  <a:gd name="T13" fmla="*/ 2 h 4"/>
                  <a:gd name="T14" fmla="*/ 9 w 9"/>
                  <a:gd name="T15" fmla="*/ 3 h 4"/>
                  <a:gd name="T16" fmla="*/ 8 w 9"/>
                  <a:gd name="T17" fmla="*/ 4 h 4"/>
                  <a:gd name="T18" fmla="*/ 7 w 9"/>
                  <a:gd name="T19" fmla="*/ 4 h 4"/>
                  <a:gd name="T20" fmla="*/ 6 w 9"/>
                  <a:gd name="T21" fmla="*/ 3 h 4"/>
                  <a:gd name="T22" fmla="*/ 4 w 9"/>
                  <a:gd name="T23" fmla="*/ 3 h 4"/>
                  <a:gd name="T24" fmla="*/ 3 w 9"/>
                  <a:gd name="T25" fmla="*/ 3 h 4"/>
                  <a:gd name="T26" fmla="*/ 2 w 9"/>
                  <a:gd name="T27" fmla="*/ 3 h 4"/>
                  <a:gd name="T28" fmla="*/ 1 w 9"/>
                  <a:gd name="T29" fmla="*/ 2 h 4"/>
                  <a:gd name="T30" fmla="*/ 0 w 9"/>
                  <a:gd name="T31" fmla="*/ 1 h 4"/>
                  <a:gd name="T32" fmla="*/ 1 w 9"/>
                  <a:gd name="T33" fmla="*/ 1 h 4"/>
                  <a:gd name="T34" fmla="*/ 1 w 9"/>
                  <a:gd name="T35" fmla="*/ 1 h 4"/>
                  <a:gd name="T36" fmla="*/ 2 w 9"/>
                  <a:gd name="T3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4">
                    <a:moveTo>
                      <a:pt x="2" y="0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8" name="Freeform 472"/>
              <p:cNvSpPr>
                <a:spLocks/>
              </p:cNvSpPr>
              <p:nvPr/>
            </p:nvSpPr>
            <p:spPr bwMode="auto">
              <a:xfrm>
                <a:off x="4854076" y="3910683"/>
                <a:ext cx="6296" cy="4810"/>
              </a:xfrm>
              <a:custGeom>
                <a:avLst/>
                <a:gdLst>
                  <a:gd name="T0" fmla="*/ 3 w 4"/>
                  <a:gd name="T1" fmla="*/ 0 h 3"/>
                  <a:gd name="T2" fmla="*/ 3 w 4"/>
                  <a:gd name="T3" fmla="*/ 1 h 3"/>
                  <a:gd name="T4" fmla="*/ 4 w 4"/>
                  <a:gd name="T5" fmla="*/ 2 h 3"/>
                  <a:gd name="T6" fmla="*/ 3 w 4"/>
                  <a:gd name="T7" fmla="*/ 2 h 3"/>
                  <a:gd name="T8" fmla="*/ 1 w 4"/>
                  <a:gd name="T9" fmla="*/ 3 h 3"/>
                  <a:gd name="T10" fmla="*/ 1 w 4"/>
                  <a:gd name="T11" fmla="*/ 2 h 3"/>
                  <a:gd name="T12" fmla="*/ 0 w 4"/>
                  <a:gd name="T13" fmla="*/ 1 h 3"/>
                  <a:gd name="T14" fmla="*/ 1 w 4"/>
                  <a:gd name="T15" fmla="*/ 1 h 3"/>
                  <a:gd name="T16" fmla="*/ 3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lnTo>
                      <a:pt x="3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09" name="Freeform 473"/>
              <p:cNvSpPr>
                <a:spLocks/>
              </p:cNvSpPr>
              <p:nvPr/>
            </p:nvSpPr>
            <p:spPr bwMode="auto">
              <a:xfrm>
                <a:off x="4866667" y="3907477"/>
                <a:ext cx="7870" cy="8016"/>
              </a:xfrm>
              <a:custGeom>
                <a:avLst/>
                <a:gdLst>
                  <a:gd name="T0" fmla="*/ 3 w 5"/>
                  <a:gd name="T1" fmla="*/ 0 h 5"/>
                  <a:gd name="T2" fmla="*/ 4 w 5"/>
                  <a:gd name="T3" fmla="*/ 1 h 5"/>
                  <a:gd name="T4" fmla="*/ 5 w 5"/>
                  <a:gd name="T5" fmla="*/ 1 h 5"/>
                  <a:gd name="T6" fmla="*/ 5 w 5"/>
                  <a:gd name="T7" fmla="*/ 2 h 5"/>
                  <a:gd name="T8" fmla="*/ 5 w 5"/>
                  <a:gd name="T9" fmla="*/ 3 h 5"/>
                  <a:gd name="T10" fmla="*/ 4 w 5"/>
                  <a:gd name="T11" fmla="*/ 3 h 5"/>
                  <a:gd name="T12" fmla="*/ 3 w 5"/>
                  <a:gd name="T13" fmla="*/ 3 h 5"/>
                  <a:gd name="T14" fmla="*/ 3 w 5"/>
                  <a:gd name="T15" fmla="*/ 4 h 5"/>
                  <a:gd name="T16" fmla="*/ 2 w 5"/>
                  <a:gd name="T17" fmla="*/ 4 h 5"/>
                  <a:gd name="T18" fmla="*/ 1 w 5"/>
                  <a:gd name="T19" fmla="*/ 5 h 5"/>
                  <a:gd name="T20" fmla="*/ 1 w 5"/>
                  <a:gd name="T21" fmla="*/ 5 h 5"/>
                  <a:gd name="T22" fmla="*/ 0 w 5"/>
                  <a:gd name="T23" fmla="*/ 4 h 5"/>
                  <a:gd name="T24" fmla="*/ 1 w 5"/>
                  <a:gd name="T25" fmla="*/ 3 h 5"/>
                  <a:gd name="T26" fmla="*/ 1 w 5"/>
                  <a:gd name="T27" fmla="*/ 2 h 5"/>
                  <a:gd name="T28" fmla="*/ 2 w 5"/>
                  <a:gd name="T29" fmla="*/ 1 h 5"/>
                  <a:gd name="T30" fmla="*/ 3 w 5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lnTo>
                      <a:pt x="4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0" name="Freeform 474"/>
              <p:cNvSpPr>
                <a:spLocks/>
              </p:cNvSpPr>
              <p:nvPr/>
            </p:nvSpPr>
            <p:spPr bwMode="auto">
              <a:xfrm>
                <a:off x="4854076" y="3885035"/>
                <a:ext cx="12591" cy="14428"/>
              </a:xfrm>
              <a:custGeom>
                <a:avLst/>
                <a:gdLst>
                  <a:gd name="T0" fmla="*/ 3 w 8"/>
                  <a:gd name="T1" fmla="*/ 0 h 9"/>
                  <a:gd name="T2" fmla="*/ 3 w 8"/>
                  <a:gd name="T3" fmla="*/ 1 h 9"/>
                  <a:gd name="T4" fmla="*/ 4 w 8"/>
                  <a:gd name="T5" fmla="*/ 1 h 9"/>
                  <a:gd name="T6" fmla="*/ 5 w 8"/>
                  <a:gd name="T7" fmla="*/ 1 h 9"/>
                  <a:gd name="T8" fmla="*/ 5 w 8"/>
                  <a:gd name="T9" fmla="*/ 1 h 9"/>
                  <a:gd name="T10" fmla="*/ 7 w 8"/>
                  <a:gd name="T11" fmla="*/ 1 h 9"/>
                  <a:gd name="T12" fmla="*/ 8 w 8"/>
                  <a:gd name="T13" fmla="*/ 1 h 9"/>
                  <a:gd name="T14" fmla="*/ 8 w 8"/>
                  <a:gd name="T15" fmla="*/ 1 h 9"/>
                  <a:gd name="T16" fmla="*/ 8 w 8"/>
                  <a:gd name="T17" fmla="*/ 2 h 9"/>
                  <a:gd name="T18" fmla="*/ 7 w 8"/>
                  <a:gd name="T19" fmla="*/ 3 h 9"/>
                  <a:gd name="T20" fmla="*/ 6 w 8"/>
                  <a:gd name="T21" fmla="*/ 3 h 9"/>
                  <a:gd name="T22" fmla="*/ 5 w 8"/>
                  <a:gd name="T23" fmla="*/ 3 h 9"/>
                  <a:gd name="T24" fmla="*/ 5 w 8"/>
                  <a:gd name="T25" fmla="*/ 3 h 9"/>
                  <a:gd name="T26" fmla="*/ 6 w 8"/>
                  <a:gd name="T27" fmla="*/ 4 h 9"/>
                  <a:gd name="T28" fmla="*/ 7 w 8"/>
                  <a:gd name="T29" fmla="*/ 4 h 9"/>
                  <a:gd name="T30" fmla="*/ 7 w 8"/>
                  <a:gd name="T31" fmla="*/ 5 h 9"/>
                  <a:gd name="T32" fmla="*/ 8 w 8"/>
                  <a:gd name="T33" fmla="*/ 7 h 9"/>
                  <a:gd name="T34" fmla="*/ 8 w 8"/>
                  <a:gd name="T35" fmla="*/ 8 h 9"/>
                  <a:gd name="T36" fmla="*/ 8 w 8"/>
                  <a:gd name="T37" fmla="*/ 9 h 9"/>
                  <a:gd name="T38" fmla="*/ 8 w 8"/>
                  <a:gd name="T39" fmla="*/ 9 h 9"/>
                  <a:gd name="T40" fmla="*/ 7 w 8"/>
                  <a:gd name="T41" fmla="*/ 9 h 9"/>
                  <a:gd name="T42" fmla="*/ 6 w 8"/>
                  <a:gd name="T43" fmla="*/ 8 h 9"/>
                  <a:gd name="T44" fmla="*/ 5 w 8"/>
                  <a:gd name="T45" fmla="*/ 6 h 9"/>
                  <a:gd name="T46" fmla="*/ 5 w 8"/>
                  <a:gd name="T47" fmla="*/ 6 h 9"/>
                  <a:gd name="T48" fmla="*/ 5 w 8"/>
                  <a:gd name="T49" fmla="*/ 5 h 9"/>
                  <a:gd name="T50" fmla="*/ 4 w 8"/>
                  <a:gd name="T51" fmla="*/ 5 h 9"/>
                  <a:gd name="T52" fmla="*/ 4 w 8"/>
                  <a:gd name="T53" fmla="*/ 5 h 9"/>
                  <a:gd name="T54" fmla="*/ 3 w 8"/>
                  <a:gd name="T55" fmla="*/ 6 h 9"/>
                  <a:gd name="T56" fmla="*/ 1 w 8"/>
                  <a:gd name="T57" fmla="*/ 6 h 9"/>
                  <a:gd name="T58" fmla="*/ 0 w 8"/>
                  <a:gd name="T59" fmla="*/ 6 h 9"/>
                  <a:gd name="T60" fmla="*/ 0 w 8"/>
                  <a:gd name="T61" fmla="*/ 5 h 9"/>
                  <a:gd name="T62" fmla="*/ 0 w 8"/>
                  <a:gd name="T63" fmla="*/ 4 h 9"/>
                  <a:gd name="T64" fmla="*/ 1 w 8"/>
                  <a:gd name="T65" fmla="*/ 3 h 9"/>
                  <a:gd name="T66" fmla="*/ 1 w 8"/>
                  <a:gd name="T67" fmla="*/ 2 h 9"/>
                  <a:gd name="T68" fmla="*/ 1 w 8"/>
                  <a:gd name="T69" fmla="*/ 1 h 9"/>
                  <a:gd name="T70" fmla="*/ 3 w 8"/>
                  <a:gd name="T7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9">
                    <a:moveTo>
                      <a:pt x="3" y="0"/>
                    </a:move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1" name="Freeform 475"/>
              <p:cNvSpPr>
                <a:spLocks/>
              </p:cNvSpPr>
              <p:nvPr/>
            </p:nvSpPr>
            <p:spPr bwMode="auto">
              <a:xfrm>
                <a:off x="4858798" y="3878622"/>
                <a:ext cx="12591" cy="4810"/>
              </a:xfrm>
              <a:custGeom>
                <a:avLst/>
                <a:gdLst>
                  <a:gd name="T0" fmla="*/ 8 w 8"/>
                  <a:gd name="T1" fmla="*/ 0 h 3"/>
                  <a:gd name="T2" fmla="*/ 8 w 8"/>
                  <a:gd name="T3" fmla="*/ 0 h 3"/>
                  <a:gd name="T4" fmla="*/ 8 w 8"/>
                  <a:gd name="T5" fmla="*/ 1 h 3"/>
                  <a:gd name="T6" fmla="*/ 7 w 8"/>
                  <a:gd name="T7" fmla="*/ 1 h 3"/>
                  <a:gd name="T8" fmla="*/ 7 w 8"/>
                  <a:gd name="T9" fmla="*/ 3 h 3"/>
                  <a:gd name="T10" fmla="*/ 5 w 8"/>
                  <a:gd name="T11" fmla="*/ 3 h 3"/>
                  <a:gd name="T12" fmla="*/ 3 w 8"/>
                  <a:gd name="T13" fmla="*/ 3 h 3"/>
                  <a:gd name="T14" fmla="*/ 2 w 8"/>
                  <a:gd name="T15" fmla="*/ 3 h 3"/>
                  <a:gd name="T16" fmla="*/ 0 w 8"/>
                  <a:gd name="T17" fmla="*/ 3 h 3"/>
                  <a:gd name="T18" fmla="*/ 0 w 8"/>
                  <a:gd name="T19" fmla="*/ 1 h 3"/>
                  <a:gd name="T20" fmla="*/ 0 w 8"/>
                  <a:gd name="T21" fmla="*/ 0 h 3"/>
                  <a:gd name="T22" fmla="*/ 1 w 8"/>
                  <a:gd name="T23" fmla="*/ 0 h 3"/>
                  <a:gd name="T24" fmla="*/ 2 w 8"/>
                  <a:gd name="T25" fmla="*/ 1 h 3"/>
                  <a:gd name="T26" fmla="*/ 3 w 8"/>
                  <a:gd name="T27" fmla="*/ 1 h 3"/>
                  <a:gd name="T28" fmla="*/ 4 w 8"/>
                  <a:gd name="T29" fmla="*/ 0 h 3"/>
                  <a:gd name="T30" fmla="*/ 5 w 8"/>
                  <a:gd name="T31" fmla="*/ 0 h 3"/>
                  <a:gd name="T32" fmla="*/ 7 w 8"/>
                  <a:gd name="T33" fmla="*/ 0 h 3"/>
                  <a:gd name="T34" fmla="*/ 8 w 8"/>
                  <a:gd name="T3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2" name="Freeform 476"/>
              <p:cNvSpPr>
                <a:spLocks/>
              </p:cNvSpPr>
              <p:nvPr/>
            </p:nvSpPr>
            <p:spPr bwMode="auto">
              <a:xfrm>
                <a:off x="4877685" y="3875416"/>
                <a:ext cx="4722" cy="11222"/>
              </a:xfrm>
              <a:custGeom>
                <a:avLst/>
                <a:gdLst>
                  <a:gd name="T0" fmla="*/ 3 w 3"/>
                  <a:gd name="T1" fmla="*/ 0 h 7"/>
                  <a:gd name="T2" fmla="*/ 3 w 3"/>
                  <a:gd name="T3" fmla="*/ 1 h 7"/>
                  <a:gd name="T4" fmla="*/ 3 w 3"/>
                  <a:gd name="T5" fmla="*/ 2 h 7"/>
                  <a:gd name="T6" fmla="*/ 2 w 3"/>
                  <a:gd name="T7" fmla="*/ 5 h 7"/>
                  <a:gd name="T8" fmla="*/ 2 w 3"/>
                  <a:gd name="T9" fmla="*/ 6 h 7"/>
                  <a:gd name="T10" fmla="*/ 1 w 3"/>
                  <a:gd name="T11" fmla="*/ 7 h 7"/>
                  <a:gd name="T12" fmla="*/ 0 w 3"/>
                  <a:gd name="T13" fmla="*/ 6 h 7"/>
                  <a:gd name="T14" fmla="*/ 0 w 3"/>
                  <a:gd name="T15" fmla="*/ 5 h 7"/>
                  <a:gd name="T16" fmla="*/ 1 w 3"/>
                  <a:gd name="T17" fmla="*/ 2 h 7"/>
                  <a:gd name="T18" fmla="*/ 1 w 3"/>
                  <a:gd name="T19" fmla="*/ 1 h 7"/>
                  <a:gd name="T20" fmla="*/ 2 w 3"/>
                  <a:gd name="T21" fmla="*/ 0 h 7"/>
                  <a:gd name="T22" fmla="*/ 3 w 3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lnTo>
                      <a:pt x="3" y="1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3" name="Freeform 477"/>
              <p:cNvSpPr>
                <a:spLocks/>
              </p:cNvSpPr>
              <p:nvPr/>
            </p:nvSpPr>
            <p:spPr bwMode="auto">
              <a:xfrm>
                <a:off x="4828893" y="3860989"/>
                <a:ext cx="25183" cy="33665"/>
              </a:xfrm>
              <a:custGeom>
                <a:avLst/>
                <a:gdLst>
                  <a:gd name="T0" fmla="*/ 14 w 16"/>
                  <a:gd name="T1" fmla="*/ 0 h 21"/>
                  <a:gd name="T2" fmla="*/ 14 w 16"/>
                  <a:gd name="T3" fmla="*/ 0 h 21"/>
                  <a:gd name="T4" fmla="*/ 14 w 16"/>
                  <a:gd name="T5" fmla="*/ 3 h 21"/>
                  <a:gd name="T6" fmla="*/ 15 w 16"/>
                  <a:gd name="T7" fmla="*/ 4 h 21"/>
                  <a:gd name="T8" fmla="*/ 15 w 16"/>
                  <a:gd name="T9" fmla="*/ 4 h 21"/>
                  <a:gd name="T10" fmla="*/ 16 w 16"/>
                  <a:gd name="T11" fmla="*/ 4 h 21"/>
                  <a:gd name="T12" fmla="*/ 16 w 16"/>
                  <a:gd name="T13" fmla="*/ 4 h 21"/>
                  <a:gd name="T14" fmla="*/ 16 w 16"/>
                  <a:gd name="T15" fmla="*/ 4 h 21"/>
                  <a:gd name="T16" fmla="*/ 16 w 16"/>
                  <a:gd name="T17" fmla="*/ 5 h 21"/>
                  <a:gd name="T18" fmla="*/ 15 w 16"/>
                  <a:gd name="T19" fmla="*/ 5 h 21"/>
                  <a:gd name="T20" fmla="*/ 14 w 16"/>
                  <a:gd name="T21" fmla="*/ 6 h 21"/>
                  <a:gd name="T22" fmla="*/ 14 w 16"/>
                  <a:gd name="T23" fmla="*/ 7 h 21"/>
                  <a:gd name="T24" fmla="*/ 15 w 16"/>
                  <a:gd name="T25" fmla="*/ 8 h 21"/>
                  <a:gd name="T26" fmla="*/ 15 w 16"/>
                  <a:gd name="T27" fmla="*/ 10 h 21"/>
                  <a:gd name="T28" fmla="*/ 16 w 16"/>
                  <a:gd name="T29" fmla="*/ 11 h 21"/>
                  <a:gd name="T30" fmla="*/ 15 w 16"/>
                  <a:gd name="T31" fmla="*/ 12 h 21"/>
                  <a:gd name="T32" fmla="*/ 14 w 16"/>
                  <a:gd name="T33" fmla="*/ 14 h 21"/>
                  <a:gd name="T34" fmla="*/ 14 w 16"/>
                  <a:gd name="T35" fmla="*/ 15 h 21"/>
                  <a:gd name="T36" fmla="*/ 13 w 16"/>
                  <a:gd name="T37" fmla="*/ 17 h 21"/>
                  <a:gd name="T38" fmla="*/ 13 w 16"/>
                  <a:gd name="T39" fmla="*/ 18 h 21"/>
                  <a:gd name="T40" fmla="*/ 13 w 16"/>
                  <a:gd name="T41" fmla="*/ 20 h 21"/>
                  <a:gd name="T42" fmla="*/ 12 w 16"/>
                  <a:gd name="T43" fmla="*/ 21 h 21"/>
                  <a:gd name="T44" fmla="*/ 11 w 16"/>
                  <a:gd name="T45" fmla="*/ 21 h 21"/>
                  <a:gd name="T46" fmla="*/ 10 w 16"/>
                  <a:gd name="T47" fmla="*/ 21 h 21"/>
                  <a:gd name="T48" fmla="*/ 9 w 16"/>
                  <a:gd name="T49" fmla="*/ 21 h 21"/>
                  <a:gd name="T50" fmla="*/ 7 w 16"/>
                  <a:gd name="T51" fmla="*/ 21 h 21"/>
                  <a:gd name="T52" fmla="*/ 5 w 16"/>
                  <a:gd name="T53" fmla="*/ 20 h 21"/>
                  <a:gd name="T54" fmla="*/ 4 w 16"/>
                  <a:gd name="T55" fmla="*/ 20 h 21"/>
                  <a:gd name="T56" fmla="*/ 3 w 16"/>
                  <a:gd name="T57" fmla="*/ 19 h 21"/>
                  <a:gd name="T58" fmla="*/ 2 w 16"/>
                  <a:gd name="T59" fmla="*/ 18 h 21"/>
                  <a:gd name="T60" fmla="*/ 1 w 16"/>
                  <a:gd name="T61" fmla="*/ 17 h 21"/>
                  <a:gd name="T62" fmla="*/ 1 w 16"/>
                  <a:gd name="T63" fmla="*/ 15 h 21"/>
                  <a:gd name="T64" fmla="*/ 0 w 16"/>
                  <a:gd name="T65" fmla="*/ 12 h 21"/>
                  <a:gd name="T66" fmla="*/ 0 w 16"/>
                  <a:gd name="T67" fmla="*/ 10 h 21"/>
                  <a:gd name="T68" fmla="*/ 0 w 16"/>
                  <a:gd name="T69" fmla="*/ 10 h 21"/>
                  <a:gd name="T70" fmla="*/ 1 w 16"/>
                  <a:gd name="T71" fmla="*/ 10 h 21"/>
                  <a:gd name="T72" fmla="*/ 2 w 16"/>
                  <a:gd name="T73" fmla="*/ 10 h 21"/>
                  <a:gd name="T74" fmla="*/ 3 w 16"/>
                  <a:gd name="T75" fmla="*/ 10 h 21"/>
                  <a:gd name="T76" fmla="*/ 3 w 16"/>
                  <a:gd name="T77" fmla="*/ 10 h 21"/>
                  <a:gd name="T78" fmla="*/ 3 w 16"/>
                  <a:gd name="T79" fmla="*/ 10 h 21"/>
                  <a:gd name="T80" fmla="*/ 4 w 16"/>
                  <a:gd name="T81" fmla="*/ 9 h 21"/>
                  <a:gd name="T82" fmla="*/ 5 w 16"/>
                  <a:gd name="T83" fmla="*/ 8 h 21"/>
                  <a:gd name="T84" fmla="*/ 7 w 16"/>
                  <a:gd name="T85" fmla="*/ 8 h 21"/>
                  <a:gd name="T86" fmla="*/ 8 w 16"/>
                  <a:gd name="T87" fmla="*/ 7 h 21"/>
                  <a:gd name="T88" fmla="*/ 8 w 16"/>
                  <a:gd name="T89" fmla="*/ 7 h 21"/>
                  <a:gd name="T90" fmla="*/ 8 w 16"/>
                  <a:gd name="T91" fmla="*/ 6 h 21"/>
                  <a:gd name="T92" fmla="*/ 9 w 16"/>
                  <a:gd name="T93" fmla="*/ 5 h 21"/>
                  <a:gd name="T94" fmla="*/ 11 w 16"/>
                  <a:gd name="T95" fmla="*/ 4 h 21"/>
                  <a:gd name="T96" fmla="*/ 12 w 16"/>
                  <a:gd name="T97" fmla="*/ 4 h 21"/>
                  <a:gd name="T98" fmla="*/ 12 w 16"/>
                  <a:gd name="T99" fmla="*/ 4 h 21"/>
                  <a:gd name="T100" fmla="*/ 12 w 16"/>
                  <a:gd name="T101" fmla="*/ 3 h 21"/>
                  <a:gd name="T102" fmla="*/ 12 w 16"/>
                  <a:gd name="T103" fmla="*/ 2 h 21"/>
                  <a:gd name="T104" fmla="*/ 12 w 16"/>
                  <a:gd name="T105" fmla="*/ 2 h 21"/>
                  <a:gd name="T106" fmla="*/ 13 w 16"/>
                  <a:gd name="T107" fmla="*/ 0 h 21"/>
                  <a:gd name="T108" fmla="*/ 14 w 16"/>
                  <a:gd name="T10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" h="21">
                    <a:moveTo>
                      <a:pt x="14" y="0"/>
                    </a:moveTo>
                    <a:lnTo>
                      <a:pt x="14" y="0"/>
                    </a:lnTo>
                    <a:lnTo>
                      <a:pt x="14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6" y="11"/>
                    </a:lnTo>
                    <a:lnTo>
                      <a:pt x="15" y="12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3" y="17"/>
                    </a:lnTo>
                    <a:lnTo>
                      <a:pt x="13" y="18"/>
                    </a:lnTo>
                    <a:lnTo>
                      <a:pt x="13" y="20"/>
                    </a:lnTo>
                    <a:lnTo>
                      <a:pt x="12" y="21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4" name="Freeform 478"/>
              <p:cNvSpPr>
                <a:spLocks/>
              </p:cNvSpPr>
              <p:nvPr/>
            </p:nvSpPr>
            <p:spPr bwMode="auto">
              <a:xfrm>
                <a:off x="4855650" y="3825722"/>
                <a:ext cx="14166" cy="24046"/>
              </a:xfrm>
              <a:custGeom>
                <a:avLst/>
                <a:gdLst>
                  <a:gd name="T0" fmla="*/ 4 w 9"/>
                  <a:gd name="T1" fmla="*/ 0 h 15"/>
                  <a:gd name="T2" fmla="*/ 5 w 9"/>
                  <a:gd name="T3" fmla="*/ 0 h 15"/>
                  <a:gd name="T4" fmla="*/ 6 w 9"/>
                  <a:gd name="T5" fmla="*/ 1 h 15"/>
                  <a:gd name="T6" fmla="*/ 6 w 9"/>
                  <a:gd name="T7" fmla="*/ 2 h 15"/>
                  <a:gd name="T8" fmla="*/ 6 w 9"/>
                  <a:gd name="T9" fmla="*/ 3 h 15"/>
                  <a:gd name="T10" fmla="*/ 6 w 9"/>
                  <a:gd name="T11" fmla="*/ 4 h 15"/>
                  <a:gd name="T12" fmla="*/ 5 w 9"/>
                  <a:gd name="T13" fmla="*/ 4 h 15"/>
                  <a:gd name="T14" fmla="*/ 4 w 9"/>
                  <a:gd name="T15" fmla="*/ 6 h 15"/>
                  <a:gd name="T16" fmla="*/ 4 w 9"/>
                  <a:gd name="T17" fmla="*/ 7 h 15"/>
                  <a:gd name="T18" fmla="*/ 4 w 9"/>
                  <a:gd name="T19" fmla="*/ 7 h 15"/>
                  <a:gd name="T20" fmla="*/ 5 w 9"/>
                  <a:gd name="T21" fmla="*/ 7 h 15"/>
                  <a:gd name="T22" fmla="*/ 5 w 9"/>
                  <a:gd name="T23" fmla="*/ 7 h 15"/>
                  <a:gd name="T24" fmla="*/ 6 w 9"/>
                  <a:gd name="T25" fmla="*/ 7 h 15"/>
                  <a:gd name="T26" fmla="*/ 7 w 9"/>
                  <a:gd name="T27" fmla="*/ 7 h 15"/>
                  <a:gd name="T28" fmla="*/ 8 w 9"/>
                  <a:gd name="T29" fmla="*/ 8 h 15"/>
                  <a:gd name="T30" fmla="*/ 9 w 9"/>
                  <a:gd name="T31" fmla="*/ 8 h 15"/>
                  <a:gd name="T32" fmla="*/ 8 w 9"/>
                  <a:gd name="T33" fmla="*/ 9 h 15"/>
                  <a:gd name="T34" fmla="*/ 8 w 9"/>
                  <a:gd name="T35" fmla="*/ 9 h 15"/>
                  <a:gd name="T36" fmla="*/ 7 w 9"/>
                  <a:gd name="T37" fmla="*/ 9 h 15"/>
                  <a:gd name="T38" fmla="*/ 6 w 9"/>
                  <a:gd name="T39" fmla="*/ 9 h 15"/>
                  <a:gd name="T40" fmla="*/ 5 w 9"/>
                  <a:gd name="T41" fmla="*/ 10 h 15"/>
                  <a:gd name="T42" fmla="*/ 4 w 9"/>
                  <a:gd name="T43" fmla="*/ 12 h 15"/>
                  <a:gd name="T44" fmla="*/ 4 w 9"/>
                  <a:gd name="T45" fmla="*/ 13 h 15"/>
                  <a:gd name="T46" fmla="*/ 3 w 9"/>
                  <a:gd name="T47" fmla="*/ 14 h 15"/>
                  <a:gd name="T48" fmla="*/ 2 w 9"/>
                  <a:gd name="T49" fmla="*/ 14 h 15"/>
                  <a:gd name="T50" fmla="*/ 0 w 9"/>
                  <a:gd name="T51" fmla="*/ 15 h 15"/>
                  <a:gd name="T52" fmla="*/ 0 w 9"/>
                  <a:gd name="T53" fmla="*/ 14 h 15"/>
                  <a:gd name="T54" fmla="*/ 2 w 9"/>
                  <a:gd name="T55" fmla="*/ 13 h 15"/>
                  <a:gd name="T56" fmla="*/ 3 w 9"/>
                  <a:gd name="T57" fmla="*/ 12 h 15"/>
                  <a:gd name="T58" fmla="*/ 4 w 9"/>
                  <a:gd name="T59" fmla="*/ 10 h 15"/>
                  <a:gd name="T60" fmla="*/ 4 w 9"/>
                  <a:gd name="T61" fmla="*/ 9 h 15"/>
                  <a:gd name="T62" fmla="*/ 3 w 9"/>
                  <a:gd name="T63" fmla="*/ 8 h 15"/>
                  <a:gd name="T64" fmla="*/ 2 w 9"/>
                  <a:gd name="T65" fmla="*/ 7 h 15"/>
                  <a:gd name="T66" fmla="*/ 0 w 9"/>
                  <a:gd name="T67" fmla="*/ 6 h 15"/>
                  <a:gd name="T68" fmla="*/ 0 w 9"/>
                  <a:gd name="T69" fmla="*/ 5 h 15"/>
                  <a:gd name="T70" fmla="*/ 0 w 9"/>
                  <a:gd name="T71" fmla="*/ 4 h 15"/>
                  <a:gd name="T72" fmla="*/ 2 w 9"/>
                  <a:gd name="T73" fmla="*/ 3 h 15"/>
                  <a:gd name="T74" fmla="*/ 3 w 9"/>
                  <a:gd name="T75" fmla="*/ 2 h 15"/>
                  <a:gd name="T76" fmla="*/ 4 w 9"/>
                  <a:gd name="T77" fmla="*/ 2 h 15"/>
                  <a:gd name="T78" fmla="*/ 4 w 9"/>
                  <a:gd name="T79" fmla="*/ 1 h 15"/>
                  <a:gd name="T80" fmla="*/ 4 w 9"/>
                  <a:gd name="T81" fmla="*/ 0 h 15"/>
                  <a:gd name="T82" fmla="*/ 4 w 9"/>
                  <a:gd name="T8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" h="15">
                    <a:moveTo>
                      <a:pt x="4" y="0"/>
                    </a:moveTo>
                    <a:lnTo>
                      <a:pt x="5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5" name="Freeform 479"/>
              <p:cNvSpPr>
                <a:spLocks/>
              </p:cNvSpPr>
              <p:nvPr/>
            </p:nvSpPr>
            <p:spPr bwMode="auto">
              <a:xfrm>
                <a:off x="4863519" y="3848165"/>
                <a:ext cx="6296" cy="4810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0 h 3"/>
                  <a:gd name="T4" fmla="*/ 2 w 4"/>
                  <a:gd name="T5" fmla="*/ 1 h 3"/>
                  <a:gd name="T6" fmla="*/ 3 w 4"/>
                  <a:gd name="T7" fmla="*/ 2 h 3"/>
                  <a:gd name="T8" fmla="*/ 4 w 4"/>
                  <a:gd name="T9" fmla="*/ 3 h 3"/>
                  <a:gd name="T10" fmla="*/ 3 w 4"/>
                  <a:gd name="T11" fmla="*/ 3 h 3"/>
                  <a:gd name="T12" fmla="*/ 3 w 4"/>
                  <a:gd name="T13" fmla="*/ 3 h 3"/>
                  <a:gd name="T14" fmla="*/ 1 w 4"/>
                  <a:gd name="T15" fmla="*/ 3 h 3"/>
                  <a:gd name="T16" fmla="*/ 0 w 4"/>
                  <a:gd name="T17" fmla="*/ 3 h 3"/>
                  <a:gd name="T18" fmla="*/ 0 w 4"/>
                  <a:gd name="T19" fmla="*/ 2 h 3"/>
                  <a:gd name="T20" fmla="*/ 0 w 4"/>
                  <a:gd name="T21" fmla="*/ 1 h 3"/>
                  <a:gd name="T22" fmla="*/ 0 w 4"/>
                  <a:gd name="T23" fmla="*/ 0 h 3"/>
                  <a:gd name="T24" fmla="*/ 0 w 4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6" name="Freeform 480"/>
              <p:cNvSpPr>
                <a:spLocks/>
              </p:cNvSpPr>
              <p:nvPr/>
            </p:nvSpPr>
            <p:spPr bwMode="auto">
              <a:xfrm>
                <a:off x="4869815" y="3844959"/>
                <a:ext cx="3148" cy="4810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0 h 3"/>
                  <a:gd name="T4" fmla="*/ 2 w 2"/>
                  <a:gd name="T5" fmla="*/ 1 h 3"/>
                  <a:gd name="T6" fmla="*/ 2 w 2"/>
                  <a:gd name="T7" fmla="*/ 2 h 3"/>
                  <a:gd name="T8" fmla="*/ 2 w 2"/>
                  <a:gd name="T9" fmla="*/ 2 h 3"/>
                  <a:gd name="T10" fmla="*/ 1 w 2"/>
                  <a:gd name="T11" fmla="*/ 3 h 3"/>
                  <a:gd name="T12" fmla="*/ 0 w 2"/>
                  <a:gd name="T13" fmla="*/ 2 h 3"/>
                  <a:gd name="T14" fmla="*/ 0 w 2"/>
                  <a:gd name="T15" fmla="*/ 2 h 3"/>
                  <a:gd name="T16" fmla="*/ 0 w 2"/>
                  <a:gd name="T17" fmla="*/ 1 h 3"/>
                  <a:gd name="T18" fmla="*/ 0 w 2"/>
                  <a:gd name="T19" fmla="*/ 0 h 3"/>
                  <a:gd name="T20" fmla="*/ 1 w 2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7" name="Freeform 481"/>
              <p:cNvSpPr>
                <a:spLocks/>
              </p:cNvSpPr>
              <p:nvPr/>
            </p:nvSpPr>
            <p:spPr bwMode="auto">
              <a:xfrm>
                <a:off x="4861946" y="3852973"/>
                <a:ext cx="12591" cy="11222"/>
              </a:xfrm>
              <a:custGeom>
                <a:avLst/>
                <a:gdLst>
                  <a:gd name="T0" fmla="*/ 6 w 8"/>
                  <a:gd name="T1" fmla="*/ 0 h 7"/>
                  <a:gd name="T2" fmla="*/ 6 w 8"/>
                  <a:gd name="T3" fmla="*/ 1 h 7"/>
                  <a:gd name="T4" fmla="*/ 7 w 8"/>
                  <a:gd name="T5" fmla="*/ 1 h 7"/>
                  <a:gd name="T6" fmla="*/ 8 w 8"/>
                  <a:gd name="T7" fmla="*/ 2 h 7"/>
                  <a:gd name="T8" fmla="*/ 8 w 8"/>
                  <a:gd name="T9" fmla="*/ 3 h 7"/>
                  <a:gd name="T10" fmla="*/ 8 w 8"/>
                  <a:gd name="T11" fmla="*/ 4 h 7"/>
                  <a:gd name="T12" fmla="*/ 7 w 8"/>
                  <a:gd name="T13" fmla="*/ 7 h 7"/>
                  <a:gd name="T14" fmla="*/ 6 w 8"/>
                  <a:gd name="T15" fmla="*/ 7 h 7"/>
                  <a:gd name="T16" fmla="*/ 5 w 8"/>
                  <a:gd name="T17" fmla="*/ 7 h 7"/>
                  <a:gd name="T18" fmla="*/ 4 w 8"/>
                  <a:gd name="T19" fmla="*/ 7 h 7"/>
                  <a:gd name="T20" fmla="*/ 4 w 8"/>
                  <a:gd name="T21" fmla="*/ 5 h 7"/>
                  <a:gd name="T22" fmla="*/ 3 w 8"/>
                  <a:gd name="T23" fmla="*/ 4 h 7"/>
                  <a:gd name="T24" fmla="*/ 2 w 8"/>
                  <a:gd name="T25" fmla="*/ 4 h 7"/>
                  <a:gd name="T26" fmla="*/ 1 w 8"/>
                  <a:gd name="T27" fmla="*/ 4 h 7"/>
                  <a:gd name="T28" fmla="*/ 0 w 8"/>
                  <a:gd name="T29" fmla="*/ 4 h 7"/>
                  <a:gd name="T30" fmla="*/ 0 w 8"/>
                  <a:gd name="T31" fmla="*/ 3 h 7"/>
                  <a:gd name="T32" fmla="*/ 1 w 8"/>
                  <a:gd name="T33" fmla="*/ 2 h 7"/>
                  <a:gd name="T34" fmla="*/ 2 w 8"/>
                  <a:gd name="T35" fmla="*/ 2 h 7"/>
                  <a:gd name="T36" fmla="*/ 3 w 8"/>
                  <a:gd name="T37" fmla="*/ 2 h 7"/>
                  <a:gd name="T38" fmla="*/ 4 w 8"/>
                  <a:gd name="T39" fmla="*/ 2 h 7"/>
                  <a:gd name="T40" fmla="*/ 4 w 8"/>
                  <a:gd name="T41" fmla="*/ 2 h 7"/>
                  <a:gd name="T42" fmla="*/ 5 w 8"/>
                  <a:gd name="T43" fmla="*/ 2 h 7"/>
                  <a:gd name="T44" fmla="*/ 6 w 8"/>
                  <a:gd name="T4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7">
                    <a:moveTo>
                      <a:pt x="6" y="0"/>
                    </a:moveTo>
                    <a:lnTo>
                      <a:pt x="6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  <p:sp>
            <p:nvSpPr>
              <p:cNvPr id="118" name="Freeform 482"/>
              <p:cNvSpPr>
                <a:spLocks/>
              </p:cNvSpPr>
              <p:nvPr/>
            </p:nvSpPr>
            <p:spPr bwMode="auto">
              <a:xfrm>
                <a:off x="4885554" y="3883432"/>
                <a:ext cx="50365" cy="33665"/>
              </a:xfrm>
              <a:custGeom>
                <a:avLst/>
                <a:gdLst>
                  <a:gd name="T0" fmla="*/ 3 w 32"/>
                  <a:gd name="T1" fmla="*/ 0 h 21"/>
                  <a:gd name="T2" fmla="*/ 4 w 32"/>
                  <a:gd name="T3" fmla="*/ 2 h 21"/>
                  <a:gd name="T4" fmla="*/ 7 w 32"/>
                  <a:gd name="T5" fmla="*/ 2 h 21"/>
                  <a:gd name="T6" fmla="*/ 9 w 32"/>
                  <a:gd name="T7" fmla="*/ 3 h 21"/>
                  <a:gd name="T8" fmla="*/ 10 w 32"/>
                  <a:gd name="T9" fmla="*/ 2 h 21"/>
                  <a:gd name="T10" fmla="*/ 14 w 32"/>
                  <a:gd name="T11" fmla="*/ 3 h 21"/>
                  <a:gd name="T12" fmla="*/ 17 w 32"/>
                  <a:gd name="T13" fmla="*/ 4 h 21"/>
                  <a:gd name="T14" fmla="*/ 21 w 32"/>
                  <a:gd name="T15" fmla="*/ 6 h 21"/>
                  <a:gd name="T16" fmla="*/ 24 w 32"/>
                  <a:gd name="T17" fmla="*/ 8 h 21"/>
                  <a:gd name="T18" fmla="*/ 25 w 32"/>
                  <a:gd name="T19" fmla="*/ 10 h 21"/>
                  <a:gd name="T20" fmla="*/ 27 w 32"/>
                  <a:gd name="T21" fmla="*/ 11 h 21"/>
                  <a:gd name="T22" fmla="*/ 28 w 32"/>
                  <a:gd name="T23" fmla="*/ 14 h 21"/>
                  <a:gd name="T24" fmla="*/ 31 w 32"/>
                  <a:gd name="T25" fmla="*/ 16 h 21"/>
                  <a:gd name="T26" fmla="*/ 32 w 32"/>
                  <a:gd name="T27" fmla="*/ 18 h 21"/>
                  <a:gd name="T28" fmla="*/ 32 w 32"/>
                  <a:gd name="T29" fmla="*/ 20 h 21"/>
                  <a:gd name="T30" fmla="*/ 31 w 32"/>
                  <a:gd name="T31" fmla="*/ 20 h 21"/>
                  <a:gd name="T32" fmla="*/ 28 w 32"/>
                  <a:gd name="T33" fmla="*/ 19 h 21"/>
                  <a:gd name="T34" fmla="*/ 25 w 32"/>
                  <a:gd name="T35" fmla="*/ 16 h 21"/>
                  <a:gd name="T36" fmla="*/ 24 w 32"/>
                  <a:gd name="T37" fmla="*/ 15 h 21"/>
                  <a:gd name="T38" fmla="*/ 22 w 32"/>
                  <a:gd name="T39" fmla="*/ 16 h 21"/>
                  <a:gd name="T40" fmla="*/ 21 w 32"/>
                  <a:gd name="T41" fmla="*/ 18 h 21"/>
                  <a:gd name="T42" fmla="*/ 19 w 32"/>
                  <a:gd name="T43" fmla="*/ 19 h 21"/>
                  <a:gd name="T44" fmla="*/ 16 w 32"/>
                  <a:gd name="T45" fmla="*/ 18 h 21"/>
                  <a:gd name="T46" fmla="*/ 15 w 32"/>
                  <a:gd name="T47" fmla="*/ 16 h 21"/>
                  <a:gd name="T48" fmla="*/ 14 w 32"/>
                  <a:gd name="T49" fmla="*/ 16 h 21"/>
                  <a:gd name="T50" fmla="*/ 12 w 32"/>
                  <a:gd name="T51" fmla="*/ 16 h 21"/>
                  <a:gd name="T52" fmla="*/ 12 w 32"/>
                  <a:gd name="T53" fmla="*/ 15 h 21"/>
                  <a:gd name="T54" fmla="*/ 14 w 32"/>
                  <a:gd name="T55" fmla="*/ 14 h 21"/>
                  <a:gd name="T56" fmla="*/ 14 w 32"/>
                  <a:gd name="T57" fmla="*/ 13 h 21"/>
                  <a:gd name="T58" fmla="*/ 13 w 32"/>
                  <a:gd name="T59" fmla="*/ 11 h 21"/>
                  <a:gd name="T60" fmla="*/ 11 w 32"/>
                  <a:gd name="T61" fmla="*/ 9 h 21"/>
                  <a:gd name="T62" fmla="*/ 8 w 32"/>
                  <a:gd name="T63" fmla="*/ 8 h 21"/>
                  <a:gd name="T64" fmla="*/ 7 w 32"/>
                  <a:gd name="T65" fmla="*/ 8 h 21"/>
                  <a:gd name="T66" fmla="*/ 5 w 32"/>
                  <a:gd name="T67" fmla="*/ 7 h 21"/>
                  <a:gd name="T68" fmla="*/ 3 w 32"/>
                  <a:gd name="T69" fmla="*/ 7 h 21"/>
                  <a:gd name="T70" fmla="*/ 2 w 32"/>
                  <a:gd name="T71" fmla="*/ 7 h 21"/>
                  <a:gd name="T72" fmla="*/ 3 w 32"/>
                  <a:gd name="T73" fmla="*/ 4 h 21"/>
                  <a:gd name="T74" fmla="*/ 3 w 32"/>
                  <a:gd name="T75" fmla="*/ 3 h 21"/>
                  <a:gd name="T76" fmla="*/ 0 w 32"/>
                  <a:gd name="T77" fmla="*/ 3 h 21"/>
                  <a:gd name="T78" fmla="*/ 0 w 32"/>
                  <a:gd name="T79" fmla="*/ 2 h 21"/>
                  <a:gd name="T80" fmla="*/ 2 w 32"/>
                  <a:gd name="T8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" h="21">
                    <a:moveTo>
                      <a:pt x="2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4" y="3"/>
                    </a:lnTo>
                    <a:lnTo>
                      <a:pt x="16" y="3"/>
                    </a:lnTo>
                    <a:lnTo>
                      <a:pt x="17" y="4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23" y="7"/>
                    </a:lnTo>
                    <a:lnTo>
                      <a:pt x="24" y="8"/>
                    </a:lnTo>
                    <a:lnTo>
                      <a:pt x="24" y="9"/>
                    </a:lnTo>
                    <a:lnTo>
                      <a:pt x="25" y="10"/>
                    </a:lnTo>
                    <a:lnTo>
                      <a:pt x="26" y="10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8" y="14"/>
                    </a:lnTo>
                    <a:lnTo>
                      <a:pt x="29" y="16"/>
                    </a:lnTo>
                    <a:lnTo>
                      <a:pt x="31" y="16"/>
                    </a:lnTo>
                    <a:lnTo>
                      <a:pt x="31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2" y="21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28" y="19"/>
                    </a:lnTo>
                    <a:lnTo>
                      <a:pt x="26" y="18"/>
                    </a:lnTo>
                    <a:lnTo>
                      <a:pt x="25" y="16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3" y="15"/>
                    </a:lnTo>
                    <a:lnTo>
                      <a:pt x="22" y="16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7" y="19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2" y="10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4180" tIns="37090" rIns="74180" bIns="3709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813" dirty="0">
                  <a:solidFill>
                    <a:srgbClr val="5F5F5F"/>
                  </a:solidFill>
                  <a:latin typeface="Arial"/>
                </a:endParaRPr>
              </a:p>
            </p:txBody>
          </p:sp>
        </p:grpSp>
        <p:sp>
          <p:nvSpPr>
            <p:cNvPr id="127" name="Freeform 162"/>
            <p:cNvSpPr>
              <a:spLocks/>
            </p:cNvSpPr>
            <p:nvPr/>
          </p:nvSpPr>
          <p:spPr bwMode="auto">
            <a:xfrm rot="18000000">
              <a:off x="2764131" y="4707052"/>
              <a:ext cx="2810139" cy="1906073"/>
            </a:xfrm>
            <a:custGeom>
              <a:avLst/>
              <a:gdLst>
                <a:gd name="T0" fmla="*/ 356 w 931"/>
                <a:gd name="T1" fmla="*/ 4 h 620"/>
                <a:gd name="T2" fmla="*/ 441 w 931"/>
                <a:gd name="T3" fmla="*/ 30 h 620"/>
                <a:gd name="T4" fmla="*/ 513 w 931"/>
                <a:gd name="T5" fmla="*/ 77 h 620"/>
                <a:gd name="T6" fmla="*/ 569 w 931"/>
                <a:gd name="T7" fmla="*/ 142 h 620"/>
                <a:gd name="T8" fmla="*/ 607 w 931"/>
                <a:gd name="T9" fmla="*/ 221 h 620"/>
                <a:gd name="T10" fmla="*/ 620 w 931"/>
                <a:gd name="T11" fmla="*/ 310 h 620"/>
                <a:gd name="T12" fmla="*/ 831 w 931"/>
                <a:gd name="T13" fmla="*/ 362 h 620"/>
                <a:gd name="T14" fmla="*/ 858 w 931"/>
                <a:gd name="T15" fmla="*/ 267 h 620"/>
                <a:gd name="T16" fmla="*/ 907 w 931"/>
                <a:gd name="T17" fmla="*/ 182 h 620"/>
                <a:gd name="T18" fmla="*/ 905 w 931"/>
                <a:gd name="T19" fmla="*/ 242 h 620"/>
                <a:gd name="T20" fmla="*/ 868 w 931"/>
                <a:gd name="T21" fmla="*/ 333 h 620"/>
                <a:gd name="T22" fmla="*/ 856 w 931"/>
                <a:gd name="T23" fmla="*/ 431 h 620"/>
                <a:gd name="T24" fmla="*/ 869 w 931"/>
                <a:gd name="T25" fmla="*/ 532 h 620"/>
                <a:gd name="T26" fmla="*/ 857 w 931"/>
                <a:gd name="T27" fmla="*/ 593 h 620"/>
                <a:gd name="T28" fmla="*/ 833 w 931"/>
                <a:gd name="T29" fmla="*/ 514 h 620"/>
                <a:gd name="T30" fmla="*/ 826 w 931"/>
                <a:gd name="T31" fmla="*/ 431 h 620"/>
                <a:gd name="T32" fmla="*/ 614 w 931"/>
                <a:gd name="T33" fmla="*/ 364 h 620"/>
                <a:gd name="T34" fmla="*/ 587 w 931"/>
                <a:gd name="T35" fmla="*/ 446 h 620"/>
                <a:gd name="T36" fmla="*/ 540 w 931"/>
                <a:gd name="T37" fmla="*/ 517 h 620"/>
                <a:gd name="T38" fmla="*/ 476 w 931"/>
                <a:gd name="T39" fmla="*/ 572 h 620"/>
                <a:gd name="T40" fmla="*/ 397 w 931"/>
                <a:gd name="T41" fmla="*/ 607 h 620"/>
                <a:gd name="T42" fmla="*/ 310 w 931"/>
                <a:gd name="T43" fmla="*/ 620 h 620"/>
                <a:gd name="T44" fmla="*/ 221 w 931"/>
                <a:gd name="T45" fmla="*/ 607 h 620"/>
                <a:gd name="T46" fmla="*/ 142 w 931"/>
                <a:gd name="T47" fmla="*/ 569 h 620"/>
                <a:gd name="T48" fmla="*/ 77 w 931"/>
                <a:gd name="T49" fmla="*/ 513 h 620"/>
                <a:gd name="T50" fmla="*/ 30 w 931"/>
                <a:gd name="T51" fmla="*/ 441 h 620"/>
                <a:gd name="T52" fmla="*/ 5 w 931"/>
                <a:gd name="T53" fmla="*/ 356 h 620"/>
                <a:gd name="T54" fmla="*/ 5 w 931"/>
                <a:gd name="T55" fmla="*/ 264 h 620"/>
                <a:gd name="T56" fmla="*/ 30 w 931"/>
                <a:gd name="T57" fmla="*/ 179 h 620"/>
                <a:gd name="T58" fmla="*/ 77 w 931"/>
                <a:gd name="T59" fmla="*/ 107 h 620"/>
                <a:gd name="T60" fmla="*/ 142 w 931"/>
                <a:gd name="T61" fmla="*/ 50 h 620"/>
                <a:gd name="T62" fmla="*/ 221 w 931"/>
                <a:gd name="T63" fmla="*/ 13 h 620"/>
                <a:gd name="T64" fmla="*/ 310 w 931"/>
                <a:gd name="T6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1" h="620">
                  <a:moveTo>
                    <a:pt x="310" y="0"/>
                  </a:moveTo>
                  <a:lnTo>
                    <a:pt x="356" y="4"/>
                  </a:lnTo>
                  <a:lnTo>
                    <a:pt x="399" y="13"/>
                  </a:lnTo>
                  <a:lnTo>
                    <a:pt x="441" y="30"/>
                  </a:lnTo>
                  <a:lnTo>
                    <a:pt x="478" y="50"/>
                  </a:lnTo>
                  <a:lnTo>
                    <a:pt x="513" y="77"/>
                  </a:lnTo>
                  <a:lnTo>
                    <a:pt x="543" y="107"/>
                  </a:lnTo>
                  <a:lnTo>
                    <a:pt x="569" y="142"/>
                  </a:lnTo>
                  <a:lnTo>
                    <a:pt x="590" y="179"/>
                  </a:lnTo>
                  <a:lnTo>
                    <a:pt x="607" y="221"/>
                  </a:lnTo>
                  <a:lnTo>
                    <a:pt x="616" y="264"/>
                  </a:lnTo>
                  <a:lnTo>
                    <a:pt x="620" y="310"/>
                  </a:lnTo>
                  <a:lnTo>
                    <a:pt x="619" y="334"/>
                  </a:lnTo>
                  <a:lnTo>
                    <a:pt x="831" y="362"/>
                  </a:lnTo>
                  <a:lnTo>
                    <a:pt x="842" y="314"/>
                  </a:lnTo>
                  <a:lnTo>
                    <a:pt x="858" y="267"/>
                  </a:lnTo>
                  <a:lnTo>
                    <a:pt x="880" y="224"/>
                  </a:lnTo>
                  <a:lnTo>
                    <a:pt x="907" y="182"/>
                  </a:lnTo>
                  <a:lnTo>
                    <a:pt x="931" y="200"/>
                  </a:lnTo>
                  <a:lnTo>
                    <a:pt x="905" y="242"/>
                  </a:lnTo>
                  <a:lnTo>
                    <a:pt x="883" y="286"/>
                  </a:lnTo>
                  <a:lnTo>
                    <a:pt x="868" y="333"/>
                  </a:lnTo>
                  <a:lnTo>
                    <a:pt x="859" y="381"/>
                  </a:lnTo>
                  <a:lnTo>
                    <a:pt x="856" y="431"/>
                  </a:lnTo>
                  <a:lnTo>
                    <a:pt x="859" y="482"/>
                  </a:lnTo>
                  <a:lnTo>
                    <a:pt x="869" y="532"/>
                  </a:lnTo>
                  <a:lnTo>
                    <a:pt x="886" y="581"/>
                  </a:lnTo>
                  <a:lnTo>
                    <a:pt x="857" y="593"/>
                  </a:lnTo>
                  <a:lnTo>
                    <a:pt x="843" y="554"/>
                  </a:lnTo>
                  <a:lnTo>
                    <a:pt x="833" y="514"/>
                  </a:lnTo>
                  <a:lnTo>
                    <a:pt x="827" y="472"/>
                  </a:lnTo>
                  <a:lnTo>
                    <a:pt x="826" y="431"/>
                  </a:lnTo>
                  <a:lnTo>
                    <a:pt x="827" y="393"/>
                  </a:lnTo>
                  <a:lnTo>
                    <a:pt x="614" y="364"/>
                  </a:lnTo>
                  <a:lnTo>
                    <a:pt x="603" y="407"/>
                  </a:lnTo>
                  <a:lnTo>
                    <a:pt x="587" y="446"/>
                  </a:lnTo>
                  <a:lnTo>
                    <a:pt x="566" y="483"/>
                  </a:lnTo>
                  <a:lnTo>
                    <a:pt x="540" y="517"/>
                  </a:lnTo>
                  <a:lnTo>
                    <a:pt x="510" y="547"/>
                  </a:lnTo>
                  <a:lnTo>
                    <a:pt x="476" y="572"/>
                  </a:lnTo>
                  <a:lnTo>
                    <a:pt x="438" y="591"/>
                  </a:lnTo>
                  <a:lnTo>
                    <a:pt x="397" y="607"/>
                  </a:lnTo>
                  <a:lnTo>
                    <a:pt x="355" y="616"/>
                  </a:lnTo>
                  <a:lnTo>
                    <a:pt x="310" y="620"/>
                  </a:lnTo>
                  <a:lnTo>
                    <a:pt x="264" y="615"/>
                  </a:lnTo>
                  <a:lnTo>
                    <a:pt x="221" y="607"/>
                  </a:lnTo>
                  <a:lnTo>
                    <a:pt x="180" y="590"/>
                  </a:lnTo>
                  <a:lnTo>
                    <a:pt x="142" y="569"/>
                  </a:lnTo>
                  <a:lnTo>
                    <a:pt x="107" y="543"/>
                  </a:lnTo>
                  <a:lnTo>
                    <a:pt x="77" y="513"/>
                  </a:lnTo>
                  <a:lnTo>
                    <a:pt x="50" y="478"/>
                  </a:lnTo>
                  <a:lnTo>
                    <a:pt x="30" y="441"/>
                  </a:lnTo>
                  <a:lnTo>
                    <a:pt x="13" y="399"/>
                  </a:lnTo>
                  <a:lnTo>
                    <a:pt x="5" y="356"/>
                  </a:lnTo>
                  <a:lnTo>
                    <a:pt x="0" y="310"/>
                  </a:lnTo>
                  <a:lnTo>
                    <a:pt x="5" y="264"/>
                  </a:lnTo>
                  <a:lnTo>
                    <a:pt x="13" y="221"/>
                  </a:lnTo>
                  <a:lnTo>
                    <a:pt x="30" y="179"/>
                  </a:lnTo>
                  <a:lnTo>
                    <a:pt x="50" y="142"/>
                  </a:lnTo>
                  <a:lnTo>
                    <a:pt x="77" y="107"/>
                  </a:lnTo>
                  <a:lnTo>
                    <a:pt x="107" y="77"/>
                  </a:lnTo>
                  <a:lnTo>
                    <a:pt x="142" y="50"/>
                  </a:lnTo>
                  <a:lnTo>
                    <a:pt x="180" y="30"/>
                  </a:lnTo>
                  <a:lnTo>
                    <a:pt x="221" y="13"/>
                  </a:lnTo>
                  <a:lnTo>
                    <a:pt x="264" y="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4180" tIns="37090" rIns="74180" bIns="370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813" dirty="0">
                <a:solidFill>
                  <a:srgbClr val="5F5F5F"/>
                </a:solidFill>
                <a:latin typeface="Arial"/>
              </a:endParaRPr>
            </a:p>
          </p:txBody>
        </p:sp>
        <p:sp>
          <p:nvSpPr>
            <p:cNvPr id="128" name="Freeform 162"/>
            <p:cNvSpPr>
              <a:spLocks/>
            </p:cNvSpPr>
            <p:nvPr/>
          </p:nvSpPr>
          <p:spPr bwMode="auto">
            <a:xfrm rot="7200000">
              <a:off x="5689534" y="1020587"/>
              <a:ext cx="2810139" cy="1906073"/>
            </a:xfrm>
            <a:custGeom>
              <a:avLst/>
              <a:gdLst>
                <a:gd name="T0" fmla="*/ 356 w 931"/>
                <a:gd name="T1" fmla="*/ 4 h 620"/>
                <a:gd name="T2" fmla="*/ 441 w 931"/>
                <a:gd name="T3" fmla="*/ 30 h 620"/>
                <a:gd name="T4" fmla="*/ 513 w 931"/>
                <a:gd name="T5" fmla="*/ 77 h 620"/>
                <a:gd name="T6" fmla="*/ 569 w 931"/>
                <a:gd name="T7" fmla="*/ 142 h 620"/>
                <a:gd name="T8" fmla="*/ 607 w 931"/>
                <a:gd name="T9" fmla="*/ 221 h 620"/>
                <a:gd name="T10" fmla="*/ 620 w 931"/>
                <a:gd name="T11" fmla="*/ 310 h 620"/>
                <a:gd name="T12" fmla="*/ 831 w 931"/>
                <a:gd name="T13" fmla="*/ 362 h 620"/>
                <a:gd name="T14" fmla="*/ 858 w 931"/>
                <a:gd name="T15" fmla="*/ 267 h 620"/>
                <a:gd name="T16" fmla="*/ 907 w 931"/>
                <a:gd name="T17" fmla="*/ 182 h 620"/>
                <a:gd name="T18" fmla="*/ 905 w 931"/>
                <a:gd name="T19" fmla="*/ 242 h 620"/>
                <a:gd name="T20" fmla="*/ 868 w 931"/>
                <a:gd name="T21" fmla="*/ 333 h 620"/>
                <a:gd name="T22" fmla="*/ 856 w 931"/>
                <a:gd name="T23" fmla="*/ 431 h 620"/>
                <a:gd name="T24" fmla="*/ 869 w 931"/>
                <a:gd name="T25" fmla="*/ 532 h 620"/>
                <a:gd name="T26" fmla="*/ 857 w 931"/>
                <a:gd name="T27" fmla="*/ 593 h 620"/>
                <a:gd name="T28" fmla="*/ 833 w 931"/>
                <a:gd name="T29" fmla="*/ 514 h 620"/>
                <a:gd name="T30" fmla="*/ 826 w 931"/>
                <a:gd name="T31" fmla="*/ 431 h 620"/>
                <a:gd name="T32" fmla="*/ 614 w 931"/>
                <a:gd name="T33" fmla="*/ 364 h 620"/>
                <a:gd name="T34" fmla="*/ 587 w 931"/>
                <a:gd name="T35" fmla="*/ 446 h 620"/>
                <a:gd name="T36" fmla="*/ 540 w 931"/>
                <a:gd name="T37" fmla="*/ 517 h 620"/>
                <a:gd name="T38" fmla="*/ 476 w 931"/>
                <a:gd name="T39" fmla="*/ 572 h 620"/>
                <a:gd name="T40" fmla="*/ 397 w 931"/>
                <a:gd name="T41" fmla="*/ 607 h 620"/>
                <a:gd name="T42" fmla="*/ 310 w 931"/>
                <a:gd name="T43" fmla="*/ 620 h 620"/>
                <a:gd name="T44" fmla="*/ 221 w 931"/>
                <a:gd name="T45" fmla="*/ 607 h 620"/>
                <a:gd name="T46" fmla="*/ 142 w 931"/>
                <a:gd name="T47" fmla="*/ 569 h 620"/>
                <a:gd name="T48" fmla="*/ 77 w 931"/>
                <a:gd name="T49" fmla="*/ 513 h 620"/>
                <a:gd name="T50" fmla="*/ 30 w 931"/>
                <a:gd name="T51" fmla="*/ 441 h 620"/>
                <a:gd name="T52" fmla="*/ 5 w 931"/>
                <a:gd name="T53" fmla="*/ 356 h 620"/>
                <a:gd name="T54" fmla="*/ 5 w 931"/>
                <a:gd name="T55" fmla="*/ 264 h 620"/>
                <a:gd name="T56" fmla="*/ 30 w 931"/>
                <a:gd name="T57" fmla="*/ 179 h 620"/>
                <a:gd name="T58" fmla="*/ 77 w 931"/>
                <a:gd name="T59" fmla="*/ 107 h 620"/>
                <a:gd name="T60" fmla="*/ 142 w 931"/>
                <a:gd name="T61" fmla="*/ 50 h 620"/>
                <a:gd name="T62" fmla="*/ 221 w 931"/>
                <a:gd name="T63" fmla="*/ 13 h 620"/>
                <a:gd name="T64" fmla="*/ 310 w 931"/>
                <a:gd name="T6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1" h="620">
                  <a:moveTo>
                    <a:pt x="310" y="0"/>
                  </a:moveTo>
                  <a:lnTo>
                    <a:pt x="356" y="4"/>
                  </a:lnTo>
                  <a:lnTo>
                    <a:pt x="399" y="13"/>
                  </a:lnTo>
                  <a:lnTo>
                    <a:pt x="441" y="30"/>
                  </a:lnTo>
                  <a:lnTo>
                    <a:pt x="478" y="50"/>
                  </a:lnTo>
                  <a:lnTo>
                    <a:pt x="513" y="77"/>
                  </a:lnTo>
                  <a:lnTo>
                    <a:pt x="543" y="107"/>
                  </a:lnTo>
                  <a:lnTo>
                    <a:pt x="569" y="142"/>
                  </a:lnTo>
                  <a:lnTo>
                    <a:pt x="590" y="179"/>
                  </a:lnTo>
                  <a:lnTo>
                    <a:pt x="607" y="221"/>
                  </a:lnTo>
                  <a:lnTo>
                    <a:pt x="616" y="264"/>
                  </a:lnTo>
                  <a:lnTo>
                    <a:pt x="620" y="310"/>
                  </a:lnTo>
                  <a:lnTo>
                    <a:pt x="619" y="334"/>
                  </a:lnTo>
                  <a:lnTo>
                    <a:pt x="831" y="362"/>
                  </a:lnTo>
                  <a:lnTo>
                    <a:pt x="842" y="314"/>
                  </a:lnTo>
                  <a:lnTo>
                    <a:pt x="858" y="267"/>
                  </a:lnTo>
                  <a:lnTo>
                    <a:pt x="880" y="224"/>
                  </a:lnTo>
                  <a:lnTo>
                    <a:pt x="907" y="182"/>
                  </a:lnTo>
                  <a:lnTo>
                    <a:pt x="931" y="200"/>
                  </a:lnTo>
                  <a:lnTo>
                    <a:pt x="905" y="242"/>
                  </a:lnTo>
                  <a:lnTo>
                    <a:pt x="883" y="286"/>
                  </a:lnTo>
                  <a:lnTo>
                    <a:pt x="868" y="333"/>
                  </a:lnTo>
                  <a:lnTo>
                    <a:pt x="859" y="381"/>
                  </a:lnTo>
                  <a:lnTo>
                    <a:pt x="856" y="431"/>
                  </a:lnTo>
                  <a:lnTo>
                    <a:pt x="859" y="482"/>
                  </a:lnTo>
                  <a:lnTo>
                    <a:pt x="869" y="532"/>
                  </a:lnTo>
                  <a:lnTo>
                    <a:pt x="886" y="581"/>
                  </a:lnTo>
                  <a:lnTo>
                    <a:pt x="857" y="593"/>
                  </a:lnTo>
                  <a:lnTo>
                    <a:pt x="843" y="554"/>
                  </a:lnTo>
                  <a:lnTo>
                    <a:pt x="833" y="514"/>
                  </a:lnTo>
                  <a:lnTo>
                    <a:pt x="827" y="472"/>
                  </a:lnTo>
                  <a:lnTo>
                    <a:pt x="826" y="431"/>
                  </a:lnTo>
                  <a:lnTo>
                    <a:pt x="827" y="393"/>
                  </a:lnTo>
                  <a:lnTo>
                    <a:pt x="614" y="364"/>
                  </a:lnTo>
                  <a:lnTo>
                    <a:pt x="603" y="407"/>
                  </a:lnTo>
                  <a:lnTo>
                    <a:pt x="587" y="446"/>
                  </a:lnTo>
                  <a:lnTo>
                    <a:pt x="566" y="483"/>
                  </a:lnTo>
                  <a:lnTo>
                    <a:pt x="540" y="517"/>
                  </a:lnTo>
                  <a:lnTo>
                    <a:pt x="510" y="547"/>
                  </a:lnTo>
                  <a:lnTo>
                    <a:pt x="476" y="572"/>
                  </a:lnTo>
                  <a:lnTo>
                    <a:pt x="438" y="591"/>
                  </a:lnTo>
                  <a:lnTo>
                    <a:pt x="397" y="607"/>
                  </a:lnTo>
                  <a:lnTo>
                    <a:pt x="355" y="616"/>
                  </a:lnTo>
                  <a:lnTo>
                    <a:pt x="310" y="620"/>
                  </a:lnTo>
                  <a:lnTo>
                    <a:pt x="264" y="615"/>
                  </a:lnTo>
                  <a:lnTo>
                    <a:pt x="221" y="607"/>
                  </a:lnTo>
                  <a:lnTo>
                    <a:pt x="180" y="590"/>
                  </a:lnTo>
                  <a:lnTo>
                    <a:pt x="142" y="569"/>
                  </a:lnTo>
                  <a:lnTo>
                    <a:pt x="107" y="543"/>
                  </a:lnTo>
                  <a:lnTo>
                    <a:pt x="77" y="513"/>
                  </a:lnTo>
                  <a:lnTo>
                    <a:pt x="50" y="478"/>
                  </a:lnTo>
                  <a:lnTo>
                    <a:pt x="30" y="441"/>
                  </a:lnTo>
                  <a:lnTo>
                    <a:pt x="13" y="399"/>
                  </a:lnTo>
                  <a:lnTo>
                    <a:pt x="5" y="356"/>
                  </a:lnTo>
                  <a:lnTo>
                    <a:pt x="0" y="310"/>
                  </a:lnTo>
                  <a:lnTo>
                    <a:pt x="5" y="264"/>
                  </a:lnTo>
                  <a:lnTo>
                    <a:pt x="13" y="221"/>
                  </a:lnTo>
                  <a:lnTo>
                    <a:pt x="30" y="179"/>
                  </a:lnTo>
                  <a:lnTo>
                    <a:pt x="50" y="142"/>
                  </a:lnTo>
                  <a:lnTo>
                    <a:pt x="77" y="107"/>
                  </a:lnTo>
                  <a:lnTo>
                    <a:pt x="107" y="77"/>
                  </a:lnTo>
                  <a:lnTo>
                    <a:pt x="142" y="50"/>
                  </a:lnTo>
                  <a:lnTo>
                    <a:pt x="180" y="30"/>
                  </a:lnTo>
                  <a:lnTo>
                    <a:pt x="221" y="13"/>
                  </a:lnTo>
                  <a:lnTo>
                    <a:pt x="264" y="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4180" tIns="37090" rIns="74180" bIns="370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813" dirty="0">
                <a:solidFill>
                  <a:srgbClr val="5F5F5F"/>
                </a:solidFill>
                <a:latin typeface="Arial"/>
              </a:endParaRPr>
            </a:p>
          </p:txBody>
        </p:sp>
        <p:sp>
          <p:nvSpPr>
            <p:cNvPr id="129" name="Freeform 162"/>
            <p:cNvSpPr>
              <a:spLocks/>
            </p:cNvSpPr>
            <p:nvPr/>
          </p:nvSpPr>
          <p:spPr bwMode="auto">
            <a:xfrm rot="12600000">
              <a:off x="6039481" y="4364851"/>
              <a:ext cx="2810139" cy="1906073"/>
            </a:xfrm>
            <a:custGeom>
              <a:avLst/>
              <a:gdLst>
                <a:gd name="T0" fmla="*/ 356 w 931"/>
                <a:gd name="T1" fmla="*/ 4 h 620"/>
                <a:gd name="T2" fmla="*/ 441 w 931"/>
                <a:gd name="T3" fmla="*/ 30 h 620"/>
                <a:gd name="T4" fmla="*/ 513 w 931"/>
                <a:gd name="T5" fmla="*/ 77 h 620"/>
                <a:gd name="T6" fmla="*/ 569 w 931"/>
                <a:gd name="T7" fmla="*/ 142 h 620"/>
                <a:gd name="T8" fmla="*/ 607 w 931"/>
                <a:gd name="T9" fmla="*/ 221 h 620"/>
                <a:gd name="T10" fmla="*/ 620 w 931"/>
                <a:gd name="T11" fmla="*/ 310 h 620"/>
                <a:gd name="T12" fmla="*/ 831 w 931"/>
                <a:gd name="T13" fmla="*/ 362 h 620"/>
                <a:gd name="T14" fmla="*/ 858 w 931"/>
                <a:gd name="T15" fmla="*/ 267 h 620"/>
                <a:gd name="T16" fmla="*/ 907 w 931"/>
                <a:gd name="T17" fmla="*/ 182 h 620"/>
                <a:gd name="T18" fmla="*/ 905 w 931"/>
                <a:gd name="T19" fmla="*/ 242 h 620"/>
                <a:gd name="T20" fmla="*/ 868 w 931"/>
                <a:gd name="T21" fmla="*/ 333 h 620"/>
                <a:gd name="T22" fmla="*/ 856 w 931"/>
                <a:gd name="T23" fmla="*/ 431 h 620"/>
                <a:gd name="T24" fmla="*/ 869 w 931"/>
                <a:gd name="T25" fmla="*/ 532 h 620"/>
                <a:gd name="T26" fmla="*/ 857 w 931"/>
                <a:gd name="T27" fmla="*/ 593 h 620"/>
                <a:gd name="T28" fmla="*/ 833 w 931"/>
                <a:gd name="T29" fmla="*/ 514 h 620"/>
                <a:gd name="T30" fmla="*/ 826 w 931"/>
                <a:gd name="T31" fmla="*/ 431 h 620"/>
                <a:gd name="T32" fmla="*/ 614 w 931"/>
                <a:gd name="T33" fmla="*/ 364 h 620"/>
                <a:gd name="T34" fmla="*/ 587 w 931"/>
                <a:gd name="T35" fmla="*/ 446 h 620"/>
                <a:gd name="T36" fmla="*/ 540 w 931"/>
                <a:gd name="T37" fmla="*/ 517 h 620"/>
                <a:gd name="T38" fmla="*/ 476 w 931"/>
                <a:gd name="T39" fmla="*/ 572 h 620"/>
                <a:gd name="T40" fmla="*/ 397 w 931"/>
                <a:gd name="T41" fmla="*/ 607 h 620"/>
                <a:gd name="T42" fmla="*/ 310 w 931"/>
                <a:gd name="T43" fmla="*/ 620 h 620"/>
                <a:gd name="T44" fmla="*/ 221 w 931"/>
                <a:gd name="T45" fmla="*/ 607 h 620"/>
                <a:gd name="T46" fmla="*/ 142 w 931"/>
                <a:gd name="T47" fmla="*/ 569 h 620"/>
                <a:gd name="T48" fmla="*/ 77 w 931"/>
                <a:gd name="T49" fmla="*/ 513 h 620"/>
                <a:gd name="T50" fmla="*/ 30 w 931"/>
                <a:gd name="T51" fmla="*/ 441 h 620"/>
                <a:gd name="T52" fmla="*/ 5 w 931"/>
                <a:gd name="T53" fmla="*/ 356 h 620"/>
                <a:gd name="T54" fmla="*/ 5 w 931"/>
                <a:gd name="T55" fmla="*/ 264 h 620"/>
                <a:gd name="T56" fmla="*/ 30 w 931"/>
                <a:gd name="T57" fmla="*/ 179 h 620"/>
                <a:gd name="T58" fmla="*/ 77 w 931"/>
                <a:gd name="T59" fmla="*/ 107 h 620"/>
                <a:gd name="T60" fmla="*/ 142 w 931"/>
                <a:gd name="T61" fmla="*/ 50 h 620"/>
                <a:gd name="T62" fmla="*/ 221 w 931"/>
                <a:gd name="T63" fmla="*/ 13 h 620"/>
                <a:gd name="T64" fmla="*/ 310 w 931"/>
                <a:gd name="T6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1" h="620">
                  <a:moveTo>
                    <a:pt x="310" y="0"/>
                  </a:moveTo>
                  <a:lnTo>
                    <a:pt x="356" y="4"/>
                  </a:lnTo>
                  <a:lnTo>
                    <a:pt x="399" y="13"/>
                  </a:lnTo>
                  <a:lnTo>
                    <a:pt x="441" y="30"/>
                  </a:lnTo>
                  <a:lnTo>
                    <a:pt x="478" y="50"/>
                  </a:lnTo>
                  <a:lnTo>
                    <a:pt x="513" y="77"/>
                  </a:lnTo>
                  <a:lnTo>
                    <a:pt x="543" y="107"/>
                  </a:lnTo>
                  <a:lnTo>
                    <a:pt x="569" y="142"/>
                  </a:lnTo>
                  <a:lnTo>
                    <a:pt x="590" y="179"/>
                  </a:lnTo>
                  <a:lnTo>
                    <a:pt x="607" y="221"/>
                  </a:lnTo>
                  <a:lnTo>
                    <a:pt x="616" y="264"/>
                  </a:lnTo>
                  <a:lnTo>
                    <a:pt x="620" y="310"/>
                  </a:lnTo>
                  <a:lnTo>
                    <a:pt x="619" y="334"/>
                  </a:lnTo>
                  <a:lnTo>
                    <a:pt x="831" y="362"/>
                  </a:lnTo>
                  <a:lnTo>
                    <a:pt x="842" y="314"/>
                  </a:lnTo>
                  <a:lnTo>
                    <a:pt x="858" y="267"/>
                  </a:lnTo>
                  <a:lnTo>
                    <a:pt x="880" y="224"/>
                  </a:lnTo>
                  <a:lnTo>
                    <a:pt x="907" y="182"/>
                  </a:lnTo>
                  <a:lnTo>
                    <a:pt x="931" y="200"/>
                  </a:lnTo>
                  <a:lnTo>
                    <a:pt x="905" y="242"/>
                  </a:lnTo>
                  <a:lnTo>
                    <a:pt x="883" y="286"/>
                  </a:lnTo>
                  <a:lnTo>
                    <a:pt x="868" y="333"/>
                  </a:lnTo>
                  <a:lnTo>
                    <a:pt x="859" y="381"/>
                  </a:lnTo>
                  <a:lnTo>
                    <a:pt x="856" y="431"/>
                  </a:lnTo>
                  <a:lnTo>
                    <a:pt x="859" y="482"/>
                  </a:lnTo>
                  <a:lnTo>
                    <a:pt x="869" y="532"/>
                  </a:lnTo>
                  <a:lnTo>
                    <a:pt x="886" y="581"/>
                  </a:lnTo>
                  <a:lnTo>
                    <a:pt x="857" y="593"/>
                  </a:lnTo>
                  <a:lnTo>
                    <a:pt x="843" y="554"/>
                  </a:lnTo>
                  <a:lnTo>
                    <a:pt x="833" y="514"/>
                  </a:lnTo>
                  <a:lnTo>
                    <a:pt x="827" y="472"/>
                  </a:lnTo>
                  <a:lnTo>
                    <a:pt x="826" y="431"/>
                  </a:lnTo>
                  <a:lnTo>
                    <a:pt x="827" y="393"/>
                  </a:lnTo>
                  <a:lnTo>
                    <a:pt x="614" y="364"/>
                  </a:lnTo>
                  <a:lnTo>
                    <a:pt x="603" y="407"/>
                  </a:lnTo>
                  <a:lnTo>
                    <a:pt x="587" y="446"/>
                  </a:lnTo>
                  <a:lnTo>
                    <a:pt x="566" y="483"/>
                  </a:lnTo>
                  <a:lnTo>
                    <a:pt x="540" y="517"/>
                  </a:lnTo>
                  <a:lnTo>
                    <a:pt x="510" y="547"/>
                  </a:lnTo>
                  <a:lnTo>
                    <a:pt x="476" y="572"/>
                  </a:lnTo>
                  <a:lnTo>
                    <a:pt x="438" y="591"/>
                  </a:lnTo>
                  <a:lnTo>
                    <a:pt x="397" y="607"/>
                  </a:lnTo>
                  <a:lnTo>
                    <a:pt x="355" y="616"/>
                  </a:lnTo>
                  <a:lnTo>
                    <a:pt x="310" y="620"/>
                  </a:lnTo>
                  <a:lnTo>
                    <a:pt x="264" y="615"/>
                  </a:lnTo>
                  <a:lnTo>
                    <a:pt x="221" y="607"/>
                  </a:lnTo>
                  <a:lnTo>
                    <a:pt x="180" y="590"/>
                  </a:lnTo>
                  <a:lnTo>
                    <a:pt x="142" y="569"/>
                  </a:lnTo>
                  <a:lnTo>
                    <a:pt x="107" y="543"/>
                  </a:lnTo>
                  <a:lnTo>
                    <a:pt x="77" y="513"/>
                  </a:lnTo>
                  <a:lnTo>
                    <a:pt x="50" y="478"/>
                  </a:lnTo>
                  <a:lnTo>
                    <a:pt x="30" y="441"/>
                  </a:lnTo>
                  <a:lnTo>
                    <a:pt x="13" y="399"/>
                  </a:lnTo>
                  <a:lnTo>
                    <a:pt x="5" y="356"/>
                  </a:lnTo>
                  <a:lnTo>
                    <a:pt x="0" y="310"/>
                  </a:lnTo>
                  <a:lnTo>
                    <a:pt x="5" y="264"/>
                  </a:lnTo>
                  <a:lnTo>
                    <a:pt x="13" y="221"/>
                  </a:lnTo>
                  <a:lnTo>
                    <a:pt x="30" y="179"/>
                  </a:lnTo>
                  <a:lnTo>
                    <a:pt x="50" y="142"/>
                  </a:lnTo>
                  <a:lnTo>
                    <a:pt x="77" y="107"/>
                  </a:lnTo>
                  <a:lnTo>
                    <a:pt x="107" y="77"/>
                  </a:lnTo>
                  <a:lnTo>
                    <a:pt x="142" y="50"/>
                  </a:lnTo>
                  <a:lnTo>
                    <a:pt x="180" y="30"/>
                  </a:lnTo>
                  <a:lnTo>
                    <a:pt x="221" y="13"/>
                  </a:lnTo>
                  <a:lnTo>
                    <a:pt x="264" y="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4180" tIns="37090" rIns="74180" bIns="370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813" dirty="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111" y="4511291"/>
            <a:ext cx="1139968" cy="116259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375" y="4839662"/>
            <a:ext cx="1161472" cy="118481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119" name="Straight Connector 53">
            <a:extLst>
              <a:ext uri="{FF2B5EF4-FFF2-40B4-BE49-F238E27FC236}">
                <a16:creationId xmlns:a16="http://schemas.microsoft.com/office/drawing/2014/main" id="{049AEF43-E35A-4FF6-8A38-8FCC799D7727}"/>
              </a:ext>
            </a:extLst>
          </p:cNvPr>
          <p:cNvCxnSpPr>
            <a:cxnSpLocks/>
          </p:cNvCxnSpPr>
          <p:nvPr/>
        </p:nvCxnSpPr>
        <p:spPr>
          <a:xfrm flipH="1">
            <a:off x="2918136" y="2704131"/>
            <a:ext cx="990870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53">
            <a:extLst>
              <a:ext uri="{FF2B5EF4-FFF2-40B4-BE49-F238E27FC236}">
                <a16:creationId xmlns:a16="http://schemas.microsoft.com/office/drawing/2014/main" id="{9EFB2643-88CF-4309-81E7-52A9C989A109}"/>
              </a:ext>
            </a:extLst>
          </p:cNvPr>
          <p:cNvCxnSpPr>
            <a:cxnSpLocks/>
          </p:cNvCxnSpPr>
          <p:nvPr/>
        </p:nvCxnSpPr>
        <p:spPr>
          <a:xfrm flipH="1">
            <a:off x="7627645" y="2845090"/>
            <a:ext cx="990870" cy="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A9F39A8-DA50-4388-B5EC-061C952CF660}"/>
              </a:ext>
            </a:extLst>
          </p:cNvPr>
          <p:cNvSpPr/>
          <p:nvPr/>
        </p:nvSpPr>
        <p:spPr>
          <a:xfrm>
            <a:off x="8119242" y="4023360"/>
            <a:ext cx="249043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ADCE74"/>
                </a:solidFill>
                <a:latin typeface="Arial"/>
              </a:rPr>
              <a:t>Hematology</a:t>
            </a:r>
          </a:p>
          <a:p>
            <a:pPr>
              <a:defRPr/>
            </a:pPr>
            <a:endParaRPr lang="en-US" sz="1100" dirty="0">
              <a:solidFill>
                <a:srgbClr val="3A5B73"/>
              </a:solidFill>
              <a:latin typeface="Arial"/>
            </a:endParaRPr>
          </a:p>
          <a:p>
            <a:pPr>
              <a:defRPr/>
            </a:pPr>
            <a:r>
              <a:rPr lang="en-US" sz="1100" dirty="0">
                <a:solidFill>
                  <a:srgbClr val="3A5B73"/>
                </a:solidFill>
                <a:latin typeface="Arial"/>
              </a:rPr>
              <a:t>Proven and reliable ESR </a:t>
            </a:r>
            <a:r>
              <a:rPr lang="en-US" sz="1100" u="sng" dirty="0">
                <a:solidFill>
                  <a:srgbClr val="3A5B73"/>
                </a:solidFill>
                <a:latin typeface="Arial"/>
              </a:rPr>
              <a:t>and</a:t>
            </a:r>
            <a:r>
              <a:rPr lang="en-US" sz="1100" dirty="0">
                <a:solidFill>
                  <a:srgbClr val="3A5B73"/>
                </a:solidFill>
                <a:latin typeface="Arial"/>
              </a:rPr>
              <a:t> slide staining technology delivering superior results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A29B39-FE24-44F9-A357-4FBF51850FDD}"/>
              </a:ext>
            </a:extLst>
          </p:cNvPr>
          <p:cNvSpPr/>
          <p:nvPr/>
        </p:nvSpPr>
        <p:spPr>
          <a:xfrm>
            <a:off x="1592983" y="1828801"/>
            <a:ext cx="2396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b="1" dirty="0">
                <a:solidFill>
                  <a:srgbClr val="7AB929"/>
                </a:solidFill>
              </a:rPr>
              <a:t>Molecular Diagnostics</a:t>
            </a:r>
            <a:endParaRPr lang="en-US" sz="1500" dirty="0">
              <a:solidFill>
                <a:srgbClr val="7AB929"/>
              </a:solidFill>
            </a:endParaRPr>
          </a:p>
          <a:p>
            <a:pPr algn="r">
              <a:defRPr/>
            </a:pPr>
            <a:endParaRPr lang="en-US" sz="1100" dirty="0">
              <a:solidFill>
                <a:srgbClr val="3A5B73"/>
              </a:solidFill>
              <a:latin typeface="Arial"/>
            </a:endParaRPr>
          </a:p>
          <a:p>
            <a:pPr algn="r">
              <a:defRPr/>
            </a:pPr>
            <a:r>
              <a:rPr lang="en-US" sz="1100" dirty="0">
                <a:solidFill>
                  <a:srgbClr val="3A5B73"/>
                </a:solidFill>
                <a:latin typeface="Arial"/>
              </a:rPr>
              <a:t>Consolidating molecular testing on a single, sample-to-result platform</a:t>
            </a:r>
            <a:endParaRPr lang="en-US" sz="1100" b="1" dirty="0">
              <a:solidFill>
                <a:srgbClr val="3A5B73"/>
              </a:solidFill>
              <a:latin typeface="Arial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0E3FEDA-7E0C-48D7-BB9D-325AE179C228}"/>
              </a:ext>
            </a:extLst>
          </p:cNvPr>
          <p:cNvSpPr/>
          <p:nvPr/>
        </p:nvSpPr>
        <p:spPr>
          <a:xfrm>
            <a:off x="7810203" y="1632232"/>
            <a:ext cx="24904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3A5B73"/>
                </a:solidFill>
                <a:latin typeface="Arial"/>
              </a:rPr>
              <a:t>Microbiology</a:t>
            </a:r>
          </a:p>
          <a:p>
            <a:pPr>
              <a:defRPr/>
            </a:pPr>
            <a:endParaRPr lang="en-US" sz="1100" dirty="0">
              <a:solidFill>
                <a:srgbClr val="3A5B73"/>
              </a:solidFill>
              <a:latin typeface="Arial"/>
            </a:endParaRPr>
          </a:p>
          <a:p>
            <a:pPr>
              <a:defRPr/>
            </a:pPr>
            <a:r>
              <a:rPr lang="en-US" sz="1100" dirty="0">
                <a:solidFill>
                  <a:srgbClr val="3A5B73"/>
                </a:solidFill>
                <a:latin typeface="Arial"/>
              </a:rPr>
              <a:t>Complete antimicrobial susceptibility testing of urogenital mycoplasma </a:t>
            </a:r>
            <a:r>
              <a:rPr lang="en-US" sz="1100" u="sng" dirty="0">
                <a:solidFill>
                  <a:srgbClr val="3A5B73"/>
                </a:solidFill>
                <a:latin typeface="Arial"/>
              </a:rPr>
              <a:t>and</a:t>
            </a:r>
            <a:r>
              <a:rPr lang="en-US" sz="1100" dirty="0">
                <a:solidFill>
                  <a:srgbClr val="3A5B73"/>
                </a:solidFill>
                <a:latin typeface="Arial"/>
              </a:rPr>
              <a:t> slide staining technology eliminating cross-contamination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749" y="1811037"/>
            <a:ext cx="1165636" cy="118947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014" y="5175413"/>
            <a:ext cx="1255434" cy="6900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36951" y="1748539"/>
            <a:ext cx="466344" cy="466344"/>
            <a:chOff x="5260457" y="2558457"/>
            <a:chExt cx="594098" cy="592582"/>
          </a:xfrm>
        </p:grpSpPr>
        <p:sp>
          <p:nvSpPr>
            <p:cNvPr id="5" name="Oval 4"/>
            <p:cNvSpPr/>
            <p:nvPr/>
          </p:nvSpPr>
          <p:spPr>
            <a:xfrm>
              <a:off x="5260457" y="2558457"/>
              <a:ext cx="585217" cy="5852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63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9339" y="2565823"/>
              <a:ext cx="585216" cy="58521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097950" y="4050340"/>
            <a:ext cx="466344" cy="466344"/>
            <a:chOff x="1556967" y="4372336"/>
            <a:chExt cx="504295" cy="504295"/>
          </a:xfrm>
        </p:grpSpPr>
        <p:sp>
          <p:nvSpPr>
            <p:cNvPr id="139" name="Oval 138"/>
            <p:cNvSpPr/>
            <p:nvPr/>
          </p:nvSpPr>
          <p:spPr>
            <a:xfrm>
              <a:off x="1556967" y="4372336"/>
              <a:ext cx="504295" cy="5042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63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008" y="4382217"/>
              <a:ext cx="475484" cy="48453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098280" y="1371600"/>
            <a:ext cx="466344" cy="466344"/>
            <a:chOff x="8778240" y="1645920"/>
            <a:chExt cx="493776" cy="493776"/>
          </a:xfrm>
        </p:grpSpPr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8778240" y="1645920"/>
              <a:ext cx="493776" cy="4937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63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796528" y="1664208"/>
              <a:ext cx="457200" cy="4572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374463" y="3918373"/>
            <a:ext cx="461417" cy="466368"/>
            <a:chOff x="8410322" y="3724545"/>
            <a:chExt cx="461417" cy="466368"/>
          </a:xfrm>
        </p:grpSpPr>
        <p:sp>
          <p:nvSpPr>
            <p:cNvPr id="138" name="Oval 137"/>
            <p:cNvSpPr/>
            <p:nvPr/>
          </p:nvSpPr>
          <p:spPr>
            <a:xfrm>
              <a:off x="8410322" y="3724545"/>
              <a:ext cx="457200" cy="457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63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5246" y="3736559"/>
              <a:ext cx="456493" cy="454354"/>
            </a:xfrm>
            <a:prstGeom prst="rect">
              <a:avLst/>
            </a:prstGeom>
          </p:spPr>
        </p:pic>
      </p:grpSp>
      <p:pic>
        <p:nvPicPr>
          <p:cNvPr id="120" name="Google Shape;129;p25">
            <a:extLst>
              <a:ext uri="{FF2B5EF4-FFF2-40B4-BE49-F238E27FC236}">
                <a16:creationId xmlns:a16="http://schemas.microsoft.com/office/drawing/2014/main" id="{C7B7A51C-6C89-4D93-92F7-D9A7D65EA572}"/>
              </a:ext>
            </a:extLst>
          </p:cNvPr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389" y="5428294"/>
            <a:ext cx="905871" cy="56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www.elitechgroup.com/wp-content/uploads/2019/01/SCREENING-mycofast-ATB-2018-final-300x214.jpeg">
            <a:extLst>
              <a:ext uri="{FF2B5EF4-FFF2-40B4-BE49-F238E27FC236}">
                <a16:creationId xmlns:a16="http://schemas.microsoft.com/office/drawing/2014/main" id="{E0F061F4-3FE2-4306-ABF9-3E06C6C4C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22" y="2860324"/>
            <a:ext cx="1557574" cy="11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158" y="2162372"/>
            <a:ext cx="1160472" cy="1172498"/>
          </a:xfrm>
          <a:prstGeom prst="rect">
            <a:avLst/>
          </a:prstGeom>
        </p:spPr>
      </p:pic>
      <p:pic>
        <p:nvPicPr>
          <p:cNvPr id="121" name="Picture 120" descr="A picture containing sky&#10;&#10;Description automatically generated">
            <a:extLst>
              <a:ext uri="{FF2B5EF4-FFF2-40B4-BE49-F238E27FC236}">
                <a16:creationId xmlns:a16="http://schemas.microsoft.com/office/drawing/2014/main" id="{D5867736-7147-47E4-80C1-05D99071F4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094" y="5147783"/>
            <a:ext cx="1346587" cy="897724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2885B5B3-A3AF-7A06-4D1A-F0F8AC58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10122265" cy="443198"/>
          </a:xfrm>
        </p:spPr>
        <p:txBody>
          <a:bodyPr/>
          <a:lstStyle/>
          <a:p>
            <a:r>
              <a:rPr lang="en-US" sz="3200" dirty="0">
                <a:solidFill>
                  <a:srgbClr val="3A5B73"/>
                </a:solidFill>
                <a:latin typeface="Arial"/>
              </a:rPr>
              <a:t>ELITechGroup Global Product Portfolios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2D0475-D4B0-D207-F1F0-A565F608FE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Enabling better medical decisions</a:t>
            </a:r>
          </a:p>
        </p:txBody>
      </p:sp>
    </p:spTree>
    <p:extLst>
      <p:ext uri="{BB962C8B-B14F-4D97-AF65-F5344CB8AC3E}">
        <p14:creationId xmlns:p14="http://schemas.microsoft.com/office/powerpoint/2010/main" val="707189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A22A36-A3E0-45B3-83F7-E4EA13FB1D04}"/>
              </a:ext>
            </a:extLst>
          </p:cNvPr>
          <p:cNvSpPr/>
          <p:nvPr/>
        </p:nvSpPr>
        <p:spPr>
          <a:xfrm>
            <a:off x="10510092" y="6136395"/>
            <a:ext cx="1681908" cy="664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6139D-3CF1-4A11-9594-02DBD389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ELITechGroup Biomedical Systems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3B352B-8FA5-4DC3-A2FF-0F9D00DA4E8E}"/>
              </a:ext>
            </a:extLst>
          </p:cNvPr>
          <p:cNvSpPr/>
          <p:nvPr/>
        </p:nvSpPr>
        <p:spPr>
          <a:xfrm>
            <a:off x="1093026" y="1183908"/>
            <a:ext cx="5206888" cy="2496071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6C9EDF-4BD7-4A81-A82C-83BA34ED2D1A}"/>
              </a:ext>
            </a:extLst>
          </p:cNvPr>
          <p:cNvSpPr/>
          <p:nvPr/>
        </p:nvSpPr>
        <p:spPr>
          <a:xfrm>
            <a:off x="6381933" y="1183908"/>
            <a:ext cx="5206884" cy="2496071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011E2E-2E6E-41DB-B0C3-355CF3F8A5ED}"/>
              </a:ext>
            </a:extLst>
          </p:cNvPr>
          <p:cNvSpPr/>
          <p:nvPr/>
        </p:nvSpPr>
        <p:spPr>
          <a:xfrm>
            <a:off x="1093026" y="3755505"/>
            <a:ext cx="5206888" cy="2496071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F24030-7D30-4440-9A7A-CDBAF0B1B2F3}"/>
              </a:ext>
            </a:extLst>
          </p:cNvPr>
          <p:cNvSpPr/>
          <p:nvPr/>
        </p:nvSpPr>
        <p:spPr>
          <a:xfrm>
            <a:off x="6381933" y="3755505"/>
            <a:ext cx="5206884" cy="2496071"/>
          </a:xfrm>
          <a:prstGeom prst="roundRect">
            <a:avLst>
              <a:gd name="adj" fmla="val 11963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3CC93386-F189-45D4-9C1A-8182E29A45D8}"/>
              </a:ext>
            </a:extLst>
          </p:cNvPr>
          <p:cNvSpPr/>
          <p:nvPr/>
        </p:nvSpPr>
        <p:spPr>
          <a:xfrm>
            <a:off x="1093022" y="1191712"/>
            <a:ext cx="5206888" cy="671701"/>
          </a:xfrm>
          <a:prstGeom prst="round2Same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Aerospray</a:t>
            </a:r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Stainers + Cytocentrifugation     + Digital Imaging </a:t>
            </a:r>
            <a:r>
              <a:rPr lang="en-IN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(slide staining workflow solutions)</a:t>
            </a:r>
            <a:endParaRPr lang="en-IN" b="1" i="1" dirty="0">
              <a:solidFill>
                <a:schemeClr val="bg1"/>
              </a:solidFill>
            </a:endParaRPr>
          </a:p>
        </p:txBody>
      </p:sp>
      <p:sp>
        <p:nvSpPr>
          <p:cNvPr id="69" name="Rectangle: Top Corners Rounded 68">
            <a:extLst>
              <a:ext uri="{FF2B5EF4-FFF2-40B4-BE49-F238E27FC236}">
                <a16:creationId xmlns:a16="http://schemas.microsoft.com/office/drawing/2014/main" id="{F7764EDB-8372-4B6F-AB99-0BC60410077F}"/>
              </a:ext>
            </a:extLst>
          </p:cNvPr>
          <p:cNvSpPr/>
          <p:nvPr/>
        </p:nvSpPr>
        <p:spPr>
          <a:xfrm>
            <a:off x="1093022" y="3742442"/>
            <a:ext cx="5206888" cy="650665"/>
          </a:xfrm>
          <a:prstGeom prst="round2SameRect">
            <a:avLst/>
          </a:prstGeom>
          <a:gradFill>
            <a:gsLst>
              <a:gs pos="0">
                <a:srgbClr val="6FC4CB"/>
              </a:gs>
              <a:gs pos="100000">
                <a:srgbClr val="7C9EA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Osmometers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70" name="Rectangle: Top Corners Rounded 69">
            <a:extLst>
              <a:ext uri="{FF2B5EF4-FFF2-40B4-BE49-F238E27FC236}">
                <a16:creationId xmlns:a16="http://schemas.microsoft.com/office/drawing/2014/main" id="{5A6614D8-E7EE-401A-8C36-C7534F49F343}"/>
              </a:ext>
            </a:extLst>
          </p:cNvPr>
          <p:cNvSpPr/>
          <p:nvPr/>
        </p:nvSpPr>
        <p:spPr>
          <a:xfrm>
            <a:off x="6381930" y="3742443"/>
            <a:ext cx="5206888" cy="664796"/>
          </a:xfrm>
          <a:prstGeom prst="round2SameRect">
            <a:avLst/>
          </a:prstGeom>
          <a:gradFill>
            <a:gsLst>
              <a:gs pos="0">
                <a:srgbClr val="728B92"/>
              </a:gs>
              <a:gs pos="100000">
                <a:srgbClr val="5A843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IN" sz="1800" b="1" dirty="0">
                <a:solidFill>
                  <a:schemeClr val="bg1"/>
                </a:solidFill>
              </a:rPr>
              <a:t>ESR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61" name="Rectangle: Top Corners Rounded 60">
            <a:extLst>
              <a:ext uri="{FF2B5EF4-FFF2-40B4-BE49-F238E27FC236}">
                <a16:creationId xmlns:a16="http://schemas.microsoft.com/office/drawing/2014/main" id="{A67925D4-5D55-4776-A720-7EC39C76463D}"/>
              </a:ext>
            </a:extLst>
          </p:cNvPr>
          <p:cNvSpPr/>
          <p:nvPr/>
        </p:nvSpPr>
        <p:spPr>
          <a:xfrm>
            <a:off x="6381930" y="1191713"/>
            <a:ext cx="5206888" cy="671700"/>
          </a:xfrm>
          <a:prstGeom prst="round2SameRect">
            <a:avLst/>
          </a:prstGeom>
          <a:gradFill>
            <a:gsLst>
              <a:gs pos="0">
                <a:srgbClr val="6CB8A5"/>
              </a:gs>
              <a:gs pos="100000">
                <a:srgbClr val="A1C1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IN" b="1" dirty="0">
                <a:solidFill>
                  <a:schemeClr val="bg1"/>
                </a:solidFill>
              </a:rPr>
              <a:t>Sweat Test Systems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E6726D-DBF5-4D6A-9AD3-DD8C52C61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752" y="2286974"/>
            <a:ext cx="1710122" cy="970782"/>
          </a:xfrm>
          <a:prstGeom prst="rect">
            <a:avLst/>
          </a:prstGeom>
        </p:spPr>
      </p:pic>
      <p:pic>
        <p:nvPicPr>
          <p:cNvPr id="25" name="Picture 24" descr="A picture containing text, monitor, black, electronics&#10;&#10;Description automatically generated">
            <a:extLst>
              <a:ext uri="{FF2B5EF4-FFF2-40B4-BE49-F238E27FC236}">
                <a16:creationId xmlns:a16="http://schemas.microsoft.com/office/drawing/2014/main" id="{FE123446-42F8-4492-B40D-6AC902F9D0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793" y="2262386"/>
            <a:ext cx="1805800" cy="13092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7AD573-15C7-406E-8C6A-0F2D153AD6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366" y="4554793"/>
            <a:ext cx="1657190" cy="15001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25531E-BF86-48A0-A319-4A3BE84F29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903" y="4762474"/>
            <a:ext cx="1562975" cy="1273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781F6-5B7F-4E54-9D03-AA132B4274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875" y="2050682"/>
            <a:ext cx="2112061" cy="1314760"/>
          </a:xfrm>
          <a:prstGeom prst="rect">
            <a:avLst/>
          </a:prstGeom>
        </p:spPr>
      </p:pic>
      <p:pic>
        <p:nvPicPr>
          <p:cNvPr id="42" name="Picture 41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452F0CD4-96E7-4C57-B16C-331A07E15A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05" b="92048" l="4602" r="94237">
                        <a14:foregroundMark x1="24000" y1="73571" x2="14237" y2="61714"/>
                        <a14:foregroundMark x1="14237" y1="61714" x2="9763" y2="59905"/>
                        <a14:foregroundMark x1="22237" y1="81524" x2="9935" y2="58238"/>
                        <a14:foregroundMark x1="9935" y1="58238" x2="8860" y2="46000"/>
                        <a14:foregroundMark x1="8860" y1="46000" x2="18452" y2="23476"/>
                        <a14:foregroundMark x1="18452" y1="23476" x2="26495" y2="15286"/>
                        <a14:foregroundMark x1="26495" y1="15286" x2="82452" y2="27857"/>
                        <a14:foregroundMark x1="82452" y1="27857" x2="88129" y2="37286"/>
                        <a14:foregroundMark x1="88129" y1="37286" x2="91054" y2="47571"/>
                        <a14:foregroundMark x1="91054" y1="47571" x2="90925" y2="58667"/>
                        <a14:foregroundMark x1="90925" y1="58667" x2="88645" y2="67429"/>
                        <a14:foregroundMark x1="85935" y1="49952" x2="77935" y2="45476"/>
                        <a14:foregroundMark x1="77935" y1="45476" x2="62065" y2="28857"/>
                        <a14:foregroundMark x1="62065" y1="28857" x2="42882" y2="23762"/>
                        <a14:foregroundMark x1="42882" y1="23762" x2="32559" y2="27238"/>
                        <a14:foregroundMark x1="32559" y1="27238" x2="36172" y2="40429"/>
                        <a14:foregroundMark x1="36172" y1="40429" x2="26194" y2="48095"/>
                        <a14:foregroundMark x1="26194" y1="48095" x2="25333" y2="58190"/>
                        <a14:foregroundMark x1="25333" y1="58190" x2="22667" y2="60048"/>
                        <a14:foregroundMark x1="22667" y1="60048" x2="9333" y2="53190"/>
                        <a14:foregroundMark x1="9333" y1="53190" x2="19871" y2="50429"/>
                        <a14:foregroundMark x1="19871" y1="50429" x2="28645" y2="55143"/>
                        <a14:foregroundMark x1="28645" y1="55143" x2="23183" y2="42286"/>
                        <a14:foregroundMark x1="23183" y1="42286" x2="31742" y2="39476"/>
                        <a14:foregroundMark x1="31742" y1="39476" x2="23742" y2="31333"/>
                        <a14:foregroundMark x1="29591" y1="45905" x2="29032" y2="56905"/>
                        <a14:foregroundMark x1="29032" y1="56905" x2="26065" y2="60476"/>
                        <a14:foregroundMark x1="26065" y1="62429" x2="28645" y2="63667"/>
                        <a14:foregroundMark x1="4731" y1="76143" x2="9462" y2="61857"/>
                        <a14:foregroundMark x1="94237" y1="66524" x2="92602" y2="51905"/>
                        <a14:foregroundMark x1="54710" y1="92048" x2="54710" y2="92048"/>
                        <a14:foregroundMark x1="24430" y1="8905" x2="24430" y2="8905"/>
                        <a14:foregroundMark x1="28344" y1="8905" x2="28344" y2="8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60" y="4834274"/>
            <a:ext cx="1304624" cy="1178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585BAF-173F-444E-BD4F-06B850ED8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90" b="95775" l="15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2335" y="4973753"/>
            <a:ext cx="1077258" cy="97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1C63C0-E98A-4EE0-A418-497D58AA7A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828" l="0" r="100000">
                        <a14:foregroundMark x1="69383" y1="26437" x2="69383" y2="26437"/>
                        <a14:foregroundMark x1="84938" y1="28736" x2="84938" y2="28736"/>
                        <a14:foregroundMark x1="82469" y1="18966" x2="82469" y2="18966"/>
                        <a14:foregroundMark x1="83704" y1="14080" x2="83704" y2="14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3371" y="4791748"/>
            <a:ext cx="1389292" cy="1190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BF5988-B2A5-4800-B632-7F70ABC761B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677" y="1997275"/>
            <a:ext cx="1081616" cy="14890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EB4D41-27B1-484B-8187-EED3351CAA92}"/>
              </a:ext>
            </a:extLst>
          </p:cNvPr>
          <p:cNvGrpSpPr>
            <a:grpSpLocks/>
          </p:cNvGrpSpPr>
          <p:nvPr/>
        </p:nvGrpSpPr>
        <p:grpSpPr>
          <a:xfrm>
            <a:off x="4806483" y="2193943"/>
            <a:ext cx="3047595" cy="3047598"/>
            <a:chOff x="4806483" y="2193943"/>
            <a:chExt cx="3047595" cy="304759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02AB198F-575C-4667-AE71-872A55D06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483" y="2193943"/>
              <a:ext cx="1444669" cy="1446120"/>
            </a:xfrm>
            <a:custGeom>
              <a:avLst/>
              <a:gdLst>
                <a:gd name="T0" fmla="*/ 852 w 899"/>
                <a:gd name="T1" fmla="*/ 1 h 900"/>
                <a:gd name="T2" fmla="*/ 0 w 899"/>
                <a:gd name="T3" fmla="*/ 855 h 900"/>
                <a:gd name="T4" fmla="*/ 0 w 899"/>
                <a:gd name="T5" fmla="*/ 857 h 900"/>
                <a:gd name="T6" fmla="*/ 36 w 899"/>
                <a:gd name="T7" fmla="*/ 900 h 900"/>
                <a:gd name="T8" fmla="*/ 899 w 899"/>
                <a:gd name="T9" fmla="*/ 900 h 900"/>
                <a:gd name="T10" fmla="*/ 899 w 899"/>
                <a:gd name="T11" fmla="*/ 43 h 900"/>
                <a:gd name="T12" fmla="*/ 852 w 899"/>
                <a:gd name="T13" fmla="*/ 1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9" h="900">
                  <a:moveTo>
                    <a:pt x="852" y="1"/>
                  </a:moveTo>
                  <a:cubicBezTo>
                    <a:pt x="401" y="46"/>
                    <a:pt x="43" y="405"/>
                    <a:pt x="0" y="855"/>
                  </a:cubicBezTo>
                  <a:cubicBezTo>
                    <a:pt x="0" y="856"/>
                    <a:pt x="0" y="857"/>
                    <a:pt x="0" y="857"/>
                  </a:cubicBezTo>
                  <a:cubicBezTo>
                    <a:pt x="0" y="889"/>
                    <a:pt x="21" y="898"/>
                    <a:pt x="36" y="900"/>
                  </a:cubicBezTo>
                  <a:cubicBezTo>
                    <a:pt x="899" y="900"/>
                    <a:pt x="899" y="900"/>
                    <a:pt x="899" y="900"/>
                  </a:cubicBezTo>
                  <a:cubicBezTo>
                    <a:pt x="899" y="43"/>
                    <a:pt x="899" y="43"/>
                    <a:pt x="899" y="43"/>
                  </a:cubicBezTo>
                  <a:cubicBezTo>
                    <a:pt x="898" y="1"/>
                    <a:pt x="860" y="0"/>
                    <a:pt x="85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3810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33F2F63-CFDF-44E6-BBE9-5C316B174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958" y="2193943"/>
              <a:ext cx="1446120" cy="1446120"/>
            </a:xfrm>
            <a:custGeom>
              <a:avLst/>
              <a:gdLst>
                <a:gd name="T0" fmla="*/ 48 w 900"/>
                <a:gd name="T1" fmla="*/ 1 h 900"/>
                <a:gd name="T2" fmla="*/ 900 w 900"/>
                <a:gd name="T3" fmla="*/ 855 h 900"/>
                <a:gd name="T4" fmla="*/ 899 w 900"/>
                <a:gd name="T5" fmla="*/ 857 h 900"/>
                <a:gd name="T6" fmla="*/ 863 w 900"/>
                <a:gd name="T7" fmla="*/ 900 h 900"/>
                <a:gd name="T8" fmla="*/ 0 w 900"/>
                <a:gd name="T9" fmla="*/ 900 h 900"/>
                <a:gd name="T10" fmla="*/ 0 w 900"/>
                <a:gd name="T11" fmla="*/ 43 h 900"/>
                <a:gd name="T12" fmla="*/ 48 w 900"/>
                <a:gd name="T13" fmla="*/ 1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0" h="900">
                  <a:moveTo>
                    <a:pt x="48" y="1"/>
                  </a:moveTo>
                  <a:cubicBezTo>
                    <a:pt x="498" y="46"/>
                    <a:pt x="856" y="405"/>
                    <a:pt x="900" y="855"/>
                  </a:cubicBezTo>
                  <a:cubicBezTo>
                    <a:pt x="899" y="856"/>
                    <a:pt x="899" y="857"/>
                    <a:pt x="899" y="857"/>
                  </a:cubicBezTo>
                  <a:cubicBezTo>
                    <a:pt x="899" y="889"/>
                    <a:pt x="878" y="898"/>
                    <a:pt x="863" y="900"/>
                  </a:cubicBezTo>
                  <a:cubicBezTo>
                    <a:pt x="0" y="900"/>
                    <a:pt x="0" y="900"/>
                    <a:pt x="0" y="90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1"/>
                    <a:pt x="40" y="0"/>
                    <a:pt x="4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3810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4413CB36-F3CD-4475-8886-71DF2852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958" y="3796872"/>
              <a:ext cx="1446120" cy="1444669"/>
            </a:xfrm>
            <a:custGeom>
              <a:avLst/>
              <a:gdLst>
                <a:gd name="T0" fmla="*/ 48 w 900"/>
                <a:gd name="T1" fmla="*/ 899 h 899"/>
                <a:gd name="T2" fmla="*/ 900 w 900"/>
                <a:gd name="T3" fmla="*/ 44 h 899"/>
                <a:gd name="T4" fmla="*/ 899 w 900"/>
                <a:gd name="T5" fmla="*/ 43 h 899"/>
                <a:gd name="T6" fmla="*/ 863 w 900"/>
                <a:gd name="T7" fmla="*/ 0 h 899"/>
                <a:gd name="T8" fmla="*/ 0 w 900"/>
                <a:gd name="T9" fmla="*/ 0 h 899"/>
                <a:gd name="T10" fmla="*/ 0 w 900"/>
                <a:gd name="T11" fmla="*/ 857 h 899"/>
                <a:gd name="T12" fmla="*/ 48 w 900"/>
                <a:gd name="T13" fmla="*/ 899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0" h="899">
                  <a:moveTo>
                    <a:pt x="48" y="899"/>
                  </a:moveTo>
                  <a:cubicBezTo>
                    <a:pt x="498" y="854"/>
                    <a:pt x="856" y="495"/>
                    <a:pt x="900" y="44"/>
                  </a:cubicBezTo>
                  <a:cubicBezTo>
                    <a:pt x="899" y="44"/>
                    <a:pt x="899" y="43"/>
                    <a:pt x="899" y="43"/>
                  </a:cubicBezTo>
                  <a:cubicBezTo>
                    <a:pt x="899" y="11"/>
                    <a:pt x="878" y="2"/>
                    <a:pt x="8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7"/>
                    <a:pt x="0" y="857"/>
                    <a:pt x="0" y="857"/>
                  </a:cubicBezTo>
                  <a:cubicBezTo>
                    <a:pt x="1" y="899"/>
                    <a:pt x="40" y="899"/>
                    <a:pt x="48" y="89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5"/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  <a:effectLst>
              <a:outerShdw blurRad="3810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CF79B7D-8997-495B-ADE8-37F068D00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483" y="3796872"/>
              <a:ext cx="1444669" cy="1444669"/>
            </a:xfrm>
            <a:custGeom>
              <a:avLst/>
              <a:gdLst>
                <a:gd name="T0" fmla="*/ 852 w 899"/>
                <a:gd name="T1" fmla="*/ 899 h 899"/>
                <a:gd name="T2" fmla="*/ 0 w 899"/>
                <a:gd name="T3" fmla="*/ 44 h 899"/>
                <a:gd name="T4" fmla="*/ 0 w 899"/>
                <a:gd name="T5" fmla="*/ 43 h 899"/>
                <a:gd name="T6" fmla="*/ 36 w 899"/>
                <a:gd name="T7" fmla="*/ 0 h 899"/>
                <a:gd name="T8" fmla="*/ 899 w 899"/>
                <a:gd name="T9" fmla="*/ 0 h 899"/>
                <a:gd name="T10" fmla="*/ 899 w 899"/>
                <a:gd name="T11" fmla="*/ 857 h 899"/>
                <a:gd name="T12" fmla="*/ 852 w 899"/>
                <a:gd name="T13" fmla="*/ 899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9" h="899">
                  <a:moveTo>
                    <a:pt x="852" y="899"/>
                  </a:moveTo>
                  <a:cubicBezTo>
                    <a:pt x="401" y="854"/>
                    <a:pt x="43" y="495"/>
                    <a:pt x="0" y="44"/>
                  </a:cubicBezTo>
                  <a:cubicBezTo>
                    <a:pt x="0" y="44"/>
                    <a:pt x="0" y="43"/>
                    <a:pt x="0" y="43"/>
                  </a:cubicBezTo>
                  <a:cubicBezTo>
                    <a:pt x="0" y="11"/>
                    <a:pt x="21" y="2"/>
                    <a:pt x="36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899" y="857"/>
                    <a:pt x="899" y="857"/>
                    <a:pt x="899" y="857"/>
                  </a:cubicBezTo>
                  <a:cubicBezTo>
                    <a:pt x="898" y="899"/>
                    <a:pt x="860" y="899"/>
                    <a:pt x="852" y="899"/>
                  </a:cubicBez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0">
                  <a:schemeClr val="accent6"/>
                </a:gs>
              </a:gsLst>
              <a:lin ang="13500000" scaled="1"/>
            </a:gradFill>
            <a:ln w="9525">
              <a:noFill/>
              <a:round/>
              <a:headEnd/>
              <a:tailEnd/>
            </a:ln>
            <a:effectLst>
              <a:outerShdw blurRad="3810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2C8C2B9-4FA6-4974-81FE-4957601DA84B}"/>
                </a:ext>
              </a:extLst>
            </p:cNvPr>
            <p:cNvSpPr>
              <a:spLocks/>
            </p:cNvSpPr>
            <p:nvPr/>
          </p:nvSpPr>
          <p:spPr>
            <a:xfrm>
              <a:off x="5213747" y="2601208"/>
              <a:ext cx="2233066" cy="223306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381000" dist="1905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77985B-22C9-4D52-9139-626FA0FAEBB8}"/>
                </a:ext>
              </a:extLst>
            </p:cNvPr>
            <p:cNvSpPr txBox="1">
              <a:spLocks/>
            </p:cNvSpPr>
            <p:nvPr/>
          </p:nvSpPr>
          <p:spPr>
            <a:xfrm>
              <a:off x="5485016" y="3082113"/>
              <a:ext cx="1651987" cy="1329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IN" sz="2400" b="1" dirty="0">
                  <a:solidFill>
                    <a:schemeClr val="accent2"/>
                  </a:solidFill>
                </a:rPr>
                <a:t>Biomedical Systems’</a:t>
              </a:r>
            </a:p>
            <a:p>
              <a:pPr algn="ctr">
                <a:lnSpc>
                  <a:spcPct val="90000"/>
                </a:lnSpc>
              </a:pPr>
              <a:r>
                <a:rPr lang="en-IN" sz="2400" b="1" dirty="0">
                  <a:solidFill>
                    <a:schemeClr val="accent2"/>
                  </a:solidFill>
                </a:rPr>
                <a:t>Product Portfolios</a:t>
              </a:r>
              <a:endParaRPr lang="en-IN" sz="44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02D2FF6-0232-4010-BB85-B09BC71F6DA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93" y="6136395"/>
            <a:ext cx="1196831" cy="6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8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D7AEDF7-4B2A-455B-A18C-67036B5B74CF}"/>
              </a:ext>
            </a:extLst>
          </p:cNvPr>
          <p:cNvSpPr txBox="1"/>
          <p:nvPr/>
        </p:nvSpPr>
        <p:spPr>
          <a:xfrm>
            <a:off x="119678" y="1417184"/>
            <a:ext cx="870718" cy="53604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047841-D177-4880-BD5F-ED83296E492E}"/>
              </a:ext>
            </a:extLst>
          </p:cNvPr>
          <p:cNvCxnSpPr>
            <a:cxnSpLocks/>
          </p:cNvCxnSpPr>
          <p:nvPr/>
        </p:nvCxnSpPr>
        <p:spPr>
          <a:xfrm>
            <a:off x="10947234" y="2473558"/>
            <a:ext cx="0" cy="720749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4996D01-24A9-4699-A474-DC9A06871A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228" y="1786926"/>
            <a:ext cx="1826831" cy="1566908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012EAC-BDDE-4757-A5C1-C9F5FC08B186}"/>
              </a:ext>
            </a:extLst>
          </p:cNvPr>
          <p:cNvSpPr/>
          <p:nvPr/>
        </p:nvSpPr>
        <p:spPr>
          <a:xfrm>
            <a:off x="1030087" y="2293393"/>
            <a:ext cx="10131826" cy="2722104"/>
          </a:xfrm>
          <a:custGeom>
            <a:avLst/>
            <a:gdLst>
              <a:gd name="connsiteX0" fmla="*/ 0 w 7744408"/>
              <a:gd name="connsiteY0" fmla="*/ 2472612 h 2472612"/>
              <a:gd name="connsiteX1" fmla="*/ 1819469 w 7744408"/>
              <a:gd name="connsiteY1" fmla="*/ 774441 h 2472612"/>
              <a:gd name="connsiteX2" fmla="*/ 5047861 w 7744408"/>
              <a:gd name="connsiteY2" fmla="*/ 1819469 h 2472612"/>
              <a:gd name="connsiteX3" fmla="*/ 7744408 w 7744408"/>
              <a:gd name="connsiteY3" fmla="*/ 0 h 2472612"/>
              <a:gd name="connsiteX0" fmla="*/ 0 w 7744408"/>
              <a:gd name="connsiteY0" fmla="*/ 2472612 h 2472612"/>
              <a:gd name="connsiteX1" fmla="*/ 1841605 w 7744408"/>
              <a:gd name="connsiteY1" fmla="*/ 1017037 h 2472612"/>
              <a:gd name="connsiteX2" fmla="*/ 5047861 w 7744408"/>
              <a:gd name="connsiteY2" fmla="*/ 1819469 h 2472612"/>
              <a:gd name="connsiteX3" fmla="*/ 7744408 w 7744408"/>
              <a:gd name="connsiteY3" fmla="*/ 0 h 2472612"/>
              <a:gd name="connsiteX0" fmla="*/ 0 w 7552562"/>
              <a:gd name="connsiteY0" fmla="*/ 2565918 h 2565918"/>
              <a:gd name="connsiteX1" fmla="*/ 1841605 w 7552562"/>
              <a:gd name="connsiteY1" fmla="*/ 1110343 h 2565918"/>
              <a:gd name="connsiteX2" fmla="*/ 5047861 w 7552562"/>
              <a:gd name="connsiteY2" fmla="*/ 1912775 h 2565918"/>
              <a:gd name="connsiteX3" fmla="*/ 7552562 w 7552562"/>
              <a:gd name="connsiteY3" fmla="*/ 0 h 2565918"/>
              <a:gd name="connsiteX0" fmla="*/ 0 w 7552562"/>
              <a:gd name="connsiteY0" fmla="*/ 2565918 h 2565918"/>
              <a:gd name="connsiteX1" fmla="*/ 1841605 w 7552562"/>
              <a:gd name="connsiteY1" fmla="*/ 1110343 h 2565918"/>
              <a:gd name="connsiteX2" fmla="*/ 5047861 w 7552562"/>
              <a:gd name="connsiteY2" fmla="*/ 1912775 h 2565918"/>
              <a:gd name="connsiteX3" fmla="*/ 7552562 w 7552562"/>
              <a:gd name="connsiteY3" fmla="*/ 0 h 256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2562" h="2565918">
                <a:moveTo>
                  <a:pt x="0" y="2565918"/>
                </a:moveTo>
                <a:cubicBezTo>
                  <a:pt x="489079" y="1771261"/>
                  <a:pt x="1000295" y="1219200"/>
                  <a:pt x="1841605" y="1110343"/>
                </a:cubicBezTo>
                <a:cubicBezTo>
                  <a:pt x="2682915" y="1001486"/>
                  <a:pt x="4096035" y="2097832"/>
                  <a:pt x="5047861" y="1912775"/>
                </a:cubicBezTo>
                <a:cubicBezTo>
                  <a:pt x="5999687" y="1727718"/>
                  <a:pt x="6860364" y="1041141"/>
                  <a:pt x="7552562" y="0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50800" dist="203200" dir="2700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3AB043-0C78-45FE-9240-BBF358CFC13F}"/>
              </a:ext>
            </a:extLst>
          </p:cNvPr>
          <p:cNvGrpSpPr/>
          <p:nvPr/>
        </p:nvGrpSpPr>
        <p:grpSpPr>
          <a:xfrm>
            <a:off x="788733" y="4774143"/>
            <a:ext cx="482708" cy="482708"/>
            <a:chOff x="2961988" y="3325174"/>
            <a:chExt cx="482708" cy="482708"/>
          </a:xfrm>
          <a:effectLst>
            <a:outerShdw blurRad="50800" dist="2032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7EC6009-F834-4789-A9C6-2C0EE953F745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AE08CF1-5BC2-43B3-BEE1-A0BDC1502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D56A69-F0C1-443D-A136-7951211D1BC1}"/>
              </a:ext>
            </a:extLst>
          </p:cNvPr>
          <p:cNvGrpSpPr/>
          <p:nvPr/>
        </p:nvGrpSpPr>
        <p:grpSpPr>
          <a:xfrm>
            <a:off x="4377124" y="1676998"/>
            <a:ext cx="1936478" cy="2191876"/>
            <a:chOff x="4986631" y="1893901"/>
            <a:chExt cx="1936478" cy="219187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13E4692-6578-4760-9607-38697DA38E9D}"/>
                </a:ext>
              </a:extLst>
            </p:cNvPr>
            <p:cNvGrpSpPr/>
            <p:nvPr/>
          </p:nvGrpSpPr>
          <p:grpSpPr>
            <a:xfrm>
              <a:off x="5103595" y="3603069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A1BC104-FBC1-4C37-9AC1-955AC6854AD4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669B62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6EB16381-1871-4F06-9A06-C0491E6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2F307D7-4FF3-421F-A46A-65CB65373CA4}"/>
                </a:ext>
              </a:extLst>
            </p:cNvPr>
            <p:cNvGrpSpPr/>
            <p:nvPr/>
          </p:nvGrpSpPr>
          <p:grpSpPr>
            <a:xfrm>
              <a:off x="4986631" y="1893901"/>
              <a:ext cx="1936478" cy="877638"/>
              <a:chOff x="2231857" y="5678717"/>
              <a:chExt cx="2358882" cy="877638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683542-6669-4754-90CB-FFE98C026267}"/>
                  </a:ext>
                </a:extLst>
              </p:cNvPr>
              <p:cNvSpPr txBox="1"/>
              <p:nvPr/>
            </p:nvSpPr>
            <p:spPr>
              <a:xfrm>
                <a:off x="2231857" y="6033135"/>
                <a:ext cx="2358882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First Aerospray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® </a:t>
                </a:r>
              </a:p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AFB/TB Stainer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7F425A0-371E-44F4-8AB1-A67826ADDE95}"/>
                  </a:ext>
                </a:extLst>
              </p:cNvPr>
              <p:cNvSpPr txBox="1"/>
              <p:nvPr/>
            </p:nvSpPr>
            <p:spPr>
              <a:xfrm>
                <a:off x="2231857" y="5678717"/>
                <a:ext cx="235888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rgbClr val="669B6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1999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718316-48E2-4542-AC94-286090DCF311}"/>
                </a:ext>
              </a:extLst>
            </p:cNvPr>
            <p:cNvCxnSpPr>
              <a:cxnSpLocks/>
            </p:cNvCxnSpPr>
            <p:nvPr/>
          </p:nvCxnSpPr>
          <p:spPr>
            <a:xfrm>
              <a:off x="5351676" y="2861923"/>
              <a:ext cx="0" cy="75227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6AE9ED-219F-48F4-87CA-018B16D2170F}"/>
              </a:ext>
            </a:extLst>
          </p:cNvPr>
          <p:cNvCxnSpPr>
            <a:cxnSpLocks/>
          </p:cNvCxnSpPr>
          <p:nvPr/>
        </p:nvCxnSpPr>
        <p:spPr>
          <a:xfrm>
            <a:off x="1030087" y="5292754"/>
            <a:ext cx="0" cy="129926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A059F8-52F0-472F-A0D6-68A323138581}"/>
              </a:ext>
            </a:extLst>
          </p:cNvPr>
          <p:cNvGrpSpPr/>
          <p:nvPr/>
        </p:nvGrpSpPr>
        <p:grpSpPr>
          <a:xfrm>
            <a:off x="3001857" y="3226837"/>
            <a:ext cx="2212945" cy="2540824"/>
            <a:chOff x="3477703" y="3228031"/>
            <a:chExt cx="2212945" cy="254082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B603FCF-EB00-4E2E-9FC1-7B35D967343E}"/>
                </a:ext>
              </a:extLst>
            </p:cNvPr>
            <p:cNvGrpSpPr/>
            <p:nvPr/>
          </p:nvGrpSpPr>
          <p:grpSpPr>
            <a:xfrm>
              <a:off x="3500472" y="4880468"/>
              <a:ext cx="2190176" cy="888387"/>
              <a:chOff x="1485899" y="5174267"/>
              <a:chExt cx="2358883" cy="88838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F820ACF-0772-4A17-82D4-E3FA466D49AE}"/>
                  </a:ext>
                </a:extLst>
              </p:cNvPr>
              <p:cNvSpPr txBox="1"/>
              <p:nvPr/>
            </p:nvSpPr>
            <p:spPr>
              <a:xfrm>
                <a:off x="1485899" y="5539434"/>
                <a:ext cx="1940421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Aerospray® Models 7120 and 7320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588798-B223-40A2-A763-DA6FEDD987F2}"/>
                  </a:ext>
                </a:extLst>
              </p:cNvPr>
              <p:cNvSpPr txBox="1"/>
              <p:nvPr/>
            </p:nvSpPr>
            <p:spPr>
              <a:xfrm>
                <a:off x="1485900" y="5174267"/>
                <a:ext cx="235888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1992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A7D68F6-DE6F-430E-A068-D2B9E7A5E3ED}"/>
                </a:ext>
              </a:extLst>
            </p:cNvPr>
            <p:cNvCxnSpPr>
              <a:cxnSpLocks/>
            </p:cNvCxnSpPr>
            <p:nvPr/>
          </p:nvCxnSpPr>
          <p:spPr>
            <a:xfrm>
              <a:off x="3689728" y="3706251"/>
              <a:ext cx="0" cy="106675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8A67DC4-7E79-4EAE-B5B5-8BEEEC920621}"/>
                </a:ext>
              </a:extLst>
            </p:cNvPr>
            <p:cNvGrpSpPr/>
            <p:nvPr/>
          </p:nvGrpSpPr>
          <p:grpSpPr>
            <a:xfrm>
              <a:off x="3477703" y="3228031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5619855-F203-4454-BE58-23EACD2F6F8E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72AD50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9FACD97D-5D7E-4C03-8EC5-733D1B3B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CC5120E-F034-497A-A060-3941D57CE374}"/>
              </a:ext>
            </a:extLst>
          </p:cNvPr>
          <p:cNvCxnSpPr>
            <a:cxnSpLocks/>
          </p:cNvCxnSpPr>
          <p:nvPr/>
        </p:nvCxnSpPr>
        <p:spPr>
          <a:xfrm>
            <a:off x="5782443" y="4027664"/>
            <a:ext cx="0" cy="95981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BE4EEE-0DC9-4295-AF57-352E54891DB4}"/>
              </a:ext>
            </a:extLst>
          </p:cNvPr>
          <p:cNvGrpSpPr/>
          <p:nvPr/>
        </p:nvGrpSpPr>
        <p:grpSpPr>
          <a:xfrm>
            <a:off x="5551155" y="3727040"/>
            <a:ext cx="482708" cy="482708"/>
            <a:chOff x="2961988" y="3325174"/>
            <a:chExt cx="482708" cy="482708"/>
          </a:xfrm>
          <a:effectLst>
            <a:outerShdw blurRad="50800" dist="2032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FE552A3-54C3-4472-9A36-7EC3230135A3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rgbClr val="53806E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FCDA2784-CDC0-49BF-AD08-2208DB448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D7F5AC4-B92F-4641-A139-D696A6389BE2}"/>
              </a:ext>
            </a:extLst>
          </p:cNvPr>
          <p:cNvGrpSpPr/>
          <p:nvPr/>
        </p:nvGrpSpPr>
        <p:grpSpPr>
          <a:xfrm>
            <a:off x="5401033" y="5022570"/>
            <a:ext cx="1524961" cy="1060010"/>
            <a:chOff x="350918" y="5232990"/>
            <a:chExt cx="5214085" cy="106001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049C3C-CF67-4C7E-8D27-89C037A375D1}"/>
                </a:ext>
              </a:extLst>
            </p:cNvPr>
            <p:cNvSpPr txBox="1"/>
            <p:nvPr/>
          </p:nvSpPr>
          <p:spPr>
            <a:xfrm>
              <a:off x="350918" y="5554336"/>
              <a:ext cx="5214085" cy="7386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First Aerospray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® </a:t>
              </a:r>
            </a:p>
            <a:p>
              <a:pPr>
                <a:defRPr/>
              </a:pP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Methanol-based Stainer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671C382-9610-47FF-A6C3-B42472C5CD6C}"/>
                </a:ext>
              </a:extLst>
            </p:cNvPr>
            <p:cNvSpPr txBox="1"/>
            <p:nvPr/>
          </p:nvSpPr>
          <p:spPr>
            <a:xfrm>
              <a:off x="350920" y="5232990"/>
              <a:ext cx="3493862" cy="400110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srgbClr val="53806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2003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EF4D6CC9-D27D-4116-B697-511F69BC41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588" y="4055175"/>
            <a:ext cx="2147999" cy="1342025"/>
          </a:xfrm>
          <a:prstGeom prst="rect">
            <a:avLst/>
          </a:prstGeom>
        </p:spPr>
      </p:pic>
      <p:pic>
        <p:nvPicPr>
          <p:cNvPr id="62" name="Picture 61" descr="A close up of electronics&#10;&#10;Description automatically generated">
            <a:extLst>
              <a:ext uri="{FF2B5EF4-FFF2-40B4-BE49-F238E27FC236}">
                <a16:creationId xmlns:a16="http://schemas.microsoft.com/office/drawing/2014/main" id="{65B91DC4-8832-4381-9937-3FED03F211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24" y="3980493"/>
            <a:ext cx="968996" cy="550997"/>
          </a:xfrm>
          <a:prstGeom prst="rect">
            <a:avLst/>
          </a:prstGeom>
        </p:spPr>
      </p:pic>
      <p:pic>
        <p:nvPicPr>
          <p:cNvPr id="64" name="Picture 63" descr="A picture containing electronics, car, sitting&#10;&#10;Description automatically generated">
            <a:extLst>
              <a:ext uri="{FF2B5EF4-FFF2-40B4-BE49-F238E27FC236}">
                <a16:creationId xmlns:a16="http://schemas.microsoft.com/office/drawing/2014/main" id="{0CDDA329-8315-4FCE-9E86-3DDF89547E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57" y="4613776"/>
            <a:ext cx="1051191" cy="66783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799003A-C62F-4357-800A-DC35E3E12116}"/>
              </a:ext>
            </a:extLst>
          </p:cNvPr>
          <p:cNvGrpSpPr/>
          <p:nvPr/>
        </p:nvGrpSpPr>
        <p:grpSpPr>
          <a:xfrm>
            <a:off x="2883331" y="2400342"/>
            <a:ext cx="1597782" cy="793965"/>
            <a:chOff x="3334597" y="2264995"/>
            <a:chExt cx="2050009" cy="1018684"/>
          </a:xfrm>
        </p:grpSpPr>
        <p:pic>
          <p:nvPicPr>
            <p:cNvPr id="67" name="Picture 66" descr="A picture containing indoor, sitting, white&#10;&#10;Description automatically generated">
              <a:extLst>
                <a:ext uri="{FF2B5EF4-FFF2-40B4-BE49-F238E27FC236}">
                  <a16:creationId xmlns:a16="http://schemas.microsoft.com/office/drawing/2014/main" id="{D15C3A4E-009C-4BE7-ACC9-81CBF30B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5034">
              <a:off x="3334597" y="2264995"/>
              <a:ext cx="1297883" cy="721870"/>
            </a:xfrm>
            <a:prstGeom prst="rect">
              <a:avLst/>
            </a:prstGeom>
          </p:spPr>
        </p:pic>
        <p:pic>
          <p:nvPicPr>
            <p:cNvPr id="68" name="Picture 67" descr="A picture containing indoor, sitting, top, white&#10;&#10;Description automatically generated">
              <a:extLst>
                <a:ext uri="{FF2B5EF4-FFF2-40B4-BE49-F238E27FC236}">
                  <a16:creationId xmlns:a16="http://schemas.microsoft.com/office/drawing/2014/main" id="{609CF8E8-AC46-4009-BD91-8CB7ACE0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2484" y="2479099"/>
              <a:ext cx="1482122" cy="80458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938AE53-90C2-4F25-8CDB-E943C6E5BAE8}"/>
              </a:ext>
            </a:extLst>
          </p:cNvPr>
          <p:cNvGrpSpPr/>
          <p:nvPr/>
        </p:nvGrpSpPr>
        <p:grpSpPr>
          <a:xfrm>
            <a:off x="694447" y="5462111"/>
            <a:ext cx="2249092" cy="868124"/>
            <a:chOff x="557040" y="5462644"/>
            <a:chExt cx="2249092" cy="86812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EC8E8FA-132C-48D5-83E2-075B72535DAD}"/>
                </a:ext>
              </a:extLst>
            </p:cNvPr>
            <p:cNvSpPr txBox="1"/>
            <p:nvPr/>
          </p:nvSpPr>
          <p:spPr>
            <a:xfrm>
              <a:off x="557040" y="5462644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1985</a:t>
              </a:r>
              <a:endParaRPr lang="en-IN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966A7FD-6D45-44D0-BAA5-B78AA03AFB09}"/>
                </a:ext>
              </a:extLst>
            </p:cNvPr>
            <p:cNvSpPr txBox="1"/>
            <p:nvPr/>
          </p:nvSpPr>
          <p:spPr>
            <a:xfrm>
              <a:off x="666423" y="5807548"/>
              <a:ext cx="2139709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First Aerospray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® 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H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ematology Stainer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19AA873-5EBF-4537-81C0-051579E0D454}"/>
              </a:ext>
            </a:extLst>
          </p:cNvPr>
          <p:cNvGrpSpPr/>
          <p:nvPr/>
        </p:nvGrpSpPr>
        <p:grpSpPr>
          <a:xfrm>
            <a:off x="865224" y="1921350"/>
            <a:ext cx="2047269" cy="2386042"/>
            <a:chOff x="1260263" y="1689030"/>
            <a:chExt cx="2047269" cy="238604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84C6889-1C36-4648-B33D-F1F54B104CD4}"/>
                </a:ext>
              </a:extLst>
            </p:cNvPr>
            <p:cNvGrpSpPr/>
            <p:nvPr/>
          </p:nvGrpSpPr>
          <p:grpSpPr>
            <a:xfrm>
              <a:off x="2032483" y="3592364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8857265-9965-441B-B390-5715C3F17BC8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79B836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9" name="Freeform 5">
                <a:extLst>
                  <a:ext uri="{FF2B5EF4-FFF2-40B4-BE49-F238E27FC236}">
                    <a16:creationId xmlns:a16="http://schemas.microsoft.com/office/drawing/2014/main" id="{AD4BD81B-2988-483E-B48F-5A19DB40B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950F5CA-9B12-4157-B81D-787DF55E9F92}"/>
                </a:ext>
              </a:extLst>
            </p:cNvPr>
            <p:cNvCxnSpPr>
              <a:cxnSpLocks/>
            </p:cNvCxnSpPr>
            <p:nvPr/>
          </p:nvCxnSpPr>
          <p:spPr>
            <a:xfrm>
              <a:off x="2267975" y="2646502"/>
              <a:ext cx="0" cy="87840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321B286-6A8F-4F2D-B7D0-DC1C9453FFA7}"/>
                </a:ext>
              </a:extLst>
            </p:cNvPr>
            <p:cNvGrpSpPr/>
            <p:nvPr/>
          </p:nvGrpSpPr>
          <p:grpSpPr>
            <a:xfrm>
              <a:off x="1260263" y="1689030"/>
              <a:ext cx="2047269" cy="853247"/>
              <a:chOff x="1263593" y="5232151"/>
              <a:chExt cx="2358882" cy="853247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497D3AE-E80F-46EB-89DE-ECECAB4E9784}"/>
                  </a:ext>
                </a:extLst>
              </p:cNvPr>
              <p:cNvSpPr txBox="1"/>
              <p:nvPr/>
            </p:nvSpPr>
            <p:spPr>
              <a:xfrm>
                <a:off x="1263593" y="5562178"/>
                <a:ext cx="2358882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First Aerospray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® </a:t>
                </a:r>
              </a:p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ram Stainer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8B161A8-D5CA-4B04-B7E8-97483AD5BA93}"/>
                  </a:ext>
                </a:extLst>
              </p:cNvPr>
              <p:cNvSpPr txBox="1"/>
              <p:nvPr/>
            </p:nvSpPr>
            <p:spPr>
              <a:xfrm>
                <a:off x="1263593" y="5232151"/>
                <a:ext cx="235888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1986</a:t>
                </a: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6E12687-3D05-40C3-B7D7-3794F297A9DD}"/>
              </a:ext>
            </a:extLst>
          </p:cNvPr>
          <p:cNvGrpSpPr/>
          <p:nvPr/>
        </p:nvGrpSpPr>
        <p:grpSpPr>
          <a:xfrm>
            <a:off x="9257825" y="3429000"/>
            <a:ext cx="2493933" cy="2656532"/>
            <a:chOff x="9644088" y="3130077"/>
            <a:chExt cx="2493933" cy="26565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A68DB39-EAB2-4BC2-B66D-D40FE2BC023A}"/>
                </a:ext>
              </a:extLst>
            </p:cNvPr>
            <p:cNvCxnSpPr>
              <a:cxnSpLocks/>
            </p:cNvCxnSpPr>
            <p:nvPr/>
          </p:nvCxnSpPr>
          <p:spPr>
            <a:xfrm>
              <a:off x="9885442" y="3603299"/>
              <a:ext cx="0" cy="123817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8062842-7AAC-4663-A417-41909A539355}"/>
                </a:ext>
              </a:extLst>
            </p:cNvPr>
            <p:cNvGrpSpPr/>
            <p:nvPr/>
          </p:nvGrpSpPr>
          <p:grpSpPr>
            <a:xfrm>
              <a:off x="9644088" y="3130077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061BC0C3-0541-4C06-A1DB-59FAB282B233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48707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87" name="Freeform 5">
                <a:extLst>
                  <a:ext uri="{FF2B5EF4-FFF2-40B4-BE49-F238E27FC236}">
                    <a16:creationId xmlns:a16="http://schemas.microsoft.com/office/drawing/2014/main" id="{0AE72B8A-5C02-4DD5-8F77-DA8972D4E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861B91C-4786-4C15-902E-FA2CF56844F4}"/>
                </a:ext>
              </a:extLst>
            </p:cNvPr>
            <p:cNvGrpSpPr/>
            <p:nvPr/>
          </p:nvGrpSpPr>
          <p:grpSpPr>
            <a:xfrm>
              <a:off x="9779138" y="4898222"/>
              <a:ext cx="2358883" cy="888387"/>
              <a:chOff x="1485899" y="5174267"/>
              <a:chExt cx="2358883" cy="888387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63CAEBC-ACA3-48C9-A114-786CFE2E26CC}"/>
                  </a:ext>
                </a:extLst>
              </p:cNvPr>
              <p:cNvSpPr txBox="1"/>
              <p:nvPr/>
            </p:nvSpPr>
            <p:spPr>
              <a:xfrm>
                <a:off x="1485899" y="5539434"/>
                <a:ext cx="2345095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Series 2 Aerospray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®</a:t>
                </a:r>
                <a:endPara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Stainers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1BF1802-0C62-4B1A-AD1A-B64FF4FD65D1}"/>
                  </a:ext>
                </a:extLst>
              </p:cNvPr>
              <p:cNvSpPr txBox="1"/>
              <p:nvPr/>
            </p:nvSpPr>
            <p:spPr>
              <a:xfrm>
                <a:off x="1485900" y="5174267"/>
                <a:ext cx="235888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rgbClr val="49717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2014</a:t>
                </a:r>
              </a:p>
            </p:txBody>
          </p:sp>
        </p:grpSp>
      </p:grpSp>
      <p:pic>
        <p:nvPicPr>
          <p:cNvPr id="88" name="Picture 87" descr="A picture containing indoor, sitting, top, white&#10;&#10;Description automatically generated">
            <a:extLst>
              <a:ext uri="{FF2B5EF4-FFF2-40B4-BE49-F238E27FC236}">
                <a16:creationId xmlns:a16="http://schemas.microsoft.com/office/drawing/2014/main" id="{00E404BE-8C1F-44B8-8A08-94ADF13E1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286" y="4061335"/>
            <a:ext cx="1451077" cy="811876"/>
          </a:xfrm>
          <a:prstGeom prst="rect">
            <a:avLst/>
          </a:prstGeom>
        </p:spPr>
      </p:pic>
      <p:pic>
        <p:nvPicPr>
          <p:cNvPr id="89" name="Picture 88" descr="A picture containing indoor, oven, white&#10;&#10;Description automatically generated">
            <a:extLst>
              <a:ext uri="{FF2B5EF4-FFF2-40B4-BE49-F238E27FC236}">
                <a16:creationId xmlns:a16="http://schemas.microsoft.com/office/drawing/2014/main" id="{62F3A451-2675-49BD-B1CA-312DBBFB6E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045" y="2907717"/>
            <a:ext cx="1404909" cy="781397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54FA73A5-EFF0-417A-8EDF-82A140ACCAB5}"/>
              </a:ext>
            </a:extLst>
          </p:cNvPr>
          <p:cNvGrpSpPr/>
          <p:nvPr/>
        </p:nvGrpSpPr>
        <p:grpSpPr>
          <a:xfrm>
            <a:off x="10724799" y="2162312"/>
            <a:ext cx="482708" cy="482708"/>
            <a:chOff x="2961988" y="3325174"/>
            <a:chExt cx="482708" cy="482708"/>
          </a:xfrm>
          <a:effectLst>
            <a:outerShdw blurRad="50800" dist="2032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81221B2-01E4-4E93-9405-049EEDF5FCAE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457B002F-0419-48D4-AEDE-A3398BA0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48D2FD5-2DF4-4DE9-8A42-C9FA01AE4D54}"/>
              </a:ext>
            </a:extLst>
          </p:cNvPr>
          <p:cNvGrpSpPr/>
          <p:nvPr/>
        </p:nvGrpSpPr>
        <p:grpSpPr>
          <a:xfrm>
            <a:off x="6977649" y="2935910"/>
            <a:ext cx="2225577" cy="1565941"/>
            <a:chOff x="7553584" y="2800575"/>
            <a:chExt cx="2225577" cy="1565941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955012A-555E-4741-B342-2AFE36B653A9}"/>
                </a:ext>
              </a:extLst>
            </p:cNvPr>
            <p:cNvCxnSpPr>
              <a:cxnSpLocks/>
            </p:cNvCxnSpPr>
            <p:nvPr/>
          </p:nvCxnSpPr>
          <p:spPr>
            <a:xfrm>
              <a:off x="8385440" y="3592364"/>
              <a:ext cx="0" cy="349601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8919425-F217-447C-A4D1-C12AFA9BBDAE}"/>
                </a:ext>
              </a:extLst>
            </p:cNvPr>
            <p:cNvGrpSpPr/>
            <p:nvPr/>
          </p:nvGrpSpPr>
          <p:grpSpPr>
            <a:xfrm>
              <a:off x="8144086" y="3883808"/>
              <a:ext cx="482708" cy="482708"/>
              <a:chOff x="2961988" y="3325174"/>
              <a:chExt cx="482708" cy="482708"/>
            </a:xfrm>
            <a:effectLst>
              <a:outerShdw blurRad="50800" dist="203200" dir="2700000" algn="tl" rotWithShape="0">
                <a:prstClr val="black">
                  <a:alpha val="16000"/>
                </a:prstClr>
              </a:outerShdw>
            </a:effectLst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E964F0E-956C-4D93-8A27-EDC2B5BA54B3}"/>
                  </a:ext>
                </a:extLst>
              </p:cNvPr>
              <p:cNvSpPr/>
              <p:nvPr/>
            </p:nvSpPr>
            <p:spPr>
              <a:xfrm>
                <a:off x="2961988" y="3325174"/>
                <a:ext cx="482708" cy="482708"/>
              </a:xfrm>
              <a:prstGeom prst="ellipse">
                <a:avLst/>
              </a:prstGeom>
              <a:solidFill>
                <a:srgbClr val="53806E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00" name="Freeform 5">
                <a:extLst>
                  <a:ext uri="{FF2B5EF4-FFF2-40B4-BE49-F238E27FC236}">
                    <a16:creationId xmlns:a16="http://schemas.microsoft.com/office/drawing/2014/main" id="{59D747E1-4740-4ADF-8AA9-98526A52C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907" y="3496636"/>
                <a:ext cx="172870" cy="139784"/>
              </a:xfrm>
              <a:custGeom>
                <a:avLst/>
                <a:gdLst>
                  <a:gd name="T0" fmla="*/ 2384 w 8130"/>
                  <a:gd name="T1" fmla="*/ 4874 h 6574"/>
                  <a:gd name="T2" fmla="*/ 846 w 8130"/>
                  <a:gd name="T3" fmla="*/ 3340 h 6574"/>
                  <a:gd name="T4" fmla="*/ 0 w 8130"/>
                  <a:gd name="T5" fmla="*/ 4183 h 6574"/>
                  <a:gd name="T6" fmla="*/ 2029 w 8130"/>
                  <a:gd name="T7" fmla="*/ 6206 h 6574"/>
                  <a:gd name="T8" fmla="*/ 2032 w 8130"/>
                  <a:gd name="T9" fmla="*/ 6204 h 6574"/>
                  <a:gd name="T10" fmla="*/ 2403 w 8130"/>
                  <a:gd name="T11" fmla="*/ 6574 h 6574"/>
                  <a:gd name="T12" fmla="*/ 8130 w 8130"/>
                  <a:gd name="T13" fmla="*/ 859 h 6574"/>
                  <a:gd name="T14" fmla="*/ 7269 w 8130"/>
                  <a:gd name="T15" fmla="*/ 0 h 6574"/>
                  <a:gd name="T16" fmla="*/ 2384 w 8130"/>
                  <a:gd name="T17" fmla="*/ 4874 h 6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30" h="6574">
                    <a:moveTo>
                      <a:pt x="2384" y="4874"/>
                    </a:moveTo>
                    <a:lnTo>
                      <a:pt x="846" y="3340"/>
                    </a:lnTo>
                    <a:lnTo>
                      <a:pt x="0" y="4183"/>
                    </a:lnTo>
                    <a:lnTo>
                      <a:pt x="2029" y="6206"/>
                    </a:lnTo>
                    <a:lnTo>
                      <a:pt x="2032" y="6204"/>
                    </a:lnTo>
                    <a:lnTo>
                      <a:pt x="2403" y="6574"/>
                    </a:lnTo>
                    <a:lnTo>
                      <a:pt x="8130" y="859"/>
                    </a:lnTo>
                    <a:lnTo>
                      <a:pt x="7269" y="0"/>
                    </a:lnTo>
                    <a:lnTo>
                      <a:pt x="2384" y="487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2E83DA4-CE1A-490D-AF02-6FC0FACFC992}"/>
                </a:ext>
              </a:extLst>
            </p:cNvPr>
            <p:cNvGrpSpPr/>
            <p:nvPr/>
          </p:nvGrpSpPr>
          <p:grpSpPr>
            <a:xfrm>
              <a:off x="7553584" y="2800575"/>
              <a:ext cx="2225577" cy="844566"/>
              <a:chOff x="350918" y="5232990"/>
              <a:chExt cx="5214085" cy="844566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617CC51-AA9A-4935-84CB-3D3362F39307}"/>
                  </a:ext>
                </a:extLst>
              </p:cNvPr>
              <p:cNvSpPr txBox="1"/>
              <p:nvPr/>
            </p:nvSpPr>
            <p:spPr>
              <a:xfrm>
                <a:off x="350918" y="5554336"/>
                <a:ext cx="5214085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Series 1 Aerospray</a:t>
                </a: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®</a:t>
                </a:r>
                <a:endPara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>
                  <a:defRPr/>
                </a:pPr>
                <a:r>
                  <a:rPr lang="en-US" sz="14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Stainers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7F5F5144-0DE6-4A3E-B8DA-EE4A27220B25}"/>
                  </a:ext>
                </a:extLst>
              </p:cNvPr>
              <p:cNvSpPr txBox="1"/>
              <p:nvPr/>
            </p:nvSpPr>
            <p:spPr>
              <a:xfrm>
                <a:off x="350920" y="5232990"/>
                <a:ext cx="3493862" cy="40011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>
                  <a:defRPr/>
                </a:pPr>
                <a:r>
                  <a:rPr lang="en-US" sz="2000" b="1" kern="0" dirty="0">
                    <a:solidFill>
                      <a:srgbClr val="53806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2010</a:t>
                </a:r>
              </a:p>
            </p:txBody>
          </p:sp>
        </p:grpSp>
      </p:grpSp>
      <p:pic>
        <p:nvPicPr>
          <p:cNvPr id="101" name="Picture 100" descr="A picture containing indoor, white, sitting, table&#10;&#10;Description automatically generated">
            <a:extLst>
              <a:ext uri="{FF2B5EF4-FFF2-40B4-BE49-F238E27FC236}">
                <a16:creationId xmlns:a16="http://schemas.microsoft.com/office/drawing/2014/main" id="{14E13666-7F56-44D8-B7C3-3042D21B64C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831" y="4546544"/>
            <a:ext cx="1588218" cy="1058812"/>
          </a:xfrm>
          <a:prstGeom prst="rect">
            <a:avLst/>
          </a:prstGeom>
        </p:spPr>
      </p:pic>
      <p:pic>
        <p:nvPicPr>
          <p:cNvPr id="102" name="Picture 101" descr="A picture containing indoor, white, sitting, cake&#10;&#10;Description automatically generated">
            <a:extLst>
              <a:ext uri="{FF2B5EF4-FFF2-40B4-BE49-F238E27FC236}">
                <a16:creationId xmlns:a16="http://schemas.microsoft.com/office/drawing/2014/main" id="{BAE5BAFC-116F-4006-B646-2923AAE575E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953" y="4484599"/>
            <a:ext cx="1588218" cy="1058812"/>
          </a:xfrm>
          <a:prstGeom prst="rect">
            <a:avLst/>
          </a:prstGeom>
        </p:spPr>
      </p:pic>
      <p:pic>
        <p:nvPicPr>
          <p:cNvPr id="103" name="Picture 102" descr="A picture containing indoor, electronics, sitting, white&#10;&#10;Description automatically generated">
            <a:extLst>
              <a:ext uri="{FF2B5EF4-FFF2-40B4-BE49-F238E27FC236}">
                <a16:creationId xmlns:a16="http://schemas.microsoft.com/office/drawing/2014/main" id="{904B0684-5714-41A0-A4FB-E4516936F6B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552" y="5190214"/>
            <a:ext cx="1588218" cy="1058812"/>
          </a:xfrm>
          <a:prstGeom prst="rect">
            <a:avLst/>
          </a:prstGeom>
        </p:spPr>
      </p:pic>
      <p:pic>
        <p:nvPicPr>
          <p:cNvPr id="104" name="Picture 103" descr="A picture containing indoor, cake, sitting, white&#10;&#10;Description automatically generated">
            <a:extLst>
              <a:ext uri="{FF2B5EF4-FFF2-40B4-BE49-F238E27FC236}">
                <a16:creationId xmlns:a16="http://schemas.microsoft.com/office/drawing/2014/main" id="{E6A1FF91-C0B9-4900-9505-4B2EB60DCEC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56" y="5259920"/>
            <a:ext cx="1588218" cy="1058812"/>
          </a:xfrm>
          <a:prstGeom prst="rect">
            <a:avLst/>
          </a:prstGeom>
        </p:spPr>
      </p:pic>
      <p:pic>
        <p:nvPicPr>
          <p:cNvPr id="105" name="Picture 104" descr="A circuit board&#10;&#10;Description automatically generated">
            <a:extLst>
              <a:ext uri="{FF2B5EF4-FFF2-40B4-BE49-F238E27FC236}">
                <a16:creationId xmlns:a16="http://schemas.microsoft.com/office/drawing/2014/main" id="{AFC81246-6156-413E-B29D-8880D9A6B1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7813">
            <a:off x="9122965" y="2282415"/>
            <a:ext cx="1335788" cy="827676"/>
          </a:xfrm>
          <a:prstGeom prst="rect">
            <a:avLst/>
          </a:prstGeom>
        </p:spPr>
      </p:pic>
      <p:pic>
        <p:nvPicPr>
          <p:cNvPr id="106" name="Picture 105" descr="A picture containing indoor, sitting, electronics, cake&#10;&#10;Description automatically generated">
            <a:extLst>
              <a:ext uri="{FF2B5EF4-FFF2-40B4-BE49-F238E27FC236}">
                <a16:creationId xmlns:a16="http://schemas.microsoft.com/office/drawing/2014/main" id="{68CB48D3-8778-4D51-84FF-401AE9D062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150" y="1362097"/>
            <a:ext cx="1418893" cy="869221"/>
          </a:xfrm>
          <a:prstGeom prst="rect">
            <a:avLst/>
          </a:prstGeom>
        </p:spPr>
      </p:pic>
      <p:pic>
        <p:nvPicPr>
          <p:cNvPr id="107" name="Picture 106" descr="A picture containing cake, sitting, indoor, table&#10;&#10;Description automatically generated">
            <a:extLst>
              <a:ext uri="{FF2B5EF4-FFF2-40B4-BE49-F238E27FC236}">
                <a16:creationId xmlns:a16="http://schemas.microsoft.com/office/drawing/2014/main" id="{9467DBEA-A0F5-4958-9E2B-61ED8EC806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113" y="1497934"/>
            <a:ext cx="1460537" cy="803689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9DD9272-5515-48FF-A6E1-7945D8615B66}"/>
              </a:ext>
            </a:extLst>
          </p:cNvPr>
          <p:cNvGrpSpPr/>
          <p:nvPr/>
        </p:nvGrpSpPr>
        <p:grpSpPr>
          <a:xfrm>
            <a:off x="10543238" y="3251638"/>
            <a:ext cx="1766575" cy="859840"/>
            <a:chOff x="11421809" y="3188510"/>
            <a:chExt cx="2408057" cy="859840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AB1FF54-AD00-4E8A-89A1-B73936DD246B}"/>
                </a:ext>
              </a:extLst>
            </p:cNvPr>
            <p:cNvSpPr txBox="1"/>
            <p:nvPr/>
          </p:nvSpPr>
          <p:spPr>
            <a:xfrm>
              <a:off x="11421809" y="3188510"/>
              <a:ext cx="977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2020</a:t>
              </a:r>
              <a:endParaRPr lang="en-IN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02BFDCE-BF09-4029-98E8-FB7A23B2DA10}"/>
                </a:ext>
              </a:extLst>
            </p:cNvPr>
            <p:cNvSpPr txBox="1"/>
            <p:nvPr/>
          </p:nvSpPr>
          <p:spPr>
            <a:xfrm>
              <a:off x="11484772" y="3525130"/>
              <a:ext cx="2345094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Aerospray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®</a:t>
              </a:r>
              <a:r>
                <a:rPr lang="en-US" sz="14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Cytology Stainer </a:t>
              </a:r>
            </a:p>
          </p:txBody>
        </p:sp>
      </p:grpSp>
      <p:pic>
        <p:nvPicPr>
          <p:cNvPr id="1028" name="Picture 4" descr="Image result for patent">
            <a:extLst>
              <a:ext uri="{FF2B5EF4-FFF2-40B4-BE49-F238E27FC236}">
                <a16:creationId xmlns:a16="http://schemas.microsoft.com/office/drawing/2014/main" id="{EDC412A1-3303-4528-BB19-5598C245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1" y="6123400"/>
            <a:ext cx="709778" cy="5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AD2F2AFA-0642-48AE-BE66-15AD934564A3}"/>
              </a:ext>
            </a:extLst>
          </p:cNvPr>
          <p:cNvSpPr txBox="1"/>
          <p:nvPr/>
        </p:nvSpPr>
        <p:spPr>
          <a:xfrm>
            <a:off x="4108299" y="6423743"/>
            <a:ext cx="5147082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Nearly 30 patents over the lifespan of Aerospray</a:t>
            </a:r>
            <a:r>
              <a:rPr lang="en-US" sz="1400" i="1" kern="0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®</a:t>
            </a:r>
            <a:r>
              <a:rPr lang="en-US" sz="1400" i="1" kern="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71700-3C19-4186-F4FD-E674A7D4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8" y="353866"/>
            <a:ext cx="9750760" cy="443198"/>
          </a:xfrm>
        </p:spPr>
        <p:txBody>
          <a:bodyPr/>
          <a:lstStyle/>
          <a:p>
            <a:r>
              <a:rPr lang="en-US" dirty="0"/>
              <a:t>Our reputation sets us apart from the competition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B4868-935A-BF2F-9C1D-B710F73BD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37 years of staining expertise</a:t>
            </a:r>
          </a:p>
        </p:txBody>
      </p:sp>
    </p:spTree>
    <p:extLst>
      <p:ext uri="{BB962C8B-B14F-4D97-AF65-F5344CB8AC3E}">
        <p14:creationId xmlns:p14="http://schemas.microsoft.com/office/powerpoint/2010/main" val="406827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353;p27">
            <a:extLst>
              <a:ext uri="{FF2B5EF4-FFF2-40B4-BE49-F238E27FC236}">
                <a16:creationId xmlns:a16="http://schemas.microsoft.com/office/drawing/2014/main" id="{24833775-0245-4EDD-8E25-5D3060EC9887}"/>
              </a:ext>
            </a:extLst>
          </p:cNvPr>
          <p:cNvGrpSpPr/>
          <p:nvPr/>
        </p:nvGrpSpPr>
        <p:grpSpPr>
          <a:xfrm>
            <a:off x="6502132" y="661164"/>
            <a:ext cx="1539498" cy="109728"/>
            <a:chOff x="6432882" y="1014568"/>
            <a:chExt cx="1539498" cy="109728"/>
          </a:xfrm>
          <a:solidFill>
            <a:schemeClr val="tx1">
              <a:lumMod val="40000"/>
              <a:lumOff val="60000"/>
            </a:schemeClr>
          </a:solidFill>
        </p:grpSpPr>
        <p:cxnSp>
          <p:nvCxnSpPr>
            <p:cNvPr id="59" name="Google Shape;354;p27">
              <a:extLst>
                <a:ext uri="{FF2B5EF4-FFF2-40B4-BE49-F238E27FC236}">
                  <a16:creationId xmlns:a16="http://schemas.microsoft.com/office/drawing/2014/main" id="{920D97D6-DB3C-45C5-931D-8870E367A8AF}"/>
                </a:ext>
              </a:extLst>
            </p:cNvPr>
            <p:cNvCxnSpPr/>
            <p:nvPr/>
          </p:nvCxnSpPr>
          <p:spPr>
            <a:xfrm rot="10800000" flipH="1">
              <a:off x="6432882" y="1069432"/>
              <a:ext cx="1539498" cy="15498"/>
            </a:xfrm>
            <a:prstGeom prst="straightConnector1">
              <a:avLst/>
            </a:prstGeom>
            <a:grpFill/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" name="Google Shape;355;p27">
              <a:extLst>
                <a:ext uri="{FF2B5EF4-FFF2-40B4-BE49-F238E27FC236}">
                  <a16:creationId xmlns:a16="http://schemas.microsoft.com/office/drawing/2014/main" id="{2E7BBC3A-4328-43A7-9F8A-648C7AAC5E89}"/>
                </a:ext>
              </a:extLst>
            </p:cNvPr>
            <p:cNvSpPr/>
            <p:nvPr/>
          </p:nvSpPr>
          <p:spPr>
            <a:xfrm>
              <a:off x="7862652" y="1014568"/>
              <a:ext cx="109728" cy="109728"/>
            </a:xfrm>
            <a:prstGeom prst="ellipse">
              <a:avLst/>
            </a:pr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27"/>
          <p:cNvSpPr txBox="1"/>
          <p:nvPr/>
        </p:nvSpPr>
        <p:spPr>
          <a:xfrm>
            <a:off x="22594" y="4919194"/>
            <a:ext cx="1132501" cy="12867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7"/>
          <p:cNvSpPr txBox="1"/>
          <p:nvPr/>
        </p:nvSpPr>
        <p:spPr>
          <a:xfrm>
            <a:off x="12906" y="5497713"/>
            <a:ext cx="1132501" cy="12867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29" y="-379195"/>
            <a:ext cx="669938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27"/>
          <p:cNvCxnSpPr/>
          <p:nvPr/>
        </p:nvCxnSpPr>
        <p:spPr>
          <a:xfrm rot="10800000" flipH="1">
            <a:off x="4566657" y="3326297"/>
            <a:ext cx="1539498" cy="15498"/>
          </a:xfrm>
          <a:prstGeom prst="straightConnector1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5" name="Google Shape;355;p27"/>
          <p:cNvSpPr/>
          <p:nvPr/>
        </p:nvSpPr>
        <p:spPr>
          <a:xfrm>
            <a:off x="5996427" y="3271433"/>
            <a:ext cx="109728" cy="10972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Google Shape;356;p27"/>
          <p:cNvGrpSpPr/>
          <p:nvPr/>
        </p:nvGrpSpPr>
        <p:grpSpPr>
          <a:xfrm>
            <a:off x="3561230" y="4593658"/>
            <a:ext cx="1567206" cy="109728"/>
            <a:chOff x="6432882" y="1014568"/>
            <a:chExt cx="1567206" cy="109728"/>
          </a:xfrm>
          <a:solidFill>
            <a:schemeClr val="tx1">
              <a:lumMod val="40000"/>
              <a:lumOff val="60000"/>
            </a:schemeClr>
          </a:solidFill>
        </p:grpSpPr>
        <p:cxnSp>
          <p:nvCxnSpPr>
            <p:cNvPr id="357" name="Google Shape;357;p27"/>
            <p:cNvCxnSpPr/>
            <p:nvPr/>
          </p:nvCxnSpPr>
          <p:spPr>
            <a:xfrm rot="10800000" flipH="1">
              <a:off x="6432882" y="1069432"/>
              <a:ext cx="1539498" cy="15498"/>
            </a:xfrm>
            <a:prstGeom prst="straightConnector1">
              <a:avLst/>
            </a:prstGeom>
            <a:grpFill/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8" name="Google Shape;358;p27"/>
            <p:cNvSpPr/>
            <p:nvPr/>
          </p:nvSpPr>
          <p:spPr>
            <a:xfrm>
              <a:off x="7890360" y="1014568"/>
              <a:ext cx="109728" cy="109728"/>
            </a:xfrm>
            <a:prstGeom prst="ellipse">
              <a:avLst/>
            </a:pr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60" name="Google Shape;360;p27"/>
          <p:cNvCxnSpPr/>
          <p:nvPr/>
        </p:nvCxnSpPr>
        <p:spPr>
          <a:xfrm rot="10800000" flipH="1">
            <a:off x="2501944" y="5937717"/>
            <a:ext cx="1539498" cy="15498"/>
          </a:xfrm>
          <a:prstGeom prst="straightConnector1">
            <a:avLst/>
          </a:prstGeom>
          <a:noFill/>
          <a:ln w="9525" cap="flat" cmpd="sng">
            <a:solidFill>
              <a:srgbClr val="77B72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1" name="Google Shape;361;p27"/>
          <p:cNvSpPr/>
          <p:nvPr/>
        </p:nvSpPr>
        <p:spPr>
          <a:xfrm>
            <a:off x="3931714" y="5882853"/>
            <a:ext cx="109728" cy="1097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66" name="Google Shape;366;p27"/>
          <p:cNvCxnSpPr/>
          <p:nvPr/>
        </p:nvCxnSpPr>
        <p:spPr>
          <a:xfrm rot="10800000" flipH="1">
            <a:off x="5747545" y="2023485"/>
            <a:ext cx="1539498" cy="15498"/>
          </a:xfrm>
          <a:prstGeom prst="straightConnector1">
            <a:avLst/>
          </a:prstGeom>
          <a:grpFill/>
          <a:ln w="9525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7" name="Google Shape;367;p27"/>
          <p:cNvSpPr/>
          <p:nvPr/>
        </p:nvSpPr>
        <p:spPr>
          <a:xfrm>
            <a:off x="7177315" y="1968621"/>
            <a:ext cx="109728" cy="10972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27"/>
          <p:cNvSpPr/>
          <p:nvPr/>
        </p:nvSpPr>
        <p:spPr>
          <a:xfrm>
            <a:off x="2399088" y="0"/>
            <a:ext cx="4532161" cy="6141465"/>
          </a:xfrm>
          <a:custGeom>
            <a:avLst/>
            <a:gdLst/>
            <a:ahLst/>
            <a:cxnLst/>
            <a:rect l="l" t="t" r="r" b="b"/>
            <a:pathLst>
              <a:path w="1475" h="1999" extrusionOk="0">
                <a:moveTo>
                  <a:pt x="1414" y="425"/>
                </a:moveTo>
                <a:cubicBezTo>
                  <a:pt x="91" y="1945"/>
                  <a:pt x="91" y="1945"/>
                  <a:pt x="91" y="1945"/>
                </a:cubicBezTo>
                <a:cubicBezTo>
                  <a:pt x="66" y="1973"/>
                  <a:pt x="34" y="1991"/>
                  <a:pt x="0" y="1999"/>
                </a:cubicBezTo>
                <a:cubicBezTo>
                  <a:pt x="1258" y="553"/>
                  <a:pt x="1258" y="553"/>
                  <a:pt x="1258" y="553"/>
                </a:cubicBezTo>
                <a:cubicBezTo>
                  <a:pt x="1319" y="483"/>
                  <a:pt x="1311" y="377"/>
                  <a:pt x="1241" y="316"/>
                </a:cubicBezTo>
                <a:cubicBezTo>
                  <a:pt x="878" y="0"/>
                  <a:pt x="878" y="0"/>
                  <a:pt x="878" y="0"/>
                </a:cubicBezTo>
                <a:cubicBezTo>
                  <a:pt x="1181" y="0"/>
                  <a:pt x="1181" y="0"/>
                  <a:pt x="1181" y="0"/>
                </a:cubicBezTo>
                <a:cubicBezTo>
                  <a:pt x="1397" y="188"/>
                  <a:pt x="1397" y="188"/>
                  <a:pt x="1397" y="188"/>
                </a:cubicBezTo>
                <a:cubicBezTo>
                  <a:pt x="1467" y="249"/>
                  <a:pt x="1475" y="355"/>
                  <a:pt x="1414" y="4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7"/>
          <p:cNvSpPr/>
          <p:nvPr/>
        </p:nvSpPr>
        <p:spPr>
          <a:xfrm>
            <a:off x="1" y="3183913"/>
            <a:ext cx="2835285" cy="2582489"/>
          </a:xfrm>
          <a:custGeom>
            <a:avLst/>
            <a:gdLst/>
            <a:ahLst/>
            <a:cxnLst/>
            <a:rect l="l" t="t" r="r" b="b"/>
            <a:pathLst>
              <a:path w="923" h="841" extrusionOk="0">
                <a:moveTo>
                  <a:pt x="923" y="639"/>
                </a:moveTo>
                <a:cubicBezTo>
                  <a:pt x="814" y="764"/>
                  <a:pt x="814" y="764"/>
                  <a:pt x="814" y="764"/>
                </a:cubicBezTo>
                <a:cubicBezTo>
                  <a:pt x="753" y="834"/>
                  <a:pt x="647" y="841"/>
                  <a:pt x="577" y="780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0"/>
                  <a:pt x="0" y="0"/>
                  <a:pt x="0" y="0"/>
                </a:cubicBezTo>
                <a:cubicBezTo>
                  <a:pt x="705" y="623"/>
                  <a:pt x="705" y="623"/>
                  <a:pt x="705" y="623"/>
                </a:cubicBezTo>
                <a:cubicBezTo>
                  <a:pt x="767" y="678"/>
                  <a:pt x="856" y="682"/>
                  <a:pt x="923" y="639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7"/>
          <p:cNvSpPr/>
          <p:nvPr/>
        </p:nvSpPr>
        <p:spPr>
          <a:xfrm>
            <a:off x="1" y="3914214"/>
            <a:ext cx="3978652" cy="2380913"/>
          </a:xfrm>
          <a:custGeom>
            <a:avLst/>
            <a:gdLst/>
            <a:ahLst/>
            <a:cxnLst/>
            <a:rect l="l" t="t" r="r" b="b"/>
            <a:pathLst>
              <a:path w="1295" h="775" extrusionOk="0">
                <a:moveTo>
                  <a:pt x="1288" y="30"/>
                </a:moveTo>
                <a:cubicBezTo>
                  <a:pt x="709" y="698"/>
                  <a:pt x="709" y="698"/>
                  <a:pt x="709" y="698"/>
                </a:cubicBezTo>
                <a:cubicBezTo>
                  <a:pt x="648" y="768"/>
                  <a:pt x="542" y="775"/>
                  <a:pt x="472" y="714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44"/>
                  <a:pt x="0" y="44"/>
                  <a:pt x="0" y="44"/>
                </a:cubicBezTo>
                <a:cubicBezTo>
                  <a:pt x="577" y="542"/>
                  <a:pt x="577" y="542"/>
                  <a:pt x="577" y="542"/>
                </a:cubicBezTo>
                <a:cubicBezTo>
                  <a:pt x="647" y="603"/>
                  <a:pt x="753" y="596"/>
                  <a:pt x="814" y="526"/>
                </a:cubicBezTo>
                <a:cubicBezTo>
                  <a:pt x="923" y="401"/>
                  <a:pt x="923" y="401"/>
                  <a:pt x="923" y="401"/>
                </a:cubicBezTo>
                <a:cubicBezTo>
                  <a:pt x="1263" y="8"/>
                  <a:pt x="1263" y="8"/>
                  <a:pt x="1263" y="8"/>
                </a:cubicBezTo>
                <a:cubicBezTo>
                  <a:pt x="1269" y="1"/>
                  <a:pt x="1279" y="0"/>
                  <a:pt x="1286" y="5"/>
                </a:cubicBezTo>
                <a:cubicBezTo>
                  <a:pt x="1294" y="11"/>
                  <a:pt x="1295" y="22"/>
                  <a:pt x="1288" y="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7"/>
          <p:cNvSpPr/>
          <p:nvPr/>
        </p:nvSpPr>
        <p:spPr>
          <a:xfrm>
            <a:off x="4046396" y="3210349"/>
            <a:ext cx="543595" cy="606381"/>
          </a:xfrm>
          <a:custGeom>
            <a:avLst/>
            <a:gdLst/>
            <a:ahLst/>
            <a:cxnLst/>
            <a:rect l="l" t="t" r="r" b="b"/>
            <a:pathLst>
              <a:path w="177" h="197" extrusionOk="0">
                <a:moveTo>
                  <a:pt x="168" y="5"/>
                </a:moveTo>
                <a:cubicBezTo>
                  <a:pt x="168" y="5"/>
                  <a:pt x="168" y="5"/>
                  <a:pt x="168" y="5"/>
                </a:cubicBezTo>
                <a:cubicBezTo>
                  <a:pt x="176" y="11"/>
                  <a:pt x="177" y="22"/>
                  <a:pt x="171" y="29"/>
                </a:cubicBezTo>
                <a:cubicBezTo>
                  <a:pt x="32" y="189"/>
                  <a:pt x="32" y="189"/>
                  <a:pt x="32" y="189"/>
                </a:cubicBezTo>
                <a:cubicBezTo>
                  <a:pt x="26" y="196"/>
                  <a:pt x="16" y="197"/>
                  <a:pt x="9" y="192"/>
                </a:cubicBezTo>
                <a:cubicBezTo>
                  <a:pt x="9" y="192"/>
                  <a:pt x="9" y="192"/>
                  <a:pt x="9" y="192"/>
                </a:cubicBezTo>
                <a:cubicBezTo>
                  <a:pt x="1" y="186"/>
                  <a:pt x="0" y="175"/>
                  <a:pt x="7" y="168"/>
                </a:cubicBezTo>
                <a:cubicBezTo>
                  <a:pt x="145" y="8"/>
                  <a:pt x="145" y="8"/>
                  <a:pt x="145" y="8"/>
                </a:cubicBezTo>
                <a:cubicBezTo>
                  <a:pt x="151" y="1"/>
                  <a:pt x="161" y="0"/>
                  <a:pt x="168" y="5"/>
                </a:cubicBezTo>
                <a:close/>
              </a:path>
            </a:pathLst>
          </a:custGeom>
          <a:gradFill>
            <a:gsLst>
              <a:gs pos="0">
                <a:srgbClr val="04BEFE">
                  <a:alpha val="51372"/>
                </a:srgbClr>
              </a:gs>
              <a:gs pos="100000">
                <a:srgbClr val="4498EC">
                  <a:alpha val="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7"/>
          <p:cNvSpPr/>
          <p:nvPr/>
        </p:nvSpPr>
        <p:spPr>
          <a:xfrm>
            <a:off x="4795077" y="2692398"/>
            <a:ext cx="269320" cy="290798"/>
          </a:xfrm>
          <a:custGeom>
            <a:avLst/>
            <a:gdLst/>
            <a:ahLst/>
            <a:cxnLst/>
            <a:rect l="l" t="t" r="r" b="b"/>
            <a:pathLst>
              <a:path w="88" h="95" extrusionOk="0">
                <a:moveTo>
                  <a:pt x="82" y="30"/>
                </a:moveTo>
                <a:cubicBezTo>
                  <a:pt x="32" y="87"/>
                  <a:pt x="32" y="87"/>
                  <a:pt x="32" y="87"/>
                </a:cubicBezTo>
                <a:cubicBezTo>
                  <a:pt x="26" y="94"/>
                  <a:pt x="16" y="95"/>
                  <a:pt x="9" y="90"/>
                </a:cubicBezTo>
                <a:cubicBezTo>
                  <a:pt x="9" y="90"/>
                  <a:pt x="9" y="90"/>
                  <a:pt x="9" y="90"/>
                </a:cubicBezTo>
                <a:cubicBezTo>
                  <a:pt x="1" y="84"/>
                  <a:pt x="0" y="73"/>
                  <a:pt x="7" y="65"/>
                </a:cubicBezTo>
                <a:cubicBezTo>
                  <a:pt x="56" y="8"/>
                  <a:pt x="56" y="8"/>
                  <a:pt x="56" y="8"/>
                </a:cubicBezTo>
                <a:cubicBezTo>
                  <a:pt x="62" y="1"/>
                  <a:pt x="72" y="0"/>
                  <a:pt x="79" y="6"/>
                </a:cubicBezTo>
                <a:cubicBezTo>
                  <a:pt x="79" y="6"/>
                  <a:pt x="79" y="6"/>
                  <a:pt x="79" y="6"/>
                </a:cubicBezTo>
                <a:cubicBezTo>
                  <a:pt x="87" y="12"/>
                  <a:pt x="88" y="23"/>
                  <a:pt x="82" y="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7"/>
          <p:cNvSpPr/>
          <p:nvPr/>
        </p:nvSpPr>
        <p:spPr>
          <a:xfrm>
            <a:off x="1319226" y="810381"/>
            <a:ext cx="332659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Aerospray®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Staining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7"/>
          <p:cNvSpPr/>
          <p:nvPr/>
        </p:nvSpPr>
        <p:spPr>
          <a:xfrm>
            <a:off x="687117" y="408517"/>
            <a:ext cx="935956" cy="1559266"/>
          </a:xfrm>
          <a:custGeom>
            <a:avLst/>
            <a:gdLst/>
            <a:ahLst/>
            <a:cxnLst/>
            <a:rect l="l" t="t" r="r" b="b"/>
            <a:pathLst>
              <a:path w="515" h="755" extrusionOk="0">
                <a:moveTo>
                  <a:pt x="189" y="755"/>
                </a:moveTo>
                <a:lnTo>
                  <a:pt x="0" y="755"/>
                </a:lnTo>
                <a:lnTo>
                  <a:pt x="0" y="0"/>
                </a:lnTo>
                <a:lnTo>
                  <a:pt x="515" y="0"/>
                </a:lnTo>
                <a:lnTo>
                  <a:pt x="515" y="234"/>
                </a:lnTo>
                <a:lnTo>
                  <a:pt x="457" y="234"/>
                </a:lnTo>
                <a:lnTo>
                  <a:pt x="457" y="58"/>
                </a:lnTo>
                <a:lnTo>
                  <a:pt x="57" y="58"/>
                </a:lnTo>
                <a:lnTo>
                  <a:pt x="57" y="697"/>
                </a:lnTo>
                <a:lnTo>
                  <a:pt x="189" y="697"/>
                </a:lnTo>
                <a:lnTo>
                  <a:pt x="189" y="75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7"/>
          <p:cNvSpPr/>
          <p:nvPr/>
        </p:nvSpPr>
        <p:spPr>
          <a:xfrm>
            <a:off x="5095932" y="4466580"/>
            <a:ext cx="49244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TB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27"/>
          <p:cNvPicPr preferRelativeResize="0"/>
          <p:nvPr/>
        </p:nvPicPr>
        <p:blipFill rotWithShape="1">
          <a:blip r:embed="rId4">
            <a:lum bright="70000" contrast="-70000"/>
            <a:alphaModFix/>
          </a:blip>
          <a:srcRect/>
          <a:stretch/>
        </p:blipFill>
        <p:spPr>
          <a:xfrm>
            <a:off x="4982637" y="1749054"/>
            <a:ext cx="1651056" cy="90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7"/>
          <p:cNvPicPr preferRelativeResize="0"/>
          <p:nvPr/>
        </p:nvPicPr>
        <p:blipFill rotWithShape="1">
          <a:blip r:embed="rId5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488" y="335136"/>
            <a:ext cx="2030304" cy="116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7"/>
          <p:cNvPicPr preferRelativeResize="0"/>
          <p:nvPr/>
        </p:nvPicPr>
        <p:blipFill rotWithShape="1">
          <a:blip r:embed="rId6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149" y="2884321"/>
            <a:ext cx="2108182" cy="131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/>
          <p:cNvPicPr preferRelativeResize="0"/>
          <p:nvPr/>
        </p:nvPicPr>
        <p:blipFill rotWithShape="1">
          <a:blip r:embed="rId7" cstate="print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008" y="4203672"/>
            <a:ext cx="2085297" cy="123433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/>
          <p:nvPr/>
        </p:nvSpPr>
        <p:spPr>
          <a:xfrm>
            <a:off x="7246650" y="1841543"/>
            <a:ext cx="19543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400" b="1" kern="0" dirty="0">
                <a:solidFill>
                  <a:srgbClr val="44546A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Hematology Pro</a:t>
            </a:r>
            <a:endParaRPr sz="1400" b="1" kern="0" dirty="0">
              <a:solidFill>
                <a:srgbClr val="44546A">
                  <a:lumMod val="40000"/>
                  <a:lumOff val="6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6061898" y="3144355"/>
            <a:ext cx="84510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7"/>
          <p:cNvSpPr/>
          <p:nvPr/>
        </p:nvSpPr>
        <p:spPr>
          <a:xfrm>
            <a:off x="8065514" y="561328"/>
            <a:ext cx="201503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44546A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Hematology Stat</a:t>
            </a:r>
            <a:endParaRPr sz="1400" b="1" kern="0" dirty="0">
              <a:solidFill>
                <a:srgbClr val="44546A">
                  <a:lumMod val="40000"/>
                  <a:lumOff val="6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27"/>
          <p:cNvSpPr/>
          <p:nvPr/>
        </p:nvSpPr>
        <p:spPr>
          <a:xfrm>
            <a:off x="4008962" y="5746746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3A5B73"/>
                </a:solidFill>
                <a:latin typeface="Arial"/>
                <a:cs typeface="Arial"/>
                <a:sym typeface="Arial"/>
              </a:rPr>
              <a:t>Cytology </a:t>
            </a:r>
            <a:endParaRPr sz="1400" b="1" kern="0" dirty="0">
              <a:solidFill>
                <a:srgbClr val="3A5B73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4" name="Google Shape;384;p27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332" y="2702128"/>
            <a:ext cx="1816456" cy="1449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385" name="Google Shape;385;p27"/>
          <p:cNvSpPr/>
          <p:nvPr/>
        </p:nvSpPr>
        <p:spPr>
          <a:xfrm>
            <a:off x="10026240" y="2680473"/>
            <a:ext cx="19896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CytoPro® Rotor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7"/>
          <p:cNvSpPr/>
          <p:nvPr/>
        </p:nvSpPr>
        <p:spPr>
          <a:xfrm>
            <a:off x="8379355" y="4949230"/>
            <a:ext cx="15600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Aerospray®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A5B7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Reagents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9546" y="5024573"/>
            <a:ext cx="1327047" cy="97171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7"/>
          <p:cNvSpPr txBox="1"/>
          <p:nvPr/>
        </p:nvSpPr>
        <p:spPr>
          <a:xfrm>
            <a:off x="8175242" y="879299"/>
            <a:ext cx="2344551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lang="en-US" sz="1000" kern="0" dirty="0">
                <a:ln>
                  <a:solidFill>
                    <a:srgbClr val="5F5F5F">
                      <a:lumMod val="20000"/>
                      <a:lumOff val="80000"/>
                    </a:srgbClr>
                  </a:solidFill>
                </a:ln>
                <a:solidFill>
                  <a:srgbClr val="222A35"/>
                </a:solidFill>
                <a:latin typeface="Arial"/>
                <a:cs typeface="Arial"/>
                <a:sym typeface="Arial"/>
              </a:rPr>
              <a:t>Automates the staining of blood smears and bone marrow samples to facilitate enhanced clarity and debris free slides using thiazine and eosin aqueous based staining techniques.</a:t>
            </a:r>
            <a:endParaRPr sz="1000" kern="0" dirty="0">
              <a:ln>
                <a:solidFill>
                  <a:srgbClr val="5F5F5F">
                    <a:lumMod val="20000"/>
                    <a:lumOff val="80000"/>
                  </a:srgbClr>
                </a:solidFill>
              </a:ln>
              <a:solidFill>
                <a:srgbClr val="222A35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7"/>
          <p:cNvSpPr txBox="1"/>
          <p:nvPr/>
        </p:nvSpPr>
        <p:spPr>
          <a:xfrm>
            <a:off x="7355322" y="2164818"/>
            <a:ext cx="237886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LID4096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 kumimoji="0" sz="1000" b="0" i="0" u="none" strike="noStrike" kern="0" cap="none" spc="0" normalizeH="0" baseline="0">
                <a:ln>
                  <a:solidFill>
                    <a:srgbClr val="5F5F5F">
                      <a:lumMod val="20000"/>
                      <a:lumOff val="80000"/>
                    </a:srgbClr>
                  </a:solidFill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r>
              <a:rPr lang="en-US" dirty="0">
                <a:sym typeface="Arial"/>
              </a:rPr>
              <a:t>Automates the staining of blood and other body fluids to facilitate enhanced clarity using a rapid stain mode, a longer Wright-Giemsa mode, a May Grünwald Giemsa (MGG) mode or custom settings.</a:t>
            </a:r>
            <a:endParaRPr dirty="0">
              <a:sym typeface="Arial"/>
            </a:endParaRPr>
          </a:p>
        </p:txBody>
      </p:sp>
      <p:sp>
        <p:nvSpPr>
          <p:cNvPr id="390" name="Google Shape;390;p27"/>
          <p:cNvSpPr txBox="1"/>
          <p:nvPr/>
        </p:nvSpPr>
        <p:spPr>
          <a:xfrm>
            <a:off x="6203197" y="3459881"/>
            <a:ext cx="245240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solidFill>
                    <a:srgbClr val="5F5F5F">
                      <a:lumMod val="20000"/>
                      <a:lumOff val="80000"/>
                    </a:srgbClr>
                  </a:solidFill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Automates the staining of pure strain isolate smears and human specimens with microorganisms to facilitate enhanced clarity and debris free slides using the Gram differentiation method.</a:t>
            </a:r>
            <a:endParaRPr kumimoji="0" sz="900" b="0" i="0" u="none" strike="noStrike" kern="0" cap="none" spc="0" normalizeH="0" baseline="0" noProof="0" dirty="0">
              <a:ln>
                <a:solidFill>
                  <a:srgbClr val="5F5F5F">
                    <a:lumMod val="20000"/>
                    <a:lumOff val="80000"/>
                  </a:srgbClr>
                </a:solidFill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7"/>
          <p:cNvSpPr txBox="1"/>
          <p:nvPr/>
        </p:nvSpPr>
        <p:spPr>
          <a:xfrm>
            <a:off x="9960350" y="3994432"/>
            <a:ext cx="205553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Automates the cytocentrifugation of cell suspensions to facilitate the sedimentation of cells onto a slide using patented chamber designs and pad absorption method.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7"/>
          <p:cNvSpPr txBox="1"/>
          <p:nvPr/>
        </p:nvSpPr>
        <p:spPr>
          <a:xfrm>
            <a:off x="5203694" y="4781825"/>
            <a:ext cx="230500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solidFill>
                    <a:srgbClr val="5F5F5F">
                      <a:lumMod val="20000"/>
                      <a:lumOff val="80000"/>
                    </a:srgbClr>
                  </a:solidFill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Automates the staining of body fluid specimens to facilitate the detection of acid-fast bacilli including mycobacterium tuberculosis using either fluorescence or carbol fuchsin staining.</a:t>
            </a:r>
            <a:endParaRPr kumimoji="0" sz="900" b="0" i="0" u="none" strike="noStrike" kern="0" cap="none" spc="0" normalizeH="0" baseline="0" noProof="0" dirty="0">
              <a:ln>
                <a:solidFill>
                  <a:srgbClr val="5F5F5F">
                    <a:lumMod val="20000"/>
                    <a:lumOff val="80000"/>
                  </a:srgbClr>
                </a:solidFill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7"/>
          <p:cNvSpPr txBox="1"/>
          <p:nvPr/>
        </p:nvSpPr>
        <p:spPr>
          <a:xfrm>
            <a:off x="4119318" y="6065487"/>
            <a:ext cx="247243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lang="en-US" sz="1000" kern="0" dirty="0">
                <a:solidFill>
                  <a:srgbClr val="222A35"/>
                </a:solidFill>
                <a:latin typeface="Arial"/>
                <a:cs typeface="Arial"/>
                <a:sym typeface="Arial"/>
              </a:rPr>
              <a:t>Automates the staining of cytology specimens to facilitate the examination of an array of cell differentiations utilizing Papanicolaou staining techniques.</a:t>
            </a:r>
            <a:endParaRPr sz="1000" kern="0" dirty="0">
              <a:solidFill>
                <a:srgbClr val="222A3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8483899" y="5583241"/>
            <a:ext cx="12356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Intended for use exclusively with Aerospray® Stainers.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27"/>
          <p:cNvGrpSpPr/>
          <p:nvPr/>
        </p:nvGrpSpPr>
        <p:grpSpPr>
          <a:xfrm>
            <a:off x="2282085" y="340597"/>
            <a:ext cx="571445" cy="590051"/>
            <a:chOff x="655782" y="281440"/>
            <a:chExt cx="1193723" cy="1188132"/>
          </a:xfrm>
        </p:grpSpPr>
        <p:sp>
          <p:nvSpPr>
            <p:cNvPr id="396" name="Google Shape;396;p27"/>
            <p:cNvSpPr/>
            <p:nvPr/>
          </p:nvSpPr>
          <p:spPr>
            <a:xfrm>
              <a:off x="665018" y="304800"/>
              <a:ext cx="1141413" cy="11414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7" name="Google Shape;397;p27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782" y="281440"/>
              <a:ext cx="1193723" cy="11881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27"/>
          <p:cNvGrpSpPr/>
          <p:nvPr/>
        </p:nvGrpSpPr>
        <p:grpSpPr>
          <a:xfrm>
            <a:off x="1696758" y="358551"/>
            <a:ext cx="569425" cy="577793"/>
            <a:chOff x="291294" y="180357"/>
            <a:chExt cx="1141413" cy="1141413"/>
          </a:xfrm>
        </p:grpSpPr>
        <p:sp>
          <p:nvSpPr>
            <p:cNvPr id="399" name="Google Shape;399;p27"/>
            <p:cNvSpPr/>
            <p:nvPr/>
          </p:nvSpPr>
          <p:spPr>
            <a:xfrm>
              <a:off x="291294" y="180357"/>
              <a:ext cx="1141413" cy="11414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7AB92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0" name="Google Shape;400;p27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225" y="260604"/>
              <a:ext cx="980918" cy="98091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01" name="Google Shape;401;p27"/>
          <p:cNvCxnSpPr/>
          <p:nvPr/>
        </p:nvCxnSpPr>
        <p:spPr>
          <a:xfrm rot="10800000" flipH="1">
            <a:off x="7038363" y="1365506"/>
            <a:ext cx="3758268" cy="531511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2" name="Google Shape;402;p27"/>
          <p:cNvSpPr txBox="1"/>
          <p:nvPr/>
        </p:nvSpPr>
        <p:spPr>
          <a:xfrm>
            <a:off x="9896977" y="6036712"/>
            <a:ext cx="179930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18-month shelf life</a:t>
            </a:r>
            <a:endParaRPr kumimoji="0" sz="1100" b="0" i="1" u="none" strike="noStrike" kern="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27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745" y="5595795"/>
            <a:ext cx="1854369" cy="105147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7"/>
          <p:cNvSpPr/>
          <p:nvPr/>
        </p:nvSpPr>
        <p:spPr>
          <a:xfrm>
            <a:off x="5140858" y="5789862"/>
            <a:ext cx="802049" cy="23680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16195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371f582b-7918-4958-bc1a-fed66dcf7d32"/>
  <p:tag name="WASPOLLED" val="BD9FF636A0D94697B7931413FACF0842"/>
  <p:tag name="TPVERSION" val="8"/>
  <p:tag name="TPFULLVERSION" val="8.6.3.13"/>
  <p:tag name="PPTVERSION" val="16"/>
  <p:tag name="TPOS" val="2"/>
  <p:tag name="TPLASTSAVEVERSION" val="6.4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itleOnl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itleOnly"/>
</p:tagLst>
</file>

<file path=ppt/theme/theme1.xml><?xml version="1.0" encoding="utf-8"?>
<a:theme xmlns:a="http://schemas.openxmlformats.org/drawingml/2006/main" name="ELITechGroup">
  <a:themeElements>
    <a:clrScheme name="Custom 1">
      <a:dk1>
        <a:srgbClr val="5F5F5F"/>
      </a:dk1>
      <a:lt1>
        <a:sysClr val="window" lastClr="FFFFFF"/>
      </a:lt1>
      <a:dk2>
        <a:srgbClr val="44546A"/>
      </a:dk2>
      <a:lt2>
        <a:srgbClr val="E7E6E6"/>
      </a:lt2>
      <a:accent1>
        <a:srgbClr val="7AB929"/>
      </a:accent1>
      <a:accent2>
        <a:srgbClr val="3A5B73"/>
      </a:accent2>
      <a:accent3>
        <a:srgbClr val="4FAEA7"/>
      </a:accent3>
      <a:accent4>
        <a:srgbClr val="ADCE74"/>
      </a:accent4>
      <a:accent5>
        <a:srgbClr val="829AA8"/>
      </a:accent5>
      <a:accent6>
        <a:srgbClr val="6CC4CB"/>
      </a:accent6>
      <a:hlink>
        <a:srgbClr val="0563C1"/>
      </a:hlink>
      <a:folHlink>
        <a:srgbClr val="954F72"/>
      </a:folHlink>
    </a:clrScheme>
    <a:fontScheme name="ELITech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70000" indent="-270000" algn="l">
          <a:spcBef>
            <a:spcPts val="300"/>
          </a:spcBef>
          <a:spcAft>
            <a:spcPts val="600"/>
          </a:spcAft>
          <a:buClr>
            <a:schemeClr val="accent1"/>
          </a:buClr>
          <a:buFont typeface="Wingdings 2" panose="05020102010507070707" pitchFamily="18" charset="2"/>
          <a:buChar char=""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LITechGroup" id="{6D989665-196C-45DF-80A0-F035CC4381FB}" vid="{8FB51DEC-7B11-49E7-872D-0D36D363856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24326</TotalTime>
  <Words>2790</Words>
  <Application>Microsoft Office PowerPoint</Application>
  <PresentationFormat>Widescreen</PresentationFormat>
  <Paragraphs>512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Noto Sans Symbols</vt:lpstr>
      <vt:lpstr>Open Sans</vt:lpstr>
      <vt:lpstr>Segoe UI</vt:lpstr>
      <vt:lpstr>Wingdings</vt:lpstr>
      <vt:lpstr>ELITechGroup</vt:lpstr>
      <vt:lpstr>Custom Design</vt:lpstr>
      <vt:lpstr>Aerospray® Cytology Slide Stainer/Cytocentrifuge</vt:lpstr>
      <vt:lpstr>Contents</vt:lpstr>
      <vt:lpstr>About ELITechGroup Biomedical Systems</vt:lpstr>
      <vt:lpstr>Our Commitment:</vt:lpstr>
      <vt:lpstr>We are a Market Leader</vt:lpstr>
      <vt:lpstr>ELITechGroup Global Product Portfolios</vt:lpstr>
      <vt:lpstr>ELITechGroup Biomedical Systems </vt:lpstr>
      <vt:lpstr>Our reputation sets us apart from the competition</vt:lpstr>
      <vt:lpstr>PowerPoint Presentation</vt:lpstr>
      <vt:lpstr>Aerospray Technology Prevalence in the US</vt:lpstr>
      <vt:lpstr>Staining Methods</vt:lpstr>
      <vt:lpstr>Option 1: Manual Staining (GYN and Non-Gyn)</vt:lpstr>
      <vt:lpstr>Option 1: Manual Staining</vt:lpstr>
      <vt:lpstr>Option 2: Dip and Dunk Stainers (Leica)</vt:lpstr>
      <vt:lpstr>Option 2: Dip and Dunk Stainers (Leica)</vt:lpstr>
      <vt:lpstr>Option 2: Dip and Dunk Stainers (Leica)</vt:lpstr>
      <vt:lpstr>Option 2: Dip and Dunk Stainers (Leica)</vt:lpstr>
      <vt:lpstr>Maintenance Comparison </vt:lpstr>
      <vt:lpstr>Maintenance Comparison </vt:lpstr>
      <vt:lpstr>Maintenance Comparison </vt:lpstr>
      <vt:lpstr>Option 2: Dip and Dunk Stainers (Leica)</vt:lpstr>
      <vt:lpstr>Enhancing your staining workflow with: Aerospray® Cytology  Slide Stainer/Cytocentrifuge</vt:lpstr>
      <vt:lpstr>Aerospray® Cytology  Slide Stainer/Cytocentrifuge</vt:lpstr>
      <vt:lpstr>Programming Capabilities Designed for Preferences</vt:lpstr>
      <vt:lpstr>Programming Capabilities Designed for Preferences</vt:lpstr>
      <vt:lpstr>Specification Comparison </vt:lpstr>
      <vt:lpstr>PowerPoint Presentation</vt:lpstr>
      <vt:lpstr>ATTENTION SALES REPRESENTATIVES:</vt:lpstr>
      <vt:lpstr>Icon Bank for Templates</vt:lpstr>
      <vt:lpstr>Aerospray® Cytology is Your Ideal Solution</vt:lpstr>
      <vt:lpstr>Aerospray® Cytology is Your Ideal Solution</vt:lpstr>
      <vt:lpstr>Aerospray® Cytology is Your Ideal Solution</vt:lpstr>
      <vt:lpstr>Competition’s Workflow</vt:lpstr>
      <vt:lpstr>Aerospray® Workflow</vt:lpstr>
      <vt:lpstr>Aerospray® Cytology References</vt:lpstr>
      <vt:lpstr>Aerospray® Cytology Slide Stainer/Cytocentrifuge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creator>Amanda Warren</dc:creator>
  <cp:lastModifiedBy>Amanda Warren</cp:lastModifiedBy>
  <cp:revision>875</cp:revision>
  <cp:lastPrinted>2022-05-16T18:29:55Z</cp:lastPrinted>
  <dcterms:created xsi:type="dcterms:W3CDTF">2019-10-09T14:07:51Z</dcterms:created>
  <dcterms:modified xsi:type="dcterms:W3CDTF">2022-12-20T18:49:16Z</dcterms:modified>
</cp:coreProperties>
</file>