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4"/>
  </p:sldMasterIdLst>
  <p:notesMasterIdLst>
    <p:notesMasterId r:id="rId45"/>
  </p:notesMasterIdLst>
  <p:handoutMasterIdLst>
    <p:handoutMasterId r:id="rId46"/>
  </p:handoutMasterIdLst>
  <p:sldIdLst>
    <p:sldId id="454" r:id="rId5"/>
    <p:sldId id="456" r:id="rId6"/>
    <p:sldId id="411" r:id="rId7"/>
    <p:sldId id="374" r:id="rId8"/>
    <p:sldId id="375" r:id="rId9"/>
    <p:sldId id="414" r:id="rId10"/>
    <p:sldId id="378" r:id="rId11"/>
    <p:sldId id="421" r:id="rId12"/>
    <p:sldId id="444" r:id="rId13"/>
    <p:sldId id="379" r:id="rId14"/>
    <p:sldId id="380" r:id="rId15"/>
    <p:sldId id="415" r:id="rId16"/>
    <p:sldId id="416" r:id="rId17"/>
    <p:sldId id="417" r:id="rId18"/>
    <p:sldId id="381" r:id="rId19"/>
    <p:sldId id="397" r:id="rId20"/>
    <p:sldId id="382" r:id="rId21"/>
    <p:sldId id="418" r:id="rId22"/>
    <p:sldId id="383" r:id="rId23"/>
    <p:sldId id="419" r:id="rId24"/>
    <p:sldId id="425" r:id="rId25"/>
    <p:sldId id="427" r:id="rId26"/>
    <p:sldId id="429" r:id="rId27"/>
    <p:sldId id="428" r:id="rId28"/>
    <p:sldId id="426" r:id="rId29"/>
    <p:sldId id="430" r:id="rId30"/>
    <p:sldId id="431" r:id="rId31"/>
    <p:sldId id="433" r:id="rId32"/>
    <p:sldId id="422" r:id="rId33"/>
    <p:sldId id="384" r:id="rId34"/>
    <p:sldId id="385" r:id="rId35"/>
    <p:sldId id="387" r:id="rId36"/>
    <p:sldId id="386" r:id="rId37"/>
    <p:sldId id="423" r:id="rId38"/>
    <p:sldId id="453" r:id="rId39"/>
    <p:sldId id="388" r:id="rId40"/>
    <p:sldId id="434" r:id="rId41"/>
    <p:sldId id="457" r:id="rId42"/>
    <p:sldId id="439" r:id="rId43"/>
    <p:sldId id="437" r:id="rId44"/>
  </p:sldIdLst>
  <p:sldSz cx="12192000" cy="6858000"/>
  <p:notesSz cx="6858000" cy="9144000"/>
  <p:embeddedFontLst>
    <p:embeddedFont>
      <p:font typeface="Calibri" panose="020F0502020204030204" pitchFamily="34" charset="0"/>
      <p:regular r:id="rId47"/>
      <p:bold r:id="rId48"/>
      <p:italic r:id="rId49"/>
      <p:boldItalic r:id="rId50"/>
    </p:embeddedFont>
    <p:embeddedFont>
      <p:font typeface="Roboto" panose="02000000000000000000" pitchFamily="2" charset="0"/>
      <p:regular r:id="rId51"/>
      <p:bold r:id="rId52"/>
      <p:italic r:id="rId53"/>
      <p:boldItalic r:id="rId54"/>
    </p:embeddedFont>
    <p:embeddedFont>
      <p:font typeface="Roboto Light" panose="02000000000000000000" pitchFamily="2" charset="0"/>
      <p:regular r:id="rId55"/>
      <p:italic r:id="rId56"/>
    </p:embeddedFont>
    <p:embeddedFont>
      <p:font typeface="Roboto Medium" panose="02000000000000000000" pitchFamily="2" charset="0"/>
      <p:regular r:id="rId57"/>
      <p:italic r:id="rId58"/>
    </p:embeddedFont>
  </p:embeddedFont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AFC800"/>
    <a:srgbClr val="00B050"/>
    <a:srgbClr val="008CEB"/>
    <a:srgbClr val="FF9300"/>
    <a:srgbClr val="333333"/>
    <a:srgbClr val="E5F1F8"/>
    <a:srgbClr val="FF0011"/>
    <a:srgbClr val="642864"/>
    <a:srgbClr val="008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Helle Formatvorlage 2 - Akz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5" autoAdjust="0"/>
    <p:restoredTop sz="97073" autoAdjust="0"/>
  </p:normalViewPr>
  <p:slideViewPr>
    <p:cSldViewPr snapToGrid="0" snapToObjects="1">
      <p:cViewPr varScale="1">
        <p:scale>
          <a:sx n="106" d="100"/>
          <a:sy n="106" d="100"/>
        </p:scale>
        <p:origin x="708" y="108"/>
      </p:cViewPr>
      <p:guideLst/>
    </p:cSldViewPr>
  </p:slideViewPr>
  <p:outlineViewPr>
    <p:cViewPr>
      <p:scale>
        <a:sx n="33" d="100"/>
        <a:sy n="33" d="100"/>
      </p:scale>
      <p:origin x="0" y="-29124"/>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107" d="100"/>
          <a:sy n="107" d="100"/>
        </p:scale>
        <p:origin x="4755" y="39"/>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8.fntdata"/><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font" Target="fonts/font7.fntdata"/><Relationship Id="rId58" Type="http://schemas.openxmlformats.org/officeDocument/2006/relationships/font" Target="fonts/font12.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 Id="rId57" Type="http://schemas.openxmlformats.org/officeDocument/2006/relationships/font" Target="fonts/font11.fntdata"/><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6.fntdata"/><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4.xml"/><Relationship Id="rId51" Type="http://schemas.openxmlformats.org/officeDocument/2006/relationships/font" Target="fonts/font5.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5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r>
              <a:rPr lang="en-US" dirty="0"/>
              <a:t>column Chart title</a:t>
            </a:r>
          </a:p>
        </c:rich>
      </c:tx>
      <c:overlay val="0"/>
      <c:spPr>
        <a:noFill/>
        <a:ln>
          <a:noFill/>
        </a:ln>
        <a:effectLst/>
      </c:spPr>
      <c:txPr>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72B2-45B7-B4A1-DBB24DA33725}"/>
            </c:ext>
          </c:extLst>
        </c:ser>
        <c:dLbls>
          <c:showLegendKey val="0"/>
          <c:showVal val="0"/>
          <c:showCatName val="0"/>
          <c:showSerName val="0"/>
          <c:showPercent val="0"/>
          <c:showBubbleSize val="0"/>
        </c:dLbls>
        <c:gapWidth val="150"/>
        <c:overlap val="-30"/>
        <c:axId val="1286992360"/>
        <c:axId val="1286994656"/>
      </c:barChart>
      <c:catAx>
        <c:axId val="1286992360"/>
        <c:scaling>
          <c:orientation val="minMax"/>
        </c:scaling>
        <c:delete val="0"/>
        <c:axPos val="b"/>
        <c:numFmt formatCode="General" sourceLinked="1"/>
        <c:majorTickMark val="none"/>
        <c:minorTickMark val="none"/>
        <c:tickLblPos val="nextTo"/>
        <c:spPr>
          <a:noFill/>
          <a:ln w="12700" cap="flat" cmpd="sng" algn="ctr">
            <a:solidFill>
              <a:schemeClr val="bg2"/>
            </a:solidFill>
            <a:round/>
          </a:ln>
          <a:effectLst/>
        </c:spPr>
        <c:txPr>
          <a:bodyPr rot="-60000000" spcFirstLastPara="1" vertOverflow="ellipsis" vert="horz" wrap="square" anchor="ctr" anchorCtr="1"/>
          <a:lstStyle/>
          <a:p>
            <a:pPr>
              <a:defRPr sz="1197" b="1" i="0" u="none" strike="noStrike" kern="1200" baseline="0">
                <a:solidFill>
                  <a:schemeClr val="tx1"/>
                </a:solidFill>
                <a:latin typeface="+mj-lt"/>
                <a:ea typeface="+mn-ea"/>
                <a:cs typeface="+mn-cs"/>
              </a:defRPr>
            </a:pPr>
            <a:endParaRPr lang="en-US"/>
          </a:p>
        </c:txPr>
        <c:crossAx val="1286994656"/>
        <c:crosses val="autoZero"/>
        <c:auto val="1"/>
        <c:lblAlgn val="ctr"/>
        <c:lblOffset val="100"/>
        <c:noMultiLvlLbl val="0"/>
      </c:catAx>
      <c:valAx>
        <c:axId val="1286994656"/>
        <c:scaling>
          <c:orientation val="minMax"/>
        </c:scaling>
        <c:delete val="0"/>
        <c:axPos val="l"/>
        <c:majorGridlines>
          <c:spPr>
            <a:ln w="6350" cap="flat" cmpd="sng" algn="ctr">
              <a:solidFill>
                <a:schemeClr val="bg2"/>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1286992360"/>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showDLblsOverMax val="0"/>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r>
              <a:rPr lang="en-US" dirty="0"/>
              <a:t>Column Chart Title</a:t>
            </a:r>
          </a:p>
        </c:rich>
      </c:tx>
      <c:overlay val="0"/>
      <c:spPr>
        <a:noFill/>
        <a:ln>
          <a:noFill/>
        </a:ln>
        <a:effectLst/>
      </c:spPr>
      <c:txPr>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94DC-4939-A2AD-FFD16BCD0DEC}"/>
            </c:ext>
          </c:extLst>
        </c:ser>
        <c:ser>
          <c:idx val="1"/>
          <c:order val="1"/>
          <c:tx>
            <c:strRef>
              <c:f>Sheet1!$C$1</c:f>
              <c:strCache>
                <c:ptCount val="1"/>
                <c:pt idx="0">
                  <c:v>Series 2</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94DC-4939-A2AD-FFD16BCD0DEC}"/>
            </c:ext>
          </c:extLst>
        </c:ser>
        <c:ser>
          <c:idx val="2"/>
          <c:order val="2"/>
          <c:tx>
            <c:strRef>
              <c:f>Sheet1!$D$1</c:f>
              <c:strCache>
                <c:ptCount val="1"/>
                <c:pt idx="0">
                  <c:v>Series 3</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94DC-4939-A2AD-FFD16BCD0DEC}"/>
            </c:ext>
          </c:extLst>
        </c:ser>
        <c:dLbls>
          <c:showLegendKey val="0"/>
          <c:showVal val="0"/>
          <c:showCatName val="0"/>
          <c:showSerName val="0"/>
          <c:showPercent val="0"/>
          <c:showBubbleSize val="0"/>
        </c:dLbls>
        <c:gapWidth val="150"/>
        <c:overlap val="-30"/>
        <c:axId val="1286992360"/>
        <c:axId val="1286994656"/>
      </c:barChart>
      <c:catAx>
        <c:axId val="1286992360"/>
        <c:scaling>
          <c:orientation val="minMax"/>
        </c:scaling>
        <c:delete val="0"/>
        <c:axPos val="b"/>
        <c:numFmt formatCode="General" sourceLinked="1"/>
        <c:majorTickMark val="none"/>
        <c:minorTickMark val="none"/>
        <c:tickLblPos val="nextTo"/>
        <c:spPr>
          <a:noFill/>
          <a:ln w="12700" cap="flat" cmpd="sng" algn="ctr">
            <a:solidFill>
              <a:schemeClr val="bg2"/>
            </a:solidFill>
            <a:round/>
          </a:ln>
          <a:effectLst/>
        </c:spPr>
        <c:txPr>
          <a:bodyPr rot="-60000000" spcFirstLastPara="1" vertOverflow="ellipsis" vert="horz" wrap="square" anchor="ctr" anchorCtr="1"/>
          <a:lstStyle/>
          <a:p>
            <a:pPr>
              <a:defRPr sz="1197" b="1" i="0" u="none" strike="noStrike" kern="1200" baseline="0">
                <a:solidFill>
                  <a:schemeClr val="tx1"/>
                </a:solidFill>
                <a:latin typeface="+mj-lt"/>
                <a:ea typeface="+mn-ea"/>
                <a:cs typeface="+mn-cs"/>
              </a:defRPr>
            </a:pPr>
            <a:endParaRPr lang="en-US"/>
          </a:p>
        </c:txPr>
        <c:crossAx val="1286994656"/>
        <c:crosses val="autoZero"/>
        <c:auto val="1"/>
        <c:lblAlgn val="ctr"/>
        <c:lblOffset val="100"/>
        <c:noMultiLvlLbl val="0"/>
      </c:catAx>
      <c:valAx>
        <c:axId val="1286994656"/>
        <c:scaling>
          <c:orientation val="minMax"/>
        </c:scaling>
        <c:delete val="0"/>
        <c:axPos val="l"/>
        <c:majorGridlines>
          <c:spPr>
            <a:ln w="6350" cap="flat" cmpd="sng" algn="ctr">
              <a:solidFill>
                <a:schemeClr val="bg2"/>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1286992360"/>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showDLblsOverMax val="0"/>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r>
              <a:rPr lang="en-US" dirty="0"/>
              <a:t>Column Chart Title</a:t>
            </a:r>
          </a:p>
        </c:rich>
      </c:tx>
      <c:overlay val="0"/>
      <c:spPr>
        <a:noFill/>
        <a:ln>
          <a:noFill/>
        </a:ln>
        <a:effectLst/>
      </c:spPr>
      <c:txPr>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8C16-49A9-AA93-3DA6375CC81C}"/>
            </c:ext>
          </c:extLst>
        </c:ser>
        <c:ser>
          <c:idx val="1"/>
          <c:order val="1"/>
          <c:tx>
            <c:strRef>
              <c:f>Sheet1!$C$1</c:f>
              <c:strCache>
                <c:ptCount val="1"/>
                <c:pt idx="0">
                  <c:v>Series 2</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8C16-49A9-AA93-3DA6375CC81C}"/>
            </c:ext>
          </c:extLst>
        </c:ser>
        <c:ser>
          <c:idx val="2"/>
          <c:order val="2"/>
          <c:tx>
            <c:strRef>
              <c:f>Sheet1!$D$1</c:f>
              <c:strCache>
                <c:ptCount val="1"/>
                <c:pt idx="0">
                  <c:v>Series 3</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8C16-49A9-AA93-3DA6375CC81C}"/>
            </c:ext>
          </c:extLst>
        </c:ser>
        <c:ser>
          <c:idx val="3"/>
          <c:order val="3"/>
          <c:tx>
            <c:strRef>
              <c:f>Sheet1!$E$1</c:f>
              <c:strCache>
                <c:ptCount val="1"/>
                <c:pt idx="0">
                  <c:v>Series 4</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c:spPr>
          <c:invertIfNegative val="0"/>
          <c:cat>
            <c:strRef>
              <c:f>Sheet1!$A$2:$A$5</c:f>
              <c:strCache>
                <c:ptCount val="4"/>
                <c:pt idx="0">
                  <c:v>Category 1</c:v>
                </c:pt>
                <c:pt idx="1">
                  <c:v>Category 2</c:v>
                </c:pt>
                <c:pt idx="2">
                  <c:v>Category 3</c:v>
                </c:pt>
                <c:pt idx="3">
                  <c:v>Category 4</c:v>
                </c:pt>
              </c:strCache>
            </c:strRef>
          </c:cat>
          <c:val>
            <c:numRef>
              <c:f>Sheet1!$E$2:$E$5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3-8C16-49A9-AA93-3DA6375CC81C}"/>
            </c:ext>
          </c:extLst>
        </c:ser>
        <c:ser>
          <c:idx val="4"/>
          <c:order val="4"/>
          <c:tx>
            <c:strRef>
              <c:f>Sheet1!$F$1</c:f>
              <c:strCache>
                <c:ptCount val="1"/>
                <c:pt idx="0">
                  <c:v>Series 5</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c:spPr>
          <c:invertIfNegative val="0"/>
          <c:cat>
            <c:strRef>
              <c:f>Sheet1!$A$2:$A$5</c:f>
              <c:strCache>
                <c:ptCount val="4"/>
                <c:pt idx="0">
                  <c:v>Category 1</c:v>
                </c:pt>
                <c:pt idx="1">
                  <c:v>Category 2</c:v>
                </c:pt>
                <c:pt idx="2">
                  <c:v>Category 3</c:v>
                </c:pt>
                <c:pt idx="3">
                  <c:v>Category 4</c:v>
                </c:pt>
              </c:strCache>
            </c:strRef>
          </c:cat>
          <c:val>
            <c:numRef>
              <c:f>Sheet1!$F$2:$F$5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4-8C16-49A9-AA93-3DA6375CC81C}"/>
            </c:ext>
          </c:extLst>
        </c:ser>
        <c:ser>
          <c:idx val="5"/>
          <c:order val="5"/>
          <c:tx>
            <c:strRef>
              <c:f>Sheet1!$G$1</c:f>
              <c:strCache>
                <c:ptCount val="1"/>
                <c:pt idx="0">
                  <c:v>Series 6</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c:spPr>
          <c:invertIfNegative val="0"/>
          <c:cat>
            <c:strRef>
              <c:f>Sheet1!$A$2:$A$5</c:f>
              <c:strCache>
                <c:ptCount val="4"/>
                <c:pt idx="0">
                  <c:v>Category 1</c:v>
                </c:pt>
                <c:pt idx="1">
                  <c:v>Category 2</c:v>
                </c:pt>
                <c:pt idx="2">
                  <c:v>Category 3</c:v>
                </c:pt>
                <c:pt idx="3">
                  <c:v>Category 4</c:v>
                </c:pt>
              </c:strCache>
            </c:strRef>
          </c:cat>
          <c:val>
            <c:numRef>
              <c:f>Sheet1!$G$2:$G$5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5-8C16-49A9-AA93-3DA6375CC81C}"/>
            </c:ext>
          </c:extLst>
        </c:ser>
        <c:dLbls>
          <c:showLegendKey val="0"/>
          <c:showVal val="0"/>
          <c:showCatName val="0"/>
          <c:showSerName val="0"/>
          <c:showPercent val="0"/>
          <c:showBubbleSize val="0"/>
        </c:dLbls>
        <c:gapWidth val="150"/>
        <c:overlap val="-30"/>
        <c:axId val="1286992360"/>
        <c:axId val="1286994656"/>
      </c:barChart>
      <c:catAx>
        <c:axId val="1286992360"/>
        <c:scaling>
          <c:orientation val="minMax"/>
        </c:scaling>
        <c:delete val="0"/>
        <c:axPos val="b"/>
        <c:numFmt formatCode="General" sourceLinked="1"/>
        <c:majorTickMark val="none"/>
        <c:minorTickMark val="none"/>
        <c:tickLblPos val="nextTo"/>
        <c:spPr>
          <a:noFill/>
          <a:ln w="12700" cap="flat" cmpd="sng" algn="ctr">
            <a:solidFill>
              <a:schemeClr val="bg2"/>
            </a:solidFill>
            <a:round/>
          </a:ln>
          <a:effectLst/>
        </c:spPr>
        <c:txPr>
          <a:bodyPr rot="-60000000" spcFirstLastPara="1" vertOverflow="ellipsis" vert="horz" wrap="square" anchor="ctr" anchorCtr="1"/>
          <a:lstStyle/>
          <a:p>
            <a:pPr>
              <a:defRPr sz="1197" b="1" i="0" u="none" strike="noStrike" kern="1200" baseline="0">
                <a:solidFill>
                  <a:schemeClr val="tx1"/>
                </a:solidFill>
                <a:latin typeface="+mj-lt"/>
                <a:ea typeface="+mn-ea"/>
                <a:cs typeface="+mn-cs"/>
              </a:defRPr>
            </a:pPr>
            <a:endParaRPr lang="en-US"/>
          </a:p>
        </c:txPr>
        <c:crossAx val="1286994656"/>
        <c:crosses val="autoZero"/>
        <c:auto val="1"/>
        <c:lblAlgn val="ctr"/>
        <c:lblOffset val="100"/>
        <c:noMultiLvlLbl val="0"/>
      </c:catAx>
      <c:valAx>
        <c:axId val="1286994656"/>
        <c:scaling>
          <c:orientation val="minMax"/>
        </c:scaling>
        <c:delete val="0"/>
        <c:axPos val="l"/>
        <c:majorGridlines>
          <c:spPr>
            <a:ln w="6350" cap="flat" cmpd="sng" algn="ctr">
              <a:solidFill>
                <a:schemeClr val="bg2"/>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1286992360"/>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showDLblsOverMax val="0"/>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r>
              <a:rPr lang="en-US" dirty="0"/>
              <a:t>Column Chart Title</a:t>
            </a:r>
          </a:p>
        </c:rich>
      </c:tx>
      <c:overlay val="0"/>
      <c:spPr>
        <a:noFill/>
        <a:ln>
          <a:noFill/>
        </a:ln>
        <a:effectLst/>
      </c:spPr>
      <c:txPr>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endParaRPr lang="en-US"/>
        </a:p>
      </c:txPr>
    </c:title>
    <c:autoTitleDeleted val="0"/>
    <c:plotArea>
      <c:layout/>
      <c:barChart>
        <c:barDir val="col"/>
        <c:grouping val="percentStacked"/>
        <c:varyColors val="0"/>
        <c:ser>
          <c:idx val="0"/>
          <c:order val="0"/>
          <c:tx>
            <c:strRef>
              <c:f>Sheet1!$B$1</c:f>
              <c:strCache>
                <c:ptCount val="1"/>
                <c:pt idx="0">
                  <c:v>Series 1</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bg1"/>
                    </a:solidFill>
                    <a:latin typeface="+mj-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4EE1-4FF7-96C2-EA2CDFC0AED8}"/>
            </c:ext>
          </c:extLst>
        </c:ser>
        <c:ser>
          <c:idx val="1"/>
          <c:order val="1"/>
          <c:tx>
            <c:strRef>
              <c:f>Sheet1!$C$1</c:f>
              <c:strCache>
                <c:ptCount val="1"/>
                <c:pt idx="0">
                  <c:v>Series 2</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bg1"/>
                    </a:solidFill>
                    <a:latin typeface="+mj-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4EE1-4FF7-96C2-EA2CDFC0AED8}"/>
            </c:ext>
          </c:extLst>
        </c:ser>
        <c:ser>
          <c:idx val="2"/>
          <c:order val="2"/>
          <c:tx>
            <c:strRef>
              <c:f>Sheet1!$D$1</c:f>
              <c:strCache>
                <c:ptCount val="1"/>
                <c:pt idx="0">
                  <c:v>Series 3</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bg1"/>
                    </a:solidFill>
                    <a:latin typeface="+mj-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4EE1-4FF7-96C2-EA2CDFC0AED8}"/>
            </c:ext>
          </c:extLst>
        </c:ser>
        <c:ser>
          <c:idx val="3"/>
          <c:order val="3"/>
          <c:tx>
            <c:strRef>
              <c:f>Sheet1!$E$1</c:f>
              <c:strCache>
                <c:ptCount val="1"/>
                <c:pt idx="0">
                  <c:v>Series 4</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bg1"/>
                    </a:solidFill>
                    <a:latin typeface="+mj-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Sheet1!$E$2:$E$5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3-4EE1-4FF7-96C2-EA2CDFC0AED8}"/>
            </c:ext>
          </c:extLst>
        </c:ser>
        <c:ser>
          <c:idx val="4"/>
          <c:order val="4"/>
          <c:tx>
            <c:strRef>
              <c:f>Sheet1!$F$1</c:f>
              <c:strCache>
                <c:ptCount val="1"/>
                <c:pt idx="0">
                  <c:v>Series 5</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tx1"/>
                    </a:solidFill>
                    <a:latin typeface="+mj-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Sheet1!$F$2:$F$5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4-4EE1-4FF7-96C2-EA2CDFC0AED8}"/>
            </c:ext>
          </c:extLst>
        </c:ser>
        <c:ser>
          <c:idx val="5"/>
          <c:order val="5"/>
          <c:tx>
            <c:strRef>
              <c:f>Sheet1!$G$1</c:f>
              <c:strCache>
                <c:ptCount val="1"/>
                <c:pt idx="0">
                  <c:v>Series 6</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1" i="0" u="none" strike="noStrike" kern="1200" baseline="0">
                    <a:solidFill>
                      <a:schemeClr val="bg1"/>
                    </a:solidFill>
                    <a:latin typeface="+mj-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Sheet1!$G$2:$G$5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5-4EE1-4FF7-96C2-EA2CDFC0AED8}"/>
            </c:ext>
          </c:extLst>
        </c:ser>
        <c:dLbls>
          <c:showLegendKey val="0"/>
          <c:showVal val="1"/>
          <c:showCatName val="0"/>
          <c:showSerName val="0"/>
          <c:showPercent val="0"/>
          <c:showBubbleSize val="0"/>
        </c:dLbls>
        <c:gapWidth val="100"/>
        <c:overlap val="100"/>
        <c:axId val="603609048"/>
        <c:axId val="603601832"/>
      </c:barChart>
      <c:catAx>
        <c:axId val="603609048"/>
        <c:scaling>
          <c:orientation val="minMax"/>
        </c:scaling>
        <c:delete val="0"/>
        <c:axPos val="b"/>
        <c:numFmt formatCode="General" sourceLinked="1"/>
        <c:majorTickMark val="none"/>
        <c:minorTickMark val="none"/>
        <c:tickLblPos val="nextTo"/>
        <c:spPr>
          <a:noFill/>
          <a:ln w="12700" cap="flat" cmpd="sng" algn="ctr">
            <a:solidFill>
              <a:schemeClr val="bg2"/>
            </a:solidFill>
            <a:round/>
          </a:ln>
          <a:effectLst/>
        </c:spPr>
        <c:txPr>
          <a:bodyPr rot="-60000000" spcFirstLastPara="1" vertOverflow="ellipsis" vert="horz" wrap="square" anchor="ctr" anchorCtr="1"/>
          <a:lstStyle/>
          <a:p>
            <a:pPr>
              <a:defRPr sz="1197" b="1" i="0" u="none" strike="noStrike" kern="1200" baseline="0">
                <a:solidFill>
                  <a:schemeClr val="tx1"/>
                </a:solidFill>
                <a:latin typeface="+mj-lt"/>
                <a:ea typeface="+mn-ea"/>
                <a:cs typeface="+mn-cs"/>
              </a:defRPr>
            </a:pPr>
            <a:endParaRPr lang="en-US"/>
          </a:p>
        </c:txPr>
        <c:crossAx val="603601832"/>
        <c:crosses val="autoZero"/>
        <c:auto val="1"/>
        <c:lblAlgn val="ctr"/>
        <c:lblOffset val="100"/>
        <c:noMultiLvlLbl val="0"/>
      </c:catAx>
      <c:valAx>
        <c:axId val="603601832"/>
        <c:scaling>
          <c:orientation val="minMax"/>
        </c:scaling>
        <c:delete val="0"/>
        <c:axPos val="l"/>
        <c:majorGridlines>
          <c:spPr>
            <a:ln w="6350" cap="flat" cmpd="sng" algn="ctr">
              <a:solidFill>
                <a:schemeClr val="bg2"/>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603609048"/>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showDLblsOverMax val="0"/>
    <c:extLst/>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r>
              <a:rPr lang="en-US" dirty="0"/>
              <a:t>Bar Chart Title</a:t>
            </a:r>
          </a:p>
        </c:rich>
      </c:tx>
      <c:overlay val="0"/>
      <c:spPr>
        <a:noFill/>
        <a:ln>
          <a:noFill/>
        </a:ln>
        <a:effectLst/>
      </c:spPr>
      <c:txPr>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endParaRPr lang="en-US"/>
        </a:p>
      </c:txPr>
    </c:title>
    <c:autoTitleDeleted val="0"/>
    <c:plotArea>
      <c:layout/>
      <c:barChart>
        <c:barDir val="bar"/>
        <c:grouping val="clustered"/>
        <c:varyColors val="0"/>
        <c:ser>
          <c:idx val="0"/>
          <c:order val="0"/>
          <c:tx>
            <c:strRef>
              <c:f>Sheet1!$B$1</c:f>
              <c:strCache>
                <c:ptCount val="1"/>
                <c:pt idx="0">
                  <c:v>Series 1</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solidFill>
                    <a:latin typeface="+mj-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28A6-4ECA-A1E5-FCB2FAAE5558}"/>
            </c:ext>
          </c:extLst>
        </c:ser>
        <c:ser>
          <c:idx val="1"/>
          <c:order val="1"/>
          <c:tx>
            <c:strRef>
              <c:f>Sheet1!$C$1</c:f>
              <c:strCache>
                <c:ptCount val="1"/>
                <c:pt idx="0">
                  <c:v>Series 2</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solidFill>
                    <a:latin typeface="+mj-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28A6-4ECA-A1E5-FCB2FAAE5558}"/>
            </c:ext>
          </c:extLst>
        </c:ser>
        <c:ser>
          <c:idx val="2"/>
          <c:order val="2"/>
          <c:tx>
            <c:strRef>
              <c:f>Sheet1!$D$1</c:f>
              <c:strCache>
                <c:ptCount val="1"/>
                <c:pt idx="0">
                  <c:v>Series 3</c:v>
                </c:pt>
              </c:strCache>
            </c:strRef>
          </c:tx>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solidFill>
                    <a:latin typeface="+mj-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28A6-4ECA-A1E5-FCB2FAAE5558}"/>
            </c:ext>
          </c:extLst>
        </c:ser>
        <c:ser>
          <c:idx val="3"/>
          <c:order val="3"/>
          <c:tx>
            <c:strRef>
              <c:f>Sheet1!$E$1</c:f>
              <c:strCache>
                <c:ptCount val="1"/>
                <c:pt idx="0">
                  <c:v>Series 4</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solidFill>
                    <a:latin typeface="+mj-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Sheet1!$E$2:$E$5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3-28A6-4ECA-A1E5-FCB2FAAE5558}"/>
            </c:ext>
          </c:extLst>
        </c:ser>
        <c:dLbls>
          <c:dLblPos val="outEnd"/>
          <c:showLegendKey val="0"/>
          <c:showVal val="1"/>
          <c:showCatName val="0"/>
          <c:showSerName val="0"/>
          <c:showPercent val="0"/>
          <c:showBubbleSize val="0"/>
        </c:dLbls>
        <c:gapWidth val="100"/>
        <c:overlap val="-10"/>
        <c:axId val="603609048"/>
        <c:axId val="603601832"/>
      </c:barChart>
      <c:catAx>
        <c:axId val="603609048"/>
        <c:scaling>
          <c:orientation val="minMax"/>
        </c:scaling>
        <c:delete val="0"/>
        <c:axPos val="l"/>
        <c:numFmt formatCode="General" sourceLinked="1"/>
        <c:majorTickMark val="none"/>
        <c:minorTickMark val="none"/>
        <c:tickLblPos val="nextTo"/>
        <c:spPr>
          <a:noFill/>
          <a:ln w="12700" cap="flat" cmpd="sng" algn="ctr">
            <a:solidFill>
              <a:schemeClr val="bg2"/>
            </a:solidFill>
            <a:round/>
          </a:ln>
          <a:effectLst/>
        </c:spPr>
        <c:txPr>
          <a:bodyPr rot="-60000000" spcFirstLastPara="1" vertOverflow="ellipsis" vert="horz" wrap="square" anchor="ctr" anchorCtr="1"/>
          <a:lstStyle/>
          <a:p>
            <a:pPr>
              <a:defRPr sz="1197" b="1" i="0" u="none" strike="noStrike" kern="1200" baseline="0">
                <a:solidFill>
                  <a:schemeClr val="tx1"/>
                </a:solidFill>
                <a:latin typeface="+mj-lt"/>
                <a:ea typeface="+mn-ea"/>
                <a:cs typeface="+mn-cs"/>
              </a:defRPr>
            </a:pPr>
            <a:endParaRPr lang="en-US"/>
          </a:p>
        </c:txPr>
        <c:crossAx val="603601832"/>
        <c:crosses val="autoZero"/>
        <c:auto val="1"/>
        <c:lblAlgn val="ctr"/>
        <c:lblOffset val="100"/>
        <c:noMultiLvlLbl val="0"/>
      </c:catAx>
      <c:valAx>
        <c:axId val="603601832"/>
        <c:scaling>
          <c:orientation val="minMax"/>
        </c:scaling>
        <c:delete val="0"/>
        <c:axPos val="b"/>
        <c:majorGridlines>
          <c:spPr>
            <a:ln w="6350" cap="flat" cmpd="sng" algn="ctr">
              <a:solidFill>
                <a:schemeClr val="bg2"/>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603609048"/>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showDLblsOverMax val="0"/>
    <c:extLst/>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r>
              <a:rPr lang="en-US" dirty="0"/>
              <a:t>Line Chart Title</a:t>
            </a:r>
          </a:p>
        </c:rich>
      </c:tx>
      <c:overlay val="0"/>
      <c:spPr>
        <a:noFill/>
        <a:ln>
          <a:noFill/>
        </a:ln>
        <a:effectLst/>
      </c:spPr>
      <c:txPr>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endParaRPr lang="en-US"/>
        </a:p>
      </c:txPr>
    </c:title>
    <c:autoTitleDeleted val="0"/>
    <c:plotArea>
      <c:layout/>
      <c:lineChart>
        <c:grouping val="standard"/>
        <c:varyColors val="0"/>
        <c:ser>
          <c:idx val="0"/>
          <c:order val="0"/>
          <c:tx>
            <c:strRef>
              <c:f>Sheet1!$B$1</c:f>
              <c:strCache>
                <c:ptCount val="1"/>
                <c:pt idx="0">
                  <c:v>Series 1</c:v>
                </c:pt>
              </c:strCache>
            </c:strRef>
          </c:tx>
          <c:spPr>
            <a:ln w="34925" cap="rnd">
              <a:solidFill>
                <a:schemeClr val="accent1"/>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mooth val="0"/>
          <c:extLst>
            <c:ext xmlns:c16="http://schemas.microsoft.com/office/drawing/2014/chart" uri="{C3380CC4-5D6E-409C-BE32-E72D297353CC}">
              <c16:uniqueId val="{00000000-BD01-443E-AEFF-F7CBE8C95CF8}"/>
            </c:ext>
          </c:extLst>
        </c:ser>
        <c:ser>
          <c:idx val="1"/>
          <c:order val="1"/>
          <c:tx>
            <c:strRef>
              <c:f>Sheet1!$C$1</c:f>
              <c:strCache>
                <c:ptCount val="1"/>
                <c:pt idx="0">
                  <c:v>Series 2</c:v>
                </c:pt>
              </c:strCache>
            </c:strRef>
          </c:tx>
          <c:spPr>
            <a:ln w="34925" cap="rnd">
              <a:solidFill>
                <a:schemeClr val="accent2"/>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mooth val="0"/>
          <c:extLst>
            <c:ext xmlns:c16="http://schemas.microsoft.com/office/drawing/2014/chart" uri="{C3380CC4-5D6E-409C-BE32-E72D297353CC}">
              <c16:uniqueId val="{00000001-BD01-443E-AEFF-F7CBE8C95CF8}"/>
            </c:ext>
          </c:extLst>
        </c:ser>
        <c:ser>
          <c:idx val="2"/>
          <c:order val="2"/>
          <c:tx>
            <c:strRef>
              <c:f>Sheet1!$D$1</c:f>
              <c:strCache>
                <c:ptCount val="1"/>
                <c:pt idx="0">
                  <c:v>Series 3</c:v>
                </c:pt>
              </c:strCache>
            </c:strRef>
          </c:tx>
          <c:spPr>
            <a:ln w="34925" cap="rnd">
              <a:solidFill>
                <a:schemeClr val="accent3"/>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BD01-443E-AEFF-F7CBE8C95CF8}"/>
            </c:ext>
          </c:extLst>
        </c:ser>
        <c:ser>
          <c:idx val="3"/>
          <c:order val="3"/>
          <c:tx>
            <c:strRef>
              <c:f>Sheet1!$E$1</c:f>
              <c:strCache>
                <c:ptCount val="1"/>
                <c:pt idx="0">
                  <c:v>Series 4</c:v>
                </c:pt>
              </c:strCache>
            </c:strRef>
          </c:tx>
          <c:spPr>
            <a:ln w="34925" cap="rnd">
              <a:solidFill>
                <a:schemeClr val="accent4"/>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Sheet1!$E$2:$E$5</c:f>
              <c:numCache>
                <c:formatCode>General</c:formatCode>
                <c:ptCount val="4"/>
                <c:pt idx="0">
                  <c:v>2.75</c:v>
                </c:pt>
                <c:pt idx="1">
                  <c:v>5</c:v>
                </c:pt>
                <c:pt idx="2">
                  <c:v>2.5</c:v>
                </c:pt>
                <c:pt idx="3">
                  <c:v>3</c:v>
                </c:pt>
              </c:numCache>
            </c:numRef>
          </c:val>
          <c:smooth val="0"/>
          <c:extLst>
            <c:ext xmlns:c16="http://schemas.microsoft.com/office/drawing/2014/chart" uri="{C3380CC4-5D6E-409C-BE32-E72D297353CC}">
              <c16:uniqueId val="{00000003-BD01-443E-AEFF-F7CBE8C95CF8}"/>
            </c:ext>
          </c:extLst>
        </c:ser>
        <c:ser>
          <c:idx val="4"/>
          <c:order val="4"/>
          <c:tx>
            <c:strRef>
              <c:f>Sheet1!$F$1</c:f>
              <c:strCache>
                <c:ptCount val="1"/>
                <c:pt idx="0">
                  <c:v>Series 5</c:v>
                </c:pt>
              </c:strCache>
            </c:strRef>
          </c:tx>
          <c:spPr>
            <a:ln w="34925" cap="rnd">
              <a:solidFill>
                <a:schemeClr val="accent5"/>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Sheet1!$F$2:$F$5</c:f>
              <c:numCache>
                <c:formatCode>General</c:formatCode>
                <c:ptCount val="4"/>
                <c:pt idx="0">
                  <c:v>1.75</c:v>
                </c:pt>
                <c:pt idx="1">
                  <c:v>1.5</c:v>
                </c:pt>
                <c:pt idx="2">
                  <c:v>1</c:v>
                </c:pt>
                <c:pt idx="3">
                  <c:v>2</c:v>
                </c:pt>
              </c:numCache>
            </c:numRef>
          </c:val>
          <c:smooth val="0"/>
          <c:extLst>
            <c:ext xmlns:c16="http://schemas.microsoft.com/office/drawing/2014/chart" uri="{C3380CC4-5D6E-409C-BE32-E72D297353CC}">
              <c16:uniqueId val="{00000004-BD01-443E-AEFF-F7CBE8C95CF8}"/>
            </c:ext>
          </c:extLst>
        </c:ser>
        <c:ser>
          <c:idx val="5"/>
          <c:order val="5"/>
          <c:tx>
            <c:strRef>
              <c:f>Sheet1!$G$1</c:f>
              <c:strCache>
                <c:ptCount val="1"/>
                <c:pt idx="0">
                  <c:v>Series 6</c:v>
                </c:pt>
              </c:strCache>
            </c:strRef>
          </c:tx>
          <c:spPr>
            <a:ln w="34925" cap="rnd">
              <a:solidFill>
                <a:schemeClr val="accent6"/>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Sheet1!$G$2:$G$5</c:f>
              <c:numCache>
                <c:formatCode>General</c:formatCode>
                <c:ptCount val="4"/>
                <c:pt idx="0">
                  <c:v>3.75</c:v>
                </c:pt>
                <c:pt idx="1">
                  <c:v>3.5</c:v>
                </c:pt>
                <c:pt idx="2">
                  <c:v>4</c:v>
                </c:pt>
                <c:pt idx="3">
                  <c:v>5.5</c:v>
                </c:pt>
              </c:numCache>
            </c:numRef>
          </c:val>
          <c:smooth val="0"/>
          <c:extLst>
            <c:ext xmlns:c16="http://schemas.microsoft.com/office/drawing/2014/chart" uri="{C3380CC4-5D6E-409C-BE32-E72D297353CC}">
              <c16:uniqueId val="{00000005-BD01-443E-AEFF-F7CBE8C95CF8}"/>
            </c:ext>
          </c:extLst>
        </c:ser>
        <c:dLbls>
          <c:showLegendKey val="0"/>
          <c:showVal val="0"/>
          <c:showCatName val="0"/>
          <c:showSerName val="0"/>
          <c:showPercent val="0"/>
          <c:showBubbleSize val="0"/>
        </c:dLbls>
        <c:smooth val="0"/>
        <c:axId val="860946032"/>
        <c:axId val="860936520"/>
      </c:lineChart>
      <c:catAx>
        <c:axId val="860946032"/>
        <c:scaling>
          <c:orientation val="minMax"/>
        </c:scaling>
        <c:delete val="0"/>
        <c:axPos val="b"/>
        <c:numFmt formatCode="General" sourceLinked="1"/>
        <c:majorTickMark val="none"/>
        <c:minorTickMark val="none"/>
        <c:tickLblPos val="nextTo"/>
        <c:spPr>
          <a:noFill/>
          <a:ln w="12700" cap="flat" cmpd="sng" algn="ctr">
            <a:solidFill>
              <a:schemeClr val="bg2"/>
            </a:solidFill>
            <a:round/>
          </a:ln>
          <a:effectLst/>
        </c:spPr>
        <c:txPr>
          <a:bodyPr rot="-60000000" spcFirstLastPara="1" vertOverflow="ellipsis" vert="horz" wrap="square" anchor="ctr" anchorCtr="1"/>
          <a:lstStyle/>
          <a:p>
            <a:pPr>
              <a:defRPr sz="1197" b="1" i="0" u="none" strike="noStrike" kern="1200" baseline="0">
                <a:solidFill>
                  <a:schemeClr val="tx1"/>
                </a:solidFill>
                <a:latin typeface="+mj-lt"/>
                <a:ea typeface="+mn-ea"/>
                <a:cs typeface="+mn-cs"/>
              </a:defRPr>
            </a:pPr>
            <a:endParaRPr lang="en-US"/>
          </a:p>
        </c:txPr>
        <c:crossAx val="860936520"/>
        <c:crosses val="autoZero"/>
        <c:auto val="1"/>
        <c:lblAlgn val="ctr"/>
        <c:lblOffset val="100"/>
        <c:noMultiLvlLbl val="0"/>
      </c:catAx>
      <c:valAx>
        <c:axId val="860936520"/>
        <c:scaling>
          <c:orientation val="minMax"/>
        </c:scaling>
        <c:delete val="0"/>
        <c:axPos val="l"/>
        <c:majorGridlines>
          <c:spPr>
            <a:ln w="6350" cap="flat" cmpd="sng" algn="ctr">
              <a:solidFill>
                <a:schemeClr val="bg2"/>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860946032"/>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showDLblsOverMax val="0"/>
    <c:extLst/>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r>
              <a:rPr lang="en-US" dirty="0"/>
              <a:t>Pie Chart title</a:t>
            </a:r>
          </a:p>
        </c:rich>
      </c:tx>
      <c:overlay val="0"/>
      <c:spPr>
        <a:noFill/>
        <a:ln>
          <a:noFill/>
        </a:ln>
        <a:effectLst/>
      </c:spPr>
      <c:txPr>
        <a:bodyPr rot="0" spcFirstLastPara="1" vertOverflow="ellipsis" vert="horz" wrap="square" anchor="ctr" anchorCtr="1"/>
        <a:lstStyle/>
        <a:p>
          <a:pPr>
            <a:defRPr sz="1400" b="1" i="0" u="none" strike="noStrike" kern="1200" cap="all" spc="100" baseline="0">
              <a:solidFill>
                <a:schemeClr val="accent2"/>
              </a:solidFill>
              <a:latin typeface="+mj-lt"/>
              <a:ea typeface="+mn-ea"/>
              <a:cs typeface="+mn-cs"/>
            </a:defRPr>
          </a:pPr>
          <a:endParaRPr lang="en-US"/>
        </a:p>
      </c:txPr>
    </c:title>
    <c:autoTitleDeleted val="0"/>
    <c:plotArea>
      <c:layout/>
      <c:doughnutChart>
        <c:varyColors val="1"/>
        <c:ser>
          <c:idx val="0"/>
          <c:order val="0"/>
          <c:tx>
            <c:strRef>
              <c:f>Sheet1!$B$1</c:f>
              <c:strCache>
                <c:ptCount val="1"/>
                <c:pt idx="0">
                  <c:v>Sales</c:v>
                </c:pt>
              </c:strCache>
            </c:strRef>
          </c:tx>
          <c:dPt>
            <c:idx val="0"/>
            <c:bubble3D val="0"/>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extLst>
              <c:ext xmlns:c16="http://schemas.microsoft.com/office/drawing/2014/chart" uri="{C3380CC4-5D6E-409C-BE32-E72D297353CC}">
                <c16:uniqueId val="{00000001-F58B-4E4D-A62A-50610BCA3771}"/>
              </c:ext>
            </c:extLst>
          </c:dPt>
          <c:dPt>
            <c:idx val="1"/>
            <c:bubble3D val="0"/>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extLst>
              <c:ext xmlns:c16="http://schemas.microsoft.com/office/drawing/2014/chart" uri="{C3380CC4-5D6E-409C-BE32-E72D297353CC}">
                <c16:uniqueId val="{00000003-F58B-4E4D-A62A-50610BCA3771}"/>
              </c:ext>
            </c:extLst>
          </c:dPt>
          <c:dPt>
            <c:idx val="2"/>
            <c:bubble3D val="0"/>
            <c:spPr>
              <a:gradFill rotWithShape="1">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ln>
                <a:noFill/>
              </a:ln>
              <a:effectLst/>
            </c:spPr>
            <c:extLst>
              <c:ext xmlns:c16="http://schemas.microsoft.com/office/drawing/2014/chart" uri="{C3380CC4-5D6E-409C-BE32-E72D297353CC}">
                <c16:uniqueId val="{00000005-F58B-4E4D-A62A-50610BCA3771}"/>
              </c:ext>
            </c:extLst>
          </c:dPt>
          <c:dPt>
            <c:idx val="3"/>
            <c:bubble3D val="0"/>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c:spPr>
            <c:extLst>
              <c:ext xmlns:c16="http://schemas.microsoft.com/office/drawing/2014/chart" uri="{C3380CC4-5D6E-409C-BE32-E72D297353CC}">
                <c16:uniqueId val="{00000007-F58B-4E4D-A62A-50610BCA3771}"/>
              </c:ext>
            </c:extLst>
          </c:dPt>
          <c:dPt>
            <c:idx val="4"/>
            <c:bubble3D val="0"/>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c:spPr>
            <c:extLst>
              <c:ext xmlns:c16="http://schemas.microsoft.com/office/drawing/2014/chart" uri="{C3380CC4-5D6E-409C-BE32-E72D297353CC}">
                <c16:uniqueId val="{00000009-F58B-4E4D-A62A-50610BCA3771}"/>
              </c:ext>
            </c:extLst>
          </c:dPt>
          <c:dPt>
            <c:idx val="5"/>
            <c:bubble3D val="0"/>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c:spPr>
            <c:extLst>
              <c:ext xmlns:c16="http://schemas.microsoft.com/office/drawing/2014/chart" uri="{C3380CC4-5D6E-409C-BE32-E72D297353CC}">
                <c16:uniqueId val="{0000000B-F58B-4E4D-A62A-50610BCA3771}"/>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bg1"/>
                    </a:solidFill>
                    <a:latin typeface="+mj-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extLst>
          </c:dLbls>
          <c:cat>
            <c:strRef>
              <c:f>Sheet1!$A$2:$A$7</c:f>
              <c:strCache>
                <c:ptCount val="6"/>
                <c:pt idx="0">
                  <c:v>Series 1</c:v>
                </c:pt>
                <c:pt idx="1">
                  <c:v>Series 2</c:v>
                </c:pt>
                <c:pt idx="2">
                  <c:v>Series 3</c:v>
                </c:pt>
                <c:pt idx="3">
                  <c:v>Series 4</c:v>
                </c:pt>
                <c:pt idx="4">
                  <c:v>Series 5</c:v>
                </c:pt>
                <c:pt idx="5">
                  <c:v>Series 6</c:v>
                </c:pt>
              </c:strCache>
            </c:strRef>
          </c:cat>
          <c:val>
            <c:numRef>
              <c:f>Sheet1!$B$2:$B$7</c:f>
              <c:numCache>
                <c:formatCode>General</c:formatCode>
                <c:ptCount val="6"/>
                <c:pt idx="0">
                  <c:v>8.1999999999999993</c:v>
                </c:pt>
                <c:pt idx="1">
                  <c:v>3.2</c:v>
                </c:pt>
                <c:pt idx="2">
                  <c:v>1.4</c:v>
                </c:pt>
                <c:pt idx="3">
                  <c:v>1.2</c:v>
                </c:pt>
                <c:pt idx="4">
                  <c:v>2</c:v>
                </c:pt>
                <c:pt idx="5">
                  <c:v>1.5</c:v>
                </c:pt>
              </c:numCache>
            </c:numRef>
          </c:val>
          <c:extLst>
            <c:ext xmlns:c16="http://schemas.microsoft.com/office/drawing/2014/chart" uri="{C3380CC4-5D6E-409C-BE32-E72D297353CC}">
              <c16:uniqueId val="{0000000C-F58B-4E4D-A62A-50610BCA3771}"/>
            </c:ext>
          </c:extLst>
        </c:ser>
        <c:dLbls>
          <c:showLegendKey val="0"/>
          <c:showVal val="1"/>
          <c:showCatName val="0"/>
          <c:showSerName val="0"/>
          <c:showPercent val="0"/>
          <c:showBubbleSize val="0"/>
          <c:showLeaderLines val="0"/>
        </c:dLbls>
        <c:firstSliceAng val="0"/>
        <c:holeSize val="50"/>
      </c:doughnutChart>
      <c:spPr>
        <a:noFill/>
        <a:ln>
          <a:no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showDLblsOverMax val="0"/>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3.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4.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5.xml><?xml version="1.0" encoding="utf-8"?>
<cs:chartStyle xmlns:cs="http://schemas.microsoft.com/office/drawing/2012/chartStyle" xmlns:a="http://schemas.openxmlformats.org/drawingml/2006/main" id="341">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6.xml><?xml version="1.0" encoding="utf-8"?>
<cs:chartStyle xmlns:cs="http://schemas.microsoft.com/office/drawing/2012/chartStyle" xmlns:a="http://schemas.openxmlformats.org/drawingml/2006/main" id="342">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charts/style7.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828BEE1-10BE-47C4-8229-CCC2F0A2508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FEBAF3E3-40AF-4C61-A142-12E30F37060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7E34BD2-07B8-4BBD-94D7-03CE30355193}" type="datetimeFigureOut">
              <a:rPr lang="en-US" smtClean="0"/>
              <a:t>6/14/2021</a:t>
            </a:fld>
            <a:endParaRPr lang="en-US"/>
          </a:p>
        </p:txBody>
      </p:sp>
      <p:sp>
        <p:nvSpPr>
          <p:cNvPr id="4" name="Footer Placeholder 3">
            <a:extLst>
              <a:ext uri="{FF2B5EF4-FFF2-40B4-BE49-F238E27FC236}">
                <a16:creationId xmlns:a16="http://schemas.microsoft.com/office/drawing/2014/main" id="{B07E2E61-AF72-4B13-9489-C1D510AD2D3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BF693C8-800F-490B-8D63-EFD99A8FC7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2E17E6C-C039-42CF-B508-AE5CFCF158D9}" type="slidenum">
              <a:rPr lang="en-US" smtClean="0"/>
              <a:t>‹#›</a:t>
            </a:fld>
            <a:endParaRPr lang="en-US"/>
          </a:p>
        </p:txBody>
      </p:sp>
    </p:spTree>
    <p:extLst>
      <p:ext uri="{BB962C8B-B14F-4D97-AF65-F5344CB8AC3E}">
        <p14:creationId xmlns:p14="http://schemas.microsoft.com/office/powerpoint/2010/main" val="2368055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0FC870-5C35-CE4B-83D3-8057BA866FE9}" type="datetimeFigureOut">
              <a:t>6/14/2021</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4CC2FC-7A5B-8649-885C-3BE99FCEB2DC}" type="slidenum">
              <a:t>‹#›</a:t>
            </a:fld>
            <a:endParaRPr lang="de-DE"/>
          </a:p>
        </p:txBody>
      </p:sp>
    </p:spTree>
    <p:extLst>
      <p:ext uri="{BB962C8B-B14F-4D97-AF65-F5344CB8AC3E}">
        <p14:creationId xmlns:p14="http://schemas.microsoft.com/office/powerpoint/2010/main" val="242151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sv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01 – Media">
    <p:bg>
      <p:bgPr>
        <a:blipFill>
          <a:blip r:embed="rId2">
            <a:extLst>
              <a:ext uri="{96DAC541-7B7A-43D3-8B79-37D633B846F1}">
                <asvg:svgBlip xmlns:asvg="http://schemas.microsoft.com/office/drawing/2016/SVG/main" r:embed="rId3"/>
              </a:ext>
            </a:extLst>
          </a:blip>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3A699E8-21FF-4230-B1F1-D99E5C847017}"/>
              </a:ext>
            </a:extLst>
          </p:cNvPr>
          <p:cNvSpPr/>
          <p:nvPr userDrawn="1"/>
        </p:nvSpPr>
        <p:spPr>
          <a:xfrm>
            <a:off x="0" y="0"/>
            <a:ext cx="12192000" cy="6858000"/>
          </a:xfrm>
          <a:prstGeom prst="rect">
            <a:avLst/>
          </a:prstGeom>
          <a:gradFill>
            <a:gsLst>
              <a:gs pos="0">
                <a:schemeClr val="tx2">
                  <a:alpha val="0"/>
                </a:schemeClr>
              </a:gs>
              <a:gs pos="85000">
                <a:schemeClr val="tx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rapez 1">
            <a:extLst>
              <a:ext uri="{FF2B5EF4-FFF2-40B4-BE49-F238E27FC236}">
                <a16:creationId xmlns:a16="http://schemas.microsoft.com/office/drawing/2014/main" id="{ADF36839-229D-447B-A790-C06F9C14D6BB}"/>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3" name="Titelplatzhalter 1">
            <a:extLst>
              <a:ext uri="{FF2B5EF4-FFF2-40B4-BE49-F238E27FC236}">
                <a16:creationId xmlns:a16="http://schemas.microsoft.com/office/drawing/2014/main" id="{20A58A07-2311-4F71-AD70-7274D1B8F448}"/>
              </a:ext>
            </a:extLst>
          </p:cNvPr>
          <p:cNvSpPr>
            <a:spLocks noGrp="1"/>
          </p:cNvSpPr>
          <p:nvPr>
            <p:ph type="title" hasCustomPrompt="1"/>
          </p:nvPr>
        </p:nvSpPr>
        <p:spPr>
          <a:xfrm>
            <a:off x="515938" y="1860009"/>
            <a:ext cx="9420225" cy="1169551"/>
          </a:xfrm>
          <a:prstGeom prst="rect">
            <a:avLst/>
          </a:prstGeom>
        </p:spPr>
        <p:txBody>
          <a:bodyPr vert="horz" wrap="square" lIns="0" tIns="0" rIns="180000" bIns="0" rtlCol="0" anchor="b" anchorCtr="0">
            <a:spAutoFit/>
          </a:bodyPr>
          <a:lstStyle>
            <a:lvl1pPr>
              <a:lnSpc>
                <a:spcPct val="100000"/>
              </a:lnSpc>
              <a:defRPr sz="3800">
                <a:solidFill>
                  <a:schemeClr val="bg1"/>
                </a:solidFill>
              </a:defRPr>
            </a:lvl1pPr>
          </a:lstStyle>
          <a:p>
            <a:pPr lvl="0"/>
            <a:r>
              <a:rPr lang="en-US" noProof="0" dirty="0"/>
              <a:t>Click to edit Presentation title with </a:t>
            </a:r>
            <a:br>
              <a:rPr lang="en-US" noProof="0" dirty="0"/>
            </a:br>
            <a:r>
              <a:rPr lang="en-US" noProof="0" dirty="0"/>
              <a:t>a maximum of approx. 80 characters</a:t>
            </a:r>
          </a:p>
        </p:txBody>
      </p:sp>
      <p:sp>
        <p:nvSpPr>
          <p:cNvPr id="15" name="Textplatzhalter 3">
            <a:extLst>
              <a:ext uri="{FF2B5EF4-FFF2-40B4-BE49-F238E27FC236}">
                <a16:creationId xmlns:a16="http://schemas.microsoft.com/office/drawing/2014/main" id="{9A1EC5E9-2C10-404D-99DA-106663C99D68}"/>
              </a:ext>
            </a:extLst>
          </p:cNvPr>
          <p:cNvSpPr>
            <a:spLocks noGrp="1"/>
          </p:cNvSpPr>
          <p:nvPr>
            <p:ph type="body" sz="quarter" idx="23" hasCustomPrompt="1"/>
          </p:nvPr>
        </p:nvSpPr>
        <p:spPr>
          <a:xfrm>
            <a:off x="515939" y="1592263"/>
            <a:ext cx="9420224" cy="161583"/>
          </a:xfrm>
          <a:noFill/>
        </p:spPr>
        <p:txBody>
          <a:bodyPr wrap="square" lIns="0" tIns="0" rIns="0" bIns="0">
            <a:spAutoFit/>
          </a:bodyPr>
          <a:lstStyle>
            <a:lvl1pPr marL="0" indent="0" fontAlgn="t">
              <a:lnSpc>
                <a:spcPts val="1200"/>
              </a:lnSpc>
              <a:spcAft>
                <a:spcPts val="0"/>
              </a:spcAft>
              <a:buNone/>
              <a:defRPr sz="12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marL="0" marR="0" lvl="0" indent="0" algn="l" defTabSz="914400" rtl="0" eaLnBrk="1" fontAlgn="t" latinLnBrk="0" hangingPunct="1">
              <a:lnSpc>
                <a:spcPts val="1200"/>
              </a:lnSpc>
              <a:spcBef>
                <a:spcPts val="0"/>
              </a:spcBef>
              <a:spcAft>
                <a:spcPts val="0"/>
              </a:spcAft>
              <a:buClr>
                <a:schemeClr val="accent2"/>
              </a:buClr>
              <a:buSzPct val="135000"/>
              <a:buFont typeface="Roboto Light" panose="02000000000000000000" pitchFamily="2" charset="0"/>
              <a:buNone/>
              <a:tabLst/>
              <a:defRPr/>
            </a:pPr>
            <a:r>
              <a:rPr lang="en-US" noProof="0" dirty="0"/>
              <a:t>Click to edit single line subtitle with a maximum of approx. 90 characters</a:t>
            </a:r>
          </a:p>
        </p:txBody>
      </p:sp>
      <p:cxnSp>
        <p:nvCxnSpPr>
          <p:cNvPr id="17" name="Gerade Verbindung 6">
            <a:extLst>
              <a:ext uri="{FF2B5EF4-FFF2-40B4-BE49-F238E27FC236}">
                <a16:creationId xmlns:a16="http://schemas.microsoft.com/office/drawing/2014/main" id="{50CC92C3-2611-4416-944A-CFF4141AED12}"/>
              </a:ext>
            </a:extLst>
          </p:cNvPr>
          <p:cNvCxnSpPr>
            <a:cxnSpLocks/>
          </p:cNvCxnSpPr>
          <p:nvPr userDrawn="1"/>
        </p:nvCxnSpPr>
        <p:spPr>
          <a:xfrm flipH="1">
            <a:off x="515939" y="3249613"/>
            <a:ext cx="72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Content Placeholder 4">
            <a:extLst>
              <a:ext uri="{FF2B5EF4-FFF2-40B4-BE49-F238E27FC236}">
                <a16:creationId xmlns:a16="http://schemas.microsoft.com/office/drawing/2014/main" id="{568499EE-4310-4756-9DA5-E6606FD4E6E0}"/>
              </a:ext>
            </a:extLst>
          </p:cNvPr>
          <p:cNvSpPr>
            <a:spLocks noGrp="1"/>
          </p:cNvSpPr>
          <p:nvPr>
            <p:ph sz="quarter" idx="26" hasCustomPrompt="1"/>
          </p:nvPr>
        </p:nvSpPr>
        <p:spPr>
          <a:xfrm>
            <a:off x="515939" y="3608388"/>
            <a:ext cx="5400674" cy="2592928"/>
          </a:xfrm>
        </p:spPr>
        <p:txBody>
          <a:bodyPr anchor="t"/>
          <a:lstStyle>
            <a:lvl1pPr marL="0" indent="0">
              <a:spcAft>
                <a:spcPts val="0"/>
              </a:spcAft>
              <a:buClr>
                <a:schemeClr val="bg1"/>
              </a:buClr>
              <a:buNone/>
              <a:defRPr sz="1800">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Speakers</a:t>
            </a:r>
          </a:p>
          <a:p>
            <a:pPr lvl="0"/>
            <a:r>
              <a:rPr lang="en-US" dirty="0"/>
              <a:t>and Date</a:t>
            </a:r>
          </a:p>
        </p:txBody>
      </p:sp>
      <p:sp>
        <p:nvSpPr>
          <p:cNvPr id="18" name="Rectangle 17">
            <a:extLst>
              <a:ext uri="{FF2B5EF4-FFF2-40B4-BE49-F238E27FC236}">
                <a16:creationId xmlns:a16="http://schemas.microsoft.com/office/drawing/2014/main" id="{3D8A2B3A-C4CB-4449-AD56-C6EA373165F0}"/>
              </a:ext>
            </a:extLst>
          </p:cNvPr>
          <p:cNvSpPr/>
          <p:nvPr userDrawn="1"/>
        </p:nvSpPr>
        <p:spPr>
          <a:xfrm>
            <a:off x="12308461" y="1304925"/>
            <a:ext cx="1769323" cy="20944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t">
            <a:spAutoFit/>
          </a:bodyPr>
          <a:lstStyle/>
          <a:p>
            <a:pPr algn="l">
              <a:lnSpc>
                <a:spcPct val="120000"/>
              </a:lnSpc>
              <a:spcAft>
                <a:spcPts val="400"/>
              </a:spcAft>
            </a:pPr>
            <a:r>
              <a:rPr lang="en-US" sz="1200" noProof="0" dirty="0"/>
              <a:t>To add an image </a:t>
            </a:r>
            <a:br>
              <a:rPr lang="en-US" sz="1200" noProof="0" dirty="0"/>
            </a:br>
            <a:r>
              <a:rPr lang="en-US" sz="1200" noProof="0" dirty="0"/>
              <a:t>to the background, </a:t>
            </a:r>
            <a:br>
              <a:rPr lang="en-US" sz="1200" noProof="0" dirty="0"/>
            </a:br>
            <a:r>
              <a:rPr lang="en-US" sz="1200" noProof="0" dirty="0"/>
              <a:t>follow these steps: </a:t>
            </a:r>
          </a:p>
          <a:p>
            <a:pPr marL="137160" indent="-137160" algn="l">
              <a:lnSpc>
                <a:spcPct val="120000"/>
              </a:lnSpc>
              <a:spcAft>
                <a:spcPts val="400"/>
              </a:spcAft>
              <a:buFont typeface="Wingdings" panose="05000000000000000000" pitchFamily="2" charset="2"/>
              <a:buChar char="§"/>
            </a:pPr>
            <a:r>
              <a:rPr lang="en-US" sz="1200" noProof="0" dirty="0"/>
              <a:t>Right click -&gt; </a:t>
            </a:r>
            <a:br>
              <a:rPr lang="en-US" sz="1200" noProof="0" dirty="0"/>
            </a:br>
            <a:r>
              <a:rPr lang="en-US" sz="1200" b="1" noProof="0" dirty="0">
                <a:latin typeface="+mj-lt"/>
              </a:rPr>
              <a:t>Format Background</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or texture fill</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source</a:t>
            </a:r>
            <a:r>
              <a:rPr lang="en-US" sz="1200" noProof="0" dirty="0"/>
              <a:t> -&gt; </a:t>
            </a:r>
            <a:br>
              <a:rPr lang="en-US" sz="1200" noProof="0" dirty="0"/>
            </a:br>
            <a:r>
              <a:rPr lang="en-US" sz="1200" b="1" noProof="0" dirty="0">
                <a:latin typeface="+mj-lt"/>
              </a:rPr>
              <a:t>Insert…</a:t>
            </a:r>
            <a:endParaRPr lang="en-US" sz="1200" noProof="0" dirty="0"/>
          </a:p>
        </p:txBody>
      </p:sp>
      <p:sp>
        <p:nvSpPr>
          <p:cNvPr id="19" name="Text Placeholder 3">
            <a:extLst>
              <a:ext uri="{FF2B5EF4-FFF2-40B4-BE49-F238E27FC236}">
                <a16:creationId xmlns:a16="http://schemas.microsoft.com/office/drawing/2014/main" id="{4E5A75B2-E0E2-4E1C-BCB9-ED5FE9805709}"/>
              </a:ext>
            </a:extLst>
          </p:cNvPr>
          <p:cNvSpPr>
            <a:spLocks noGrp="1"/>
          </p:cNvSpPr>
          <p:nvPr>
            <p:ph type="body" sz="quarter" idx="27" hasCustomPrompt="1"/>
          </p:nvPr>
        </p:nvSpPr>
        <p:spPr>
          <a:xfrm>
            <a:off x="506666" y="6611112"/>
            <a:ext cx="11168664" cy="128016"/>
          </a:xfrm>
        </p:spPr>
        <p:txBody>
          <a:bodyPr/>
          <a:lstStyle>
            <a:lvl1pPr marL="0" indent="0">
              <a:lnSpc>
                <a:spcPct val="100000"/>
              </a:lnSpc>
              <a:spcAft>
                <a:spcPts val="0"/>
              </a:spcAft>
              <a:buNone/>
              <a:defRPr sz="800">
                <a:solidFill>
                  <a:schemeClr val="tx2"/>
                </a:solidFill>
                <a:latin typeface="+mj-lt"/>
              </a:defRPr>
            </a:lvl1pPr>
          </a:lstStyle>
          <a:p>
            <a:pPr lvl="0"/>
            <a:r>
              <a:rPr lang="de-DE" dirty="0"/>
              <a:t>T</a:t>
            </a:r>
            <a:r>
              <a:rPr lang="en-US" dirty="0" err="1"/>
              <a:t>itle</a:t>
            </a:r>
            <a:r>
              <a:rPr lang="en-US" dirty="0"/>
              <a:t> Footer</a:t>
            </a:r>
          </a:p>
        </p:txBody>
      </p:sp>
      <p:pic>
        <p:nvPicPr>
          <p:cNvPr id="21" name="Graphic 20">
            <a:extLst>
              <a:ext uri="{FF2B5EF4-FFF2-40B4-BE49-F238E27FC236}">
                <a16:creationId xmlns:a16="http://schemas.microsoft.com/office/drawing/2014/main" id="{D7DB3243-B18D-4DE6-8399-D4BD51E06453}"/>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10733407" y="301339"/>
            <a:ext cx="941923" cy="502920"/>
          </a:xfrm>
          <a:prstGeom prst="rect">
            <a:avLst/>
          </a:prstGeom>
        </p:spPr>
      </p:pic>
    </p:spTree>
    <p:extLst>
      <p:ext uri="{BB962C8B-B14F-4D97-AF65-F5344CB8AC3E}">
        <p14:creationId xmlns:p14="http://schemas.microsoft.com/office/powerpoint/2010/main" val="443662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02">
    <p:bg>
      <p:bgPr>
        <a:gradFill>
          <a:gsLst>
            <a:gs pos="0">
              <a:srgbClr val="0062A4"/>
            </a:gs>
            <a:gs pos="85000">
              <a:schemeClr val="tx2"/>
            </a:gs>
          </a:gsLst>
          <a:lin ang="0" scaled="0"/>
        </a:gradFill>
        <a:effectLst/>
      </p:bgPr>
    </p:bg>
    <p:spTree>
      <p:nvGrpSpPr>
        <p:cNvPr id="1" name=""/>
        <p:cNvGrpSpPr/>
        <p:nvPr/>
      </p:nvGrpSpPr>
      <p:grpSpPr>
        <a:xfrm>
          <a:off x="0" y="0"/>
          <a:ext cx="0" cy="0"/>
          <a:chOff x="0" y="0"/>
          <a:chExt cx="0" cy="0"/>
        </a:xfrm>
      </p:grpSpPr>
      <p:sp>
        <p:nvSpPr>
          <p:cNvPr id="11" name="Titelplatzhalter 1">
            <a:extLst>
              <a:ext uri="{FF2B5EF4-FFF2-40B4-BE49-F238E27FC236}">
                <a16:creationId xmlns:a16="http://schemas.microsoft.com/office/drawing/2014/main" id="{C0CFDD35-FEB3-4238-BABB-34435A3A886B}"/>
              </a:ext>
            </a:extLst>
          </p:cNvPr>
          <p:cNvSpPr>
            <a:spLocks noGrp="1"/>
          </p:cNvSpPr>
          <p:nvPr>
            <p:ph type="title" hasCustomPrompt="1"/>
          </p:nvPr>
        </p:nvSpPr>
        <p:spPr>
          <a:xfrm>
            <a:off x="515938" y="1860009"/>
            <a:ext cx="9420225" cy="1169551"/>
          </a:xfrm>
          <a:prstGeom prst="rect">
            <a:avLst/>
          </a:prstGeom>
        </p:spPr>
        <p:txBody>
          <a:bodyPr vert="horz" wrap="square" lIns="0" tIns="0" rIns="180000" bIns="0" rtlCol="0" anchor="b" anchorCtr="0">
            <a:spAutoFit/>
          </a:bodyPr>
          <a:lstStyle>
            <a:lvl1pPr>
              <a:lnSpc>
                <a:spcPct val="100000"/>
              </a:lnSpc>
              <a:defRPr sz="3800">
                <a:solidFill>
                  <a:schemeClr val="bg1"/>
                </a:solidFill>
              </a:defRPr>
            </a:lvl1pPr>
          </a:lstStyle>
          <a:p>
            <a:pPr lvl="0"/>
            <a:r>
              <a:rPr lang="en-US" noProof="0" dirty="0"/>
              <a:t>Click to edit Presentation title with </a:t>
            </a:r>
            <a:br>
              <a:rPr lang="en-US" noProof="0" dirty="0"/>
            </a:br>
            <a:r>
              <a:rPr lang="en-US" noProof="0" dirty="0"/>
              <a:t>a maximum of approx. 80 characters</a:t>
            </a:r>
          </a:p>
        </p:txBody>
      </p:sp>
      <p:sp>
        <p:nvSpPr>
          <p:cNvPr id="29"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cxnSp>
        <p:nvCxnSpPr>
          <p:cNvPr id="9" name="Gerade Verbindung 11">
            <a:extLst>
              <a:ext uri="{FF2B5EF4-FFF2-40B4-BE49-F238E27FC236}">
                <a16:creationId xmlns:a16="http://schemas.microsoft.com/office/drawing/2014/main" id="{7F5EADA0-A981-4C81-ABFD-CAA4797CDD43}"/>
              </a:ext>
            </a:extLst>
          </p:cNvPr>
          <p:cNvCxnSpPr>
            <a:cxnSpLocks/>
          </p:cNvCxnSpPr>
          <p:nvPr userDrawn="1"/>
        </p:nvCxnSpPr>
        <p:spPr>
          <a:xfrm flipH="1">
            <a:off x="515939" y="3248560"/>
            <a:ext cx="720000" cy="0"/>
          </a:xfrm>
          <a:prstGeom prst="line">
            <a:avLst/>
          </a:prstGeom>
          <a:ln w="19050">
            <a:solidFill>
              <a:srgbClr val="FF9300"/>
            </a:solidFill>
          </a:ln>
        </p:spPr>
        <p:style>
          <a:lnRef idx="1">
            <a:schemeClr val="accent1"/>
          </a:lnRef>
          <a:fillRef idx="0">
            <a:schemeClr val="accent1"/>
          </a:fillRef>
          <a:effectRef idx="0">
            <a:schemeClr val="accent1"/>
          </a:effectRef>
          <a:fontRef idx="minor">
            <a:schemeClr val="tx1"/>
          </a:fontRef>
        </p:style>
      </p:cxnSp>
      <p:sp>
        <p:nvSpPr>
          <p:cNvPr id="10" name="Textplatzhalter 3">
            <a:extLst>
              <a:ext uri="{FF2B5EF4-FFF2-40B4-BE49-F238E27FC236}">
                <a16:creationId xmlns:a16="http://schemas.microsoft.com/office/drawing/2014/main" id="{56FA5B47-E27A-414E-9C0A-A04AA3225020}"/>
              </a:ext>
            </a:extLst>
          </p:cNvPr>
          <p:cNvSpPr>
            <a:spLocks noGrp="1"/>
          </p:cNvSpPr>
          <p:nvPr>
            <p:ph type="body" sz="quarter" idx="23" hasCustomPrompt="1"/>
          </p:nvPr>
        </p:nvSpPr>
        <p:spPr>
          <a:xfrm>
            <a:off x="515939" y="1592263"/>
            <a:ext cx="9420224" cy="161583"/>
          </a:xfrm>
          <a:noFill/>
        </p:spPr>
        <p:txBody>
          <a:bodyPr wrap="square" lIns="0" tIns="0" rIns="0" bIns="0">
            <a:spAutoFit/>
          </a:bodyPr>
          <a:lstStyle>
            <a:lvl1pPr marL="0" indent="0" fontAlgn="t">
              <a:lnSpc>
                <a:spcPts val="1200"/>
              </a:lnSpc>
              <a:spcAft>
                <a:spcPts val="0"/>
              </a:spcAft>
              <a:buNone/>
              <a:defRPr sz="12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90 characters</a:t>
            </a:r>
          </a:p>
        </p:txBody>
      </p:sp>
      <p:sp>
        <p:nvSpPr>
          <p:cNvPr id="12" name="Content Placeholder 4">
            <a:extLst>
              <a:ext uri="{FF2B5EF4-FFF2-40B4-BE49-F238E27FC236}">
                <a16:creationId xmlns:a16="http://schemas.microsoft.com/office/drawing/2014/main" id="{4E7C2AAF-0523-42AA-B0C4-90A81688EE08}"/>
              </a:ext>
            </a:extLst>
          </p:cNvPr>
          <p:cNvSpPr>
            <a:spLocks noGrp="1"/>
          </p:cNvSpPr>
          <p:nvPr>
            <p:ph sz="quarter" idx="26" hasCustomPrompt="1"/>
          </p:nvPr>
        </p:nvSpPr>
        <p:spPr>
          <a:xfrm>
            <a:off x="515939" y="3608388"/>
            <a:ext cx="5400674" cy="2592928"/>
          </a:xfrm>
        </p:spPr>
        <p:txBody>
          <a:bodyPr anchor="t"/>
          <a:lstStyle>
            <a:lvl1pPr marL="0" indent="0">
              <a:spcAft>
                <a:spcPts val="0"/>
              </a:spcAft>
              <a:buClr>
                <a:schemeClr val="bg1"/>
              </a:buClr>
              <a:buNone/>
              <a:defRPr sz="1800">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Speakers</a:t>
            </a:r>
          </a:p>
          <a:p>
            <a:pPr lvl="0"/>
            <a:r>
              <a:rPr lang="en-US" dirty="0"/>
              <a:t>and Date</a:t>
            </a:r>
          </a:p>
        </p:txBody>
      </p:sp>
      <p:sp>
        <p:nvSpPr>
          <p:cNvPr id="13" name="Text Placeholder 3">
            <a:extLst>
              <a:ext uri="{FF2B5EF4-FFF2-40B4-BE49-F238E27FC236}">
                <a16:creationId xmlns:a16="http://schemas.microsoft.com/office/drawing/2014/main" id="{A4120001-E609-40D2-A40B-C7523B134091}"/>
              </a:ext>
            </a:extLst>
          </p:cNvPr>
          <p:cNvSpPr>
            <a:spLocks noGrp="1"/>
          </p:cNvSpPr>
          <p:nvPr>
            <p:ph type="body" sz="quarter" idx="27" hasCustomPrompt="1"/>
          </p:nvPr>
        </p:nvSpPr>
        <p:spPr>
          <a:xfrm>
            <a:off x="506666" y="6611112"/>
            <a:ext cx="11168664" cy="128016"/>
          </a:xfrm>
        </p:spPr>
        <p:txBody>
          <a:bodyPr/>
          <a:lstStyle>
            <a:lvl1pPr marL="0" indent="0">
              <a:lnSpc>
                <a:spcPct val="100000"/>
              </a:lnSpc>
              <a:spcAft>
                <a:spcPts val="0"/>
              </a:spcAft>
              <a:buNone/>
              <a:defRPr sz="800">
                <a:solidFill>
                  <a:schemeClr val="tx2"/>
                </a:solidFill>
                <a:latin typeface="+mj-lt"/>
              </a:defRPr>
            </a:lvl1pPr>
          </a:lstStyle>
          <a:p>
            <a:pPr lvl="0"/>
            <a:r>
              <a:rPr lang="de-DE" dirty="0"/>
              <a:t>T</a:t>
            </a:r>
            <a:r>
              <a:rPr lang="en-US" dirty="0" err="1"/>
              <a:t>itle</a:t>
            </a:r>
            <a:r>
              <a:rPr lang="en-US" dirty="0"/>
              <a:t> Footer</a:t>
            </a:r>
          </a:p>
        </p:txBody>
      </p:sp>
      <p:pic>
        <p:nvPicPr>
          <p:cNvPr id="14" name="Graphic 13">
            <a:extLst>
              <a:ext uri="{FF2B5EF4-FFF2-40B4-BE49-F238E27FC236}">
                <a16:creationId xmlns:a16="http://schemas.microsoft.com/office/drawing/2014/main" id="{369B72A8-C22D-459C-A78E-809546628192}"/>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10733407" y="301339"/>
            <a:ext cx="941923" cy="502920"/>
          </a:xfrm>
          <a:prstGeom prst="rect">
            <a:avLst/>
          </a:prstGeom>
        </p:spPr>
      </p:pic>
    </p:spTree>
    <p:extLst>
      <p:ext uri="{BB962C8B-B14F-4D97-AF65-F5344CB8AC3E}">
        <p14:creationId xmlns:p14="http://schemas.microsoft.com/office/powerpoint/2010/main" val="2176288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hapter Title 01 – Media">
    <p:bg>
      <p:bgPr>
        <a:solidFill>
          <a:schemeClr val="bg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3A699E8-21FF-4230-B1F1-D99E5C847017}"/>
              </a:ext>
            </a:extLst>
          </p:cNvPr>
          <p:cNvSpPr/>
          <p:nvPr userDrawn="1"/>
        </p:nvSpPr>
        <p:spPr>
          <a:xfrm>
            <a:off x="0" y="0"/>
            <a:ext cx="12192000" cy="6858000"/>
          </a:xfrm>
          <a:prstGeom prst="rect">
            <a:avLst/>
          </a:prstGeom>
          <a:gradFill>
            <a:gsLst>
              <a:gs pos="0">
                <a:schemeClr val="tx2">
                  <a:alpha val="0"/>
                </a:schemeClr>
              </a:gs>
              <a:gs pos="85000">
                <a:schemeClr val="tx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rapez 1">
            <a:extLst>
              <a:ext uri="{FF2B5EF4-FFF2-40B4-BE49-F238E27FC236}">
                <a16:creationId xmlns:a16="http://schemas.microsoft.com/office/drawing/2014/main" id="{ADF36839-229D-447B-A790-C06F9C14D6BB}"/>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9" name="Textplatzhalter 3">
            <a:extLst>
              <a:ext uri="{FF2B5EF4-FFF2-40B4-BE49-F238E27FC236}">
                <a16:creationId xmlns:a16="http://schemas.microsoft.com/office/drawing/2014/main" id="{E6CDC680-F6E8-4279-B2DA-09C07617C127}"/>
              </a:ext>
            </a:extLst>
          </p:cNvPr>
          <p:cNvSpPr>
            <a:spLocks noGrp="1"/>
          </p:cNvSpPr>
          <p:nvPr>
            <p:ph type="body" sz="quarter" idx="28" hasCustomPrompt="1"/>
          </p:nvPr>
        </p:nvSpPr>
        <p:spPr>
          <a:xfrm>
            <a:off x="515938" y="3611397"/>
            <a:ext cx="9420224" cy="161583"/>
          </a:xfrm>
          <a:noFill/>
        </p:spPr>
        <p:txBody>
          <a:bodyPr wrap="square" lIns="0" tIns="0" rIns="0" bIns="0">
            <a:spAutoFit/>
          </a:bodyPr>
          <a:lstStyle>
            <a:lvl1pPr marL="0" indent="0" fontAlgn="t">
              <a:lnSpc>
                <a:spcPts val="1200"/>
              </a:lnSpc>
              <a:spcAft>
                <a:spcPts val="0"/>
              </a:spcAft>
              <a:buNone/>
              <a:defRPr sz="12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90 characters</a:t>
            </a:r>
          </a:p>
        </p:txBody>
      </p:sp>
      <p:cxnSp>
        <p:nvCxnSpPr>
          <p:cNvPr id="18" name="Gerade Verbindung 11">
            <a:extLst>
              <a:ext uri="{FF2B5EF4-FFF2-40B4-BE49-F238E27FC236}">
                <a16:creationId xmlns:a16="http://schemas.microsoft.com/office/drawing/2014/main" id="{6E618191-0AAC-46F3-AC1D-B766818BD5BD}"/>
              </a:ext>
            </a:extLst>
          </p:cNvPr>
          <p:cNvCxnSpPr>
            <a:cxnSpLocks/>
          </p:cNvCxnSpPr>
          <p:nvPr userDrawn="1"/>
        </p:nvCxnSpPr>
        <p:spPr>
          <a:xfrm flipH="1">
            <a:off x="515938" y="5267694"/>
            <a:ext cx="72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itelplatzhalter 1">
            <a:extLst>
              <a:ext uri="{FF2B5EF4-FFF2-40B4-BE49-F238E27FC236}">
                <a16:creationId xmlns:a16="http://schemas.microsoft.com/office/drawing/2014/main" id="{67E7FFF9-191B-41BF-AE73-CFCF7D86E40E}"/>
              </a:ext>
            </a:extLst>
          </p:cNvPr>
          <p:cNvSpPr>
            <a:spLocks noGrp="1"/>
          </p:cNvSpPr>
          <p:nvPr>
            <p:ph type="title" hasCustomPrompt="1"/>
          </p:nvPr>
        </p:nvSpPr>
        <p:spPr>
          <a:xfrm>
            <a:off x="515938" y="3879143"/>
            <a:ext cx="9420225" cy="1169551"/>
          </a:xfrm>
          <a:prstGeom prst="rect">
            <a:avLst/>
          </a:prstGeom>
        </p:spPr>
        <p:txBody>
          <a:bodyPr vert="horz" wrap="square" lIns="0" tIns="0" rIns="180000" bIns="0" rtlCol="0" anchor="b" anchorCtr="0">
            <a:spAutoFit/>
          </a:bodyPr>
          <a:lstStyle>
            <a:lvl1pPr>
              <a:lnSpc>
                <a:spcPct val="100000"/>
              </a:lnSpc>
              <a:defRPr sz="3800">
                <a:solidFill>
                  <a:schemeClr val="bg1"/>
                </a:solidFill>
              </a:defRPr>
            </a:lvl1pPr>
          </a:lstStyle>
          <a:p>
            <a:pPr lvl="0"/>
            <a:r>
              <a:rPr lang="en-US" noProof="0" dirty="0"/>
              <a:t>Click to edit Chapter title with </a:t>
            </a:r>
            <a:br>
              <a:rPr lang="en-US" noProof="0" dirty="0"/>
            </a:br>
            <a:r>
              <a:rPr lang="en-US" noProof="0" dirty="0"/>
              <a:t>a maximum of approx. 80 characters</a:t>
            </a:r>
          </a:p>
        </p:txBody>
      </p:sp>
      <p:sp>
        <p:nvSpPr>
          <p:cNvPr id="10" name="Rectangle 9">
            <a:extLst>
              <a:ext uri="{FF2B5EF4-FFF2-40B4-BE49-F238E27FC236}">
                <a16:creationId xmlns:a16="http://schemas.microsoft.com/office/drawing/2014/main" id="{33EF3D8F-E78E-4AD3-8369-5A850D634E69}"/>
              </a:ext>
            </a:extLst>
          </p:cNvPr>
          <p:cNvSpPr/>
          <p:nvPr userDrawn="1"/>
        </p:nvSpPr>
        <p:spPr>
          <a:xfrm>
            <a:off x="12308461" y="1304925"/>
            <a:ext cx="1769323" cy="20944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t">
            <a:spAutoFit/>
          </a:bodyPr>
          <a:lstStyle/>
          <a:p>
            <a:pPr algn="l">
              <a:lnSpc>
                <a:spcPct val="120000"/>
              </a:lnSpc>
              <a:spcAft>
                <a:spcPts val="400"/>
              </a:spcAft>
            </a:pPr>
            <a:r>
              <a:rPr lang="en-US" sz="1200" noProof="0" dirty="0"/>
              <a:t>To add an image </a:t>
            </a:r>
            <a:br>
              <a:rPr lang="en-US" sz="1200" noProof="0" dirty="0"/>
            </a:br>
            <a:r>
              <a:rPr lang="en-US" sz="1200" noProof="0" dirty="0"/>
              <a:t>to the background, </a:t>
            </a:r>
            <a:br>
              <a:rPr lang="en-US" sz="1200" noProof="0" dirty="0"/>
            </a:br>
            <a:r>
              <a:rPr lang="en-US" sz="1200" noProof="0" dirty="0"/>
              <a:t>follow these steps: </a:t>
            </a:r>
          </a:p>
          <a:p>
            <a:pPr marL="137160" indent="-137160" algn="l">
              <a:lnSpc>
                <a:spcPct val="120000"/>
              </a:lnSpc>
              <a:spcAft>
                <a:spcPts val="400"/>
              </a:spcAft>
              <a:buFont typeface="Wingdings" panose="05000000000000000000" pitchFamily="2" charset="2"/>
              <a:buChar char="§"/>
            </a:pPr>
            <a:r>
              <a:rPr lang="en-US" sz="1200" noProof="0" dirty="0"/>
              <a:t>Right click -&gt; </a:t>
            </a:r>
            <a:br>
              <a:rPr lang="en-US" sz="1200" noProof="0" dirty="0"/>
            </a:br>
            <a:r>
              <a:rPr lang="en-US" sz="1200" b="1" noProof="0" dirty="0">
                <a:latin typeface="+mj-lt"/>
              </a:rPr>
              <a:t>Format Background</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or texture fill</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source</a:t>
            </a:r>
            <a:r>
              <a:rPr lang="en-US" sz="1200" noProof="0" dirty="0"/>
              <a:t> -&gt; </a:t>
            </a:r>
            <a:br>
              <a:rPr lang="en-US" sz="1200" noProof="0" dirty="0"/>
            </a:br>
            <a:r>
              <a:rPr lang="en-US" sz="1200" b="1" noProof="0" dirty="0">
                <a:latin typeface="+mj-lt"/>
              </a:rPr>
              <a:t>Insert…</a:t>
            </a:r>
            <a:endParaRPr lang="en-US" sz="1200" noProof="0" dirty="0"/>
          </a:p>
        </p:txBody>
      </p:sp>
      <p:pic>
        <p:nvPicPr>
          <p:cNvPr id="11" name="Graphic 10">
            <a:extLst>
              <a:ext uri="{FF2B5EF4-FFF2-40B4-BE49-F238E27FC236}">
                <a16:creationId xmlns:a16="http://schemas.microsoft.com/office/drawing/2014/main" id="{849929E0-6CBD-4D24-AFC2-FD6534750464}"/>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10733407" y="301339"/>
            <a:ext cx="941923" cy="502920"/>
          </a:xfrm>
          <a:prstGeom prst="rect">
            <a:avLst/>
          </a:prstGeom>
        </p:spPr>
      </p:pic>
    </p:spTree>
    <p:extLst>
      <p:ext uri="{BB962C8B-B14F-4D97-AF65-F5344CB8AC3E}">
        <p14:creationId xmlns:p14="http://schemas.microsoft.com/office/powerpoint/2010/main" val="2077173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hapter Title 02">
    <p:bg>
      <p:bgPr>
        <a:gradFill>
          <a:gsLst>
            <a:gs pos="0">
              <a:srgbClr val="0062A4"/>
            </a:gs>
            <a:gs pos="85000">
              <a:schemeClr val="tx2"/>
            </a:gs>
          </a:gsLst>
          <a:lin ang="0" scaled="0"/>
        </a:gradFill>
        <a:effectLst/>
      </p:bgPr>
    </p:bg>
    <p:spTree>
      <p:nvGrpSpPr>
        <p:cNvPr id="1" name=""/>
        <p:cNvGrpSpPr/>
        <p:nvPr/>
      </p:nvGrpSpPr>
      <p:grpSpPr>
        <a:xfrm>
          <a:off x="0" y="0"/>
          <a:ext cx="0" cy="0"/>
          <a:chOff x="0" y="0"/>
          <a:chExt cx="0" cy="0"/>
        </a:xfrm>
      </p:grpSpPr>
      <p:sp>
        <p:nvSpPr>
          <p:cNvPr id="10"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8" name="Titelplatzhalter 1">
            <a:extLst>
              <a:ext uri="{FF2B5EF4-FFF2-40B4-BE49-F238E27FC236}">
                <a16:creationId xmlns:a16="http://schemas.microsoft.com/office/drawing/2014/main" id="{D35C8A11-76A9-4F01-B910-84B55C5124B2}"/>
              </a:ext>
            </a:extLst>
          </p:cNvPr>
          <p:cNvSpPr>
            <a:spLocks noGrp="1"/>
          </p:cNvSpPr>
          <p:nvPr>
            <p:ph type="title" hasCustomPrompt="1"/>
          </p:nvPr>
        </p:nvSpPr>
        <p:spPr>
          <a:xfrm>
            <a:off x="515938" y="3879143"/>
            <a:ext cx="9420225" cy="1169551"/>
          </a:xfrm>
          <a:prstGeom prst="rect">
            <a:avLst/>
          </a:prstGeom>
        </p:spPr>
        <p:txBody>
          <a:bodyPr vert="horz" wrap="square" lIns="0" tIns="0" rIns="180000" bIns="0" rtlCol="0" anchor="b" anchorCtr="0">
            <a:spAutoFit/>
          </a:bodyPr>
          <a:lstStyle>
            <a:lvl1pPr>
              <a:lnSpc>
                <a:spcPct val="100000"/>
              </a:lnSpc>
              <a:defRPr sz="3800">
                <a:solidFill>
                  <a:schemeClr val="bg1"/>
                </a:solidFill>
              </a:defRPr>
            </a:lvl1pPr>
          </a:lstStyle>
          <a:p>
            <a:pPr lvl="0"/>
            <a:r>
              <a:rPr lang="en-US" noProof="0" dirty="0"/>
              <a:t>Click to edit Chapter title with </a:t>
            </a:r>
            <a:br>
              <a:rPr lang="en-US" noProof="0" dirty="0"/>
            </a:br>
            <a:r>
              <a:rPr lang="en-US" noProof="0" dirty="0"/>
              <a:t>a maximum of approx. 80 characters</a:t>
            </a:r>
          </a:p>
        </p:txBody>
      </p:sp>
      <p:cxnSp>
        <p:nvCxnSpPr>
          <p:cNvPr id="9" name="Gerade Verbindung 11">
            <a:extLst>
              <a:ext uri="{FF2B5EF4-FFF2-40B4-BE49-F238E27FC236}">
                <a16:creationId xmlns:a16="http://schemas.microsoft.com/office/drawing/2014/main" id="{0CD2360C-18FB-4D90-9299-12A728A5ED7B}"/>
              </a:ext>
            </a:extLst>
          </p:cNvPr>
          <p:cNvCxnSpPr>
            <a:cxnSpLocks/>
          </p:cNvCxnSpPr>
          <p:nvPr userDrawn="1"/>
        </p:nvCxnSpPr>
        <p:spPr>
          <a:xfrm flipH="1">
            <a:off x="515938" y="5267694"/>
            <a:ext cx="720000" cy="0"/>
          </a:xfrm>
          <a:prstGeom prst="line">
            <a:avLst/>
          </a:prstGeom>
          <a:ln w="19050">
            <a:solidFill>
              <a:srgbClr val="FF9300"/>
            </a:solidFill>
          </a:ln>
        </p:spPr>
        <p:style>
          <a:lnRef idx="1">
            <a:schemeClr val="accent1"/>
          </a:lnRef>
          <a:fillRef idx="0">
            <a:schemeClr val="accent1"/>
          </a:fillRef>
          <a:effectRef idx="0">
            <a:schemeClr val="accent1"/>
          </a:effectRef>
          <a:fontRef idx="minor">
            <a:schemeClr val="tx1"/>
          </a:fontRef>
        </p:style>
      </p:cxnSp>
      <p:sp>
        <p:nvSpPr>
          <p:cNvPr id="11" name="Textplatzhalter 3">
            <a:extLst>
              <a:ext uri="{FF2B5EF4-FFF2-40B4-BE49-F238E27FC236}">
                <a16:creationId xmlns:a16="http://schemas.microsoft.com/office/drawing/2014/main" id="{B950451D-54EA-4094-A96F-A3855A907624}"/>
              </a:ext>
            </a:extLst>
          </p:cNvPr>
          <p:cNvSpPr>
            <a:spLocks noGrp="1"/>
          </p:cNvSpPr>
          <p:nvPr>
            <p:ph type="body" sz="quarter" idx="23" hasCustomPrompt="1"/>
          </p:nvPr>
        </p:nvSpPr>
        <p:spPr>
          <a:xfrm>
            <a:off x="515938" y="3611397"/>
            <a:ext cx="9420224" cy="161583"/>
          </a:xfrm>
          <a:noFill/>
        </p:spPr>
        <p:txBody>
          <a:bodyPr wrap="square" lIns="0" tIns="0" rIns="0" bIns="0">
            <a:spAutoFit/>
          </a:bodyPr>
          <a:lstStyle>
            <a:lvl1pPr marL="0" indent="0" fontAlgn="t">
              <a:lnSpc>
                <a:spcPts val="1200"/>
              </a:lnSpc>
              <a:spcAft>
                <a:spcPts val="0"/>
              </a:spcAft>
              <a:buNone/>
              <a:defRPr sz="12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90 characters</a:t>
            </a:r>
          </a:p>
        </p:txBody>
      </p:sp>
      <p:pic>
        <p:nvPicPr>
          <p:cNvPr id="12" name="Graphic 11">
            <a:extLst>
              <a:ext uri="{FF2B5EF4-FFF2-40B4-BE49-F238E27FC236}">
                <a16:creationId xmlns:a16="http://schemas.microsoft.com/office/drawing/2014/main" id="{C7523655-14AC-48E9-BD0E-4A4706756350}"/>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10733407" y="301339"/>
            <a:ext cx="941923" cy="502920"/>
          </a:xfrm>
          <a:prstGeom prst="rect">
            <a:avLst/>
          </a:prstGeom>
        </p:spPr>
      </p:pic>
    </p:spTree>
    <p:extLst>
      <p:ext uri="{BB962C8B-B14F-4D97-AF65-F5344CB8AC3E}">
        <p14:creationId xmlns:p14="http://schemas.microsoft.com/office/powerpoint/2010/main" val="4002922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hapter Title 03">
    <p:bg>
      <p:bgPr>
        <a:gradFill>
          <a:gsLst>
            <a:gs pos="0">
              <a:srgbClr val="0062A4"/>
            </a:gs>
            <a:gs pos="85000">
              <a:schemeClr val="tx2"/>
            </a:gs>
          </a:gsLst>
          <a:lin ang="0" scaled="0"/>
        </a:gradFill>
        <a:effectLst/>
      </p:bgPr>
    </p:bg>
    <p:spTree>
      <p:nvGrpSpPr>
        <p:cNvPr id="1" name=""/>
        <p:cNvGrpSpPr/>
        <p:nvPr/>
      </p:nvGrpSpPr>
      <p:grpSpPr>
        <a:xfrm>
          <a:off x="0" y="0"/>
          <a:ext cx="0" cy="0"/>
          <a:chOff x="0" y="0"/>
          <a:chExt cx="0" cy="0"/>
        </a:xfrm>
      </p:grpSpPr>
      <p:sp>
        <p:nvSpPr>
          <p:cNvPr id="20" name="Titelplatzhalter 1">
            <a:extLst>
              <a:ext uri="{FF2B5EF4-FFF2-40B4-BE49-F238E27FC236}">
                <a16:creationId xmlns:a16="http://schemas.microsoft.com/office/drawing/2014/main" id="{17FB4996-A242-49FA-AB93-B1AA1A4CE7BB}"/>
              </a:ext>
            </a:extLst>
          </p:cNvPr>
          <p:cNvSpPr>
            <a:spLocks noGrp="1"/>
          </p:cNvSpPr>
          <p:nvPr>
            <p:ph type="title" hasCustomPrompt="1"/>
          </p:nvPr>
        </p:nvSpPr>
        <p:spPr>
          <a:xfrm>
            <a:off x="515938" y="3879143"/>
            <a:ext cx="9420225" cy="1169551"/>
          </a:xfrm>
          <a:prstGeom prst="rect">
            <a:avLst/>
          </a:prstGeom>
        </p:spPr>
        <p:txBody>
          <a:bodyPr vert="horz" wrap="square" lIns="0" tIns="0" rIns="180000" bIns="0" rtlCol="0" anchor="b" anchorCtr="0">
            <a:spAutoFit/>
          </a:bodyPr>
          <a:lstStyle>
            <a:lvl1pPr>
              <a:lnSpc>
                <a:spcPct val="100000"/>
              </a:lnSpc>
              <a:defRPr sz="3800">
                <a:solidFill>
                  <a:schemeClr val="bg1"/>
                </a:solidFill>
              </a:defRPr>
            </a:lvl1pPr>
          </a:lstStyle>
          <a:p>
            <a:pPr lvl="0"/>
            <a:r>
              <a:rPr lang="en-US" noProof="0" dirty="0"/>
              <a:t>Click to edit Chapter title with </a:t>
            </a:r>
            <a:br>
              <a:rPr lang="en-US" noProof="0" dirty="0"/>
            </a:br>
            <a:r>
              <a:rPr lang="en-US" noProof="0" dirty="0"/>
              <a:t>a maximum of approx. 80 characters</a:t>
            </a:r>
          </a:p>
        </p:txBody>
      </p:sp>
      <p:cxnSp>
        <p:nvCxnSpPr>
          <p:cNvPr id="12" name="Gerade Verbindung 11">
            <a:extLst>
              <a:ext uri="{FF2B5EF4-FFF2-40B4-BE49-F238E27FC236}">
                <a16:creationId xmlns:a16="http://schemas.microsoft.com/office/drawing/2014/main" id="{C0AB52FC-F0B3-0C40-B5B6-59133C3BC237}"/>
              </a:ext>
            </a:extLst>
          </p:cNvPr>
          <p:cNvCxnSpPr>
            <a:cxnSpLocks/>
          </p:cNvCxnSpPr>
          <p:nvPr userDrawn="1"/>
        </p:nvCxnSpPr>
        <p:spPr>
          <a:xfrm flipH="1">
            <a:off x="515938" y="5267694"/>
            <a:ext cx="720000" cy="0"/>
          </a:xfrm>
          <a:prstGeom prst="line">
            <a:avLst/>
          </a:prstGeom>
          <a:ln w="19050">
            <a:solidFill>
              <a:srgbClr val="FF9300"/>
            </a:solidFill>
          </a:ln>
        </p:spPr>
        <p:style>
          <a:lnRef idx="1">
            <a:schemeClr val="accent1"/>
          </a:lnRef>
          <a:fillRef idx="0">
            <a:schemeClr val="accent1"/>
          </a:fillRef>
          <a:effectRef idx="0">
            <a:schemeClr val="accent1"/>
          </a:effectRef>
          <a:fontRef idx="minor">
            <a:schemeClr val="tx1"/>
          </a:fontRef>
        </p:style>
      </p:cxnSp>
      <p:sp>
        <p:nvSpPr>
          <p:cNvPr id="13"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4" name="Textplatzhalter 3">
            <a:extLst>
              <a:ext uri="{FF2B5EF4-FFF2-40B4-BE49-F238E27FC236}">
                <a16:creationId xmlns:a16="http://schemas.microsoft.com/office/drawing/2014/main" id="{E80AD087-5BC9-4E14-A53B-A8F0E2F6B24B}"/>
              </a:ext>
            </a:extLst>
          </p:cNvPr>
          <p:cNvSpPr>
            <a:spLocks noGrp="1"/>
          </p:cNvSpPr>
          <p:nvPr>
            <p:ph type="body" sz="quarter" idx="21" hasCustomPrompt="1"/>
          </p:nvPr>
        </p:nvSpPr>
        <p:spPr>
          <a:xfrm>
            <a:off x="521448" y="1550589"/>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01</a:t>
            </a:r>
          </a:p>
        </p:txBody>
      </p:sp>
      <p:sp>
        <p:nvSpPr>
          <p:cNvPr id="15" name="Textplatzhalter 3">
            <a:extLst>
              <a:ext uri="{FF2B5EF4-FFF2-40B4-BE49-F238E27FC236}">
                <a16:creationId xmlns:a16="http://schemas.microsoft.com/office/drawing/2014/main" id="{2A8BF6D0-D3E9-4F39-9273-461AB438CA20}"/>
              </a:ext>
            </a:extLst>
          </p:cNvPr>
          <p:cNvSpPr>
            <a:spLocks noGrp="1"/>
          </p:cNvSpPr>
          <p:nvPr>
            <p:ph type="body" sz="quarter" idx="22" hasCustomPrompt="1"/>
          </p:nvPr>
        </p:nvSpPr>
        <p:spPr>
          <a:xfrm>
            <a:off x="1520329" y="1652217"/>
            <a:ext cx="841583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bg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Agenda topic with </a:t>
            </a:r>
            <a:br>
              <a:rPr lang="en-US" noProof="0" dirty="0"/>
            </a:br>
            <a:r>
              <a:rPr lang="en-US" noProof="0" dirty="0"/>
              <a:t>a maximum of approx. 150 characters</a:t>
            </a:r>
          </a:p>
        </p:txBody>
      </p:sp>
      <p:sp>
        <p:nvSpPr>
          <p:cNvPr id="19" name="Textplatzhalter 3">
            <a:extLst>
              <a:ext uri="{FF2B5EF4-FFF2-40B4-BE49-F238E27FC236}">
                <a16:creationId xmlns:a16="http://schemas.microsoft.com/office/drawing/2014/main" id="{246700F4-4AF5-491E-B977-834F113ED888}"/>
              </a:ext>
            </a:extLst>
          </p:cNvPr>
          <p:cNvSpPr>
            <a:spLocks noGrp="1"/>
          </p:cNvSpPr>
          <p:nvPr>
            <p:ph type="body" sz="quarter" idx="23" hasCustomPrompt="1"/>
          </p:nvPr>
        </p:nvSpPr>
        <p:spPr>
          <a:xfrm>
            <a:off x="515938" y="3611397"/>
            <a:ext cx="9420224" cy="161583"/>
          </a:xfrm>
          <a:noFill/>
        </p:spPr>
        <p:txBody>
          <a:bodyPr wrap="square" lIns="0" tIns="0" rIns="0" bIns="0">
            <a:spAutoFit/>
          </a:bodyPr>
          <a:lstStyle>
            <a:lvl1pPr marL="0" indent="0" fontAlgn="t">
              <a:lnSpc>
                <a:spcPts val="1200"/>
              </a:lnSpc>
              <a:spcAft>
                <a:spcPts val="0"/>
              </a:spcAft>
              <a:buNone/>
              <a:defRPr sz="12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90 characters</a:t>
            </a:r>
          </a:p>
        </p:txBody>
      </p:sp>
      <p:pic>
        <p:nvPicPr>
          <p:cNvPr id="9" name="Graphic 8">
            <a:extLst>
              <a:ext uri="{FF2B5EF4-FFF2-40B4-BE49-F238E27FC236}">
                <a16:creationId xmlns:a16="http://schemas.microsoft.com/office/drawing/2014/main" id="{6D16D745-B616-4C2E-A9AF-C5FDE3DF371A}"/>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10733407" y="301339"/>
            <a:ext cx="941923" cy="502920"/>
          </a:xfrm>
          <a:prstGeom prst="rect">
            <a:avLst/>
          </a:prstGeom>
        </p:spPr>
      </p:pic>
    </p:spTree>
    <p:extLst>
      <p:ext uri="{BB962C8B-B14F-4D97-AF65-F5344CB8AC3E}">
        <p14:creationId xmlns:p14="http://schemas.microsoft.com/office/powerpoint/2010/main" val="1225113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Chapter Title 04">
    <p:bg>
      <p:bgPr>
        <a:gradFill>
          <a:gsLst>
            <a:gs pos="0">
              <a:srgbClr val="0062A4"/>
            </a:gs>
            <a:gs pos="85000">
              <a:schemeClr val="tx2"/>
            </a:gs>
          </a:gsLst>
          <a:lin ang="0" scaled="0"/>
        </a:gradFill>
        <a:effectLst/>
      </p:bgPr>
    </p:bg>
    <p:spTree>
      <p:nvGrpSpPr>
        <p:cNvPr id="1" name=""/>
        <p:cNvGrpSpPr/>
        <p:nvPr/>
      </p:nvGrpSpPr>
      <p:grpSpPr>
        <a:xfrm>
          <a:off x="0" y="0"/>
          <a:ext cx="0" cy="0"/>
          <a:chOff x="0" y="0"/>
          <a:chExt cx="0" cy="0"/>
        </a:xfrm>
      </p:grpSpPr>
      <p:sp>
        <p:nvSpPr>
          <p:cNvPr id="36"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9" name="Titelplatzhalter 1">
            <a:extLst>
              <a:ext uri="{FF2B5EF4-FFF2-40B4-BE49-F238E27FC236}">
                <a16:creationId xmlns:a16="http://schemas.microsoft.com/office/drawing/2014/main" id="{083C9AF5-A775-4DB3-9D17-DD55F5FB9A9B}"/>
              </a:ext>
            </a:extLst>
          </p:cNvPr>
          <p:cNvSpPr>
            <a:spLocks noGrp="1"/>
          </p:cNvSpPr>
          <p:nvPr>
            <p:ph type="title" hasCustomPrompt="1"/>
          </p:nvPr>
        </p:nvSpPr>
        <p:spPr>
          <a:xfrm>
            <a:off x="515938" y="2452282"/>
            <a:ext cx="9420225" cy="664797"/>
          </a:xfrm>
          <a:prstGeom prst="rect">
            <a:avLst/>
          </a:prstGeom>
        </p:spPr>
        <p:txBody>
          <a:bodyPr vert="horz" wrap="square" lIns="0" tIns="0" rIns="180000" bIns="0" rtlCol="0" anchor="b" anchorCtr="0">
            <a:spAutoFit/>
          </a:bodyPr>
          <a:lstStyle>
            <a:lvl1pPr>
              <a:defRPr>
                <a:solidFill>
                  <a:schemeClr val="bg1"/>
                </a:solidFill>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10" name="Textplatzhalter 3">
            <a:extLst>
              <a:ext uri="{FF2B5EF4-FFF2-40B4-BE49-F238E27FC236}">
                <a16:creationId xmlns:a16="http://schemas.microsoft.com/office/drawing/2014/main" id="{B2966871-E7D2-425C-AA54-B2B53472915F}"/>
              </a:ext>
            </a:extLst>
          </p:cNvPr>
          <p:cNvSpPr>
            <a:spLocks noGrp="1"/>
          </p:cNvSpPr>
          <p:nvPr>
            <p:ph type="body" sz="quarter" idx="34" hasCustomPrompt="1"/>
          </p:nvPr>
        </p:nvSpPr>
        <p:spPr>
          <a:xfrm>
            <a:off x="515939" y="2243510"/>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cxnSp>
        <p:nvCxnSpPr>
          <p:cNvPr id="11" name="Gerade Verbindung 6">
            <a:extLst>
              <a:ext uri="{FF2B5EF4-FFF2-40B4-BE49-F238E27FC236}">
                <a16:creationId xmlns:a16="http://schemas.microsoft.com/office/drawing/2014/main" id="{D7F7B41D-5EBA-471A-A788-D09483504B5D}"/>
              </a:ext>
            </a:extLst>
          </p:cNvPr>
          <p:cNvCxnSpPr>
            <a:cxnSpLocks/>
          </p:cNvCxnSpPr>
          <p:nvPr userDrawn="1"/>
        </p:nvCxnSpPr>
        <p:spPr>
          <a:xfrm flipH="1">
            <a:off x="515938" y="3251572"/>
            <a:ext cx="720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2" name="Content Placeholder 4">
            <a:extLst>
              <a:ext uri="{FF2B5EF4-FFF2-40B4-BE49-F238E27FC236}">
                <a16:creationId xmlns:a16="http://schemas.microsoft.com/office/drawing/2014/main" id="{23129755-E7D5-4C74-A222-67CBE698549D}"/>
              </a:ext>
            </a:extLst>
          </p:cNvPr>
          <p:cNvSpPr>
            <a:spLocks noGrp="1"/>
          </p:cNvSpPr>
          <p:nvPr>
            <p:ph sz="quarter" idx="26"/>
          </p:nvPr>
        </p:nvSpPr>
        <p:spPr>
          <a:xfrm>
            <a:off x="515938" y="3608388"/>
            <a:ext cx="9420225" cy="2592928"/>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8" name="Graphic 7">
            <a:extLst>
              <a:ext uri="{FF2B5EF4-FFF2-40B4-BE49-F238E27FC236}">
                <a16:creationId xmlns:a16="http://schemas.microsoft.com/office/drawing/2014/main" id="{41320B1D-514C-4A78-A9C4-87B4F7B6B73D}"/>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10733407" y="301339"/>
            <a:ext cx="941923" cy="50292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Chapter Overview">
    <p:bg>
      <p:bgPr>
        <a:gradFill>
          <a:gsLst>
            <a:gs pos="0">
              <a:srgbClr val="0062A4"/>
            </a:gs>
            <a:gs pos="85000">
              <a:schemeClr val="tx2"/>
            </a:gs>
          </a:gsLst>
          <a:lin ang="0" scaled="0"/>
        </a:gradFill>
        <a:effectLst/>
      </p:bgPr>
    </p:bg>
    <p:spTree>
      <p:nvGrpSpPr>
        <p:cNvPr id="1" name=""/>
        <p:cNvGrpSpPr/>
        <p:nvPr/>
      </p:nvGrpSpPr>
      <p:grpSpPr>
        <a:xfrm>
          <a:off x="0" y="0"/>
          <a:ext cx="0" cy="0"/>
          <a:chOff x="0" y="0"/>
          <a:chExt cx="0" cy="0"/>
        </a:xfrm>
      </p:grpSpPr>
      <p:sp>
        <p:nvSpPr>
          <p:cNvPr id="56" name="Titelplatzhalter 1">
            <a:extLst>
              <a:ext uri="{FF2B5EF4-FFF2-40B4-BE49-F238E27FC236}">
                <a16:creationId xmlns:a16="http://schemas.microsoft.com/office/drawing/2014/main" id="{84858144-D962-4CA7-BEBE-A9333F49290E}"/>
              </a:ext>
            </a:extLst>
          </p:cNvPr>
          <p:cNvSpPr>
            <a:spLocks noGrp="1"/>
          </p:cNvSpPr>
          <p:nvPr>
            <p:ph type="title" hasCustomPrompt="1"/>
          </p:nvPr>
        </p:nvSpPr>
        <p:spPr>
          <a:xfrm>
            <a:off x="515938" y="2452282"/>
            <a:ext cx="9420223" cy="664797"/>
          </a:xfrm>
          <a:prstGeom prst="rect">
            <a:avLst/>
          </a:prstGeom>
        </p:spPr>
        <p:txBody>
          <a:bodyPr vert="horz" wrap="square" lIns="0" tIns="0" rIns="180000" bIns="0" rtlCol="0" anchor="b" anchorCtr="0">
            <a:spAutoFit/>
          </a:bodyPr>
          <a:lstStyle>
            <a:lvl1pPr>
              <a:defRPr>
                <a:solidFill>
                  <a:schemeClr val="bg1"/>
                </a:solidFill>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36"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8" name="Textplatzhalter 3">
            <a:extLst>
              <a:ext uri="{FF2B5EF4-FFF2-40B4-BE49-F238E27FC236}">
                <a16:creationId xmlns:a16="http://schemas.microsoft.com/office/drawing/2014/main" id="{3545AB9A-F186-4699-94B0-FC0674BFC922}"/>
              </a:ext>
            </a:extLst>
          </p:cNvPr>
          <p:cNvSpPr>
            <a:spLocks noGrp="1"/>
          </p:cNvSpPr>
          <p:nvPr>
            <p:ph type="body" sz="quarter" idx="34" hasCustomPrompt="1"/>
          </p:nvPr>
        </p:nvSpPr>
        <p:spPr>
          <a:xfrm>
            <a:off x="515939" y="2243510"/>
            <a:ext cx="9420222"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cxnSp>
        <p:nvCxnSpPr>
          <p:cNvPr id="55" name="Gerade Verbindung 6">
            <a:extLst>
              <a:ext uri="{FF2B5EF4-FFF2-40B4-BE49-F238E27FC236}">
                <a16:creationId xmlns:a16="http://schemas.microsoft.com/office/drawing/2014/main" id="{01D879D4-E807-45F0-A7C4-5BA0B34D2C3C}"/>
              </a:ext>
            </a:extLst>
          </p:cNvPr>
          <p:cNvCxnSpPr>
            <a:cxnSpLocks/>
          </p:cNvCxnSpPr>
          <p:nvPr userDrawn="1"/>
        </p:nvCxnSpPr>
        <p:spPr>
          <a:xfrm flipH="1">
            <a:off x="515938" y="3251572"/>
            <a:ext cx="720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30" name="Gruppierung 37">
            <a:extLst>
              <a:ext uri="{FF2B5EF4-FFF2-40B4-BE49-F238E27FC236}">
                <a16:creationId xmlns:a16="http://schemas.microsoft.com/office/drawing/2014/main" id="{341FE4B8-8584-4D0A-A1E7-7F594822B583}"/>
              </a:ext>
            </a:extLst>
          </p:cNvPr>
          <p:cNvGrpSpPr>
            <a:grpSpLocks noChangeAspect="1"/>
          </p:cNvGrpSpPr>
          <p:nvPr userDrawn="1"/>
        </p:nvGrpSpPr>
        <p:grpSpPr>
          <a:xfrm>
            <a:off x="515936" y="3661517"/>
            <a:ext cx="438820" cy="438820"/>
            <a:chOff x="517458" y="4201169"/>
            <a:chExt cx="576064" cy="576064"/>
          </a:xfrm>
        </p:grpSpPr>
        <p:cxnSp>
          <p:nvCxnSpPr>
            <p:cNvPr id="38" name="Gerade Verbindung 38">
              <a:extLst>
                <a:ext uri="{FF2B5EF4-FFF2-40B4-BE49-F238E27FC236}">
                  <a16:creationId xmlns:a16="http://schemas.microsoft.com/office/drawing/2014/main" id="{A4A31CEA-99BC-4F9B-9E75-AB5F5A4FBAA6}"/>
                </a:ext>
              </a:extLst>
            </p:cNvPr>
            <p:cNvCxnSpPr>
              <a:cxnSpLocks/>
            </p:cNvCxnSpPr>
            <p:nvPr/>
          </p:nvCxnSpPr>
          <p:spPr>
            <a:xfrm flipV="1">
              <a:off x="805490" y="4201169"/>
              <a:ext cx="0" cy="57606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Gerade Verbindung 39">
              <a:extLst>
                <a:ext uri="{FF2B5EF4-FFF2-40B4-BE49-F238E27FC236}">
                  <a16:creationId xmlns:a16="http://schemas.microsoft.com/office/drawing/2014/main" id="{5D0E132B-F829-48D6-B4BA-B2F94A274665}"/>
                </a:ext>
              </a:extLst>
            </p:cNvPr>
            <p:cNvCxnSpPr>
              <a:cxnSpLocks/>
            </p:cNvCxnSpPr>
            <p:nvPr/>
          </p:nvCxnSpPr>
          <p:spPr>
            <a:xfrm rot="5400000" flipV="1">
              <a:off x="805490" y="4201169"/>
              <a:ext cx="0" cy="57606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0" name="Content Placeholder 4">
            <a:extLst>
              <a:ext uri="{FF2B5EF4-FFF2-40B4-BE49-F238E27FC236}">
                <a16:creationId xmlns:a16="http://schemas.microsoft.com/office/drawing/2014/main" id="{9F988DE9-192E-4819-B06E-066646E52A32}"/>
              </a:ext>
            </a:extLst>
          </p:cNvPr>
          <p:cNvSpPr>
            <a:spLocks noGrp="1"/>
          </p:cNvSpPr>
          <p:nvPr>
            <p:ph sz="quarter" idx="29"/>
          </p:nvPr>
        </p:nvSpPr>
        <p:spPr>
          <a:xfrm>
            <a:off x="1037613" y="4131829"/>
            <a:ext cx="2962885" cy="2068946"/>
          </a:xfrm>
        </p:spPr>
        <p:txBody>
          <a:bodyPr tIns="182880"/>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42" name="Textplatzhalter 4">
            <a:extLst>
              <a:ext uri="{FF2B5EF4-FFF2-40B4-BE49-F238E27FC236}">
                <a16:creationId xmlns:a16="http://schemas.microsoft.com/office/drawing/2014/main" id="{B2A1D3F3-13D4-4F97-970B-E704AD8BE862}"/>
              </a:ext>
            </a:extLst>
          </p:cNvPr>
          <p:cNvSpPr>
            <a:spLocks noGrp="1"/>
          </p:cNvSpPr>
          <p:nvPr>
            <p:ph type="body" sz="quarter" idx="35" hasCustomPrompt="1"/>
          </p:nvPr>
        </p:nvSpPr>
        <p:spPr>
          <a:xfrm>
            <a:off x="1037615" y="3609542"/>
            <a:ext cx="2962884" cy="522287"/>
          </a:xfrm>
        </p:spPr>
        <p:txBody>
          <a:bodyPr lIns="0" tIns="0" rIns="0" bIns="0" anchor="t">
            <a:noAutofit/>
          </a:bodyPr>
          <a:lstStyle>
            <a:lvl1pPr marL="0" indent="0">
              <a:lnSpc>
                <a:spcPct val="100000"/>
              </a:lnSpc>
              <a:spcAft>
                <a:spcPts val="0"/>
              </a:spcAft>
              <a:buNone/>
              <a:defRPr b="1" i="0" cap="all" spc="100" baseline="0">
                <a:solidFill>
                  <a:schemeClr val="bg1"/>
                </a:solidFill>
                <a:latin typeface="+mj-lt"/>
                <a:ea typeface="Roboto" charset="0"/>
                <a:cs typeface="Roboto" charset="0"/>
              </a:defRPr>
            </a:lvl1pPr>
            <a:lvl2pPr marL="288000" indent="0">
              <a:buNone/>
              <a:defRPr b="0" i="0">
                <a:solidFill>
                  <a:schemeClr val="accent2"/>
                </a:solidFill>
                <a:latin typeface="Roboto Medium" charset="0"/>
                <a:ea typeface="Roboto Medium" charset="0"/>
                <a:cs typeface="Roboto Medium" charset="0"/>
              </a:defRPr>
            </a:lvl2pPr>
            <a:lvl3pPr marL="576000" indent="0">
              <a:buNone/>
              <a:defRPr b="0" i="0">
                <a:solidFill>
                  <a:schemeClr val="accent2"/>
                </a:solidFill>
                <a:latin typeface="Roboto Medium" charset="0"/>
                <a:ea typeface="Roboto Medium" charset="0"/>
                <a:cs typeface="Roboto Medium" charset="0"/>
              </a:defRPr>
            </a:lvl3pPr>
            <a:lvl4pPr marL="864000" indent="0">
              <a:buNone/>
              <a:defRPr b="0" i="0">
                <a:solidFill>
                  <a:schemeClr val="accent2"/>
                </a:solidFill>
                <a:latin typeface="Roboto Medium" charset="0"/>
                <a:ea typeface="Roboto Medium" charset="0"/>
                <a:cs typeface="Roboto Medium" charset="0"/>
              </a:defRPr>
            </a:lvl4pPr>
            <a:lvl5pPr marL="1152000" indent="0">
              <a:buNone/>
              <a:defRPr b="0" i="0">
                <a:solidFill>
                  <a:schemeClr val="accent2"/>
                </a:solidFill>
                <a:latin typeface="Roboto Medium" charset="0"/>
                <a:ea typeface="Roboto Medium" charset="0"/>
                <a:cs typeface="Roboto Medium" charset="0"/>
              </a:defRPr>
            </a:lvl5pPr>
          </a:lstStyle>
          <a:p>
            <a:pPr lvl="0"/>
            <a:r>
              <a:rPr lang="en-US" noProof="0" dirty="0"/>
              <a:t>Click</a:t>
            </a:r>
            <a:r>
              <a:rPr lang="en-US" dirty="0"/>
              <a:t> to edit Master text 40 characters </a:t>
            </a:r>
          </a:p>
        </p:txBody>
      </p:sp>
      <p:grpSp>
        <p:nvGrpSpPr>
          <p:cNvPr id="43" name="Gruppierung 37">
            <a:extLst>
              <a:ext uri="{FF2B5EF4-FFF2-40B4-BE49-F238E27FC236}">
                <a16:creationId xmlns:a16="http://schemas.microsoft.com/office/drawing/2014/main" id="{1C10DA41-6375-45D0-BBCD-18E1CDE1E32A}"/>
              </a:ext>
            </a:extLst>
          </p:cNvPr>
          <p:cNvGrpSpPr>
            <a:grpSpLocks noChangeAspect="1"/>
          </p:cNvGrpSpPr>
          <p:nvPr userDrawn="1"/>
        </p:nvGrpSpPr>
        <p:grpSpPr>
          <a:xfrm>
            <a:off x="4346505" y="3661517"/>
            <a:ext cx="438820" cy="438820"/>
            <a:chOff x="517458" y="4201169"/>
            <a:chExt cx="576064" cy="576064"/>
          </a:xfrm>
        </p:grpSpPr>
        <p:cxnSp>
          <p:nvCxnSpPr>
            <p:cNvPr id="44" name="Gerade Verbindung 38">
              <a:extLst>
                <a:ext uri="{FF2B5EF4-FFF2-40B4-BE49-F238E27FC236}">
                  <a16:creationId xmlns:a16="http://schemas.microsoft.com/office/drawing/2014/main" id="{F4B747E4-8973-46A2-B6C6-DA178A23E77E}"/>
                </a:ext>
              </a:extLst>
            </p:cNvPr>
            <p:cNvCxnSpPr>
              <a:cxnSpLocks/>
            </p:cNvCxnSpPr>
            <p:nvPr/>
          </p:nvCxnSpPr>
          <p:spPr>
            <a:xfrm flipV="1">
              <a:off x="805490" y="4201169"/>
              <a:ext cx="0" cy="57606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Gerade Verbindung 39">
              <a:extLst>
                <a:ext uri="{FF2B5EF4-FFF2-40B4-BE49-F238E27FC236}">
                  <a16:creationId xmlns:a16="http://schemas.microsoft.com/office/drawing/2014/main" id="{15C28522-9944-4EB2-A9A0-5576E4402D4F}"/>
                </a:ext>
              </a:extLst>
            </p:cNvPr>
            <p:cNvCxnSpPr>
              <a:cxnSpLocks/>
            </p:cNvCxnSpPr>
            <p:nvPr/>
          </p:nvCxnSpPr>
          <p:spPr>
            <a:xfrm rot="5400000" flipV="1">
              <a:off x="805490" y="4201169"/>
              <a:ext cx="0" cy="57606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6" name="Content Placeholder 4">
            <a:extLst>
              <a:ext uri="{FF2B5EF4-FFF2-40B4-BE49-F238E27FC236}">
                <a16:creationId xmlns:a16="http://schemas.microsoft.com/office/drawing/2014/main" id="{EBC98EB4-448F-41DF-9338-DF44FD454E0D}"/>
              </a:ext>
            </a:extLst>
          </p:cNvPr>
          <p:cNvSpPr>
            <a:spLocks noGrp="1"/>
          </p:cNvSpPr>
          <p:nvPr>
            <p:ph sz="quarter" idx="36"/>
          </p:nvPr>
        </p:nvSpPr>
        <p:spPr>
          <a:xfrm>
            <a:off x="4868182" y="4131829"/>
            <a:ext cx="2962885" cy="2068946"/>
          </a:xfrm>
        </p:spPr>
        <p:txBody>
          <a:bodyPr tIns="182880"/>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47" name="Textplatzhalter 4">
            <a:extLst>
              <a:ext uri="{FF2B5EF4-FFF2-40B4-BE49-F238E27FC236}">
                <a16:creationId xmlns:a16="http://schemas.microsoft.com/office/drawing/2014/main" id="{1D7B2627-E1D1-4422-A2B3-0035B76AD000}"/>
              </a:ext>
            </a:extLst>
          </p:cNvPr>
          <p:cNvSpPr>
            <a:spLocks noGrp="1"/>
          </p:cNvSpPr>
          <p:nvPr>
            <p:ph type="body" sz="quarter" idx="37" hasCustomPrompt="1"/>
          </p:nvPr>
        </p:nvSpPr>
        <p:spPr>
          <a:xfrm>
            <a:off x="4868184" y="3609542"/>
            <a:ext cx="2962884" cy="522287"/>
          </a:xfrm>
        </p:spPr>
        <p:txBody>
          <a:bodyPr lIns="0" tIns="0" rIns="0" bIns="0" anchor="t">
            <a:noAutofit/>
          </a:bodyPr>
          <a:lstStyle>
            <a:lvl1pPr marL="0" indent="0">
              <a:lnSpc>
                <a:spcPct val="100000"/>
              </a:lnSpc>
              <a:spcAft>
                <a:spcPts val="0"/>
              </a:spcAft>
              <a:buNone/>
              <a:defRPr b="1" i="0" cap="all" spc="100" baseline="0">
                <a:solidFill>
                  <a:schemeClr val="bg1"/>
                </a:solidFill>
                <a:latin typeface="+mj-lt"/>
                <a:ea typeface="Roboto" charset="0"/>
                <a:cs typeface="Roboto" charset="0"/>
              </a:defRPr>
            </a:lvl1pPr>
            <a:lvl2pPr marL="288000" indent="0">
              <a:buNone/>
              <a:defRPr b="0" i="0">
                <a:solidFill>
                  <a:schemeClr val="accent2"/>
                </a:solidFill>
                <a:latin typeface="Roboto Medium" charset="0"/>
                <a:ea typeface="Roboto Medium" charset="0"/>
                <a:cs typeface="Roboto Medium" charset="0"/>
              </a:defRPr>
            </a:lvl2pPr>
            <a:lvl3pPr marL="576000" indent="0">
              <a:buNone/>
              <a:defRPr b="0" i="0">
                <a:solidFill>
                  <a:schemeClr val="accent2"/>
                </a:solidFill>
                <a:latin typeface="Roboto Medium" charset="0"/>
                <a:ea typeface="Roboto Medium" charset="0"/>
                <a:cs typeface="Roboto Medium" charset="0"/>
              </a:defRPr>
            </a:lvl3pPr>
            <a:lvl4pPr marL="864000" indent="0">
              <a:buNone/>
              <a:defRPr b="0" i="0">
                <a:solidFill>
                  <a:schemeClr val="accent2"/>
                </a:solidFill>
                <a:latin typeface="Roboto Medium" charset="0"/>
                <a:ea typeface="Roboto Medium" charset="0"/>
                <a:cs typeface="Roboto Medium" charset="0"/>
              </a:defRPr>
            </a:lvl4pPr>
            <a:lvl5pPr marL="1152000" indent="0">
              <a:buNone/>
              <a:defRPr b="0" i="0">
                <a:solidFill>
                  <a:schemeClr val="accent2"/>
                </a:solidFill>
                <a:latin typeface="Roboto Medium" charset="0"/>
                <a:ea typeface="Roboto Medium" charset="0"/>
                <a:cs typeface="Roboto Medium" charset="0"/>
              </a:defRPr>
            </a:lvl5pPr>
          </a:lstStyle>
          <a:p>
            <a:pPr lvl="0"/>
            <a:r>
              <a:rPr lang="en-US" noProof="0" dirty="0"/>
              <a:t>Click</a:t>
            </a:r>
            <a:r>
              <a:rPr lang="en-US" dirty="0"/>
              <a:t> to edit Master text 40 characters </a:t>
            </a:r>
          </a:p>
        </p:txBody>
      </p:sp>
      <p:grpSp>
        <p:nvGrpSpPr>
          <p:cNvPr id="49" name="Gruppierung 37">
            <a:extLst>
              <a:ext uri="{FF2B5EF4-FFF2-40B4-BE49-F238E27FC236}">
                <a16:creationId xmlns:a16="http://schemas.microsoft.com/office/drawing/2014/main" id="{825E945F-A756-402D-8877-D47F2B1AB9BF}"/>
              </a:ext>
            </a:extLst>
          </p:cNvPr>
          <p:cNvGrpSpPr>
            <a:grpSpLocks noChangeAspect="1"/>
          </p:cNvGrpSpPr>
          <p:nvPr userDrawn="1"/>
        </p:nvGrpSpPr>
        <p:grpSpPr>
          <a:xfrm>
            <a:off x="8191501" y="3661517"/>
            <a:ext cx="438820" cy="438820"/>
            <a:chOff x="517458" y="4201169"/>
            <a:chExt cx="576064" cy="576064"/>
          </a:xfrm>
        </p:grpSpPr>
        <p:cxnSp>
          <p:nvCxnSpPr>
            <p:cNvPr id="50" name="Gerade Verbindung 38">
              <a:extLst>
                <a:ext uri="{FF2B5EF4-FFF2-40B4-BE49-F238E27FC236}">
                  <a16:creationId xmlns:a16="http://schemas.microsoft.com/office/drawing/2014/main" id="{41FC26F7-560E-4006-8EA5-97254885F994}"/>
                </a:ext>
              </a:extLst>
            </p:cNvPr>
            <p:cNvCxnSpPr>
              <a:cxnSpLocks/>
            </p:cNvCxnSpPr>
            <p:nvPr/>
          </p:nvCxnSpPr>
          <p:spPr>
            <a:xfrm flipV="1">
              <a:off x="805490" y="4201169"/>
              <a:ext cx="0" cy="57606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Gerade Verbindung 39">
              <a:extLst>
                <a:ext uri="{FF2B5EF4-FFF2-40B4-BE49-F238E27FC236}">
                  <a16:creationId xmlns:a16="http://schemas.microsoft.com/office/drawing/2014/main" id="{0F054E1F-4786-4CC8-ABC5-BDB2D90D4AA6}"/>
                </a:ext>
              </a:extLst>
            </p:cNvPr>
            <p:cNvCxnSpPr>
              <a:cxnSpLocks/>
            </p:cNvCxnSpPr>
            <p:nvPr/>
          </p:nvCxnSpPr>
          <p:spPr>
            <a:xfrm rot="5400000" flipV="1">
              <a:off x="805490" y="4201169"/>
              <a:ext cx="0" cy="57606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52" name="Content Placeholder 4">
            <a:extLst>
              <a:ext uri="{FF2B5EF4-FFF2-40B4-BE49-F238E27FC236}">
                <a16:creationId xmlns:a16="http://schemas.microsoft.com/office/drawing/2014/main" id="{3F0B5A58-FE9A-4C61-8120-14ACC47FC5C5}"/>
              </a:ext>
            </a:extLst>
          </p:cNvPr>
          <p:cNvSpPr>
            <a:spLocks noGrp="1"/>
          </p:cNvSpPr>
          <p:nvPr>
            <p:ph sz="quarter" idx="38"/>
          </p:nvPr>
        </p:nvSpPr>
        <p:spPr>
          <a:xfrm>
            <a:off x="8713178" y="4131829"/>
            <a:ext cx="2962885" cy="2068946"/>
          </a:xfrm>
        </p:spPr>
        <p:txBody>
          <a:bodyPr tIns="182880"/>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53" name="Textplatzhalter 4">
            <a:extLst>
              <a:ext uri="{FF2B5EF4-FFF2-40B4-BE49-F238E27FC236}">
                <a16:creationId xmlns:a16="http://schemas.microsoft.com/office/drawing/2014/main" id="{748B971A-75A4-47F7-8556-EAD7FA7BC4ED}"/>
              </a:ext>
            </a:extLst>
          </p:cNvPr>
          <p:cNvSpPr>
            <a:spLocks noGrp="1"/>
          </p:cNvSpPr>
          <p:nvPr>
            <p:ph type="body" sz="quarter" idx="39" hasCustomPrompt="1"/>
          </p:nvPr>
        </p:nvSpPr>
        <p:spPr>
          <a:xfrm>
            <a:off x="8713180" y="3609542"/>
            <a:ext cx="2962884" cy="522287"/>
          </a:xfrm>
        </p:spPr>
        <p:txBody>
          <a:bodyPr lIns="0" tIns="0" rIns="0" bIns="0" anchor="t">
            <a:noAutofit/>
          </a:bodyPr>
          <a:lstStyle>
            <a:lvl1pPr marL="0" indent="0">
              <a:lnSpc>
                <a:spcPct val="100000"/>
              </a:lnSpc>
              <a:spcAft>
                <a:spcPts val="0"/>
              </a:spcAft>
              <a:buNone/>
              <a:defRPr b="1" i="0" cap="all" spc="100" baseline="0">
                <a:solidFill>
                  <a:schemeClr val="bg1"/>
                </a:solidFill>
                <a:latin typeface="+mj-lt"/>
                <a:ea typeface="Roboto" charset="0"/>
                <a:cs typeface="Roboto" charset="0"/>
              </a:defRPr>
            </a:lvl1pPr>
            <a:lvl2pPr marL="288000" indent="0">
              <a:buNone/>
              <a:defRPr b="0" i="0">
                <a:solidFill>
                  <a:schemeClr val="accent2"/>
                </a:solidFill>
                <a:latin typeface="Roboto Medium" charset="0"/>
                <a:ea typeface="Roboto Medium" charset="0"/>
                <a:cs typeface="Roboto Medium" charset="0"/>
              </a:defRPr>
            </a:lvl2pPr>
            <a:lvl3pPr marL="576000" indent="0">
              <a:buNone/>
              <a:defRPr b="0" i="0">
                <a:solidFill>
                  <a:schemeClr val="accent2"/>
                </a:solidFill>
                <a:latin typeface="Roboto Medium" charset="0"/>
                <a:ea typeface="Roboto Medium" charset="0"/>
                <a:cs typeface="Roboto Medium" charset="0"/>
              </a:defRPr>
            </a:lvl3pPr>
            <a:lvl4pPr marL="864000" indent="0">
              <a:buNone/>
              <a:defRPr b="0" i="0">
                <a:solidFill>
                  <a:schemeClr val="accent2"/>
                </a:solidFill>
                <a:latin typeface="Roboto Medium" charset="0"/>
                <a:ea typeface="Roboto Medium" charset="0"/>
                <a:cs typeface="Roboto Medium" charset="0"/>
              </a:defRPr>
            </a:lvl4pPr>
            <a:lvl5pPr marL="1152000" indent="0">
              <a:buNone/>
              <a:defRPr b="0" i="0">
                <a:solidFill>
                  <a:schemeClr val="accent2"/>
                </a:solidFill>
                <a:latin typeface="Roboto Medium" charset="0"/>
                <a:ea typeface="Roboto Medium" charset="0"/>
                <a:cs typeface="Roboto Medium" charset="0"/>
              </a:defRPr>
            </a:lvl5pPr>
          </a:lstStyle>
          <a:p>
            <a:pPr lvl="0"/>
            <a:r>
              <a:rPr lang="en-US" noProof="0" dirty="0"/>
              <a:t>Click</a:t>
            </a:r>
            <a:r>
              <a:rPr lang="en-US" dirty="0"/>
              <a:t> to edit Master text 40 characters </a:t>
            </a:r>
          </a:p>
        </p:txBody>
      </p:sp>
      <p:pic>
        <p:nvPicPr>
          <p:cNvPr id="22" name="Graphic 21">
            <a:extLst>
              <a:ext uri="{FF2B5EF4-FFF2-40B4-BE49-F238E27FC236}">
                <a16:creationId xmlns:a16="http://schemas.microsoft.com/office/drawing/2014/main" id="{DD1DAF32-4FB1-4406-B55D-D06A52ABAC36}"/>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10733407" y="301339"/>
            <a:ext cx="941923" cy="50292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peaker Footer">
    <p:spTree>
      <p:nvGrpSpPr>
        <p:cNvPr id="1" name=""/>
        <p:cNvGrpSpPr/>
        <p:nvPr/>
      </p:nvGrpSpPr>
      <p:grpSpPr>
        <a:xfrm>
          <a:off x="0" y="0"/>
          <a:ext cx="0" cy="0"/>
          <a:chOff x="0" y="0"/>
          <a:chExt cx="0" cy="0"/>
        </a:xfrm>
      </p:grpSpPr>
      <p:sp>
        <p:nvSpPr>
          <p:cNvPr id="19"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2" name="Textfeld 28">
            <a:extLst>
              <a:ext uri="{FF2B5EF4-FFF2-40B4-BE49-F238E27FC236}">
                <a16:creationId xmlns:a16="http://schemas.microsoft.com/office/drawing/2014/main" id="{14B60836-9087-4AD6-9086-550A4A54CF90}"/>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18" name="Textplatzhalter 3">
            <a:extLst>
              <a:ext uri="{FF2B5EF4-FFF2-40B4-BE49-F238E27FC236}">
                <a16:creationId xmlns:a16="http://schemas.microsoft.com/office/drawing/2014/main" id="{CD0720ED-B30A-489C-868F-1E3770C64D22}"/>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0" name="Titelplatzhalter 1">
            <a:extLst>
              <a:ext uri="{FF2B5EF4-FFF2-40B4-BE49-F238E27FC236}">
                <a16:creationId xmlns:a16="http://schemas.microsoft.com/office/drawing/2014/main" id="{3E75399A-3469-48C5-8D5D-795897533212}"/>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lvl1pPr>
          </a:lstStyle>
          <a:p>
            <a:pPr lvl="0"/>
            <a:r>
              <a:rPr lang="en-US" noProof="0" dirty="0"/>
              <a:t>Click to edit Speaker title with a maximum of </a:t>
            </a:r>
            <a:br>
              <a:rPr lang="en-US" noProof="0" dirty="0"/>
            </a:br>
            <a:r>
              <a:rPr lang="en-US" noProof="0" dirty="0"/>
              <a:t>approx. 120 characters in maximum two lines</a:t>
            </a:r>
          </a:p>
        </p:txBody>
      </p:sp>
      <p:sp>
        <p:nvSpPr>
          <p:cNvPr id="5" name="Picture Placeholder 4">
            <a:extLst>
              <a:ext uri="{FF2B5EF4-FFF2-40B4-BE49-F238E27FC236}">
                <a16:creationId xmlns:a16="http://schemas.microsoft.com/office/drawing/2014/main" id="{6E5C0D93-75D2-470E-BEAC-980E29256F9E}"/>
              </a:ext>
            </a:extLst>
          </p:cNvPr>
          <p:cNvSpPr>
            <a:spLocks noGrp="1"/>
          </p:cNvSpPr>
          <p:nvPr>
            <p:ph type="pic" sz="quarter" idx="27" hasCustomPrompt="1"/>
          </p:nvPr>
        </p:nvSpPr>
        <p:spPr>
          <a:xfrm>
            <a:off x="515939" y="2110121"/>
            <a:ext cx="1655063" cy="1656437"/>
          </a:xfrm>
          <a:prstGeom prst="ellipse">
            <a:avLst/>
          </a:prstGeom>
          <a:solidFill>
            <a:schemeClr val="accent5"/>
          </a:solidFill>
        </p:spPr>
        <p:txBody>
          <a:bodyPr anchor="ctr"/>
          <a:lstStyle>
            <a:lvl1pPr marL="0" indent="0" algn="ctr">
              <a:buNone/>
              <a:defRPr i="1"/>
            </a:lvl1pPr>
          </a:lstStyle>
          <a:p>
            <a:r>
              <a:rPr lang="de-DE" dirty="0"/>
              <a:t>Click </a:t>
            </a:r>
            <a:r>
              <a:rPr lang="de-DE" dirty="0" err="1"/>
              <a:t>icon</a:t>
            </a:r>
            <a:r>
              <a:rPr lang="de-DE" dirty="0"/>
              <a:t> </a:t>
            </a:r>
            <a:r>
              <a:rPr lang="de-DE" dirty="0" err="1"/>
              <a:t>to</a:t>
            </a:r>
            <a:r>
              <a:rPr lang="de-DE" dirty="0"/>
              <a:t> </a:t>
            </a:r>
            <a:r>
              <a:rPr lang="de-DE" dirty="0" err="1"/>
              <a:t>add</a:t>
            </a:r>
            <a:r>
              <a:rPr lang="de-DE" dirty="0"/>
              <a:t> </a:t>
            </a:r>
            <a:r>
              <a:rPr lang="de-DE" dirty="0" err="1"/>
              <a:t>photo</a:t>
            </a:r>
            <a:endParaRPr lang="en-US" dirty="0"/>
          </a:p>
        </p:txBody>
      </p:sp>
      <p:sp>
        <p:nvSpPr>
          <p:cNvPr id="32" name="Datumsplatzhalter 3">
            <a:extLst>
              <a:ext uri="{FF2B5EF4-FFF2-40B4-BE49-F238E27FC236}">
                <a16:creationId xmlns:a16="http://schemas.microsoft.com/office/drawing/2014/main" id="{00795C72-6037-4414-A9AA-8EABFD5EE9A2}"/>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3DACC045-3FDC-4008-925A-E3984F1E873B}" type="datetime3">
              <a:rPr lang="en-US" smtClean="0"/>
              <a:t>14 June 2021</a:t>
            </a:fld>
            <a:endParaRPr lang="en-US" dirty="0"/>
          </a:p>
        </p:txBody>
      </p:sp>
      <p:sp>
        <p:nvSpPr>
          <p:cNvPr id="33" name="Foliennummernplatzhalter 5">
            <a:extLst>
              <a:ext uri="{FF2B5EF4-FFF2-40B4-BE49-F238E27FC236}">
                <a16:creationId xmlns:a16="http://schemas.microsoft.com/office/drawing/2014/main" id="{26C1FEE9-7E78-4B32-8D5C-41F614B327CA}"/>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34" name="Footer Placeholder 4">
            <a:extLst>
              <a:ext uri="{FF2B5EF4-FFF2-40B4-BE49-F238E27FC236}">
                <a16:creationId xmlns:a16="http://schemas.microsoft.com/office/drawing/2014/main" id="{B0B5D3E9-39DE-48AB-BEB8-46A01F6FC012}"/>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
        <p:nvSpPr>
          <p:cNvPr id="35" name="Datumsplatzhalter 3">
            <a:extLst>
              <a:ext uri="{FF2B5EF4-FFF2-40B4-BE49-F238E27FC236}">
                <a16:creationId xmlns:a16="http://schemas.microsoft.com/office/drawing/2014/main" id="{59EC7D28-177E-4734-A34E-453116A47B54}"/>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6" name="Datumsplatzhalter 3">
            <a:extLst>
              <a:ext uri="{FF2B5EF4-FFF2-40B4-BE49-F238E27FC236}">
                <a16:creationId xmlns:a16="http://schemas.microsoft.com/office/drawing/2014/main" id="{A17D453C-7BFB-402F-8F5E-D8F923A121AF}"/>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43" name="Content Placeholder 4">
            <a:extLst>
              <a:ext uri="{FF2B5EF4-FFF2-40B4-BE49-F238E27FC236}">
                <a16:creationId xmlns:a16="http://schemas.microsoft.com/office/drawing/2014/main" id="{0C06816A-2C2A-4EE3-B111-9F24E0DBF189}"/>
              </a:ext>
            </a:extLst>
          </p:cNvPr>
          <p:cNvSpPr>
            <a:spLocks noGrp="1"/>
          </p:cNvSpPr>
          <p:nvPr>
            <p:ph sz="quarter" idx="31"/>
          </p:nvPr>
        </p:nvSpPr>
        <p:spPr>
          <a:xfrm>
            <a:off x="3043517" y="3252250"/>
            <a:ext cx="4142232" cy="2948525"/>
          </a:xfrm>
        </p:spPr>
        <p:txBody>
          <a:bodyPr tIns="182880" numCol="1" spcCol="356616"/>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4" name="Content Placeholder 4">
            <a:extLst>
              <a:ext uri="{FF2B5EF4-FFF2-40B4-BE49-F238E27FC236}">
                <a16:creationId xmlns:a16="http://schemas.microsoft.com/office/drawing/2014/main" id="{4EC038A3-ABF3-4A85-898C-78E58B7C8FA0}"/>
              </a:ext>
            </a:extLst>
          </p:cNvPr>
          <p:cNvSpPr>
            <a:spLocks noGrp="1"/>
          </p:cNvSpPr>
          <p:nvPr>
            <p:ph sz="quarter" idx="32" hasCustomPrompt="1"/>
          </p:nvPr>
        </p:nvSpPr>
        <p:spPr>
          <a:xfrm>
            <a:off x="3043517" y="2633934"/>
            <a:ext cx="8632546"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Speaker subtitle with a maximum of </a:t>
            </a:r>
            <a:br>
              <a:rPr lang="en-US" dirty="0"/>
            </a:br>
            <a:r>
              <a:rPr lang="en-US" dirty="0"/>
              <a:t>approx. 140 characters in maximum two lines</a:t>
            </a:r>
          </a:p>
        </p:txBody>
      </p:sp>
      <p:pic>
        <p:nvPicPr>
          <p:cNvPr id="38" name="Graphic 37">
            <a:extLst>
              <a:ext uri="{FF2B5EF4-FFF2-40B4-BE49-F238E27FC236}">
                <a16:creationId xmlns:a16="http://schemas.microsoft.com/office/drawing/2014/main" id="{6E27D23D-2F60-448E-9C9F-ED028A571E75}"/>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521839" y="2718930"/>
            <a:ext cx="355235" cy="438820"/>
          </a:xfrm>
          <a:prstGeom prst="rect">
            <a:avLst/>
          </a:prstGeom>
        </p:spPr>
      </p:pic>
      <p:sp>
        <p:nvSpPr>
          <p:cNvPr id="17" name="Content Placeholder 4">
            <a:extLst>
              <a:ext uri="{FF2B5EF4-FFF2-40B4-BE49-F238E27FC236}">
                <a16:creationId xmlns:a16="http://schemas.microsoft.com/office/drawing/2014/main" id="{3801F0B3-DA41-4A84-ABAB-471E9240B15A}"/>
              </a:ext>
            </a:extLst>
          </p:cNvPr>
          <p:cNvSpPr>
            <a:spLocks noGrp="1"/>
          </p:cNvSpPr>
          <p:nvPr>
            <p:ph sz="quarter" idx="33"/>
          </p:nvPr>
        </p:nvSpPr>
        <p:spPr>
          <a:xfrm>
            <a:off x="7533831" y="3252250"/>
            <a:ext cx="4142232" cy="2948525"/>
          </a:xfrm>
        </p:spPr>
        <p:txBody>
          <a:bodyPr tIns="182880" numCol="1" spcCol="356616"/>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978963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 Speakers Footer">
    <p:spTree>
      <p:nvGrpSpPr>
        <p:cNvPr id="1" name=""/>
        <p:cNvGrpSpPr/>
        <p:nvPr/>
      </p:nvGrpSpPr>
      <p:grpSpPr>
        <a:xfrm>
          <a:off x="0" y="0"/>
          <a:ext cx="0" cy="0"/>
          <a:chOff x="0" y="0"/>
          <a:chExt cx="0" cy="0"/>
        </a:xfrm>
      </p:grpSpPr>
      <p:sp>
        <p:nvSpPr>
          <p:cNvPr id="19"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2" name="Textfeld 28">
            <a:extLst>
              <a:ext uri="{FF2B5EF4-FFF2-40B4-BE49-F238E27FC236}">
                <a16:creationId xmlns:a16="http://schemas.microsoft.com/office/drawing/2014/main" id="{14B60836-9087-4AD6-9086-550A4A54CF90}"/>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18" name="Textplatzhalter 3">
            <a:extLst>
              <a:ext uri="{FF2B5EF4-FFF2-40B4-BE49-F238E27FC236}">
                <a16:creationId xmlns:a16="http://schemas.microsoft.com/office/drawing/2014/main" id="{CD0720ED-B30A-489C-868F-1E3770C64D22}"/>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0" name="Titelplatzhalter 1">
            <a:extLst>
              <a:ext uri="{FF2B5EF4-FFF2-40B4-BE49-F238E27FC236}">
                <a16:creationId xmlns:a16="http://schemas.microsoft.com/office/drawing/2014/main" id="{3E75399A-3469-48C5-8D5D-795897533212}"/>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lvl1pPr>
          </a:lstStyle>
          <a:p>
            <a:pPr lvl="0"/>
            <a:r>
              <a:rPr lang="en-US" noProof="0" dirty="0"/>
              <a:t>Click to edit Speaker title with a maximum of </a:t>
            </a:r>
            <a:br>
              <a:rPr lang="en-US" noProof="0" dirty="0"/>
            </a:br>
            <a:r>
              <a:rPr lang="en-US" noProof="0" dirty="0"/>
              <a:t>approx. 120 characters in maximum two lines</a:t>
            </a:r>
          </a:p>
        </p:txBody>
      </p:sp>
      <p:sp>
        <p:nvSpPr>
          <p:cNvPr id="5" name="Picture Placeholder 4">
            <a:extLst>
              <a:ext uri="{FF2B5EF4-FFF2-40B4-BE49-F238E27FC236}">
                <a16:creationId xmlns:a16="http://schemas.microsoft.com/office/drawing/2014/main" id="{6E5C0D93-75D2-470E-BEAC-980E29256F9E}"/>
              </a:ext>
            </a:extLst>
          </p:cNvPr>
          <p:cNvSpPr>
            <a:spLocks noGrp="1"/>
          </p:cNvSpPr>
          <p:nvPr>
            <p:ph type="pic" sz="quarter" idx="27" hasCustomPrompt="1"/>
          </p:nvPr>
        </p:nvSpPr>
        <p:spPr>
          <a:xfrm>
            <a:off x="1037617" y="1592263"/>
            <a:ext cx="1655063" cy="1656437"/>
          </a:xfrm>
          <a:prstGeom prst="ellipse">
            <a:avLst/>
          </a:prstGeom>
          <a:solidFill>
            <a:schemeClr val="accent5"/>
          </a:solidFill>
        </p:spPr>
        <p:txBody>
          <a:bodyPr anchor="ctr"/>
          <a:lstStyle>
            <a:lvl1pPr marL="0" indent="0" algn="ctr">
              <a:buNone/>
              <a:defRPr i="1"/>
            </a:lvl1pPr>
          </a:lstStyle>
          <a:p>
            <a:r>
              <a:rPr lang="de-DE" dirty="0"/>
              <a:t>Click </a:t>
            </a:r>
            <a:r>
              <a:rPr lang="de-DE" dirty="0" err="1"/>
              <a:t>icon</a:t>
            </a:r>
            <a:r>
              <a:rPr lang="de-DE" dirty="0"/>
              <a:t> </a:t>
            </a:r>
            <a:r>
              <a:rPr lang="de-DE" dirty="0" err="1"/>
              <a:t>to</a:t>
            </a:r>
            <a:r>
              <a:rPr lang="de-DE" dirty="0"/>
              <a:t> </a:t>
            </a:r>
            <a:r>
              <a:rPr lang="de-DE" dirty="0" err="1"/>
              <a:t>add</a:t>
            </a:r>
            <a:r>
              <a:rPr lang="de-DE" dirty="0"/>
              <a:t> </a:t>
            </a:r>
            <a:r>
              <a:rPr lang="de-DE" dirty="0" err="1"/>
              <a:t>photo</a:t>
            </a:r>
            <a:endParaRPr lang="en-US" dirty="0"/>
          </a:p>
        </p:txBody>
      </p:sp>
      <p:sp>
        <p:nvSpPr>
          <p:cNvPr id="32" name="Datumsplatzhalter 3">
            <a:extLst>
              <a:ext uri="{FF2B5EF4-FFF2-40B4-BE49-F238E27FC236}">
                <a16:creationId xmlns:a16="http://schemas.microsoft.com/office/drawing/2014/main" id="{00795C72-6037-4414-A9AA-8EABFD5EE9A2}"/>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F6C3A3CD-543C-45FF-94A6-621FE66A2FDB}" type="datetime3">
              <a:rPr lang="en-US" smtClean="0"/>
              <a:t>14 June 2021</a:t>
            </a:fld>
            <a:endParaRPr lang="en-US" dirty="0"/>
          </a:p>
        </p:txBody>
      </p:sp>
      <p:sp>
        <p:nvSpPr>
          <p:cNvPr id="33" name="Foliennummernplatzhalter 5">
            <a:extLst>
              <a:ext uri="{FF2B5EF4-FFF2-40B4-BE49-F238E27FC236}">
                <a16:creationId xmlns:a16="http://schemas.microsoft.com/office/drawing/2014/main" id="{26C1FEE9-7E78-4B32-8D5C-41F614B327CA}"/>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34" name="Footer Placeholder 4">
            <a:extLst>
              <a:ext uri="{FF2B5EF4-FFF2-40B4-BE49-F238E27FC236}">
                <a16:creationId xmlns:a16="http://schemas.microsoft.com/office/drawing/2014/main" id="{B0B5D3E9-39DE-48AB-BEB8-46A01F6FC012}"/>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35" name="Datumsplatzhalter 3">
            <a:extLst>
              <a:ext uri="{FF2B5EF4-FFF2-40B4-BE49-F238E27FC236}">
                <a16:creationId xmlns:a16="http://schemas.microsoft.com/office/drawing/2014/main" id="{59EC7D28-177E-4734-A34E-453116A47B54}"/>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6" name="Datumsplatzhalter 3">
            <a:extLst>
              <a:ext uri="{FF2B5EF4-FFF2-40B4-BE49-F238E27FC236}">
                <a16:creationId xmlns:a16="http://schemas.microsoft.com/office/drawing/2014/main" id="{A17D453C-7BFB-402F-8F5E-D8F923A121AF}"/>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43" name="Content Placeholder 4">
            <a:extLst>
              <a:ext uri="{FF2B5EF4-FFF2-40B4-BE49-F238E27FC236}">
                <a16:creationId xmlns:a16="http://schemas.microsoft.com/office/drawing/2014/main" id="{0C06816A-2C2A-4EE3-B111-9F24E0DBF189}"/>
              </a:ext>
            </a:extLst>
          </p:cNvPr>
          <p:cNvSpPr>
            <a:spLocks noGrp="1"/>
          </p:cNvSpPr>
          <p:nvPr>
            <p:ph sz="quarter" idx="31"/>
          </p:nvPr>
        </p:nvSpPr>
        <p:spPr>
          <a:xfrm>
            <a:off x="1037617" y="4226704"/>
            <a:ext cx="4878996" cy="1974071"/>
          </a:xfrm>
        </p:spPr>
        <p:txBody>
          <a:bodyPr tIns="182880" numCol="1" spcCol="356616"/>
          <a:lstStyle/>
          <a:p>
            <a:pPr lvl="0"/>
            <a:r>
              <a:rPr lang="en-US"/>
              <a:t>Click to edit Master text styles</a:t>
            </a:r>
          </a:p>
          <a:p>
            <a:pPr lvl="1"/>
            <a:r>
              <a:rPr lang="en-US"/>
              <a:t>Second level</a:t>
            </a:r>
          </a:p>
          <a:p>
            <a:pPr lvl="2"/>
            <a:r>
              <a:rPr lang="en-US"/>
              <a:t>Third level</a:t>
            </a:r>
          </a:p>
          <a:p>
            <a:pPr lvl="3"/>
            <a:r>
              <a:rPr lang="en-US"/>
              <a:t>Fourth level</a:t>
            </a:r>
          </a:p>
        </p:txBody>
      </p:sp>
      <p:sp>
        <p:nvSpPr>
          <p:cNvPr id="44" name="Content Placeholder 4">
            <a:extLst>
              <a:ext uri="{FF2B5EF4-FFF2-40B4-BE49-F238E27FC236}">
                <a16:creationId xmlns:a16="http://schemas.microsoft.com/office/drawing/2014/main" id="{4EC038A3-ABF3-4A85-898C-78E58B7C8FA0}"/>
              </a:ext>
            </a:extLst>
          </p:cNvPr>
          <p:cNvSpPr>
            <a:spLocks noGrp="1"/>
          </p:cNvSpPr>
          <p:nvPr>
            <p:ph sz="quarter" idx="32" hasCustomPrompt="1"/>
          </p:nvPr>
        </p:nvSpPr>
        <p:spPr>
          <a:xfrm>
            <a:off x="1037617" y="3608388"/>
            <a:ext cx="4878996"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Speaker subtitle with a maximum of approx. 75 characters</a:t>
            </a:r>
          </a:p>
        </p:txBody>
      </p:sp>
      <p:pic>
        <p:nvPicPr>
          <p:cNvPr id="38" name="Graphic 37">
            <a:extLst>
              <a:ext uri="{FF2B5EF4-FFF2-40B4-BE49-F238E27FC236}">
                <a16:creationId xmlns:a16="http://schemas.microsoft.com/office/drawing/2014/main" id="{6E27D23D-2F60-448E-9C9F-ED028A571E75}"/>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515939" y="3693384"/>
            <a:ext cx="355235" cy="438820"/>
          </a:xfrm>
          <a:prstGeom prst="rect">
            <a:avLst/>
          </a:prstGeom>
        </p:spPr>
      </p:pic>
      <p:sp>
        <p:nvSpPr>
          <p:cNvPr id="16" name="Picture Placeholder 4">
            <a:extLst>
              <a:ext uri="{FF2B5EF4-FFF2-40B4-BE49-F238E27FC236}">
                <a16:creationId xmlns:a16="http://schemas.microsoft.com/office/drawing/2014/main" id="{42A3E1AD-99F5-4236-904C-0B0D0E290F12}"/>
              </a:ext>
            </a:extLst>
          </p:cNvPr>
          <p:cNvSpPr>
            <a:spLocks noGrp="1"/>
          </p:cNvSpPr>
          <p:nvPr>
            <p:ph type="pic" sz="quarter" idx="33" hasCustomPrompt="1"/>
          </p:nvPr>
        </p:nvSpPr>
        <p:spPr>
          <a:xfrm>
            <a:off x="6797067" y="1593176"/>
            <a:ext cx="1655063" cy="1656437"/>
          </a:xfrm>
          <a:prstGeom prst="ellipse">
            <a:avLst/>
          </a:prstGeom>
          <a:solidFill>
            <a:schemeClr val="accent5"/>
          </a:solidFill>
        </p:spPr>
        <p:txBody>
          <a:bodyPr anchor="ctr"/>
          <a:lstStyle>
            <a:lvl1pPr marL="0" indent="0" algn="ctr">
              <a:buNone/>
              <a:defRPr i="1"/>
            </a:lvl1pPr>
          </a:lstStyle>
          <a:p>
            <a:r>
              <a:rPr lang="de-DE" dirty="0"/>
              <a:t>Click </a:t>
            </a:r>
            <a:r>
              <a:rPr lang="de-DE" dirty="0" err="1"/>
              <a:t>icon</a:t>
            </a:r>
            <a:r>
              <a:rPr lang="de-DE" dirty="0"/>
              <a:t> </a:t>
            </a:r>
            <a:r>
              <a:rPr lang="de-DE" dirty="0" err="1"/>
              <a:t>to</a:t>
            </a:r>
            <a:r>
              <a:rPr lang="de-DE" dirty="0"/>
              <a:t> </a:t>
            </a:r>
            <a:r>
              <a:rPr lang="de-DE" dirty="0" err="1"/>
              <a:t>add</a:t>
            </a:r>
            <a:r>
              <a:rPr lang="de-DE" dirty="0"/>
              <a:t> </a:t>
            </a:r>
            <a:r>
              <a:rPr lang="de-DE" dirty="0" err="1"/>
              <a:t>photo</a:t>
            </a:r>
            <a:endParaRPr lang="en-US" dirty="0"/>
          </a:p>
        </p:txBody>
      </p:sp>
      <p:sp>
        <p:nvSpPr>
          <p:cNvPr id="21" name="Content Placeholder 4">
            <a:extLst>
              <a:ext uri="{FF2B5EF4-FFF2-40B4-BE49-F238E27FC236}">
                <a16:creationId xmlns:a16="http://schemas.microsoft.com/office/drawing/2014/main" id="{47FBE273-80AF-4BA7-8B64-A0C36DDCC6F5}"/>
              </a:ext>
            </a:extLst>
          </p:cNvPr>
          <p:cNvSpPr>
            <a:spLocks noGrp="1"/>
          </p:cNvSpPr>
          <p:nvPr>
            <p:ph sz="quarter" idx="34"/>
          </p:nvPr>
        </p:nvSpPr>
        <p:spPr>
          <a:xfrm>
            <a:off x="6797067" y="4227617"/>
            <a:ext cx="4878996" cy="1974071"/>
          </a:xfrm>
        </p:spPr>
        <p:txBody>
          <a:bodyPr tIns="182880" numCol="1" spcCol="356616"/>
          <a:lstStyle/>
          <a:p>
            <a:pPr lvl="0"/>
            <a:r>
              <a:rPr lang="en-US"/>
              <a:t>Click to edit Master text styles</a:t>
            </a:r>
          </a:p>
          <a:p>
            <a:pPr lvl="1"/>
            <a:r>
              <a:rPr lang="en-US"/>
              <a:t>Second level</a:t>
            </a:r>
          </a:p>
          <a:p>
            <a:pPr lvl="2"/>
            <a:r>
              <a:rPr lang="en-US"/>
              <a:t>Third level</a:t>
            </a:r>
          </a:p>
          <a:p>
            <a:pPr lvl="3"/>
            <a:r>
              <a:rPr lang="en-US"/>
              <a:t>Fourth level</a:t>
            </a:r>
          </a:p>
        </p:txBody>
      </p:sp>
      <p:sp>
        <p:nvSpPr>
          <p:cNvPr id="22" name="Content Placeholder 4">
            <a:extLst>
              <a:ext uri="{FF2B5EF4-FFF2-40B4-BE49-F238E27FC236}">
                <a16:creationId xmlns:a16="http://schemas.microsoft.com/office/drawing/2014/main" id="{AC010EE5-600C-47CC-B2F6-C413785A833B}"/>
              </a:ext>
            </a:extLst>
          </p:cNvPr>
          <p:cNvSpPr>
            <a:spLocks noGrp="1"/>
          </p:cNvSpPr>
          <p:nvPr>
            <p:ph sz="quarter" idx="35" hasCustomPrompt="1"/>
          </p:nvPr>
        </p:nvSpPr>
        <p:spPr>
          <a:xfrm>
            <a:off x="6797067" y="3609301"/>
            <a:ext cx="4878996"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Speaker subtitle with a maximum of approx. 75 characters</a:t>
            </a:r>
          </a:p>
        </p:txBody>
      </p:sp>
      <p:pic>
        <p:nvPicPr>
          <p:cNvPr id="23" name="Graphic 22">
            <a:extLst>
              <a:ext uri="{FF2B5EF4-FFF2-40B4-BE49-F238E27FC236}">
                <a16:creationId xmlns:a16="http://schemas.microsoft.com/office/drawing/2014/main" id="{E4B47471-19AD-4255-9D13-280630652DA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275389" y="3694297"/>
            <a:ext cx="355235" cy="438820"/>
          </a:xfrm>
          <a:prstGeom prst="rect">
            <a:avLst/>
          </a:prstGeom>
        </p:spPr>
      </p:pic>
    </p:spTree>
    <p:extLst>
      <p:ext uri="{BB962C8B-B14F-4D97-AF65-F5344CB8AC3E}">
        <p14:creationId xmlns:p14="http://schemas.microsoft.com/office/powerpoint/2010/main" val="4254044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Footer">
    <p:spTree>
      <p:nvGrpSpPr>
        <p:cNvPr id="1" name=""/>
        <p:cNvGrpSpPr/>
        <p:nvPr/>
      </p:nvGrpSpPr>
      <p:grpSpPr>
        <a:xfrm>
          <a:off x="0" y="0"/>
          <a:ext cx="0" cy="0"/>
          <a:chOff x="0" y="0"/>
          <a:chExt cx="0" cy="0"/>
        </a:xfrm>
      </p:grpSpPr>
      <p:sp>
        <p:nvSpPr>
          <p:cNvPr id="30" name="Textplatzhalter 3">
            <a:extLst>
              <a:ext uri="{FF2B5EF4-FFF2-40B4-BE49-F238E27FC236}">
                <a16:creationId xmlns:a16="http://schemas.microsoft.com/office/drawing/2014/main" id="{9861BF8B-4157-B14F-9EDA-FB548DFEF058}"/>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5" name="Textplatzhalter 3">
            <a:extLst>
              <a:ext uri="{FF2B5EF4-FFF2-40B4-BE49-F238E27FC236}">
                <a16:creationId xmlns:a16="http://schemas.microsoft.com/office/drawing/2014/main" id="{96523DEB-3E9A-AC42-8151-CB559BC86B39}"/>
              </a:ext>
            </a:extLst>
          </p:cNvPr>
          <p:cNvSpPr>
            <a:spLocks noGrp="1"/>
          </p:cNvSpPr>
          <p:nvPr>
            <p:ph type="body" sz="quarter" idx="21" hasCustomPrompt="1"/>
          </p:nvPr>
        </p:nvSpPr>
        <p:spPr>
          <a:xfrm>
            <a:off x="521448" y="1550589"/>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01</a:t>
            </a:r>
          </a:p>
        </p:txBody>
      </p:sp>
      <p:sp>
        <p:nvSpPr>
          <p:cNvPr id="16" name="Textplatzhalter 3">
            <a:extLst>
              <a:ext uri="{FF2B5EF4-FFF2-40B4-BE49-F238E27FC236}">
                <a16:creationId xmlns:a16="http://schemas.microsoft.com/office/drawing/2014/main" id="{89124A6F-2670-B84E-BD6D-E4E3F96D8793}"/>
              </a:ext>
            </a:extLst>
          </p:cNvPr>
          <p:cNvSpPr>
            <a:spLocks noGrp="1"/>
          </p:cNvSpPr>
          <p:nvPr>
            <p:ph type="body" sz="quarter" idx="22" hasCustomPrompt="1"/>
          </p:nvPr>
        </p:nvSpPr>
        <p:spPr>
          <a:xfrm>
            <a:off x="1520329" y="1655064"/>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Agenda topic</a:t>
            </a:r>
            <a:br>
              <a:rPr lang="en-US" noProof="0" dirty="0"/>
            </a:br>
            <a:r>
              <a:rPr lang="en-US" noProof="0" dirty="0"/>
              <a:t>in maximum two lines</a:t>
            </a:r>
          </a:p>
        </p:txBody>
      </p:sp>
      <p:sp>
        <p:nvSpPr>
          <p:cNvPr id="23" name="Textplatzhalter 3">
            <a:extLst>
              <a:ext uri="{FF2B5EF4-FFF2-40B4-BE49-F238E27FC236}">
                <a16:creationId xmlns:a16="http://schemas.microsoft.com/office/drawing/2014/main" id="{96523DEB-3E9A-AC42-8151-CB559BC86B39}"/>
              </a:ext>
            </a:extLst>
          </p:cNvPr>
          <p:cNvSpPr>
            <a:spLocks noGrp="1"/>
          </p:cNvSpPr>
          <p:nvPr>
            <p:ph type="body" sz="quarter" idx="23" hasCustomPrompt="1"/>
          </p:nvPr>
        </p:nvSpPr>
        <p:spPr>
          <a:xfrm>
            <a:off x="521448" y="2583523"/>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02</a:t>
            </a:r>
          </a:p>
        </p:txBody>
      </p:sp>
      <p:sp>
        <p:nvSpPr>
          <p:cNvPr id="24" name="Textplatzhalter 3">
            <a:extLst>
              <a:ext uri="{FF2B5EF4-FFF2-40B4-BE49-F238E27FC236}">
                <a16:creationId xmlns:a16="http://schemas.microsoft.com/office/drawing/2014/main" id="{89124A6F-2670-B84E-BD6D-E4E3F96D8793}"/>
              </a:ext>
            </a:extLst>
          </p:cNvPr>
          <p:cNvSpPr>
            <a:spLocks noGrp="1"/>
          </p:cNvSpPr>
          <p:nvPr>
            <p:ph type="body" sz="quarter" idx="24" hasCustomPrompt="1"/>
          </p:nvPr>
        </p:nvSpPr>
        <p:spPr>
          <a:xfrm>
            <a:off x="1520329" y="2688336"/>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Agenda topic</a:t>
            </a:r>
            <a:br>
              <a:rPr lang="en-US" noProof="0" dirty="0"/>
            </a:br>
            <a:r>
              <a:rPr lang="en-US" noProof="0" dirty="0"/>
              <a:t>in maximum two lines</a:t>
            </a:r>
          </a:p>
        </p:txBody>
      </p:sp>
      <p:sp>
        <p:nvSpPr>
          <p:cNvPr id="25" name="Textplatzhalter 3">
            <a:extLst>
              <a:ext uri="{FF2B5EF4-FFF2-40B4-BE49-F238E27FC236}">
                <a16:creationId xmlns:a16="http://schemas.microsoft.com/office/drawing/2014/main" id="{96523DEB-3E9A-AC42-8151-CB559BC86B39}"/>
              </a:ext>
            </a:extLst>
          </p:cNvPr>
          <p:cNvSpPr>
            <a:spLocks noGrp="1"/>
          </p:cNvSpPr>
          <p:nvPr>
            <p:ph type="body" sz="quarter" idx="25" hasCustomPrompt="1"/>
          </p:nvPr>
        </p:nvSpPr>
        <p:spPr>
          <a:xfrm>
            <a:off x="521448" y="3616457"/>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03</a:t>
            </a:r>
          </a:p>
        </p:txBody>
      </p:sp>
      <p:sp>
        <p:nvSpPr>
          <p:cNvPr id="26" name="Textplatzhalter 3">
            <a:extLst>
              <a:ext uri="{FF2B5EF4-FFF2-40B4-BE49-F238E27FC236}">
                <a16:creationId xmlns:a16="http://schemas.microsoft.com/office/drawing/2014/main" id="{89124A6F-2670-B84E-BD6D-E4E3F96D8793}"/>
              </a:ext>
            </a:extLst>
          </p:cNvPr>
          <p:cNvSpPr>
            <a:spLocks noGrp="1"/>
          </p:cNvSpPr>
          <p:nvPr>
            <p:ph type="body" sz="quarter" idx="26" hasCustomPrompt="1"/>
          </p:nvPr>
        </p:nvSpPr>
        <p:spPr>
          <a:xfrm>
            <a:off x="1520329" y="3721608"/>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Agenda topic</a:t>
            </a:r>
            <a:br>
              <a:rPr lang="en-US" noProof="0" dirty="0"/>
            </a:br>
            <a:r>
              <a:rPr lang="en-US" noProof="0" dirty="0"/>
              <a:t>in maximum two lines</a:t>
            </a:r>
          </a:p>
        </p:txBody>
      </p:sp>
      <p:sp>
        <p:nvSpPr>
          <p:cNvPr id="27" name="Textplatzhalter 3">
            <a:extLst>
              <a:ext uri="{FF2B5EF4-FFF2-40B4-BE49-F238E27FC236}">
                <a16:creationId xmlns:a16="http://schemas.microsoft.com/office/drawing/2014/main" id="{96523DEB-3E9A-AC42-8151-CB559BC86B39}"/>
              </a:ext>
            </a:extLst>
          </p:cNvPr>
          <p:cNvSpPr>
            <a:spLocks noGrp="1"/>
          </p:cNvSpPr>
          <p:nvPr>
            <p:ph type="body" sz="quarter" idx="27" hasCustomPrompt="1"/>
          </p:nvPr>
        </p:nvSpPr>
        <p:spPr>
          <a:xfrm>
            <a:off x="521448" y="4649390"/>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04</a:t>
            </a:r>
          </a:p>
        </p:txBody>
      </p:sp>
      <p:sp>
        <p:nvSpPr>
          <p:cNvPr id="28" name="Textplatzhalter 3">
            <a:extLst>
              <a:ext uri="{FF2B5EF4-FFF2-40B4-BE49-F238E27FC236}">
                <a16:creationId xmlns:a16="http://schemas.microsoft.com/office/drawing/2014/main" id="{89124A6F-2670-B84E-BD6D-E4E3F96D8793}"/>
              </a:ext>
            </a:extLst>
          </p:cNvPr>
          <p:cNvSpPr>
            <a:spLocks noGrp="1"/>
          </p:cNvSpPr>
          <p:nvPr>
            <p:ph type="body" sz="quarter" idx="28" hasCustomPrompt="1"/>
          </p:nvPr>
        </p:nvSpPr>
        <p:spPr>
          <a:xfrm>
            <a:off x="1520329" y="4754880"/>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Agenda topic</a:t>
            </a:r>
            <a:br>
              <a:rPr lang="en-US" noProof="0" dirty="0"/>
            </a:br>
            <a:r>
              <a:rPr lang="en-US" noProof="0" dirty="0"/>
              <a:t>in maximum two lines</a:t>
            </a:r>
          </a:p>
        </p:txBody>
      </p:sp>
      <p:sp>
        <p:nvSpPr>
          <p:cNvPr id="31" name="Textplatzhalter 3">
            <a:extLst>
              <a:ext uri="{FF2B5EF4-FFF2-40B4-BE49-F238E27FC236}">
                <a16:creationId xmlns:a16="http://schemas.microsoft.com/office/drawing/2014/main" id="{96523DEB-3E9A-AC42-8151-CB559BC86B39}"/>
              </a:ext>
            </a:extLst>
          </p:cNvPr>
          <p:cNvSpPr>
            <a:spLocks noGrp="1"/>
          </p:cNvSpPr>
          <p:nvPr>
            <p:ph type="body" sz="quarter" idx="29" hasCustomPrompt="1"/>
          </p:nvPr>
        </p:nvSpPr>
        <p:spPr>
          <a:xfrm>
            <a:off x="6278782" y="1550589"/>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05</a:t>
            </a:r>
          </a:p>
        </p:txBody>
      </p:sp>
      <p:sp>
        <p:nvSpPr>
          <p:cNvPr id="32" name="Textplatzhalter 3">
            <a:extLst>
              <a:ext uri="{FF2B5EF4-FFF2-40B4-BE49-F238E27FC236}">
                <a16:creationId xmlns:a16="http://schemas.microsoft.com/office/drawing/2014/main" id="{89124A6F-2670-B84E-BD6D-E4E3F96D8793}"/>
              </a:ext>
            </a:extLst>
          </p:cNvPr>
          <p:cNvSpPr>
            <a:spLocks noGrp="1"/>
          </p:cNvSpPr>
          <p:nvPr>
            <p:ph type="body" sz="quarter" idx="30" hasCustomPrompt="1"/>
          </p:nvPr>
        </p:nvSpPr>
        <p:spPr>
          <a:xfrm>
            <a:off x="7277663" y="1655064"/>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Click to edit Agenda topic</a:t>
            </a:r>
            <a:br>
              <a:rPr lang="en-US" noProof="0"/>
            </a:br>
            <a:r>
              <a:rPr lang="en-US" noProof="0"/>
              <a:t>in maximum two lines</a:t>
            </a:r>
          </a:p>
        </p:txBody>
      </p:sp>
      <p:sp>
        <p:nvSpPr>
          <p:cNvPr id="33" name="Textplatzhalter 3">
            <a:extLst>
              <a:ext uri="{FF2B5EF4-FFF2-40B4-BE49-F238E27FC236}">
                <a16:creationId xmlns:a16="http://schemas.microsoft.com/office/drawing/2014/main" id="{96523DEB-3E9A-AC42-8151-CB559BC86B39}"/>
              </a:ext>
            </a:extLst>
          </p:cNvPr>
          <p:cNvSpPr>
            <a:spLocks noGrp="1"/>
          </p:cNvSpPr>
          <p:nvPr>
            <p:ph type="body" sz="quarter" idx="31" hasCustomPrompt="1"/>
          </p:nvPr>
        </p:nvSpPr>
        <p:spPr>
          <a:xfrm>
            <a:off x="6278782" y="2583522"/>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06</a:t>
            </a:r>
          </a:p>
        </p:txBody>
      </p:sp>
      <p:sp>
        <p:nvSpPr>
          <p:cNvPr id="34" name="Textplatzhalter 3">
            <a:extLst>
              <a:ext uri="{FF2B5EF4-FFF2-40B4-BE49-F238E27FC236}">
                <a16:creationId xmlns:a16="http://schemas.microsoft.com/office/drawing/2014/main" id="{89124A6F-2670-B84E-BD6D-E4E3F96D8793}"/>
              </a:ext>
            </a:extLst>
          </p:cNvPr>
          <p:cNvSpPr>
            <a:spLocks noGrp="1"/>
          </p:cNvSpPr>
          <p:nvPr>
            <p:ph type="body" sz="quarter" idx="32" hasCustomPrompt="1"/>
          </p:nvPr>
        </p:nvSpPr>
        <p:spPr>
          <a:xfrm>
            <a:off x="7277663" y="2688336"/>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Agenda topic</a:t>
            </a:r>
            <a:br>
              <a:rPr lang="en-US" noProof="0" dirty="0"/>
            </a:br>
            <a:r>
              <a:rPr lang="en-US" noProof="0" dirty="0"/>
              <a:t>in maximum two lines</a:t>
            </a:r>
          </a:p>
        </p:txBody>
      </p:sp>
      <p:sp>
        <p:nvSpPr>
          <p:cNvPr id="35" name="Textplatzhalter 3">
            <a:extLst>
              <a:ext uri="{FF2B5EF4-FFF2-40B4-BE49-F238E27FC236}">
                <a16:creationId xmlns:a16="http://schemas.microsoft.com/office/drawing/2014/main" id="{96523DEB-3E9A-AC42-8151-CB559BC86B39}"/>
              </a:ext>
            </a:extLst>
          </p:cNvPr>
          <p:cNvSpPr>
            <a:spLocks noGrp="1"/>
          </p:cNvSpPr>
          <p:nvPr>
            <p:ph type="body" sz="quarter" idx="33" hasCustomPrompt="1"/>
          </p:nvPr>
        </p:nvSpPr>
        <p:spPr>
          <a:xfrm>
            <a:off x="6278782" y="3616456"/>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07</a:t>
            </a:r>
          </a:p>
        </p:txBody>
      </p:sp>
      <p:sp>
        <p:nvSpPr>
          <p:cNvPr id="36" name="Textplatzhalter 3">
            <a:extLst>
              <a:ext uri="{FF2B5EF4-FFF2-40B4-BE49-F238E27FC236}">
                <a16:creationId xmlns:a16="http://schemas.microsoft.com/office/drawing/2014/main" id="{89124A6F-2670-B84E-BD6D-E4E3F96D8793}"/>
              </a:ext>
            </a:extLst>
          </p:cNvPr>
          <p:cNvSpPr>
            <a:spLocks noGrp="1"/>
          </p:cNvSpPr>
          <p:nvPr>
            <p:ph type="body" sz="quarter" idx="34" hasCustomPrompt="1"/>
          </p:nvPr>
        </p:nvSpPr>
        <p:spPr>
          <a:xfrm>
            <a:off x="7277663" y="3721608"/>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Click to edit Agenda topic</a:t>
            </a:r>
            <a:br>
              <a:rPr lang="en-US" noProof="0"/>
            </a:br>
            <a:r>
              <a:rPr lang="en-US" noProof="0"/>
              <a:t>in maximum two lines</a:t>
            </a:r>
          </a:p>
        </p:txBody>
      </p:sp>
      <p:sp>
        <p:nvSpPr>
          <p:cNvPr id="37" name="Textplatzhalter 3">
            <a:extLst>
              <a:ext uri="{FF2B5EF4-FFF2-40B4-BE49-F238E27FC236}">
                <a16:creationId xmlns:a16="http://schemas.microsoft.com/office/drawing/2014/main" id="{96523DEB-3E9A-AC42-8151-CB559BC86B39}"/>
              </a:ext>
            </a:extLst>
          </p:cNvPr>
          <p:cNvSpPr>
            <a:spLocks noGrp="1"/>
          </p:cNvSpPr>
          <p:nvPr>
            <p:ph type="body" sz="quarter" idx="35" hasCustomPrompt="1"/>
          </p:nvPr>
        </p:nvSpPr>
        <p:spPr>
          <a:xfrm>
            <a:off x="6278782" y="4649390"/>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08</a:t>
            </a:r>
          </a:p>
        </p:txBody>
      </p:sp>
      <p:sp>
        <p:nvSpPr>
          <p:cNvPr id="38" name="Textplatzhalter 3">
            <a:extLst>
              <a:ext uri="{FF2B5EF4-FFF2-40B4-BE49-F238E27FC236}">
                <a16:creationId xmlns:a16="http://schemas.microsoft.com/office/drawing/2014/main" id="{89124A6F-2670-B84E-BD6D-E4E3F96D8793}"/>
              </a:ext>
            </a:extLst>
          </p:cNvPr>
          <p:cNvSpPr>
            <a:spLocks noGrp="1"/>
          </p:cNvSpPr>
          <p:nvPr>
            <p:ph type="body" sz="quarter" idx="36" hasCustomPrompt="1"/>
          </p:nvPr>
        </p:nvSpPr>
        <p:spPr>
          <a:xfrm>
            <a:off x="7277663" y="4754880"/>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Click to edit Agenda topic</a:t>
            </a:r>
            <a:br>
              <a:rPr lang="en-US" noProof="0"/>
            </a:br>
            <a:r>
              <a:rPr lang="en-US" noProof="0"/>
              <a:t>in maximum two lines</a:t>
            </a:r>
          </a:p>
        </p:txBody>
      </p:sp>
      <p:sp>
        <p:nvSpPr>
          <p:cNvPr id="45" name="Titelplatzhalter 1">
            <a:extLst>
              <a:ext uri="{FF2B5EF4-FFF2-40B4-BE49-F238E27FC236}">
                <a16:creationId xmlns:a16="http://schemas.microsoft.com/office/drawing/2014/main" id="{6453F368-6889-417C-A338-273551D75645}"/>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lvl1pPr>
          </a:lstStyle>
          <a:p>
            <a:pPr lvl="0"/>
            <a:r>
              <a:rPr lang="en-US" noProof="0" dirty="0"/>
              <a:t>Click to edit Agenda title with a maximum of </a:t>
            </a:r>
            <a:br>
              <a:rPr lang="en-US" noProof="0" dirty="0"/>
            </a:br>
            <a:r>
              <a:rPr lang="en-US" noProof="0" dirty="0"/>
              <a:t>approx. 120 characters in maximum two lines</a:t>
            </a:r>
          </a:p>
        </p:txBody>
      </p:sp>
      <p:sp>
        <p:nvSpPr>
          <p:cNvPr id="40" name="Trapez 1">
            <a:extLst>
              <a:ext uri="{FF2B5EF4-FFF2-40B4-BE49-F238E27FC236}">
                <a16:creationId xmlns:a16="http://schemas.microsoft.com/office/drawing/2014/main" id="{4CA92086-2279-4836-A409-C8853CE32F5D}"/>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7" name="Textfeld 28">
            <a:extLst>
              <a:ext uri="{FF2B5EF4-FFF2-40B4-BE49-F238E27FC236}">
                <a16:creationId xmlns:a16="http://schemas.microsoft.com/office/drawing/2014/main" id="{E01D0FDA-A8B8-4B33-9943-A66439AB1A0A}"/>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51" name="Datumsplatzhalter 3">
            <a:extLst>
              <a:ext uri="{FF2B5EF4-FFF2-40B4-BE49-F238E27FC236}">
                <a16:creationId xmlns:a16="http://schemas.microsoft.com/office/drawing/2014/main" id="{F1F50024-E250-4528-9B3E-830619280A3D}"/>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9EAE1FB9-F7B0-4674-AE67-DB768C0CC366}" type="datetime3">
              <a:rPr lang="en-US" smtClean="0"/>
              <a:t>14 June 2021</a:t>
            </a:fld>
            <a:endParaRPr lang="en-US" dirty="0"/>
          </a:p>
        </p:txBody>
      </p:sp>
      <p:sp>
        <p:nvSpPr>
          <p:cNvPr id="52" name="Foliennummernplatzhalter 5">
            <a:extLst>
              <a:ext uri="{FF2B5EF4-FFF2-40B4-BE49-F238E27FC236}">
                <a16:creationId xmlns:a16="http://schemas.microsoft.com/office/drawing/2014/main" id="{DB161058-320D-4627-92E7-24BC18DE8E5E}"/>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53" name="Footer Placeholder 4">
            <a:extLst>
              <a:ext uri="{FF2B5EF4-FFF2-40B4-BE49-F238E27FC236}">
                <a16:creationId xmlns:a16="http://schemas.microsoft.com/office/drawing/2014/main" id="{179A0E7C-5782-4AA1-8B8C-183CA96F00F1}"/>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54" name="Datumsplatzhalter 3">
            <a:extLst>
              <a:ext uri="{FF2B5EF4-FFF2-40B4-BE49-F238E27FC236}">
                <a16:creationId xmlns:a16="http://schemas.microsoft.com/office/drawing/2014/main" id="{A920734A-5576-4CD0-90FD-9013F695CD4D}"/>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55" name="Datumsplatzhalter 3">
            <a:extLst>
              <a:ext uri="{FF2B5EF4-FFF2-40B4-BE49-F238E27FC236}">
                <a16:creationId xmlns:a16="http://schemas.microsoft.com/office/drawing/2014/main" id="{6102B49E-6BE9-435C-A17C-52326E1A7372}"/>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1 Column Footer">
    <p:spTree>
      <p:nvGrpSpPr>
        <p:cNvPr id="1" name=""/>
        <p:cNvGrpSpPr/>
        <p:nvPr/>
      </p:nvGrpSpPr>
      <p:grpSpPr>
        <a:xfrm>
          <a:off x="0" y="0"/>
          <a:ext cx="0" cy="0"/>
          <a:chOff x="0" y="0"/>
          <a:chExt cx="0" cy="0"/>
        </a:xfrm>
      </p:grpSpPr>
      <p:sp>
        <p:nvSpPr>
          <p:cNvPr id="17"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6" name="Textfeld 28">
            <a:extLst>
              <a:ext uri="{FF2B5EF4-FFF2-40B4-BE49-F238E27FC236}">
                <a16:creationId xmlns:a16="http://schemas.microsoft.com/office/drawing/2014/main" id="{5BDAF4E6-6D68-44C5-BABA-E376DEA65436}"/>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a:t>
            </a:r>
            <a:r>
              <a:rPr lang="de-DE" sz="800" noProof="0" dirty="0">
                <a:solidFill>
                  <a:schemeClr val="accent3"/>
                </a:solidFill>
                <a:latin typeface="+mj-lt"/>
                <a:ea typeface="Roboto" panose="02000000000000000000" pitchFamily="2" charset="0"/>
              </a:rPr>
              <a:t>2021</a:t>
            </a:r>
            <a:r>
              <a:rPr lang="en-US" sz="800" noProof="0" dirty="0">
                <a:solidFill>
                  <a:schemeClr val="accent3"/>
                </a:solidFill>
                <a:latin typeface="+mj-lt"/>
                <a:ea typeface="Roboto" panose="02000000000000000000" pitchFamily="2" charset="0"/>
              </a:rPr>
              <a:t> Bruker</a:t>
            </a:r>
          </a:p>
        </p:txBody>
      </p:sp>
      <p:sp>
        <p:nvSpPr>
          <p:cNvPr id="5" name="Content Placeholder 4">
            <a:extLst>
              <a:ext uri="{FF2B5EF4-FFF2-40B4-BE49-F238E27FC236}">
                <a16:creationId xmlns:a16="http://schemas.microsoft.com/office/drawing/2014/main" id="{48EC394D-0BE0-47C1-B088-32253B16C967}"/>
              </a:ext>
            </a:extLst>
          </p:cNvPr>
          <p:cNvSpPr>
            <a:spLocks noGrp="1"/>
          </p:cNvSpPr>
          <p:nvPr>
            <p:ph sz="quarter" idx="21"/>
          </p:nvPr>
        </p:nvSpPr>
        <p:spPr>
          <a:xfrm>
            <a:off x="515939" y="1592635"/>
            <a:ext cx="11160124"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8" name="Textplatzhalter 3">
            <a:extLst>
              <a:ext uri="{FF2B5EF4-FFF2-40B4-BE49-F238E27FC236}">
                <a16:creationId xmlns:a16="http://schemas.microsoft.com/office/drawing/2014/main" id="{B4FD5F9F-E446-4BF5-A57D-6634A5E8E17A}"/>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2" name="Titelplatzhalter 1">
            <a:extLst>
              <a:ext uri="{FF2B5EF4-FFF2-40B4-BE49-F238E27FC236}">
                <a16:creationId xmlns:a16="http://schemas.microsoft.com/office/drawing/2014/main" id="{B024D9C6-40E1-456A-B101-0BF21E6F24CA}"/>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15" name="Datumsplatzhalter 3">
            <a:extLst>
              <a:ext uri="{FF2B5EF4-FFF2-40B4-BE49-F238E27FC236}">
                <a16:creationId xmlns:a16="http://schemas.microsoft.com/office/drawing/2014/main" id="{4D561DC7-9D7E-42B5-AABC-F2E4DE6D00E6}"/>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45DFB67C-9E9C-4FA3-8695-6573ACA3FAB4}" type="datetime3">
              <a:rPr lang="en-US" smtClean="0"/>
              <a:t>14 June 2021</a:t>
            </a:fld>
            <a:endParaRPr lang="en-US" dirty="0"/>
          </a:p>
        </p:txBody>
      </p:sp>
      <p:sp>
        <p:nvSpPr>
          <p:cNvPr id="16" name="Foliennummernplatzhalter 5">
            <a:extLst>
              <a:ext uri="{FF2B5EF4-FFF2-40B4-BE49-F238E27FC236}">
                <a16:creationId xmlns:a16="http://schemas.microsoft.com/office/drawing/2014/main" id="{8D179A22-84DE-48B9-A6F3-2FD25380251F}"/>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18" name="Footer Placeholder 4">
            <a:extLst>
              <a:ext uri="{FF2B5EF4-FFF2-40B4-BE49-F238E27FC236}">
                <a16:creationId xmlns:a16="http://schemas.microsoft.com/office/drawing/2014/main" id="{8F42DD11-34F0-4F17-9686-91A711540524}"/>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19" name="Datumsplatzhalter 3">
            <a:extLst>
              <a:ext uri="{FF2B5EF4-FFF2-40B4-BE49-F238E27FC236}">
                <a16:creationId xmlns:a16="http://schemas.microsoft.com/office/drawing/2014/main" id="{2118FAC5-CBCA-4A0D-9F92-EE7E9554AB85}"/>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20" name="Datumsplatzhalter 3">
            <a:extLst>
              <a:ext uri="{FF2B5EF4-FFF2-40B4-BE49-F238E27FC236}">
                <a16:creationId xmlns:a16="http://schemas.microsoft.com/office/drawing/2014/main" id="{8A58CA00-3E74-40A0-8C85-A260E9F56618}"/>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Tree>
    <p:extLst>
      <p:ext uri="{BB962C8B-B14F-4D97-AF65-F5344CB8AC3E}">
        <p14:creationId xmlns:p14="http://schemas.microsoft.com/office/powerpoint/2010/main" val="4250483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1 Column Subtitle Footer">
    <p:spTree>
      <p:nvGrpSpPr>
        <p:cNvPr id="1" name=""/>
        <p:cNvGrpSpPr/>
        <p:nvPr/>
      </p:nvGrpSpPr>
      <p:grpSpPr>
        <a:xfrm>
          <a:off x="0" y="0"/>
          <a:ext cx="0" cy="0"/>
          <a:chOff x="0" y="0"/>
          <a:chExt cx="0" cy="0"/>
        </a:xfrm>
      </p:grpSpPr>
      <p:sp>
        <p:nvSpPr>
          <p:cNvPr id="17"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6" name="Textfeld 28">
            <a:extLst>
              <a:ext uri="{FF2B5EF4-FFF2-40B4-BE49-F238E27FC236}">
                <a16:creationId xmlns:a16="http://schemas.microsoft.com/office/drawing/2014/main" id="{5BDAF4E6-6D68-44C5-BABA-E376DEA65436}"/>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a:t>
            </a:r>
            <a:r>
              <a:rPr lang="de-DE" sz="800" noProof="0" dirty="0">
                <a:solidFill>
                  <a:schemeClr val="accent3"/>
                </a:solidFill>
                <a:latin typeface="+mj-lt"/>
                <a:ea typeface="Roboto" panose="02000000000000000000" pitchFamily="2" charset="0"/>
              </a:rPr>
              <a:t>2021</a:t>
            </a:r>
            <a:r>
              <a:rPr lang="en-US" sz="800" noProof="0" dirty="0">
                <a:solidFill>
                  <a:schemeClr val="accent3"/>
                </a:solidFill>
                <a:latin typeface="+mj-lt"/>
                <a:ea typeface="Roboto" panose="02000000000000000000" pitchFamily="2" charset="0"/>
              </a:rPr>
              <a:t> Bruker</a:t>
            </a:r>
          </a:p>
        </p:txBody>
      </p:sp>
      <p:sp>
        <p:nvSpPr>
          <p:cNvPr id="48" name="Textplatzhalter 3">
            <a:extLst>
              <a:ext uri="{FF2B5EF4-FFF2-40B4-BE49-F238E27FC236}">
                <a16:creationId xmlns:a16="http://schemas.microsoft.com/office/drawing/2014/main" id="{B4FD5F9F-E446-4BF5-A57D-6634A5E8E17A}"/>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2" name="Titelplatzhalter 1">
            <a:extLst>
              <a:ext uri="{FF2B5EF4-FFF2-40B4-BE49-F238E27FC236}">
                <a16:creationId xmlns:a16="http://schemas.microsoft.com/office/drawing/2014/main" id="{B024D9C6-40E1-456A-B101-0BF21E6F24CA}"/>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16" name="Content Placeholder 4">
            <a:extLst>
              <a:ext uri="{FF2B5EF4-FFF2-40B4-BE49-F238E27FC236}">
                <a16:creationId xmlns:a16="http://schemas.microsoft.com/office/drawing/2014/main" id="{FAB3B0C1-BC1E-4425-A8E8-E02CE9650E7C}"/>
              </a:ext>
            </a:extLst>
          </p:cNvPr>
          <p:cNvSpPr>
            <a:spLocks noGrp="1"/>
          </p:cNvSpPr>
          <p:nvPr>
            <p:ph sz="quarter" idx="21"/>
          </p:nvPr>
        </p:nvSpPr>
        <p:spPr>
          <a:xfrm>
            <a:off x="515937" y="2210577"/>
            <a:ext cx="11160126"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Content Placeholder 4">
            <a:extLst>
              <a:ext uri="{FF2B5EF4-FFF2-40B4-BE49-F238E27FC236}">
                <a16:creationId xmlns:a16="http://schemas.microsoft.com/office/drawing/2014/main" id="{86EF8F62-05CB-4821-BA3D-ECB4331436A2}"/>
              </a:ext>
            </a:extLst>
          </p:cNvPr>
          <p:cNvSpPr>
            <a:spLocks noGrp="1"/>
          </p:cNvSpPr>
          <p:nvPr>
            <p:ph sz="quarter" idx="22" hasCustomPrompt="1"/>
          </p:nvPr>
        </p:nvSpPr>
        <p:spPr>
          <a:xfrm>
            <a:off x="515937" y="1592261"/>
            <a:ext cx="11160126"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 with a maximum of </a:t>
            </a:r>
            <a:br>
              <a:rPr lang="en-US" dirty="0"/>
            </a:br>
            <a:r>
              <a:rPr lang="en-US" dirty="0"/>
              <a:t>approx. 180 characters in maximum two lines</a:t>
            </a:r>
          </a:p>
        </p:txBody>
      </p:sp>
      <p:sp>
        <p:nvSpPr>
          <p:cNvPr id="15" name="Datumsplatzhalter 3">
            <a:extLst>
              <a:ext uri="{FF2B5EF4-FFF2-40B4-BE49-F238E27FC236}">
                <a16:creationId xmlns:a16="http://schemas.microsoft.com/office/drawing/2014/main" id="{0A7EE14C-A228-4D08-9CC1-5215F60B2878}"/>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E1F14A76-2479-4E82-BC49-7099AB6D76A6}" type="datetime3">
              <a:rPr lang="en-US" smtClean="0"/>
              <a:t>14 June 2021</a:t>
            </a:fld>
            <a:endParaRPr lang="en-US" dirty="0"/>
          </a:p>
        </p:txBody>
      </p:sp>
      <p:sp>
        <p:nvSpPr>
          <p:cNvPr id="19" name="Foliennummernplatzhalter 5">
            <a:extLst>
              <a:ext uri="{FF2B5EF4-FFF2-40B4-BE49-F238E27FC236}">
                <a16:creationId xmlns:a16="http://schemas.microsoft.com/office/drawing/2014/main" id="{981180F7-7F67-4206-8EB1-F8B4CEC6AF33}"/>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20" name="Footer Placeholder 4">
            <a:extLst>
              <a:ext uri="{FF2B5EF4-FFF2-40B4-BE49-F238E27FC236}">
                <a16:creationId xmlns:a16="http://schemas.microsoft.com/office/drawing/2014/main" id="{D17D85AB-0A09-4C1E-AE65-000984187AAB}"/>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21" name="Datumsplatzhalter 3">
            <a:extLst>
              <a:ext uri="{FF2B5EF4-FFF2-40B4-BE49-F238E27FC236}">
                <a16:creationId xmlns:a16="http://schemas.microsoft.com/office/drawing/2014/main" id="{30447930-985B-42F5-8EBA-31CDCCEB4BED}"/>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22" name="Datumsplatzhalter 3">
            <a:extLst>
              <a:ext uri="{FF2B5EF4-FFF2-40B4-BE49-F238E27FC236}">
                <a16:creationId xmlns:a16="http://schemas.microsoft.com/office/drawing/2014/main" id="{CF4C4462-42F3-4C88-93CB-9497E71C49D0}"/>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Tree>
    <p:extLst>
      <p:ext uri="{BB962C8B-B14F-4D97-AF65-F5344CB8AC3E}">
        <p14:creationId xmlns:p14="http://schemas.microsoft.com/office/powerpoint/2010/main" val="9494512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1 Column with 2 Pictures Footer">
    <p:spTree>
      <p:nvGrpSpPr>
        <p:cNvPr id="1" name=""/>
        <p:cNvGrpSpPr/>
        <p:nvPr/>
      </p:nvGrpSpPr>
      <p:grpSpPr>
        <a:xfrm>
          <a:off x="0" y="0"/>
          <a:ext cx="0" cy="0"/>
          <a:chOff x="0" y="0"/>
          <a:chExt cx="0" cy="0"/>
        </a:xfrm>
      </p:grpSpPr>
      <p:sp>
        <p:nvSpPr>
          <p:cNvPr id="19"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2" name="Textfeld 28">
            <a:extLst>
              <a:ext uri="{FF2B5EF4-FFF2-40B4-BE49-F238E27FC236}">
                <a16:creationId xmlns:a16="http://schemas.microsoft.com/office/drawing/2014/main" id="{14B60836-9087-4AD6-9086-550A4A54CF90}"/>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18" name="Textplatzhalter 3">
            <a:extLst>
              <a:ext uri="{FF2B5EF4-FFF2-40B4-BE49-F238E27FC236}">
                <a16:creationId xmlns:a16="http://schemas.microsoft.com/office/drawing/2014/main" id="{CD0720ED-B30A-489C-868F-1E3770C64D22}"/>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0" name="Titelplatzhalter 1">
            <a:extLst>
              <a:ext uri="{FF2B5EF4-FFF2-40B4-BE49-F238E27FC236}">
                <a16:creationId xmlns:a16="http://schemas.microsoft.com/office/drawing/2014/main" id="{3E75399A-3469-48C5-8D5D-795897533212}"/>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24" name="Content Placeholder 4">
            <a:extLst>
              <a:ext uri="{FF2B5EF4-FFF2-40B4-BE49-F238E27FC236}">
                <a16:creationId xmlns:a16="http://schemas.microsoft.com/office/drawing/2014/main" id="{4FD2095E-3337-4057-92A2-4038248C47C7}"/>
              </a:ext>
            </a:extLst>
          </p:cNvPr>
          <p:cNvSpPr>
            <a:spLocks noGrp="1"/>
          </p:cNvSpPr>
          <p:nvPr>
            <p:ph sz="quarter" idx="21"/>
          </p:nvPr>
        </p:nvSpPr>
        <p:spPr>
          <a:xfrm>
            <a:off x="515939" y="1592635"/>
            <a:ext cx="3484562"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Picture Placeholder 4">
            <a:extLst>
              <a:ext uri="{FF2B5EF4-FFF2-40B4-BE49-F238E27FC236}">
                <a16:creationId xmlns:a16="http://schemas.microsoft.com/office/drawing/2014/main" id="{6E5C0D93-75D2-470E-BEAC-980E29256F9E}"/>
              </a:ext>
            </a:extLst>
          </p:cNvPr>
          <p:cNvSpPr>
            <a:spLocks noGrp="1"/>
          </p:cNvSpPr>
          <p:nvPr>
            <p:ph type="pic" sz="quarter" idx="27"/>
          </p:nvPr>
        </p:nvSpPr>
        <p:spPr>
          <a:xfrm>
            <a:off x="4351338" y="1592261"/>
            <a:ext cx="3482975" cy="3485866"/>
          </a:xfrm>
        </p:spPr>
        <p:txBody>
          <a:bodyPr/>
          <a:lstStyle>
            <a:lvl1pPr marL="0" indent="0">
              <a:buNone/>
              <a:defRPr i="1"/>
            </a:lvl1pPr>
          </a:lstStyle>
          <a:p>
            <a:r>
              <a:rPr lang="en-US"/>
              <a:t>Click icon to add picture</a:t>
            </a:r>
            <a:endParaRPr lang="en-US" dirty="0"/>
          </a:p>
        </p:txBody>
      </p:sp>
      <p:sp>
        <p:nvSpPr>
          <p:cNvPr id="22" name="Datumsplatzhalter 3">
            <a:extLst>
              <a:ext uri="{FF2B5EF4-FFF2-40B4-BE49-F238E27FC236}">
                <a16:creationId xmlns:a16="http://schemas.microsoft.com/office/drawing/2014/main" id="{26CFFD13-1B37-41A9-BE04-A2910FF33860}"/>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2E75CFE9-E682-4C1E-A285-DE8FDDF8A8AA}" type="datetime3">
              <a:rPr lang="en-US" smtClean="0"/>
              <a:t>14 June 2021</a:t>
            </a:fld>
            <a:endParaRPr lang="en-US" dirty="0"/>
          </a:p>
        </p:txBody>
      </p:sp>
      <p:sp>
        <p:nvSpPr>
          <p:cNvPr id="23" name="Foliennummernplatzhalter 5">
            <a:extLst>
              <a:ext uri="{FF2B5EF4-FFF2-40B4-BE49-F238E27FC236}">
                <a16:creationId xmlns:a16="http://schemas.microsoft.com/office/drawing/2014/main" id="{8448B5CB-B336-414C-A94E-75235416964B}"/>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29" name="Footer Placeholder 4">
            <a:extLst>
              <a:ext uri="{FF2B5EF4-FFF2-40B4-BE49-F238E27FC236}">
                <a16:creationId xmlns:a16="http://schemas.microsoft.com/office/drawing/2014/main" id="{F23ED1C9-2EE4-46F5-BCA2-AF314D53BECA}"/>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30" name="Datumsplatzhalter 3">
            <a:extLst>
              <a:ext uri="{FF2B5EF4-FFF2-40B4-BE49-F238E27FC236}">
                <a16:creationId xmlns:a16="http://schemas.microsoft.com/office/drawing/2014/main" id="{1AA06B32-FCD2-40CE-8221-CEF1B23AB660}"/>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1" name="Datumsplatzhalter 3">
            <a:extLst>
              <a:ext uri="{FF2B5EF4-FFF2-40B4-BE49-F238E27FC236}">
                <a16:creationId xmlns:a16="http://schemas.microsoft.com/office/drawing/2014/main" id="{444F65B9-AE8C-4FBE-A3D0-3CFF89296FA5}"/>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17" name="Picture Placeholder 4">
            <a:extLst>
              <a:ext uri="{FF2B5EF4-FFF2-40B4-BE49-F238E27FC236}">
                <a16:creationId xmlns:a16="http://schemas.microsoft.com/office/drawing/2014/main" id="{B2F07E81-ECF0-4E16-88FB-297045B7B9FD}"/>
              </a:ext>
            </a:extLst>
          </p:cNvPr>
          <p:cNvSpPr>
            <a:spLocks noGrp="1"/>
          </p:cNvSpPr>
          <p:nvPr>
            <p:ph type="pic" sz="quarter" idx="28"/>
          </p:nvPr>
        </p:nvSpPr>
        <p:spPr>
          <a:xfrm>
            <a:off x="8193088" y="1592261"/>
            <a:ext cx="3482975" cy="3485866"/>
          </a:xfrm>
        </p:spPr>
        <p:txBody>
          <a:bodyPr/>
          <a:lstStyle>
            <a:lvl1pPr marL="0" indent="0">
              <a:buNone/>
              <a:defRPr i="1"/>
            </a:lvl1pPr>
          </a:lstStyle>
          <a:p>
            <a:r>
              <a:rPr lang="en-US"/>
              <a:t>Click icon to add picture</a:t>
            </a:r>
            <a:endParaRPr lang="en-US" dirty="0"/>
          </a:p>
        </p:txBody>
      </p:sp>
      <p:sp>
        <p:nvSpPr>
          <p:cNvPr id="16" name="Content Placeholder 4">
            <a:extLst>
              <a:ext uri="{FF2B5EF4-FFF2-40B4-BE49-F238E27FC236}">
                <a16:creationId xmlns:a16="http://schemas.microsoft.com/office/drawing/2014/main" id="{C34797F4-61C6-455C-8BFA-5E6860B1A708}"/>
              </a:ext>
            </a:extLst>
          </p:cNvPr>
          <p:cNvSpPr>
            <a:spLocks noGrp="1"/>
          </p:cNvSpPr>
          <p:nvPr>
            <p:ph sz="quarter" idx="30"/>
          </p:nvPr>
        </p:nvSpPr>
        <p:spPr>
          <a:xfrm>
            <a:off x="4349751" y="5078127"/>
            <a:ext cx="3484562" cy="1122647"/>
          </a:xfrm>
        </p:spPr>
        <p:txBody>
          <a:bodyPr tIns="182880"/>
          <a:lstStyle>
            <a:lvl1pPr marL="0" indent="0">
              <a:buNone/>
              <a:defRPr sz="1400"/>
            </a:lvl1pPr>
            <a:lvl2pPr marL="297216" indent="0">
              <a:buNone/>
              <a:defRPr/>
            </a:lvl2pPr>
            <a:lvl3pPr marL="589824" indent="0">
              <a:buNone/>
              <a:defRPr/>
            </a:lvl3pPr>
          </a:lstStyle>
          <a:p>
            <a:pPr lvl="0"/>
            <a:r>
              <a:rPr lang="en-US"/>
              <a:t>Click to edit Master text styles</a:t>
            </a:r>
          </a:p>
        </p:txBody>
      </p:sp>
      <p:sp>
        <p:nvSpPr>
          <p:cNvPr id="21" name="Content Placeholder 4">
            <a:extLst>
              <a:ext uri="{FF2B5EF4-FFF2-40B4-BE49-F238E27FC236}">
                <a16:creationId xmlns:a16="http://schemas.microsoft.com/office/drawing/2014/main" id="{43DFB8B9-75ED-4BF5-841E-476EBF9E91D8}"/>
              </a:ext>
            </a:extLst>
          </p:cNvPr>
          <p:cNvSpPr>
            <a:spLocks noGrp="1"/>
          </p:cNvSpPr>
          <p:nvPr>
            <p:ph sz="quarter" idx="31"/>
          </p:nvPr>
        </p:nvSpPr>
        <p:spPr>
          <a:xfrm>
            <a:off x="8191501" y="5078127"/>
            <a:ext cx="3484562" cy="1122647"/>
          </a:xfrm>
        </p:spPr>
        <p:txBody>
          <a:bodyPr tIns="182880"/>
          <a:lstStyle>
            <a:lvl1pPr marL="0" indent="0">
              <a:buNone/>
              <a:defRPr sz="1400"/>
            </a:lvl1pPr>
            <a:lvl2pPr marL="297216" indent="0">
              <a:buNone/>
              <a:defRPr/>
            </a:lvl2pPr>
            <a:lvl3pPr marL="589824" indent="0">
              <a:buNone/>
              <a:defRPr/>
            </a:lvl3pPr>
          </a:lstStyle>
          <a:p>
            <a:pPr lvl="0"/>
            <a:r>
              <a:rPr lang="en-US"/>
              <a:t>Click to edit Master text styles</a:t>
            </a:r>
          </a:p>
        </p:txBody>
      </p:sp>
    </p:spTree>
    <p:extLst>
      <p:ext uri="{BB962C8B-B14F-4D97-AF65-F5344CB8AC3E}">
        <p14:creationId xmlns:p14="http://schemas.microsoft.com/office/powerpoint/2010/main" val="1568449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1 Column Subtitle with 2 Pictures Footer">
    <p:spTree>
      <p:nvGrpSpPr>
        <p:cNvPr id="1" name=""/>
        <p:cNvGrpSpPr/>
        <p:nvPr/>
      </p:nvGrpSpPr>
      <p:grpSpPr>
        <a:xfrm>
          <a:off x="0" y="0"/>
          <a:ext cx="0" cy="0"/>
          <a:chOff x="0" y="0"/>
          <a:chExt cx="0" cy="0"/>
        </a:xfrm>
      </p:grpSpPr>
      <p:sp>
        <p:nvSpPr>
          <p:cNvPr id="19"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2" name="Textfeld 28">
            <a:extLst>
              <a:ext uri="{FF2B5EF4-FFF2-40B4-BE49-F238E27FC236}">
                <a16:creationId xmlns:a16="http://schemas.microsoft.com/office/drawing/2014/main" id="{14B60836-9087-4AD6-9086-550A4A54CF90}"/>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18" name="Textplatzhalter 3">
            <a:extLst>
              <a:ext uri="{FF2B5EF4-FFF2-40B4-BE49-F238E27FC236}">
                <a16:creationId xmlns:a16="http://schemas.microsoft.com/office/drawing/2014/main" id="{CD0720ED-B30A-489C-868F-1E3770C64D22}"/>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0" name="Titelplatzhalter 1">
            <a:extLst>
              <a:ext uri="{FF2B5EF4-FFF2-40B4-BE49-F238E27FC236}">
                <a16:creationId xmlns:a16="http://schemas.microsoft.com/office/drawing/2014/main" id="{3E75399A-3469-48C5-8D5D-795897533212}"/>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5" name="Picture Placeholder 4">
            <a:extLst>
              <a:ext uri="{FF2B5EF4-FFF2-40B4-BE49-F238E27FC236}">
                <a16:creationId xmlns:a16="http://schemas.microsoft.com/office/drawing/2014/main" id="{6E5C0D93-75D2-470E-BEAC-980E29256F9E}"/>
              </a:ext>
            </a:extLst>
          </p:cNvPr>
          <p:cNvSpPr>
            <a:spLocks noGrp="1"/>
          </p:cNvSpPr>
          <p:nvPr>
            <p:ph type="pic" sz="quarter" idx="27"/>
          </p:nvPr>
        </p:nvSpPr>
        <p:spPr>
          <a:xfrm>
            <a:off x="4351338" y="1592261"/>
            <a:ext cx="3482975" cy="3485866"/>
          </a:xfrm>
        </p:spPr>
        <p:txBody>
          <a:bodyPr/>
          <a:lstStyle>
            <a:lvl1pPr marL="0" indent="0">
              <a:buNone/>
              <a:defRPr i="1"/>
            </a:lvl1pPr>
          </a:lstStyle>
          <a:p>
            <a:r>
              <a:rPr lang="en-US"/>
              <a:t>Click icon to add picture</a:t>
            </a:r>
            <a:endParaRPr lang="en-US" dirty="0"/>
          </a:p>
        </p:txBody>
      </p:sp>
      <p:sp>
        <p:nvSpPr>
          <p:cNvPr id="22" name="Datumsplatzhalter 3">
            <a:extLst>
              <a:ext uri="{FF2B5EF4-FFF2-40B4-BE49-F238E27FC236}">
                <a16:creationId xmlns:a16="http://schemas.microsoft.com/office/drawing/2014/main" id="{26CFFD13-1B37-41A9-BE04-A2910FF33860}"/>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CDE2A318-580A-4993-AEDE-24F78AFD5D2E}" type="datetime3">
              <a:rPr lang="en-US" smtClean="0"/>
              <a:t>14 June 2021</a:t>
            </a:fld>
            <a:endParaRPr lang="en-US" dirty="0"/>
          </a:p>
        </p:txBody>
      </p:sp>
      <p:sp>
        <p:nvSpPr>
          <p:cNvPr id="23" name="Foliennummernplatzhalter 5">
            <a:extLst>
              <a:ext uri="{FF2B5EF4-FFF2-40B4-BE49-F238E27FC236}">
                <a16:creationId xmlns:a16="http://schemas.microsoft.com/office/drawing/2014/main" id="{8448B5CB-B336-414C-A94E-75235416964B}"/>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29" name="Footer Placeholder 4">
            <a:extLst>
              <a:ext uri="{FF2B5EF4-FFF2-40B4-BE49-F238E27FC236}">
                <a16:creationId xmlns:a16="http://schemas.microsoft.com/office/drawing/2014/main" id="{F23ED1C9-2EE4-46F5-BCA2-AF314D53BECA}"/>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30" name="Datumsplatzhalter 3">
            <a:extLst>
              <a:ext uri="{FF2B5EF4-FFF2-40B4-BE49-F238E27FC236}">
                <a16:creationId xmlns:a16="http://schemas.microsoft.com/office/drawing/2014/main" id="{1AA06B32-FCD2-40CE-8221-CEF1B23AB660}"/>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1" name="Datumsplatzhalter 3">
            <a:extLst>
              <a:ext uri="{FF2B5EF4-FFF2-40B4-BE49-F238E27FC236}">
                <a16:creationId xmlns:a16="http://schemas.microsoft.com/office/drawing/2014/main" id="{444F65B9-AE8C-4FBE-A3D0-3CFF89296FA5}"/>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17" name="Picture Placeholder 4">
            <a:extLst>
              <a:ext uri="{FF2B5EF4-FFF2-40B4-BE49-F238E27FC236}">
                <a16:creationId xmlns:a16="http://schemas.microsoft.com/office/drawing/2014/main" id="{B2F07E81-ECF0-4E16-88FB-297045B7B9FD}"/>
              </a:ext>
            </a:extLst>
          </p:cNvPr>
          <p:cNvSpPr>
            <a:spLocks noGrp="1"/>
          </p:cNvSpPr>
          <p:nvPr>
            <p:ph type="pic" sz="quarter" idx="28"/>
          </p:nvPr>
        </p:nvSpPr>
        <p:spPr>
          <a:xfrm>
            <a:off x="8193088" y="1592261"/>
            <a:ext cx="3482975" cy="3485866"/>
          </a:xfrm>
        </p:spPr>
        <p:txBody>
          <a:bodyPr/>
          <a:lstStyle>
            <a:lvl1pPr marL="0" indent="0">
              <a:buNone/>
              <a:defRPr i="1"/>
            </a:lvl1pPr>
          </a:lstStyle>
          <a:p>
            <a:r>
              <a:rPr lang="en-US"/>
              <a:t>Click icon to add picture</a:t>
            </a:r>
            <a:endParaRPr lang="en-US" dirty="0"/>
          </a:p>
        </p:txBody>
      </p:sp>
      <p:sp>
        <p:nvSpPr>
          <p:cNvPr id="35" name="Content Placeholder 4">
            <a:extLst>
              <a:ext uri="{FF2B5EF4-FFF2-40B4-BE49-F238E27FC236}">
                <a16:creationId xmlns:a16="http://schemas.microsoft.com/office/drawing/2014/main" id="{6BD93726-3E24-4580-9BEB-0708247BF81F}"/>
              </a:ext>
            </a:extLst>
          </p:cNvPr>
          <p:cNvSpPr>
            <a:spLocks noGrp="1"/>
          </p:cNvSpPr>
          <p:nvPr>
            <p:ph sz="quarter" idx="30"/>
          </p:nvPr>
        </p:nvSpPr>
        <p:spPr>
          <a:xfrm>
            <a:off x="4349751" y="5078127"/>
            <a:ext cx="3484562" cy="1122647"/>
          </a:xfrm>
        </p:spPr>
        <p:txBody>
          <a:bodyPr tIns="182880"/>
          <a:lstStyle>
            <a:lvl1pPr marL="0" indent="0">
              <a:buNone/>
              <a:defRPr sz="1400"/>
            </a:lvl1pPr>
            <a:lvl2pPr marL="297216" indent="0">
              <a:buNone/>
              <a:defRPr/>
            </a:lvl2pPr>
            <a:lvl3pPr marL="589824" indent="0">
              <a:buNone/>
              <a:defRPr/>
            </a:lvl3pPr>
          </a:lstStyle>
          <a:p>
            <a:pPr lvl="0"/>
            <a:r>
              <a:rPr lang="en-US"/>
              <a:t>Click to edit Master text styles</a:t>
            </a:r>
          </a:p>
        </p:txBody>
      </p:sp>
      <p:sp>
        <p:nvSpPr>
          <p:cNvPr id="25" name="Content Placeholder 4">
            <a:extLst>
              <a:ext uri="{FF2B5EF4-FFF2-40B4-BE49-F238E27FC236}">
                <a16:creationId xmlns:a16="http://schemas.microsoft.com/office/drawing/2014/main" id="{5FEE4DCA-1CE9-470E-8174-92DF0733542D}"/>
              </a:ext>
            </a:extLst>
          </p:cNvPr>
          <p:cNvSpPr>
            <a:spLocks noGrp="1"/>
          </p:cNvSpPr>
          <p:nvPr>
            <p:ph sz="quarter" idx="21"/>
          </p:nvPr>
        </p:nvSpPr>
        <p:spPr>
          <a:xfrm>
            <a:off x="515937" y="2210577"/>
            <a:ext cx="3484564"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6" name="Content Placeholder 4">
            <a:extLst>
              <a:ext uri="{FF2B5EF4-FFF2-40B4-BE49-F238E27FC236}">
                <a16:creationId xmlns:a16="http://schemas.microsoft.com/office/drawing/2014/main" id="{36DC3936-F27D-4557-85C1-4F9068DA0D22}"/>
              </a:ext>
            </a:extLst>
          </p:cNvPr>
          <p:cNvSpPr>
            <a:spLocks noGrp="1"/>
          </p:cNvSpPr>
          <p:nvPr>
            <p:ph sz="quarter" idx="22" hasCustomPrompt="1"/>
          </p:nvPr>
        </p:nvSpPr>
        <p:spPr>
          <a:xfrm>
            <a:off x="515937" y="1592261"/>
            <a:ext cx="3484564"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a:t>
            </a:r>
            <a:br>
              <a:rPr lang="en-US" dirty="0"/>
            </a:br>
            <a:r>
              <a:rPr lang="en-US" dirty="0"/>
              <a:t>max. approx. 55 characters </a:t>
            </a:r>
          </a:p>
        </p:txBody>
      </p:sp>
      <p:sp>
        <p:nvSpPr>
          <p:cNvPr id="28" name="Content Placeholder 4">
            <a:extLst>
              <a:ext uri="{FF2B5EF4-FFF2-40B4-BE49-F238E27FC236}">
                <a16:creationId xmlns:a16="http://schemas.microsoft.com/office/drawing/2014/main" id="{6FA18B0C-A64B-4CBC-83A4-F3DCB136BA34}"/>
              </a:ext>
            </a:extLst>
          </p:cNvPr>
          <p:cNvSpPr>
            <a:spLocks noGrp="1"/>
          </p:cNvSpPr>
          <p:nvPr>
            <p:ph sz="quarter" idx="31"/>
          </p:nvPr>
        </p:nvSpPr>
        <p:spPr>
          <a:xfrm>
            <a:off x="8191501" y="5078127"/>
            <a:ext cx="3484562" cy="1122647"/>
          </a:xfrm>
        </p:spPr>
        <p:txBody>
          <a:bodyPr tIns="182880"/>
          <a:lstStyle>
            <a:lvl1pPr marL="0" indent="0">
              <a:buNone/>
              <a:defRPr sz="1400"/>
            </a:lvl1pPr>
            <a:lvl2pPr marL="297216" indent="0">
              <a:buNone/>
              <a:defRPr/>
            </a:lvl2pPr>
            <a:lvl3pPr marL="589824" indent="0">
              <a:buNone/>
              <a:defRPr/>
            </a:lvl3pPr>
          </a:lstStyle>
          <a:p>
            <a:pPr lvl="0"/>
            <a:r>
              <a:rPr lang="en-US"/>
              <a:t>Click to edit Master text styles</a:t>
            </a:r>
          </a:p>
        </p:txBody>
      </p:sp>
    </p:spTree>
    <p:extLst>
      <p:ext uri="{BB962C8B-B14F-4D97-AF65-F5344CB8AC3E}">
        <p14:creationId xmlns:p14="http://schemas.microsoft.com/office/powerpoint/2010/main" val="24633850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2 Columns Footer">
    <p:spTree>
      <p:nvGrpSpPr>
        <p:cNvPr id="1" name=""/>
        <p:cNvGrpSpPr/>
        <p:nvPr/>
      </p:nvGrpSpPr>
      <p:grpSpPr>
        <a:xfrm>
          <a:off x="0" y="0"/>
          <a:ext cx="0" cy="0"/>
          <a:chOff x="0" y="0"/>
          <a:chExt cx="0" cy="0"/>
        </a:xfrm>
      </p:grpSpPr>
      <p:sp>
        <p:nvSpPr>
          <p:cNvPr id="19"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9" name="Textfeld 28">
            <a:extLst>
              <a:ext uri="{FF2B5EF4-FFF2-40B4-BE49-F238E27FC236}">
                <a16:creationId xmlns:a16="http://schemas.microsoft.com/office/drawing/2014/main" id="{6AEF0B51-B741-4884-9983-2E7006666111}"/>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13" name="Textplatzhalter 3">
            <a:extLst>
              <a:ext uri="{FF2B5EF4-FFF2-40B4-BE49-F238E27FC236}">
                <a16:creationId xmlns:a16="http://schemas.microsoft.com/office/drawing/2014/main" id="{8F98064D-C32C-4F31-BAF5-1CBA61FAAFA8}"/>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4" name="Titelplatzhalter 1">
            <a:extLst>
              <a:ext uri="{FF2B5EF4-FFF2-40B4-BE49-F238E27FC236}">
                <a16:creationId xmlns:a16="http://schemas.microsoft.com/office/drawing/2014/main" id="{B514A78F-6924-46AF-8451-9B19941C6425}"/>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16" name="Content Placeholder 4">
            <a:extLst>
              <a:ext uri="{FF2B5EF4-FFF2-40B4-BE49-F238E27FC236}">
                <a16:creationId xmlns:a16="http://schemas.microsoft.com/office/drawing/2014/main" id="{C97CC203-263E-46E4-B789-B61174FD8DE7}"/>
              </a:ext>
            </a:extLst>
          </p:cNvPr>
          <p:cNvSpPr>
            <a:spLocks noGrp="1"/>
          </p:cNvSpPr>
          <p:nvPr>
            <p:ph sz="quarter" idx="21"/>
          </p:nvPr>
        </p:nvSpPr>
        <p:spPr>
          <a:xfrm>
            <a:off x="515939" y="1592635"/>
            <a:ext cx="5400674"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Content Placeholder 4">
            <a:extLst>
              <a:ext uri="{FF2B5EF4-FFF2-40B4-BE49-F238E27FC236}">
                <a16:creationId xmlns:a16="http://schemas.microsoft.com/office/drawing/2014/main" id="{867C890C-CB2B-4D56-A272-AFEA038C4BE2}"/>
              </a:ext>
            </a:extLst>
          </p:cNvPr>
          <p:cNvSpPr>
            <a:spLocks noGrp="1"/>
          </p:cNvSpPr>
          <p:nvPr>
            <p:ph sz="quarter" idx="22"/>
          </p:nvPr>
        </p:nvSpPr>
        <p:spPr>
          <a:xfrm>
            <a:off x="6275387" y="1592263"/>
            <a:ext cx="5400674"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Datumsplatzhalter 3">
            <a:extLst>
              <a:ext uri="{FF2B5EF4-FFF2-40B4-BE49-F238E27FC236}">
                <a16:creationId xmlns:a16="http://schemas.microsoft.com/office/drawing/2014/main" id="{FFE68E16-69C3-42B3-BDA8-FCB13EC96B09}"/>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B5000C8E-754C-4950-BEE8-0519853D3A1F}" type="datetime3">
              <a:rPr lang="en-US" smtClean="0"/>
              <a:t>14 June 2021</a:t>
            </a:fld>
            <a:endParaRPr lang="en-US" dirty="0"/>
          </a:p>
        </p:txBody>
      </p:sp>
      <p:sp>
        <p:nvSpPr>
          <p:cNvPr id="21" name="Foliennummernplatzhalter 5">
            <a:extLst>
              <a:ext uri="{FF2B5EF4-FFF2-40B4-BE49-F238E27FC236}">
                <a16:creationId xmlns:a16="http://schemas.microsoft.com/office/drawing/2014/main" id="{AFAC85DC-3FC5-4730-9E59-4BBF19863153}"/>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22" name="Footer Placeholder 4">
            <a:extLst>
              <a:ext uri="{FF2B5EF4-FFF2-40B4-BE49-F238E27FC236}">
                <a16:creationId xmlns:a16="http://schemas.microsoft.com/office/drawing/2014/main" id="{56CF4C7C-7D59-4D8E-A7DC-730B7AA4ACC5}"/>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23" name="Datumsplatzhalter 3">
            <a:extLst>
              <a:ext uri="{FF2B5EF4-FFF2-40B4-BE49-F238E27FC236}">
                <a16:creationId xmlns:a16="http://schemas.microsoft.com/office/drawing/2014/main" id="{7795F99D-F649-4965-BDE0-19E6369227E5}"/>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24" name="Datumsplatzhalter 3">
            <a:extLst>
              <a:ext uri="{FF2B5EF4-FFF2-40B4-BE49-F238E27FC236}">
                <a16:creationId xmlns:a16="http://schemas.microsoft.com/office/drawing/2014/main" id="{1F986398-37E5-4F4D-AB8D-BB56203194A3}"/>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Tree>
    <p:extLst>
      <p:ext uri="{BB962C8B-B14F-4D97-AF65-F5344CB8AC3E}">
        <p14:creationId xmlns:p14="http://schemas.microsoft.com/office/powerpoint/2010/main" val="3351293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2 Columns Subtitle Footer">
    <p:spTree>
      <p:nvGrpSpPr>
        <p:cNvPr id="1" name=""/>
        <p:cNvGrpSpPr/>
        <p:nvPr/>
      </p:nvGrpSpPr>
      <p:grpSpPr>
        <a:xfrm>
          <a:off x="0" y="0"/>
          <a:ext cx="0" cy="0"/>
          <a:chOff x="0" y="0"/>
          <a:chExt cx="0" cy="0"/>
        </a:xfrm>
      </p:grpSpPr>
      <p:sp>
        <p:nvSpPr>
          <p:cNvPr id="19"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39" name="Textfeld 28">
            <a:extLst>
              <a:ext uri="{FF2B5EF4-FFF2-40B4-BE49-F238E27FC236}">
                <a16:creationId xmlns:a16="http://schemas.microsoft.com/office/drawing/2014/main" id="{6AEF0B51-B741-4884-9983-2E7006666111}"/>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13" name="Textplatzhalter 3">
            <a:extLst>
              <a:ext uri="{FF2B5EF4-FFF2-40B4-BE49-F238E27FC236}">
                <a16:creationId xmlns:a16="http://schemas.microsoft.com/office/drawing/2014/main" id="{8F98064D-C32C-4F31-BAF5-1CBA61FAAFA8}"/>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4" name="Titelplatzhalter 1">
            <a:extLst>
              <a:ext uri="{FF2B5EF4-FFF2-40B4-BE49-F238E27FC236}">
                <a16:creationId xmlns:a16="http://schemas.microsoft.com/office/drawing/2014/main" id="{B514A78F-6924-46AF-8451-9B19941C6425}"/>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22" name="Datumsplatzhalter 3">
            <a:extLst>
              <a:ext uri="{FF2B5EF4-FFF2-40B4-BE49-F238E27FC236}">
                <a16:creationId xmlns:a16="http://schemas.microsoft.com/office/drawing/2014/main" id="{214FF92A-CD10-4D53-A4D8-849C0FFB3CB1}"/>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825822CF-894C-4C7D-BD20-E2540F08D343}" type="datetime3">
              <a:rPr lang="en-US" smtClean="0"/>
              <a:t>14 June 2021</a:t>
            </a:fld>
            <a:endParaRPr lang="en-US" dirty="0"/>
          </a:p>
        </p:txBody>
      </p:sp>
      <p:sp>
        <p:nvSpPr>
          <p:cNvPr id="23" name="Foliennummernplatzhalter 5">
            <a:extLst>
              <a:ext uri="{FF2B5EF4-FFF2-40B4-BE49-F238E27FC236}">
                <a16:creationId xmlns:a16="http://schemas.microsoft.com/office/drawing/2014/main" id="{C911D53B-8D1C-4C9F-8302-0088BAA90BE1}"/>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24" name="Footer Placeholder 4">
            <a:extLst>
              <a:ext uri="{FF2B5EF4-FFF2-40B4-BE49-F238E27FC236}">
                <a16:creationId xmlns:a16="http://schemas.microsoft.com/office/drawing/2014/main" id="{115D0268-3A78-4097-8CAB-E36F670CAB41}"/>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25" name="Datumsplatzhalter 3">
            <a:extLst>
              <a:ext uri="{FF2B5EF4-FFF2-40B4-BE49-F238E27FC236}">
                <a16:creationId xmlns:a16="http://schemas.microsoft.com/office/drawing/2014/main" id="{965A05BB-B789-450B-8E0A-15CB063D3597}"/>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26" name="Datumsplatzhalter 3">
            <a:extLst>
              <a:ext uri="{FF2B5EF4-FFF2-40B4-BE49-F238E27FC236}">
                <a16:creationId xmlns:a16="http://schemas.microsoft.com/office/drawing/2014/main" id="{F43ABC35-DA4E-4962-9FCF-31DFEADC4CAA}"/>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27" name="Content Placeholder 4">
            <a:extLst>
              <a:ext uri="{FF2B5EF4-FFF2-40B4-BE49-F238E27FC236}">
                <a16:creationId xmlns:a16="http://schemas.microsoft.com/office/drawing/2014/main" id="{E7641CFF-1399-4824-8361-1A4BBC13BAF8}"/>
              </a:ext>
            </a:extLst>
          </p:cNvPr>
          <p:cNvSpPr>
            <a:spLocks noGrp="1"/>
          </p:cNvSpPr>
          <p:nvPr>
            <p:ph sz="quarter" idx="21"/>
          </p:nvPr>
        </p:nvSpPr>
        <p:spPr>
          <a:xfrm>
            <a:off x="515937" y="2210577"/>
            <a:ext cx="5400676"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8" name="Content Placeholder 4">
            <a:extLst>
              <a:ext uri="{FF2B5EF4-FFF2-40B4-BE49-F238E27FC236}">
                <a16:creationId xmlns:a16="http://schemas.microsoft.com/office/drawing/2014/main" id="{5246392C-F663-4C85-8724-BD5D5BBC25C8}"/>
              </a:ext>
            </a:extLst>
          </p:cNvPr>
          <p:cNvSpPr>
            <a:spLocks noGrp="1"/>
          </p:cNvSpPr>
          <p:nvPr>
            <p:ph sz="quarter" idx="22" hasCustomPrompt="1"/>
          </p:nvPr>
        </p:nvSpPr>
        <p:spPr>
          <a:xfrm>
            <a:off x="515937" y="1592261"/>
            <a:ext cx="5400676"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 with a maximum </a:t>
            </a:r>
            <a:br>
              <a:rPr lang="en-US" dirty="0"/>
            </a:br>
            <a:r>
              <a:rPr lang="en-US" dirty="0"/>
              <a:t>of approx. 85 characters in maximum two lines</a:t>
            </a:r>
          </a:p>
        </p:txBody>
      </p:sp>
      <p:sp>
        <p:nvSpPr>
          <p:cNvPr id="29" name="Content Placeholder 4">
            <a:extLst>
              <a:ext uri="{FF2B5EF4-FFF2-40B4-BE49-F238E27FC236}">
                <a16:creationId xmlns:a16="http://schemas.microsoft.com/office/drawing/2014/main" id="{9387579F-A838-43E4-A418-77EF95CD6077}"/>
              </a:ext>
            </a:extLst>
          </p:cNvPr>
          <p:cNvSpPr>
            <a:spLocks noGrp="1"/>
          </p:cNvSpPr>
          <p:nvPr>
            <p:ph sz="quarter" idx="23"/>
          </p:nvPr>
        </p:nvSpPr>
        <p:spPr>
          <a:xfrm>
            <a:off x="6275386" y="2210577"/>
            <a:ext cx="5400676"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0" name="Content Placeholder 4">
            <a:extLst>
              <a:ext uri="{FF2B5EF4-FFF2-40B4-BE49-F238E27FC236}">
                <a16:creationId xmlns:a16="http://schemas.microsoft.com/office/drawing/2014/main" id="{626D4B07-0CED-4747-A69E-9C954836E78C}"/>
              </a:ext>
            </a:extLst>
          </p:cNvPr>
          <p:cNvSpPr>
            <a:spLocks noGrp="1"/>
          </p:cNvSpPr>
          <p:nvPr>
            <p:ph sz="quarter" idx="24" hasCustomPrompt="1"/>
          </p:nvPr>
        </p:nvSpPr>
        <p:spPr>
          <a:xfrm>
            <a:off x="6275386" y="1592261"/>
            <a:ext cx="5400676"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 with a maximum </a:t>
            </a:r>
            <a:br>
              <a:rPr lang="en-US" dirty="0"/>
            </a:br>
            <a:r>
              <a:rPr lang="en-US" dirty="0"/>
              <a:t>of approx. 85 characters in maximum two lines</a:t>
            </a:r>
          </a:p>
        </p:txBody>
      </p:sp>
    </p:spTree>
    <p:extLst>
      <p:ext uri="{BB962C8B-B14F-4D97-AF65-F5344CB8AC3E}">
        <p14:creationId xmlns:p14="http://schemas.microsoft.com/office/powerpoint/2010/main" val="14145220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2 Columns with 4 Pictures Footer">
    <p:spTree>
      <p:nvGrpSpPr>
        <p:cNvPr id="1" name=""/>
        <p:cNvGrpSpPr/>
        <p:nvPr/>
      </p:nvGrpSpPr>
      <p:grpSpPr>
        <a:xfrm>
          <a:off x="0" y="0"/>
          <a:ext cx="0" cy="0"/>
          <a:chOff x="0" y="0"/>
          <a:chExt cx="0" cy="0"/>
        </a:xfrm>
      </p:grpSpPr>
      <p:sp>
        <p:nvSpPr>
          <p:cNvPr id="19"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2" name="Textfeld 28">
            <a:extLst>
              <a:ext uri="{FF2B5EF4-FFF2-40B4-BE49-F238E27FC236}">
                <a16:creationId xmlns:a16="http://schemas.microsoft.com/office/drawing/2014/main" id="{14B60836-9087-4AD6-9086-550A4A54CF90}"/>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18" name="Textplatzhalter 3">
            <a:extLst>
              <a:ext uri="{FF2B5EF4-FFF2-40B4-BE49-F238E27FC236}">
                <a16:creationId xmlns:a16="http://schemas.microsoft.com/office/drawing/2014/main" id="{CD0720ED-B30A-489C-868F-1E3770C64D22}"/>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0" name="Titelplatzhalter 1">
            <a:extLst>
              <a:ext uri="{FF2B5EF4-FFF2-40B4-BE49-F238E27FC236}">
                <a16:creationId xmlns:a16="http://schemas.microsoft.com/office/drawing/2014/main" id="{3E75399A-3469-48C5-8D5D-795897533212}"/>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24" name="Content Placeholder 4">
            <a:extLst>
              <a:ext uri="{FF2B5EF4-FFF2-40B4-BE49-F238E27FC236}">
                <a16:creationId xmlns:a16="http://schemas.microsoft.com/office/drawing/2014/main" id="{4FD2095E-3337-4057-92A2-4038248C47C7}"/>
              </a:ext>
            </a:extLst>
          </p:cNvPr>
          <p:cNvSpPr>
            <a:spLocks noGrp="1"/>
          </p:cNvSpPr>
          <p:nvPr>
            <p:ph sz="quarter" idx="21"/>
          </p:nvPr>
        </p:nvSpPr>
        <p:spPr>
          <a:xfrm>
            <a:off x="515939" y="1592635"/>
            <a:ext cx="3484562"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5" name="Content Placeholder 4">
            <a:extLst>
              <a:ext uri="{FF2B5EF4-FFF2-40B4-BE49-F238E27FC236}">
                <a16:creationId xmlns:a16="http://schemas.microsoft.com/office/drawing/2014/main" id="{780B78DF-AC7B-4E21-91DC-B666F3412B78}"/>
              </a:ext>
            </a:extLst>
          </p:cNvPr>
          <p:cNvSpPr>
            <a:spLocks noGrp="1"/>
          </p:cNvSpPr>
          <p:nvPr>
            <p:ph sz="quarter" idx="26"/>
          </p:nvPr>
        </p:nvSpPr>
        <p:spPr>
          <a:xfrm>
            <a:off x="4349751" y="1593176"/>
            <a:ext cx="3484562"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Picture Placeholder 4">
            <a:extLst>
              <a:ext uri="{FF2B5EF4-FFF2-40B4-BE49-F238E27FC236}">
                <a16:creationId xmlns:a16="http://schemas.microsoft.com/office/drawing/2014/main" id="{6E5C0D93-75D2-470E-BEAC-980E29256F9E}"/>
              </a:ext>
            </a:extLst>
          </p:cNvPr>
          <p:cNvSpPr>
            <a:spLocks noGrp="1"/>
          </p:cNvSpPr>
          <p:nvPr>
            <p:ph type="pic" sz="quarter" idx="27"/>
          </p:nvPr>
        </p:nvSpPr>
        <p:spPr>
          <a:xfrm>
            <a:off x="8191501" y="1592263"/>
            <a:ext cx="1655063" cy="1656437"/>
          </a:xfrm>
        </p:spPr>
        <p:txBody>
          <a:bodyPr/>
          <a:lstStyle>
            <a:lvl1pPr marL="0" indent="0">
              <a:buNone/>
              <a:defRPr i="1"/>
            </a:lvl1pPr>
          </a:lstStyle>
          <a:p>
            <a:r>
              <a:rPr lang="en-US"/>
              <a:t>Click icon to add picture</a:t>
            </a:r>
            <a:endParaRPr lang="en-US" dirty="0"/>
          </a:p>
        </p:txBody>
      </p:sp>
      <p:sp>
        <p:nvSpPr>
          <p:cNvPr id="26" name="Picture Placeholder 4">
            <a:extLst>
              <a:ext uri="{FF2B5EF4-FFF2-40B4-BE49-F238E27FC236}">
                <a16:creationId xmlns:a16="http://schemas.microsoft.com/office/drawing/2014/main" id="{54CF7607-A69A-42CC-8FB6-F3F389ECFCF5}"/>
              </a:ext>
            </a:extLst>
          </p:cNvPr>
          <p:cNvSpPr>
            <a:spLocks noGrp="1"/>
          </p:cNvSpPr>
          <p:nvPr>
            <p:ph type="pic" sz="quarter" idx="28"/>
          </p:nvPr>
        </p:nvSpPr>
        <p:spPr>
          <a:xfrm>
            <a:off x="10018127" y="1592262"/>
            <a:ext cx="1655063" cy="1656437"/>
          </a:xfrm>
        </p:spPr>
        <p:txBody>
          <a:bodyPr/>
          <a:lstStyle>
            <a:lvl1pPr marL="0" indent="0">
              <a:buNone/>
              <a:defRPr i="1"/>
            </a:lvl1pPr>
          </a:lstStyle>
          <a:p>
            <a:r>
              <a:rPr lang="en-US"/>
              <a:t>Click icon to add picture</a:t>
            </a:r>
            <a:endParaRPr lang="en-US" dirty="0"/>
          </a:p>
        </p:txBody>
      </p:sp>
      <p:sp>
        <p:nvSpPr>
          <p:cNvPr id="27" name="Picture Placeholder 4">
            <a:extLst>
              <a:ext uri="{FF2B5EF4-FFF2-40B4-BE49-F238E27FC236}">
                <a16:creationId xmlns:a16="http://schemas.microsoft.com/office/drawing/2014/main" id="{0C60D125-6C5F-45A5-AB23-80B7F0EBF5EC}"/>
              </a:ext>
            </a:extLst>
          </p:cNvPr>
          <p:cNvSpPr>
            <a:spLocks noGrp="1"/>
          </p:cNvSpPr>
          <p:nvPr>
            <p:ph type="pic" sz="quarter" idx="29"/>
          </p:nvPr>
        </p:nvSpPr>
        <p:spPr>
          <a:xfrm>
            <a:off x="8191501" y="3429001"/>
            <a:ext cx="1655063" cy="1656437"/>
          </a:xfrm>
        </p:spPr>
        <p:txBody>
          <a:bodyPr/>
          <a:lstStyle>
            <a:lvl1pPr marL="0" indent="0">
              <a:buNone/>
              <a:defRPr i="1"/>
            </a:lvl1pPr>
          </a:lstStyle>
          <a:p>
            <a:r>
              <a:rPr lang="en-US"/>
              <a:t>Click icon to add picture</a:t>
            </a:r>
            <a:endParaRPr lang="en-US" dirty="0"/>
          </a:p>
        </p:txBody>
      </p:sp>
      <p:sp>
        <p:nvSpPr>
          <p:cNvPr id="28" name="Picture Placeholder 4">
            <a:extLst>
              <a:ext uri="{FF2B5EF4-FFF2-40B4-BE49-F238E27FC236}">
                <a16:creationId xmlns:a16="http://schemas.microsoft.com/office/drawing/2014/main" id="{61E7E8B5-1594-4B87-87B7-0790A528C813}"/>
              </a:ext>
            </a:extLst>
          </p:cNvPr>
          <p:cNvSpPr>
            <a:spLocks noGrp="1"/>
          </p:cNvSpPr>
          <p:nvPr>
            <p:ph type="pic" sz="quarter" idx="30"/>
          </p:nvPr>
        </p:nvSpPr>
        <p:spPr>
          <a:xfrm>
            <a:off x="10018127" y="3429000"/>
            <a:ext cx="1655063" cy="1656437"/>
          </a:xfrm>
        </p:spPr>
        <p:txBody>
          <a:bodyPr/>
          <a:lstStyle>
            <a:lvl1pPr marL="0" indent="0">
              <a:buNone/>
              <a:defRPr i="1"/>
            </a:lvl1pPr>
          </a:lstStyle>
          <a:p>
            <a:r>
              <a:rPr lang="en-US"/>
              <a:t>Click icon to add picture</a:t>
            </a:r>
            <a:endParaRPr lang="en-US" dirty="0"/>
          </a:p>
        </p:txBody>
      </p:sp>
      <p:sp>
        <p:nvSpPr>
          <p:cNvPr id="22" name="Datumsplatzhalter 3">
            <a:extLst>
              <a:ext uri="{FF2B5EF4-FFF2-40B4-BE49-F238E27FC236}">
                <a16:creationId xmlns:a16="http://schemas.microsoft.com/office/drawing/2014/main" id="{26CFFD13-1B37-41A9-BE04-A2910FF33860}"/>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FA327DB1-75CA-4531-92C9-DBCA1342043B}" type="datetime3">
              <a:rPr lang="en-US" smtClean="0"/>
              <a:t>14 June 2021</a:t>
            </a:fld>
            <a:endParaRPr lang="en-US" dirty="0"/>
          </a:p>
        </p:txBody>
      </p:sp>
      <p:sp>
        <p:nvSpPr>
          <p:cNvPr id="23" name="Foliennummernplatzhalter 5">
            <a:extLst>
              <a:ext uri="{FF2B5EF4-FFF2-40B4-BE49-F238E27FC236}">
                <a16:creationId xmlns:a16="http://schemas.microsoft.com/office/drawing/2014/main" id="{8448B5CB-B336-414C-A94E-75235416964B}"/>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29" name="Footer Placeholder 4">
            <a:extLst>
              <a:ext uri="{FF2B5EF4-FFF2-40B4-BE49-F238E27FC236}">
                <a16:creationId xmlns:a16="http://schemas.microsoft.com/office/drawing/2014/main" id="{F23ED1C9-2EE4-46F5-BCA2-AF314D53BECA}"/>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30" name="Datumsplatzhalter 3">
            <a:extLst>
              <a:ext uri="{FF2B5EF4-FFF2-40B4-BE49-F238E27FC236}">
                <a16:creationId xmlns:a16="http://schemas.microsoft.com/office/drawing/2014/main" id="{1AA06B32-FCD2-40CE-8221-CEF1B23AB660}"/>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1" name="Datumsplatzhalter 3">
            <a:extLst>
              <a:ext uri="{FF2B5EF4-FFF2-40B4-BE49-F238E27FC236}">
                <a16:creationId xmlns:a16="http://schemas.microsoft.com/office/drawing/2014/main" id="{444F65B9-AE8C-4FBE-A3D0-3CFF89296FA5}"/>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Tree>
    <p:extLst>
      <p:ext uri="{BB962C8B-B14F-4D97-AF65-F5344CB8AC3E}">
        <p14:creationId xmlns:p14="http://schemas.microsoft.com/office/powerpoint/2010/main" val="161524478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2 Columns Subtitle with 4 Pictures Footer">
    <p:spTree>
      <p:nvGrpSpPr>
        <p:cNvPr id="1" name=""/>
        <p:cNvGrpSpPr/>
        <p:nvPr/>
      </p:nvGrpSpPr>
      <p:grpSpPr>
        <a:xfrm>
          <a:off x="0" y="0"/>
          <a:ext cx="0" cy="0"/>
          <a:chOff x="0" y="0"/>
          <a:chExt cx="0" cy="0"/>
        </a:xfrm>
      </p:grpSpPr>
      <p:sp>
        <p:nvSpPr>
          <p:cNvPr id="19"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2" name="Textfeld 28">
            <a:extLst>
              <a:ext uri="{FF2B5EF4-FFF2-40B4-BE49-F238E27FC236}">
                <a16:creationId xmlns:a16="http://schemas.microsoft.com/office/drawing/2014/main" id="{14B60836-9087-4AD6-9086-550A4A54CF90}"/>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18" name="Textplatzhalter 3">
            <a:extLst>
              <a:ext uri="{FF2B5EF4-FFF2-40B4-BE49-F238E27FC236}">
                <a16:creationId xmlns:a16="http://schemas.microsoft.com/office/drawing/2014/main" id="{CD0720ED-B30A-489C-868F-1E3770C64D22}"/>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0" name="Titelplatzhalter 1">
            <a:extLst>
              <a:ext uri="{FF2B5EF4-FFF2-40B4-BE49-F238E27FC236}">
                <a16:creationId xmlns:a16="http://schemas.microsoft.com/office/drawing/2014/main" id="{3E75399A-3469-48C5-8D5D-795897533212}"/>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5" name="Picture Placeholder 4">
            <a:extLst>
              <a:ext uri="{FF2B5EF4-FFF2-40B4-BE49-F238E27FC236}">
                <a16:creationId xmlns:a16="http://schemas.microsoft.com/office/drawing/2014/main" id="{6E5C0D93-75D2-470E-BEAC-980E29256F9E}"/>
              </a:ext>
            </a:extLst>
          </p:cNvPr>
          <p:cNvSpPr>
            <a:spLocks noGrp="1"/>
          </p:cNvSpPr>
          <p:nvPr>
            <p:ph type="pic" sz="quarter" idx="27"/>
          </p:nvPr>
        </p:nvSpPr>
        <p:spPr>
          <a:xfrm>
            <a:off x="8191501" y="1592263"/>
            <a:ext cx="1655063" cy="1656437"/>
          </a:xfrm>
        </p:spPr>
        <p:txBody>
          <a:bodyPr/>
          <a:lstStyle>
            <a:lvl1pPr marL="0" indent="0">
              <a:buNone/>
              <a:defRPr i="1"/>
            </a:lvl1pPr>
          </a:lstStyle>
          <a:p>
            <a:r>
              <a:rPr lang="en-US"/>
              <a:t>Click icon to add picture</a:t>
            </a:r>
            <a:endParaRPr lang="en-US" dirty="0"/>
          </a:p>
        </p:txBody>
      </p:sp>
      <p:sp>
        <p:nvSpPr>
          <p:cNvPr id="26" name="Picture Placeholder 4">
            <a:extLst>
              <a:ext uri="{FF2B5EF4-FFF2-40B4-BE49-F238E27FC236}">
                <a16:creationId xmlns:a16="http://schemas.microsoft.com/office/drawing/2014/main" id="{54CF7607-A69A-42CC-8FB6-F3F389ECFCF5}"/>
              </a:ext>
            </a:extLst>
          </p:cNvPr>
          <p:cNvSpPr>
            <a:spLocks noGrp="1"/>
          </p:cNvSpPr>
          <p:nvPr>
            <p:ph type="pic" sz="quarter" idx="28"/>
          </p:nvPr>
        </p:nvSpPr>
        <p:spPr>
          <a:xfrm>
            <a:off x="10018127" y="1592262"/>
            <a:ext cx="1655063" cy="1656437"/>
          </a:xfrm>
        </p:spPr>
        <p:txBody>
          <a:bodyPr/>
          <a:lstStyle>
            <a:lvl1pPr marL="0" indent="0">
              <a:buNone/>
              <a:defRPr i="1"/>
            </a:lvl1pPr>
          </a:lstStyle>
          <a:p>
            <a:r>
              <a:rPr lang="en-US"/>
              <a:t>Click icon to add picture</a:t>
            </a:r>
            <a:endParaRPr lang="en-US" dirty="0"/>
          </a:p>
        </p:txBody>
      </p:sp>
      <p:sp>
        <p:nvSpPr>
          <p:cNvPr id="27" name="Picture Placeholder 4">
            <a:extLst>
              <a:ext uri="{FF2B5EF4-FFF2-40B4-BE49-F238E27FC236}">
                <a16:creationId xmlns:a16="http://schemas.microsoft.com/office/drawing/2014/main" id="{0C60D125-6C5F-45A5-AB23-80B7F0EBF5EC}"/>
              </a:ext>
            </a:extLst>
          </p:cNvPr>
          <p:cNvSpPr>
            <a:spLocks noGrp="1"/>
          </p:cNvSpPr>
          <p:nvPr>
            <p:ph type="pic" sz="quarter" idx="29"/>
          </p:nvPr>
        </p:nvSpPr>
        <p:spPr>
          <a:xfrm>
            <a:off x="8191501" y="3429001"/>
            <a:ext cx="1655063" cy="1656437"/>
          </a:xfrm>
        </p:spPr>
        <p:txBody>
          <a:bodyPr/>
          <a:lstStyle>
            <a:lvl1pPr marL="0" indent="0">
              <a:buNone/>
              <a:defRPr i="1"/>
            </a:lvl1pPr>
          </a:lstStyle>
          <a:p>
            <a:r>
              <a:rPr lang="en-US"/>
              <a:t>Click icon to add picture</a:t>
            </a:r>
            <a:endParaRPr lang="en-US" dirty="0"/>
          </a:p>
        </p:txBody>
      </p:sp>
      <p:sp>
        <p:nvSpPr>
          <p:cNvPr id="28" name="Picture Placeholder 4">
            <a:extLst>
              <a:ext uri="{FF2B5EF4-FFF2-40B4-BE49-F238E27FC236}">
                <a16:creationId xmlns:a16="http://schemas.microsoft.com/office/drawing/2014/main" id="{61E7E8B5-1594-4B87-87B7-0790A528C813}"/>
              </a:ext>
            </a:extLst>
          </p:cNvPr>
          <p:cNvSpPr>
            <a:spLocks noGrp="1"/>
          </p:cNvSpPr>
          <p:nvPr>
            <p:ph type="pic" sz="quarter" idx="30"/>
          </p:nvPr>
        </p:nvSpPr>
        <p:spPr>
          <a:xfrm>
            <a:off x="10018127" y="3429000"/>
            <a:ext cx="1655063" cy="1656437"/>
          </a:xfrm>
        </p:spPr>
        <p:txBody>
          <a:bodyPr/>
          <a:lstStyle>
            <a:lvl1pPr marL="0" indent="0">
              <a:buNone/>
              <a:defRPr i="1"/>
            </a:lvl1pPr>
          </a:lstStyle>
          <a:p>
            <a:r>
              <a:rPr lang="en-US"/>
              <a:t>Click icon to add picture</a:t>
            </a:r>
            <a:endParaRPr lang="en-US" dirty="0"/>
          </a:p>
        </p:txBody>
      </p:sp>
      <p:sp>
        <p:nvSpPr>
          <p:cNvPr id="32" name="Datumsplatzhalter 3">
            <a:extLst>
              <a:ext uri="{FF2B5EF4-FFF2-40B4-BE49-F238E27FC236}">
                <a16:creationId xmlns:a16="http://schemas.microsoft.com/office/drawing/2014/main" id="{00795C72-6037-4414-A9AA-8EABFD5EE9A2}"/>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E0AFF429-20FA-4561-9DCD-2109AF67A0A2}" type="datetime3">
              <a:rPr lang="en-US" smtClean="0"/>
              <a:t>14 June 2021</a:t>
            </a:fld>
            <a:endParaRPr lang="en-US" dirty="0"/>
          </a:p>
        </p:txBody>
      </p:sp>
      <p:sp>
        <p:nvSpPr>
          <p:cNvPr id="33" name="Foliennummernplatzhalter 5">
            <a:extLst>
              <a:ext uri="{FF2B5EF4-FFF2-40B4-BE49-F238E27FC236}">
                <a16:creationId xmlns:a16="http://schemas.microsoft.com/office/drawing/2014/main" id="{26C1FEE9-7E78-4B32-8D5C-41F614B327CA}"/>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34" name="Footer Placeholder 4">
            <a:extLst>
              <a:ext uri="{FF2B5EF4-FFF2-40B4-BE49-F238E27FC236}">
                <a16:creationId xmlns:a16="http://schemas.microsoft.com/office/drawing/2014/main" id="{B0B5D3E9-39DE-48AB-BEB8-46A01F6FC012}"/>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35" name="Datumsplatzhalter 3">
            <a:extLst>
              <a:ext uri="{FF2B5EF4-FFF2-40B4-BE49-F238E27FC236}">
                <a16:creationId xmlns:a16="http://schemas.microsoft.com/office/drawing/2014/main" id="{59EC7D28-177E-4734-A34E-453116A47B54}"/>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6" name="Datumsplatzhalter 3">
            <a:extLst>
              <a:ext uri="{FF2B5EF4-FFF2-40B4-BE49-F238E27FC236}">
                <a16:creationId xmlns:a16="http://schemas.microsoft.com/office/drawing/2014/main" id="{A17D453C-7BFB-402F-8F5E-D8F923A121AF}"/>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40" name="Content Placeholder 4">
            <a:extLst>
              <a:ext uri="{FF2B5EF4-FFF2-40B4-BE49-F238E27FC236}">
                <a16:creationId xmlns:a16="http://schemas.microsoft.com/office/drawing/2014/main" id="{F7EA93E6-187B-46EE-9CF1-36A08A2BFB0E}"/>
              </a:ext>
            </a:extLst>
          </p:cNvPr>
          <p:cNvSpPr>
            <a:spLocks noGrp="1"/>
          </p:cNvSpPr>
          <p:nvPr>
            <p:ph sz="quarter" idx="21"/>
          </p:nvPr>
        </p:nvSpPr>
        <p:spPr>
          <a:xfrm>
            <a:off x="515937" y="2210577"/>
            <a:ext cx="3484564"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1" name="Content Placeholder 4">
            <a:extLst>
              <a:ext uri="{FF2B5EF4-FFF2-40B4-BE49-F238E27FC236}">
                <a16:creationId xmlns:a16="http://schemas.microsoft.com/office/drawing/2014/main" id="{E2DF69DD-51F9-415A-929E-790824554E85}"/>
              </a:ext>
            </a:extLst>
          </p:cNvPr>
          <p:cNvSpPr>
            <a:spLocks noGrp="1"/>
          </p:cNvSpPr>
          <p:nvPr>
            <p:ph sz="quarter" idx="22" hasCustomPrompt="1"/>
          </p:nvPr>
        </p:nvSpPr>
        <p:spPr>
          <a:xfrm>
            <a:off x="515937" y="1592261"/>
            <a:ext cx="3484564"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a:t>
            </a:r>
            <a:br>
              <a:rPr lang="en-US" dirty="0"/>
            </a:br>
            <a:r>
              <a:rPr lang="en-US" dirty="0"/>
              <a:t>max. approx. 55 characters </a:t>
            </a:r>
          </a:p>
        </p:txBody>
      </p:sp>
      <p:sp>
        <p:nvSpPr>
          <p:cNvPr id="43" name="Content Placeholder 4">
            <a:extLst>
              <a:ext uri="{FF2B5EF4-FFF2-40B4-BE49-F238E27FC236}">
                <a16:creationId xmlns:a16="http://schemas.microsoft.com/office/drawing/2014/main" id="{0C06816A-2C2A-4EE3-B111-9F24E0DBF189}"/>
              </a:ext>
            </a:extLst>
          </p:cNvPr>
          <p:cNvSpPr>
            <a:spLocks noGrp="1"/>
          </p:cNvSpPr>
          <p:nvPr>
            <p:ph sz="quarter" idx="31"/>
          </p:nvPr>
        </p:nvSpPr>
        <p:spPr>
          <a:xfrm>
            <a:off x="4353718" y="2210577"/>
            <a:ext cx="3484564"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4" name="Content Placeholder 4">
            <a:extLst>
              <a:ext uri="{FF2B5EF4-FFF2-40B4-BE49-F238E27FC236}">
                <a16:creationId xmlns:a16="http://schemas.microsoft.com/office/drawing/2014/main" id="{4EC038A3-ABF3-4A85-898C-78E58B7C8FA0}"/>
              </a:ext>
            </a:extLst>
          </p:cNvPr>
          <p:cNvSpPr>
            <a:spLocks noGrp="1"/>
          </p:cNvSpPr>
          <p:nvPr>
            <p:ph sz="quarter" idx="32" hasCustomPrompt="1"/>
          </p:nvPr>
        </p:nvSpPr>
        <p:spPr>
          <a:xfrm>
            <a:off x="4353718" y="1592261"/>
            <a:ext cx="3484564"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a:t>
            </a:r>
            <a:br>
              <a:rPr lang="en-US" dirty="0"/>
            </a:br>
            <a:r>
              <a:rPr lang="en-US" dirty="0"/>
              <a:t>max. approx. 55 characters </a:t>
            </a:r>
          </a:p>
        </p:txBody>
      </p:sp>
    </p:spTree>
    <p:extLst>
      <p:ext uri="{BB962C8B-B14F-4D97-AF65-F5344CB8AC3E}">
        <p14:creationId xmlns:p14="http://schemas.microsoft.com/office/powerpoint/2010/main" val="4732331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3 Columns Footer">
    <p:spTree>
      <p:nvGrpSpPr>
        <p:cNvPr id="1" name=""/>
        <p:cNvGrpSpPr/>
        <p:nvPr/>
      </p:nvGrpSpPr>
      <p:grpSpPr>
        <a:xfrm>
          <a:off x="0" y="0"/>
          <a:ext cx="0" cy="0"/>
          <a:chOff x="0" y="0"/>
          <a:chExt cx="0" cy="0"/>
        </a:xfrm>
      </p:grpSpPr>
      <p:sp>
        <p:nvSpPr>
          <p:cNvPr id="20"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3" name="Textfeld 28">
            <a:extLst>
              <a:ext uri="{FF2B5EF4-FFF2-40B4-BE49-F238E27FC236}">
                <a16:creationId xmlns:a16="http://schemas.microsoft.com/office/drawing/2014/main" id="{85B3252C-7552-451C-81A1-5E9817CC15A8}"/>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14" name="Textplatzhalter 3">
            <a:extLst>
              <a:ext uri="{FF2B5EF4-FFF2-40B4-BE49-F238E27FC236}">
                <a16:creationId xmlns:a16="http://schemas.microsoft.com/office/drawing/2014/main" id="{D105A2D9-E0AC-42BF-93B5-6687691703F9}"/>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5" name="Titelplatzhalter 1">
            <a:extLst>
              <a:ext uri="{FF2B5EF4-FFF2-40B4-BE49-F238E27FC236}">
                <a16:creationId xmlns:a16="http://schemas.microsoft.com/office/drawing/2014/main" id="{5981B8C9-BF31-443D-9E06-96DBDC343E29}"/>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16" name="Content Placeholder 4">
            <a:extLst>
              <a:ext uri="{FF2B5EF4-FFF2-40B4-BE49-F238E27FC236}">
                <a16:creationId xmlns:a16="http://schemas.microsoft.com/office/drawing/2014/main" id="{26BFA9D4-2BD0-46B0-8E5E-DF00963BB663}"/>
              </a:ext>
            </a:extLst>
          </p:cNvPr>
          <p:cNvSpPr>
            <a:spLocks noGrp="1"/>
          </p:cNvSpPr>
          <p:nvPr>
            <p:ph sz="quarter" idx="21"/>
          </p:nvPr>
        </p:nvSpPr>
        <p:spPr>
          <a:xfrm>
            <a:off x="515939" y="1592635"/>
            <a:ext cx="3484562"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Content Placeholder 4">
            <a:extLst>
              <a:ext uri="{FF2B5EF4-FFF2-40B4-BE49-F238E27FC236}">
                <a16:creationId xmlns:a16="http://schemas.microsoft.com/office/drawing/2014/main" id="{AC67EFC9-BEC1-4E7B-8D22-F1F48A908A84}"/>
              </a:ext>
            </a:extLst>
          </p:cNvPr>
          <p:cNvSpPr>
            <a:spLocks noGrp="1"/>
          </p:cNvSpPr>
          <p:nvPr>
            <p:ph sz="quarter" idx="26"/>
          </p:nvPr>
        </p:nvSpPr>
        <p:spPr>
          <a:xfrm>
            <a:off x="4349751" y="1593176"/>
            <a:ext cx="3484562"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Content Placeholder 4">
            <a:extLst>
              <a:ext uri="{FF2B5EF4-FFF2-40B4-BE49-F238E27FC236}">
                <a16:creationId xmlns:a16="http://schemas.microsoft.com/office/drawing/2014/main" id="{E63A0A42-E5F2-459E-85C1-B52C0FC24F3A}"/>
              </a:ext>
            </a:extLst>
          </p:cNvPr>
          <p:cNvSpPr>
            <a:spLocks noGrp="1"/>
          </p:cNvSpPr>
          <p:nvPr>
            <p:ph sz="quarter" idx="27"/>
          </p:nvPr>
        </p:nvSpPr>
        <p:spPr>
          <a:xfrm>
            <a:off x="8191501" y="1592263"/>
            <a:ext cx="3484562"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7" name="Datumsplatzhalter 3">
            <a:extLst>
              <a:ext uri="{FF2B5EF4-FFF2-40B4-BE49-F238E27FC236}">
                <a16:creationId xmlns:a16="http://schemas.microsoft.com/office/drawing/2014/main" id="{3CEDD52D-C433-46B5-9F79-BE189CAB5860}"/>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CC6AD66C-B481-44B5-A990-D122E0A76024}" type="datetime3">
              <a:rPr lang="en-US" smtClean="0"/>
              <a:t>14 June 2021</a:t>
            </a:fld>
            <a:endParaRPr lang="en-US" dirty="0"/>
          </a:p>
        </p:txBody>
      </p:sp>
      <p:sp>
        <p:nvSpPr>
          <p:cNvPr id="28" name="Foliennummernplatzhalter 5">
            <a:extLst>
              <a:ext uri="{FF2B5EF4-FFF2-40B4-BE49-F238E27FC236}">
                <a16:creationId xmlns:a16="http://schemas.microsoft.com/office/drawing/2014/main" id="{E838735C-6296-4394-A5E9-274AE0A5B7E1}"/>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29" name="Footer Placeholder 4">
            <a:extLst>
              <a:ext uri="{FF2B5EF4-FFF2-40B4-BE49-F238E27FC236}">
                <a16:creationId xmlns:a16="http://schemas.microsoft.com/office/drawing/2014/main" id="{D71BD509-4E91-4647-9BC2-47CE1987E540}"/>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30" name="Datumsplatzhalter 3">
            <a:extLst>
              <a:ext uri="{FF2B5EF4-FFF2-40B4-BE49-F238E27FC236}">
                <a16:creationId xmlns:a16="http://schemas.microsoft.com/office/drawing/2014/main" id="{CCF1AD21-730B-4B0B-92E6-D81BE7171A1F}"/>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1" name="Datumsplatzhalter 3">
            <a:extLst>
              <a:ext uri="{FF2B5EF4-FFF2-40B4-BE49-F238E27FC236}">
                <a16:creationId xmlns:a16="http://schemas.microsoft.com/office/drawing/2014/main" id="{6088C73C-C6E1-49F4-BEDB-41AB9338C428}"/>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Tree>
    <p:extLst>
      <p:ext uri="{BB962C8B-B14F-4D97-AF65-F5344CB8AC3E}">
        <p14:creationId xmlns:p14="http://schemas.microsoft.com/office/powerpoint/2010/main" val="31591125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3 Columns Subtitle Footer">
    <p:spTree>
      <p:nvGrpSpPr>
        <p:cNvPr id="1" name=""/>
        <p:cNvGrpSpPr/>
        <p:nvPr/>
      </p:nvGrpSpPr>
      <p:grpSpPr>
        <a:xfrm>
          <a:off x="0" y="0"/>
          <a:ext cx="0" cy="0"/>
          <a:chOff x="0" y="0"/>
          <a:chExt cx="0" cy="0"/>
        </a:xfrm>
      </p:grpSpPr>
      <p:sp>
        <p:nvSpPr>
          <p:cNvPr id="20"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3" name="Textfeld 28">
            <a:extLst>
              <a:ext uri="{FF2B5EF4-FFF2-40B4-BE49-F238E27FC236}">
                <a16:creationId xmlns:a16="http://schemas.microsoft.com/office/drawing/2014/main" id="{85B3252C-7552-451C-81A1-5E9817CC15A8}"/>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14" name="Textplatzhalter 3">
            <a:extLst>
              <a:ext uri="{FF2B5EF4-FFF2-40B4-BE49-F238E27FC236}">
                <a16:creationId xmlns:a16="http://schemas.microsoft.com/office/drawing/2014/main" id="{D105A2D9-E0AC-42BF-93B5-6687691703F9}"/>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5" name="Titelplatzhalter 1">
            <a:extLst>
              <a:ext uri="{FF2B5EF4-FFF2-40B4-BE49-F238E27FC236}">
                <a16:creationId xmlns:a16="http://schemas.microsoft.com/office/drawing/2014/main" id="{5981B8C9-BF31-443D-9E06-96DBDC343E29}"/>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28" name="Datumsplatzhalter 3">
            <a:extLst>
              <a:ext uri="{FF2B5EF4-FFF2-40B4-BE49-F238E27FC236}">
                <a16:creationId xmlns:a16="http://schemas.microsoft.com/office/drawing/2014/main" id="{022BA883-F7ED-4E70-BE2A-1C8E19873C95}"/>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E7A532B0-AC75-4C84-87D2-81135E722F90}" type="datetime3">
              <a:rPr lang="en-US" smtClean="0"/>
              <a:t>14 June 2021</a:t>
            </a:fld>
            <a:endParaRPr lang="en-US" dirty="0"/>
          </a:p>
        </p:txBody>
      </p:sp>
      <p:sp>
        <p:nvSpPr>
          <p:cNvPr id="29" name="Foliennummernplatzhalter 5">
            <a:extLst>
              <a:ext uri="{FF2B5EF4-FFF2-40B4-BE49-F238E27FC236}">
                <a16:creationId xmlns:a16="http://schemas.microsoft.com/office/drawing/2014/main" id="{B9DAF27E-EAEB-4344-87CA-A26845AD2B0C}"/>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30" name="Footer Placeholder 4">
            <a:extLst>
              <a:ext uri="{FF2B5EF4-FFF2-40B4-BE49-F238E27FC236}">
                <a16:creationId xmlns:a16="http://schemas.microsoft.com/office/drawing/2014/main" id="{F519E3E7-1F34-4C63-AC06-49593C7D2019}"/>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31" name="Datumsplatzhalter 3">
            <a:extLst>
              <a:ext uri="{FF2B5EF4-FFF2-40B4-BE49-F238E27FC236}">
                <a16:creationId xmlns:a16="http://schemas.microsoft.com/office/drawing/2014/main" id="{6F881489-C272-4A3D-82D0-9D3C3FA73ACE}"/>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2" name="Datumsplatzhalter 3">
            <a:extLst>
              <a:ext uri="{FF2B5EF4-FFF2-40B4-BE49-F238E27FC236}">
                <a16:creationId xmlns:a16="http://schemas.microsoft.com/office/drawing/2014/main" id="{121ABFCE-43DB-4418-9492-C2AFFADBF6A5}"/>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3" name="Content Placeholder 4">
            <a:extLst>
              <a:ext uri="{FF2B5EF4-FFF2-40B4-BE49-F238E27FC236}">
                <a16:creationId xmlns:a16="http://schemas.microsoft.com/office/drawing/2014/main" id="{0A531E8D-AAAA-44F1-AB22-0280D2B594E8}"/>
              </a:ext>
            </a:extLst>
          </p:cNvPr>
          <p:cNvSpPr>
            <a:spLocks noGrp="1"/>
          </p:cNvSpPr>
          <p:nvPr>
            <p:ph sz="quarter" idx="21"/>
          </p:nvPr>
        </p:nvSpPr>
        <p:spPr>
          <a:xfrm>
            <a:off x="515937" y="2210577"/>
            <a:ext cx="3484564"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4" name="Content Placeholder 4">
            <a:extLst>
              <a:ext uri="{FF2B5EF4-FFF2-40B4-BE49-F238E27FC236}">
                <a16:creationId xmlns:a16="http://schemas.microsoft.com/office/drawing/2014/main" id="{CF03CB5C-0957-4957-BCE5-D0AD281875FB}"/>
              </a:ext>
            </a:extLst>
          </p:cNvPr>
          <p:cNvSpPr>
            <a:spLocks noGrp="1"/>
          </p:cNvSpPr>
          <p:nvPr>
            <p:ph sz="quarter" idx="22" hasCustomPrompt="1"/>
          </p:nvPr>
        </p:nvSpPr>
        <p:spPr>
          <a:xfrm>
            <a:off x="515937" y="1592261"/>
            <a:ext cx="3484564"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a:t>
            </a:r>
            <a:br>
              <a:rPr lang="en-US" dirty="0"/>
            </a:br>
            <a:r>
              <a:rPr lang="en-US" dirty="0"/>
              <a:t>max. approx. 55 characters </a:t>
            </a:r>
          </a:p>
        </p:txBody>
      </p:sp>
      <p:sp>
        <p:nvSpPr>
          <p:cNvPr id="35" name="Content Placeholder 4">
            <a:extLst>
              <a:ext uri="{FF2B5EF4-FFF2-40B4-BE49-F238E27FC236}">
                <a16:creationId xmlns:a16="http://schemas.microsoft.com/office/drawing/2014/main" id="{DC2A7C17-1B17-494D-9D81-4ECC23E2BD62}"/>
              </a:ext>
            </a:extLst>
          </p:cNvPr>
          <p:cNvSpPr>
            <a:spLocks noGrp="1"/>
          </p:cNvSpPr>
          <p:nvPr>
            <p:ph sz="quarter" idx="31"/>
          </p:nvPr>
        </p:nvSpPr>
        <p:spPr>
          <a:xfrm>
            <a:off x="4353718" y="2210577"/>
            <a:ext cx="3484564"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6" name="Content Placeholder 4">
            <a:extLst>
              <a:ext uri="{FF2B5EF4-FFF2-40B4-BE49-F238E27FC236}">
                <a16:creationId xmlns:a16="http://schemas.microsoft.com/office/drawing/2014/main" id="{8D182E3F-FE99-4975-90C5-CE952B2B4FF5}"/>
              </a:ext>
            </a:extLst>
          </p:cNvPr>
          <p:cNvSpPr>
            <a:spLocks noGrp="1"/>
          </p:cNvSpPr>
          <p:nvPr>
            <p:ph sz="quarter" idx="32" hasCustomPrompt="1"/>
          </p:nvPr>
        </p:nvSpPr>
        <p:spPr>
          <a:xfrm>
            <a:off x="4353718" y="1592261"/>
            <a:ext cx="3484564"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a:t>
            </a:r>
            <a:br>
              <a:rPr lang="en-US" dirty="0"/>
            </a:br>
            <a:r>
              <a:rPr lang="en-US" dirty="0"/>
              <a:t>max. approx. 55 characters </a:t>
            </a:r>
          </a:p>
        </p:txBody>
      </p:sp>
      <p:sp>
        <p:nvSpPr>
          <p:cNvPr id="37" name="Content Placeholder 4">
            <a:extLst>
              <a:ext uri="{FF2B5EF4-FFF2-40B4-BE49-F238E27FC236}">
                <a16:creationId xmlns:a16="http://schemas.microsoft.com/office/drawing/2014/main" id="{2AD84AD3-82F4-47D2-9534-A4B9D61C3C67}"/>
              </a:ext>
            </a:extLst>
          </p:cNvPr>
          <p:cNvSpPr>
            <a:spLocks noGrp="1"/>
          </p:cNvSpPr>
          <p:nvPr>
            <p:ph sz="quarter" idx="33"/>
          </p:nvPr>
        </p:nvSpPr>
        <p:spPr>
          <a:xfrm>
            <a:off x="8191498" y="2210577"/>
            <a:ext cx="3484564"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1" name="Content Placeholder 4">
            <a:extLst>
              <a:ext uri="{FF2B5EF4-FFF2-40B4-BE49-F238E27FC236}">
                <a16:creationId xmlns:a16="http://schemas.microsoft.com/office/drawing/2014/main" id="{26F3DC3C-8FE9-4862-B9C1-8C59ABF11B8D}"/>
              </a:ext>
            </a:extLst>
          </p:cNvPr>
          <p:cNvSpPr>
            <a:spLocks noGrp="1"/>
          </p:cNvSpPr>
          <p:nvPr>
            <p:ph sz="quarter" idx="34" hasCustomPrompt="1"/>
          </p:nvPr>
        </p:nvSpPr>
        <p:spPr>
          <a:xfrm>
            <a:off x="8191498" y="1592261"/>
            <a:ext cx="3484564"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a:t>
            </a:r>
            <a:br>
              <a:rPr lang="en-US" dirty="0"/>
            </a:br>
            <a:r>
              <a:rPr lang="en-US" dirty="0"/>
              <a:t>max. approx. 55 characters </a:t>
            </a:r>
          </a:p>
        </p:txBody>
      </p:sp>
    </p:spTree>
    <p:extLst>
      <p:ext uri="{BB962C8B-B14F-4D97-AF65-F5344CB8AC3E}">
        <p14:creationId xmlns:p14="http://schemas.microsoft.com/office/powerpoint/2010/main" val="19711081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no Text Footer">
    <p:spTree>
      <p:nvGrpSpPr>
        <p:cNvPr id="1" name=""/>
        <p:cNvGrpSpPr/>
        <p:nvPr/>
      </p:nvGrpSpPr>
      <p:grpSpPr>
        <a:xfrm>
          <a:off x="0" y="0"/>
          <a:ext cx="0" cy="0"/>
          <a:chOff x="0" y="0"/>
          <a:chExt cx="0" cy="0"/>
        </a:xfrm>
      </p:grpSpPr>
      <p:sp>
        <p:nvSpPr>
          <p:cNvPr id="17"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6" name="Textfeld 28">
            <a:extLst>
              <a:ext uri="{FF2B5EF4-FFF2-40B4-BE49-F238E27FC236}">
                <a16:creationId xmlns:a16="http://schemas.microsoft.com/office/drawing/2014/main" id="{5BDAF4E6-6D68-44C5-BABA-E376DEA65436}"/>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a:t>
            </a:r>
            <a:r>
              <a:rPr lang="de-DE" sz="800" noProof="0" dirty="0">
                <a:solidFill>
                  <a:schemeClr val="accent3"/>
                </a:solidFill>
                <a:latin typeface="+mj-lt"/>
                <a:ea typeface="Roboto" panose="02000000000000000000" pitchFamily="2" charset="0"/>
              </a:rPr>
              <a:t>2021</a:t>
            </a:r>
            <a:r>
              <a:rPr lang="en-US" sz="800" noProof="0" dirty="0">
                <a:solidFill>
                  <a:schemeClr val="accent3"/>
                </a:solidFill>
                <a:latin typeface="+mj-lt"/>
                <a:ea typeface="Roboto" panose="02000000000000000000" pitchFamily="2" charset="0"/>
              </a:rPr>
              <a:t> Bruker</a:t>
            </a:r>
          </a:p>
        </p:txBody>
      </p:sp>
      <p:sp>
        <p:nvSpPr>
          <p:cNvPr id="48" name="Textplatzhalter 3">
            <a:extLst>
              <a:ext uri="{FF2B5EF4-FFF2-40B4-BE49-F238E27FC236}">
                <a16:creationId xmlns:a16="http://schemas.microsoft.com/office/drawing/2014/main" id="{B4FD5F9F-E446-4BF5-A57D-6634A5E8E17A}"/>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2" name="Titelplatzhalter 1">
            <a:extLst>
              <a:ext uri="{FF2B5EF4-FFF2-40B4-BE49-F238E27FC236}">
                <a16:creationId xmlns:a16="http://schemas.microsoft.com/office/drawing/2014/main" id="{B024D9C6-40E1-456A-B101-0BF21E6F24CA}"/>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15" name="Datumsplatzhalter 3">
            <a:extLst>
              <a:ext uri="{FF2B5EF4-FFF2-40B4-BE49-F238E27FC236}">
                <a16:creationId xmlns:a16="http://schemas.microsoft.com/office/drawing/2014/main" id="{4D561DC7-9D7E-42B5-AABC-F2E4DE6D00E6}"/>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8F7BE0F7-A9A3-4F1C-A0B9-3A8DB21B6724}" type="datetime3">
              <a:rPr lang="en-US" smtClean="0"/>
              <a:t>14 June 2021</a:t>
            </a:fld>
            <a:endParaRPr lang="en-US" dirty="0"/>
          </a:p>
        </p:txBody>
      </p:sp>
      <p:sp>
        <p:nvSpPr>
          <p:cNvPr id="16" name="Foliennummernplatzhalter 5">
            <a:extLst>
              <a:ext uri="{FF2B5EF4-FFF2-40B4-BE49-F238E27FC236}">
                <a16:creationId xmlns:a16="http://schemas.microsoft.com/office/drawing/2014/main" id="{8D179A22-84DE-48B9-A6F3-2FD25380251F}"/>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18" name="Footer Placeholder 4">
            <a:extLst>
              <a:ext uri="{FF2B5EF4-FFF2-40B4-BE49-F238E27FC236}">
                <a16:creationId xmlns:a16="http://schemas.microsoft.com/office/drawing/2014/main" id="{8F42DD11-34F0-4F17-9686-91A711540524}"/>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19" name="Datumsplatzhalter 3">
            <a:extLst>
              <a:ext uri="{FF2B5EF4-FFF2-40B4-BE49-F238E27FC236}">
                <a16:creationId xmlns:a16="http://schemas.microsoft.com/office/drawing/2014/main" id="{2118FAC5-CBCA-4A0D-9F92-EE7E9554AB85}"/>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20" name="Datumsplatzhalter 3">
            <a:extLst>
              <a:ext uri="{FF2B5EF4-FFF2-40B4-BE49-F238E27FC236}">
                <a16:creationId xmlns:a16="http://schemas.microsoft.com/office/drawing/2014/main" id="{8A58CA00-3E74-40A0-8C85-A260E9F56618}"/>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13" name="Rectangle 12">
            <a:extLst>
              <a:ext uri="{FF2B5EF4-FFF2-40B4-BE49-F238E27FC236}">
                <a16:creationId xmlns:a16="http://schemas.microsoft.com/office/drawing/2014/main" id="{A8D3C86B-09E1-45CD-A235-D61267B0CC5D}"/>
              </a:ext>
            </a:extLst>
          </p:cNvPr>
          <p:cNvSpPr/>
          <p:nvPr userDrawn="1"/>
        </p:nvSpPr>
        <p:spPr>
          <a:xfrm>
            <a:off x="12308461" y="1304925"/>
            <a:ext cx="1769323" cy="20944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t">
            <a:spAutoFit/>
          </a:bodyPr>
          <a:lstStyle/>
          <a:p>
            <a:pPr algn="l">
              <a:lnSpc>
                <a:spcPct val="120000"/>
              </a:lnSpc>
              <a:spcAft>
                <a:spcPts val="400"/>
              </a:spcAft>
            </a:pPr>
            <a:r>
              <a:rPr lang="en-US" sz="1200" noProof="0" dirty="0"/>
              <a:t>To add an image </a:t>
            </a:r>
            <a:br>
              <a:rPr lang="en-US" sz="1200" noProof="0" dirty="0"/>
            </a:br>
            <a:r>
              <a:rPr lang="en-US" sz="1200" noProof="0" dirty="0"/>
              <a:t>to the background, </a:t>
            </a:r>
            <a:br>
              <a:rPr lang="en-US" sz="1200" noProof="0" dirty="0"/>
            </a:br>
            <a:r>
              <a:rPr lang="en-US" sz="1200" noProof="0" dirty="0"/>
              <a:t>follow these steps: </a:t>
            </a:r>
          </a:p>
          <a:p>
            <a:pPr marL="137160" indent="-137160" algn="l">
              <a:lnSpc>
                <a:spcPct val="120000"/>
              </a:lnSpc>
              <a:spcAft>
                <a:spcPts val="400"/>
              </a:spcAft>
              <a:buFont typeface="Wingdings" panose="05000000000000000000" pitchFamily="2" charset="2"/>
              <a:buChar char="§"/>
            </a:pPr>
            <a:r>
              <a:rPr lang="en-US" sz="1200" noProof="0" dirty="0"/>
              <a:t>Right click -&gt; </a:t>
            </a:r>
            <a:br>
              <a:rPr lang="en-US" sz="1200" noProof="0" dirty="0"/>
            </a:br>
            <a:r>
              <a:rPr lang="en-US" sz="1200" b="1" noProof="0" dirty="0">
                <a:latin typeface="+mj-lt"/>
              </a:rPr>
              <a:t>Format Background</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or texture fill</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source</a:t>
            </a:r>
            <a:r>
              <a:rPr lang="en-US" sz="1200" noProof="0" dirty="0"/>
              <a:t> -&gt; </a:t>
            </a:r>
            <a:br>
              <a:rPr lang="en-US" sz="1200" noProof="0" dirty="0"/>
            </a:br>
            <a:r>
              <a:rPr lang="en-US" sz="1200" b="1" noProof="0" dirty="0">
                <a:latin typeface="+mj-lt"/>
              </a:rPr>
              <a:t>Insert…</a:t>
            </a:r>
            <a:endParaRPr lang="en-US" sz="1200" noProof="0" dirty="0"/>
          </a:p>
        </p:txBody>
      </p:sp>
    </p:spTree>
    <p:extLst>
      <p:ext uri="{BB962C8B-B14F-4D97-AF65-F5344CB8AC3E}">
        <p14:creationId xmlns:p14="http://schemas.microsoft.com/office/powerpoint/2010/main" val="1123971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ntent no Text Blue Footer">
    <p:bg>
      <p:bgPr>
        <a:solidFill>
          <a:schemeClr val="tx2"/>
        </a:solidFill>
        <a:effectLst/>
      </p:bgPr>
    </p:bg>
    <p:spTree>
      <p:nvGrpSpPr>
        <p:cNvPr id="1" name=""/>
        <p:cNvGrpSpPr/>
        <p:nvPr/>
      </p:nvGrpSpPr>
      <p:grpSpPr>
        <a:xfrm>
          <a:off x="0" y="0"/>
          <a:ext cx="0" cy="0"/>
          <a:chOff x="0" y="0"/>
          <a:chExt cx="0" cy="0"/>
        </a:xfrm>
      </p:grpSpPr>
      <p:sp>
        <p:nvSpPr>
          <p:cNvPr id="16" name="Trapez 1">
            <a:extLst>
              <a:ext uri="{FF2B5EF4-FFF2-40B4-BE49-F238E27FC236}">
                <a16:creationId xmlns:a16="http://schemas.microsoft.com/office/drawing/2014/main" id="{702D2414-EDFB-4B60-9115-4618C72EE35C}"/>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8" name="Textplatzhalter 3">
            <a:extLst>
              <a:ext uri="{FF2B5EF4-FFF2-40B4-BE49-F238E27FC236}">
                <a16:creationId xmlns:a16="http://schemas.microsoft.com/office/drawing/2014/main" id="{B4FD5F9F-E446-4BF5-A57D-6634A5E8E17A}"/>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2" name="Titelplatzhalter 1">
            <a:extLst>
              <a:ext uri="{FF2B5EF4-FFF2-40B4-BE49-F238E27FC236}">
                <a16:creationId xmlns:a16="http://schemas.microsoft.com/office/drawing/2014/main" id="{B024D9C6-40E1-456A-B101-0BF21E6F24CA}"/>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solidFill>
                  <a:schemeClr val="bg1"/>
                </a:solidFill>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13" name="Textfeld 28">
            <a:extLst>
              <a:ext uri="{FF2B5EF4-FFF2-40B4-BE49-F238E27FC236}">
                <a16:creationId xmlns:a16="http://schemas.microsoft.com/office/drawing/2014/main" id="{660279B7-ECF1-45D6-8134-5A75A64E79BB}"/>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cxnSp>
        <p:nvCxnSpPr>
          <p:cNvPr id="15" name="Gerade Verbindung 6">
            <a:extLst>
              <a:ext uri="{FF2B5EF4-FFF2-40B4-BE49-F238E27FC236}">
                <a16:creationId xmlns:a16="http://schemas.microsoft.com/office/drawing/2014/main" id="{DA453981-87FB-421E-9703-AE01D8F2DD69}"/>
              </a:ext>
            </a:extLst>
          </p:cNvPr>
          <p:cNvCxnSpPr>
            <a:cxnSpLocks/>
          </p:cNvCxnSpPr>
          <p:nvPr userDrawn="1"/>
        </p:nvCxnSpPr>
        <p:spPr>
          <a:xfrm flipH="1">
            <a:off x="515938" y="1304925"/>
            <a:ext cx="72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Datumsplatzhalter 3">
            <a:extLst>
              <a:ext uri="{FF2B5EF4-FFF2-40B4-BE49-F238E27FC236}">
                <a16:creationId xmlns:a16="http://schemas.microsoft.com/office/drawing/2014/main" id="{EF300AF9-2D5B-443D-ADC2-B36E25FEA0F9}"/>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1C4F05CF-AD7A-41B5-AAC6-898F451AD258}" type="datetime3">
              <a:rPr lang="en-US" smtClean="0"/>
              <a:t>14 June 2021</a:t>
            </a:fld>
            <a:endParaRPr lang="en-US" dirty="0"/>
          </a:p>
        </p:txBody>
      </p:sp>
      <p:sp>
        <p:nvSpPr>
          <p:cNvPr id="18" name="Foliennummernplatzhalter 5">
            <a:extLst>
              <a:ext uri="{FF2B5EF4-FFF2-40B4-BE49-F238E27FC236}">
                <a16:creationId xmlns:a16="http://schemas.microsoft.com/office/drawing/2014/main" id="{60F0E331-1AA0-4313-B25D-2D7207DDD61E}"/>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19" name="Footer Placeholder 4">
            <a:extLst>
              <a:ext uri="{FF2B5EF4-FFF2-40B4-BE49-F238E27FC236}">
                <a16:creationId xmlns:a16="http://schemas.microsoft.com/office/drawing/2014/main" id="{44D1384A-3EAD-46C2-9750-B933EF2176D4}"/>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20" name="Datumsplatzhalter 3">
            <a:extLst>
              <a:ext uri="{FF2B5EF4-FFF2-40B4-BE49-F238E27FC236}">
                <a16:creationId xmlns:a16="http://schemas.microsoft.com/office/drawing/2014/main" id="{00205ED7-F0FC-466F-885F-0AB65F75AD7A}"/>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21" name="Datumsplatzhalter 3">
            <a:extLst>
              <a:ext uri="{FF2B5EF4-FFF2-40B4-BE49-F238E27FC236}">
                <a16:creationId xmlns:a16="http://schemas.microsoft.com/office/drawing/2014/main" id="{538E62FB-AA5B-4FC3-A9A1-6E6347DA23FF}"/>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24" name="Rectangle 23">
            <a:extLst>
              <a:ext uri="{FF2B5EF4-FFF2-40B4-BE49-F238E27FC236}">
                <a16:creationId xmlns:a16="http://schemas.microsoft.com/office/drawing/2014/main" id="{CCCCB6EF-E5E4-43F7-A127-3BA90BF76853}"/>
              </a:ext>
            </a:extLst>
          </p:cNvPr>
          <p:cNvSpPr/>
          <p:nvPr userDrawn="1"/>
        </p:nvSpPr>
        <p:spPr>
          <a:xfrm>
            <a:off x="12308461" y="1304925"/>
            <a:ext cx="1769323" cy="281051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t">
            <a:spAutoFit/>
          </a:bodyPr>
          <a:lstStyle/>
          <a:p>
            <a:pPr algn="l">
              <a:lnSpc>
                <a:spcPct val="120000"/>
              </a:lnSpc>
              <a:spcAft>
                <a:spcPts val="400"/>
              </a:spcAft>
            </a:pPr>
            <a:r>
              <a:rPr lang="en-US" sz="1200" noProof="0" dirty="0"/>
              <a:t>This slide is only to </a:t>
            </a:r>
            <a:br>
              <a:rPr lang="en-US" sz="1200" noProof="0" dirty="0"/>
            </a:br>
            <a:r>
              <a:rPr lang="en-US" sz="1200" noProof="0" dirty="0"/>
              <a:t>be used for imagery.</a:t>
            </a:r>
            <a:br>
              <a:rPr lang="en-US" sz="1200" noProof="0" dirty="0"/>
            </a:br>
            <a:r>
              <a:rPr lang="en-US" sz="1200" noProof="0" dirty="0"/>
              <a:t> </a:t>
            </a:r>
          </a:p>
          <a:p>
            <a:pPr algn="l">
              <a:lnSpc>
                <a:spcPct val="120000"/>
              </a:lnSpc>
              <a:spcAft>
                <a:spcPts val="400"/>
              </a:spcAft>
            </a:pPr>
            <a:r>
              <a:rPr lang="en-US" sz="1200" noProof="0" dirty="0"/>
              <a:t>To add an image </a:t>
            </a:r>
            <a:br>
              <a:rPr lang="en-US" sz="1200" noProof="0" dirty="0"/>
            </a:br>
            <a:r>
              <a:rPr lang="en-US" sz="1200" noProof="0" dirty="0"/>
              <a:t>to the background, </a:t>
            </a:r>
            <a:br>
              <a:rPr lang="en-US" sz="1200" noProof="0" dirty="0"/>
            </a:br>
            <a:r>
              <a:rPr lang="en-US" sz="1200" noProof="0" dirty="0"/>
              <a:t>follow these steps: </a:t>
            </a:r>
          </a:p>
          <a:p>
            <a:pPr marL="137160" indent="-137160" algn="l">
              <a:lnSpc>
                <a:spcPct val="120000"/>
              </a:lnSpc>
              <a:spcAft>
                <a:spcPts val="400"/>
              </a:spcAft>
              <a:buFont typeface="Wingdings" panose="05000000000000000000" pitchFamily="2" charset="2"/>
              <a:buChar char="§"/>
            </a:pPr>
            <a:r>
              <a:rPr lang="en-US" sz="1200" noProof="0" dirty="0"/>
              <a:t>Right click -&gt; </a:t>
            </a:r>
            <a:br>
              <a:rPr lang="en-US" sz="1200" noProof="0" dirty="0"/>
            </a:br>
            <a:r>
              <a:rPr lang="en-US" sz="1200" b="1" noProof="0" dirty="0">
                <a:latin typeface="+mj-lt"/>
              </a:rPr>
              <a:t>Format Background</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or texture fill</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source</a:t>
            </a:r>
            <a:r>
              <a:rPr lang="en-US" sz="1200" noProof="0" dirty="0"/>
              <a:t> -&gt; </a:t>
            </a:r>
            <a:br>
              <a:rPr lang="en-US" sz="1200" noProof="0" dirty="0"/>
            </a:br>
            <a:r>
              <a:rPr lang="en-US" sz="1200" b="1" noProof="0" dirty="0">
                <a:latin typeface="+mj-lt"/>
              </a:rPr>
              <a:t>Insert…</a:t>
            </a:r>
            <a:endParaRPr lang="en-US" sz="1200" noProof="0" dirty="0"/>
          </a:p>
        </p:txBody>
      </p:sp>
      <p:pic>
        <p:nvPicPr>
          <p:cNvPr id="25" name="Graphic 24">
            <a:extLst>
              <a:ext uri="{FF2B5EF4-FFF2-40B4-BE49-F238E27FC236}">
                <a16:creationId xmlns:a16="http://schemas.microsoft.com/office/drawing/2014/main" id="{EB24DC06-2A69-4D98-ADE5-A8E0BCF2461A}"/>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10733407" y="301339"/>
            <a:ext cx="941923" cy="502920"/>
          </a:xfrm>
          <a:prstGeom prst="rect">
            <a:avLst/>
          </a:prstGeom>
        </p:spPr>
      </p:pic>
    </p:spTree>
    <p:extLst>
      <p:ext uri="{BB962C8B-B14F-4D97-AF65-F5344CB8AC3E}">
        <p14:creationId xmlns:p14="http://schemas.microsoft.com/office/powerpoint/2010/main" val="25570034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ntent no Text Black Footer">
    <p:bg>
      <p:bgPr>
        <a:solidFill>
          <a:srgbClr val="000000"/>
        </a:solidFill>
        <a:effectLst/>
      </p:bgPr>
    </p:bg>
    <p:spTree>
      <p:nvGrpSpPr>
        <p:cNvPr id="1" name=""/>
        <p:cNvGrpSpPr/>
        <p:nvPr/>
      </p:nvGrpSpPr>
      <p:grpSpPr>
        <a:xfrm>
          <a:off x="0" y="0"/>
          <a:ext cx="0" cy="0"/>
          <a:chOff x="0" y="0"/>
          <a:chExt cx="0" cy="0"/>
        </a:xfrm>
      </p:grpSpPr>
      <p:sp>
        <p:nvSpPr>
          <p:cNvPr id="16" name="Trapez 1">
            <a:extLst>
              <a:ext uri="{FF2B5EF4-FFF2-40B4-BE49-F238E27FC236}">
                <a16:creationId xmlns:a16="http://schemas.microsoft.com/office/drawing/2014/main" id="{702D2414-EDFB-4B60-9115-4618C72EE35C}"/>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8" name="Textplatzhalter 3">
            <a:extLst>
              <a:ext uri="{FF2B5EF4-FFF2-40B4-BE49-F238E27FC236}">
                <a16:creationId xmlns:a16="http://schemas.microsoft.com/office/drawing/2014/main" id="{B4FD5F9F-E446-4BF5-A57D-6634A5E8E17A}"/>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2" name="Titelplatzhalter 1">
            <a:extLst>
              <a:ext uri="{FF2B5EF4-FFF2-40B4-BE49-F238E27FC236}">
                <a16:creationId xmlns:a16="http://schemas.microsoft.com/office/drawing/2014/main" id="{B024D9C6-40E1-456A-B101-0BF21E6F24CA}"/>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solidFill>
                  <a:schemeClr val="bg1"/>
                </a:solidFill>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13" name="Textfeld 28">
            <a:extLst>
              <a:ext uri="{FF2B5EF4-FFF2-40B4-BE49-F238E27FC236}">
                <a16:creationId xmlns:a16="http://schemas.microsoft.com/office/drawing/2014/main" id="{660279B7-ECF1-45D6-8134-5A75A64E79BB}"/>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cxnSp>
        <p:nvCxnSpPr>
          <p:cNvPr id="15" name="Gerade Verbindung 6">
            <a:extLst>
              <a:ext uri="{FF2B5EF4-FFF2-40B4-BE49-F238E27FC236}">
                <a16:creationId xmlns:a16="http://schemas.microsoft.com/office/drawing/2014/main" id="{DA453981-87FB-421E-9703-AE01D8F2DD69}"/>
              </a:ext>
            </a:extLst>
          </p:cNvPr>
          <p:cNvCxnSpPr>
            <a:cxnSpLocks/>
          </p:cNvCxnSpPr>
          <p:nvPr userDrawn="1"/>
        </p:nvCxnSpPr>
        <p:spPr>
          <a:xfrm flipH="1">
            <a:off x="515938" y="1304925"/>
            <a:ext cx="72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Datumsplatzhalter 3">
            <a:extLst>
              <a:ext uri="{FF2B5EF4-FFF2-40B4-BE49-F238E27FC236}">
                <a16:creationId xmlns:a16="http://schemas.microsoft.com/office/drawing/2014/main" id="{EF300AF9-2D5B-443D-ADC2-B36E25FEA0F9}"/>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7E879F50-FA2E-4AFA-98D1-27244B794096}" type="datetime3">
              <a:rPr lang="en-US" smtClean="0"/>
              <a:t>14 June 2021</a:t>
            </a:fld>
            <a:endParaRPr lang="en-US" dirty="0"/>
          </a:p>
        </p:txBody>
      </p:sp>
      <p:sp>
        <p:nvSpPr>
          <p:cNvPr id="18" name="Foliennummernplatzhalter 5">
            <a:extLst>
              <a:ext uri="{FF2B5EF4-FFF2-40B4-BE49-F238E27FC236}">
                <a16:creationId xmlns:a16="http://schemas.microsoft.com/office/drawing/2014/main" id="{60F0E331-1AA0-4313-B25D-2D7207DDD61E}"/>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19" name="Footer Placeholder 4">
            <a:extLst>
              <a:ext uri="{FF2B5EF4-FFF2-40B4-BE49-F238E27FC236}">
                <a16:creationId xmlns:a16="http://schemas.microsoft.com/office/drawing/2014/main" id="{44D1384A-3EAD-46C2-9750-B933EF2176D4}"/>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a:t>Innovation with Integrity</a:t>
            </a:r>
            <a:endParaRPr lang="en-US" dirty="0"/>
          </a:p>
        </p:txBody>
      </p:sp>
      <p:sp>
        <p:nvSpPr>
          <p:cNvPr id="20" name="Datumsplatzhalter 3">
            <a:extLst>
              <a:ext uri="{FF2B5EF4-FFF2-40B4-BE49-F238E27FC236}">
                <a16:creationId xmlns:a16="http://schemas.microsoft.com/office/drawing/2014/main" id="{00205ED7-F0FC-466F-885F-0AB65F75AD7A}"/>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21" name="Datumsplatzhalter 3">
            <a:extLst>
              <a:ext uri="{FF2B5EF4-FFF2-40B4-BE49-F238E27FC236}">
                <a16:creationId xmlns:a16="http://schemas.microsoft.com/office/drawing/2014/main" id="{538E62FB-AA5B-4FC3-A9A1-6E6347DA23FF}"/>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25" name="Rectangle 24">
            <a:extLst>
              <a:ext uri="{FF2B5EF4-FFF2-40B4-BE49-F238E27FC236}">
                <a16:creationId xmlns:a16="http://schemas.microsoft.com/office/drawing/2014/main" id="{0E495D4D-D1E5-4BC6-8BD2-3421270A8D18}"/>
              </a:ext>
            </a:extLst>
          </p:cNvPr>
          <p:cNvSpPr/>
          <p:nvPr userDrawn="1"/>
        </p:nvSpPr>
        <p:spPr>
          <a:xfrm>
            <a:off x="12308461" y="1304925"/>
            <a:ext cx="1769323" cy="32537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t">
            <a:spAutoFit/>
          </a:bodyPr>
          <a:lstStyle/>
          <a:p>
            <a:pPr algn="l">
              <a:lnSpc>
                <a:spcPct val="120000"/>
              </a:lnSpc>
              <a:spcAft>
                <a:spcPts val="400"/>
              </a:spcAft>
            </a:pPr>
            <a:r>
              <a:rPr lang="en-US" sz="1200" noProof="0" dirty="0"/>
              <a:t>This slide is only to </a:t>
            </a:r>
            <a:br>
              <a:rPr lang="en-US" sz="1200" noProof="0" dirty="0"/>
            </a:br>
            <a:r>
              <a:rPr lang="en-US" sz="1200" noProof="0" dirty="0"/>
              <a:t>be used for imagery that requires black background.</a:t>
            </a:r>
            <a:br>
              <a:rPr lang="en-US" sz="1200" noProof="0" dirty="0"/>
            </a:br>
            <a:r>
              <a:rPr lang="en-US" sz="1200" noProof="0" dirty="0"/>
              <a:t> </a:t>
            </a:r>
          </a:p>
          <a:p>
            <a:pPr algn="l">
              <a:lnSpc>
                <a:spcPct val="120000"/>
              </a:lnSpc>
              <a:spcAft>
                <a:spcPts val="400"/>
              </a:spcAft>
            </a:pPr>
            <a:r>
              <a:rPr lang="en-US" sz="1200" noProof="0" dirty="0"/>
              <a:t>To add an image </a:t>
            </a:r>
            <a:br>
              <a:rPr lang="en-US" sz="1200" noProof="0" dirty="0"/>
            </a:br>
            <a:r>
              <a:rPr lang="en-US" sz="1200" noProof="0" dirty="0"/>
              <a:t>to the background, </a:t>
            </a:r>
            <a:br>
              <a:rPr lang="en-US" sz="1200" noProof="0" dirty="0"/>
            </a:br>
            <a:r>
              <a:rPr lang="en-US" sz="1200" noProof="0" dirty="0"/>
              <a:t>follow these steps: </a:t>
            </a:r>
          </a:p>
          <a:p>
            <a:pPr marL="137160" indent="-137160" algn="l">
              <a:lnSpc>
                <a:spcPct val="120000"/>
              </a:lnSpc>
              <a:spcAft>
                <a:spcPts val="400"/>
              </a:spcAft>
              <a:buFont typeface="Wingdings" panose="05000000000000000000" pitchFamily="2" charset="2"/>
              <a:buChar char="§"/>
            </a:pPr>
            <a:r>
              <a:rPr lang="en-US" sz="1200" noProof="0" dirty="0"/>
              <a:t>Right click -&gt; </a:t>
            </a:r>
            <a:br>
              <a:rPr lang="en-US" sz="1200" noProof="0" dirty="0"/>
            </a:br>
            <a:r>
              <a:rPr lang="en-US" sz="1200" b="1" noProof="0" dirty="0">
                <a:latin typeface="+mj-lt"/>
              </a:rPr>
              <a:t>Format Background</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or texture fill</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source</a:t>
            </a:r>
            <a:r>
              <a:rPr lang="en-US" sz="1200" noProof="0" dirty="0"/>
              <a:t> -&gt; </a:t>
            </a:r>
            <a:br>
              <a:rPr lang="en-US" sz="1200" noProof="0" dirty="0"/>
            </a:br>
            <a:r>
              <a:rPr lang="en-US" sz="1200" b="1" noProof="0" dirty="0">
                <a:latin typeface="+mj-lt"/>
              </a:rPr>
              <a:t>Insert…</a:t>
            </a:r>
            <a:endParaRPr lang="en-US" sz="1200" noProof="0" dirty="0"/>
          </a:p>
        </p:txBody>
      </p:sp>
      <p:pic>
        <p:nvPicPr>
          <p:cNvPr id="26" name="Graphic 25">
            <a:extLst>
              <a:ext uri="{FF2B5EF4-FFF2-40B4-BE49-F238E27FC236}">
                <a16:creationId xmlns:a16="http://schemas.microsoft.com/office/drawing/2014/main" id="{6DCBEE33-BB8E-4D82-BC27-51D7CF50F3C9}"/>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10733407" y="301339"/>
            <a:ext cx="941923" cy="502920"/>
          </a:xfrm>
          <a:prstGeom prst="rect">
            <a:avLst/>
          </a:prstGeom>
        </p:spPr>
      </p:pic>
    </p:spTree>
    <p:extLst>
      <p:ext uri="{BB962C8B-B14F-4D97-AF65-F5344CB8AC3E}">
        <p14:creationId xmlns:p14="http://schemas.microsoft.com/office/powerpoint/2010/main" val="20931109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peaker White">
    <p:spTree>
      <p:nvGrpSpPr>
        <p:cNvPr id="1" name=""/>
        <p:cNvGrpSpPr/>
        <p:nvPr/>
      </p:nvGrpSpPr>
      <p:grpSpPr>
        <a:xfrm>
          <a:off x="0" y="0"/>
          <a:ext cx="0" cy="0"/>
          <a:chOff x="0" y="0"/>
          <a:chExt cx="0" cy="0"/>
        </a:xfrm>
      </p:grpSpPr>
      <p:sp>
        <p:nvSpPr>
          <p:cNvPr id="18" name="Textplatzhalter 3">
            <a:extLst>
              <a:ext uri="{FF2B5EF4-FFF2-40B4-BE49-F238E27FC236}">
                <a16:creationId xmlns:a16="http://schemas.microsoft.com/office/drawing/2014/main" id="{CD0720ED-B30A-489C-868F-1E3770C64D22}"/>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0" name="Titelplatzhalter 1">
            <a:extLst>
              <a:ext uri="{FF2B5EF4-FFF2-40B4-BE49-F238E27FC236}">
                <a16:creationId xmlns:a16="http://schemas.microsoft.com/office/drawing/2014/main" id="{3E75399A-3469-48C5-8D5D-795897533212}"/>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lvl1pPr>
          </a:lstStyle>
          <a:p>
            <a:pPr lvl="0"/>
            <a:r>
              <a:rPr lang="en-US" noProof="0" dirty="0"/>
              <a:t>Click to edit Speaker title with a maximum of </a:t>
            </a:r>
            <a:br>
              <a:rPr lang="en-US" noProof="0" dirty="0"/>
            </a:br>
            <a:r>
              <a:rPr lang="en-US" noProof="0" dirty="0"/>
              <a:t>approx. 120 characters in maximum two lines</a:t>
            </a:r>
          </a:p>
        </p:txBody>
      </p:sp>
      <p:sp>
        <p:nvSpPr>
          <p:cNvPr id="5" name="Picture Placeholder 4">
            <a:extLst>
              <a:ext uri="{FF2B5EF4-FFF2-40B4-BE49-F238E27FC236}">
                <a16:creationId xmlns:a16="http://schemas.microsoft.com/office/drawing/2014/main" id="{6E5C0D93-75D2-470E-BEAC-980E29256F9E}"/>
              </a:ext>
            </a:extLst>
          </p:cNvPr>
          <p:cNvSpPr>
            <a:spLocks noGrp="1"/>
          </p:cNvSpPr>
          <p:nvPr>
            <p:ph type="pic" sz="quarter" idx="27" hasCustomPrompt="1"/>
          </p:nvPr>
        </p:nvSpPr>
        <p:spPr>
          <a:xfrm>
            <a:off x="515939" y="2110121"/>
            <a:ext cx="1655063" cy="1656437"/>
          </a:xfrm>
          <a:prstGeom prst="ellipse">
            <a:avLst/>
          </a:prstGeom>
          <a:solidFill>
            <a:schemeClr val="accent5"/>
          </a:solidFill>
        </p:spPr>
        <p:txBody>
          <a:bodyPr anchor="ctr"/>
          <a:lstStyle>
            <a:lvl1pPr marL="0" indent="0" algn="ctr">
              <a:buNone/>
              <a:defRPr i="1"/>
            </a:lvl1pPr>
          </a:lstStyle>
          <a:p>
            <a:r>
              <a:rPr lang="de-DE" dirty="0"/>
              <a:t>Click </a:t>
            </a:r>
            <a:r>
              <a:rPr lang="de-DE" dirty="0" err="1"/>
              <a:t>icon</a:t>
            </a:r>
            <a:r>
              <a:rPr lang="de-DE" dirty="0"/>
              <a:t> </a:t>
            </a:r>
            <a:r>
              <a:rPr lang="de-DE" dirty="0" err="1"/>
              <a:t>to</a:t>
            </a:r>
            <a:r>
              <a:rPr lang="de-DE" dirty="0"/>
              <a:t> </a:t>
            </a:r>
            <a:r>
              <a:rPr lang="de-DE" dirty="0" err="1"/>
              <a:t>add</a:t>
            </a:r>
            <a:r>
              <a:rPr lang="de-DE" dirty="0"/>
              <a:t> </a:t>
            </a:r>
            <a:r>
              <a:rPr lang="de-DE" dirty="0" err="1"/>
              <a:t>photo</a:t>
            </a:r>
            <a:endParaRPr lang="en-US" dirty="0"/>
          </a:p>
        </p:txBody>
      </p:sp>
      <p:sp>
        <p:nvSpPr>
          <p:cNvPr id="32" name="Datumsplatzhalter 3">
            <a:extLst>
              <a:ext uri="{FF2B5EF4-FFF2-40B4-BE49-F238E27FC236}">
                <a16:creationId xmlns:a16="http://schemas.microsoft.com/office/drawing/2014/main" id="{00795C72-6037-4414-A9AA-8EABFD5EE9A2}"/>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DD535F61-FBF1-438F-B48E-48D2FBE04BCB}" type="datetime3">
              <a:rPr lang="en-US" smtClean="0"/>
              <a:t>14 June 2021</a:t>
            </a:fld>
            <a:endParaRPr lang="en-US" dirty="0"/>
          </a:p>
        </p:txBody>
      </p:sp>
      <p:sp>
        <p:nvSpPr>
          <p:cNvPr id="33" name="Foliennummernplatzhalter 5">
            <a:extLst>
              <a:ext uri="{FF2B5EF4-FFF2-40B4-BE49-F238E27FC236}">
                <a16:creationId xmlns:a16="http://schemas.microsoft.com/office/drawing/2014/main" id="{26C1FEE9-7E78-4B32-8D5C-41F614B327CA}"/>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43" name="Content Placeholder 4">
            <a:extLst>
              <a:ext uri="{FF2B5EF4-FFF2-40B4-BE49-F238E27FC236}">
                <a16:creationId xmlns:a16="http://schemas.microsoft.com/office/drawing/2014/main" id="{0C06816A-2C2A-4EE3-B111-9F24E0DBF189}"/>
              </a:ext>
            </a:extLst>
          </p:cNvPr>
          <p:cNvSpPr>
            <a:spLocks noGrp="1"/>
          </p:cNvSpPr>
          <p:nvPr>
            <p:ph sz="quarter" idx="31"/>
          </p:nvPr>
        </p:nvSpPr>
        <p:spPr>
          <a:xfrm>
            <a:off x="3043517" y="3252250"/>
            <a:ext cx="4142232" cy="2948525"/>
          </a:xfrm>
        </p:spPr>
        <p:txBody>
          <a:bodyPr tIns="182880" numCol="1" spcCol="356616"/>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4" name="Content Placeholder 4">
            <a:extLst>
              <a:ext uri="{FF2B5EF4-FFF2-40B4-BE49-F238E27FC236}">
                <a16:creationId xmlns:a16="http://schemas.microsoft.com/office/drawing/2014/main" id="{4EC038A3-ABF3-4A85-898C-78E58B7C8FA0}"/>
              </a:ext>
            </a:extLst>
          </p:cNvPr>
          <p:cNvSpPr>
            <a:spLocks noGrp="1"/>
          </p:cNvSpPr>
          <p:nvPr>
            <p:ph sz="quarter" idx="32" hasCustomPrompt="1"/>
          </p:nvPr>
        </p:nvSpPr>
        <p:spPr>
          <a:xfrm>
            <a:off x="3043517" y="2633934"/>
            <a:ext cx="8632546"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Speaker subtitle with a maximum of </a:t>
            </a:r>
            <a:br>
              <a:rPr lang="en-US" dirty="0"/>
            </a:br>
            <a:r>
              <a:rPr lang="en-US" dirty="0"/>
              <a:t>approx. 140 characters in maximum two lines</a:t>
            </a:r>
          </a:p>
        </p:txBody>
      </p:sp>
      <p:pic>
        <p:nvPicPr>
          <p:cNvPr id="38" name="Graphic 37">
            <a:extLst>
              <a:ext uri="{FF2B5EF4-FFF2-40B4-BE49-F238E27FC236}">
                <a16:creationId xmlns:a16="http://schemas.microsoft.com/office/drawing/2014/main" id="{6E27D23D-2F60-448E-9C9F-ED028A571E75}"/>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521839" y="2718930"/>
            <a:ext cx="355235" cy="438820"/>
          </a:xfrm>
          <a:prstGeom prst="rect">
            <a:avLst/>
          </a:prstGeom>
        </p:spPr>
      </p:pic>
      <p:sp>
        <p:nvSpPr>
          <p:cNvPr id="17" name="Content Placeholder 4">
            <a:extLst>
              <a:ext uri="{FF2B5EF4-FFF2-40B4-BE49-F238E27FC236}">
                <a16:creationId xmlns:a16="http://schemas.microsoft.com/office/drawing/2014/main" id="{3801F0B3-DA41-4A84-ABAB-471E9240B15A}"/>
              </a:ext>
            </a:extLst>
          </p:cNvPr>
          <p:cNvSpPr>
            <a:spLocks noGrp="1"/>
          </p:cNvSpPr>
          <p:nvPr>
            <p:ph sz="quarter" idx="33"/>
          </p:nvPr>
        </p:nvSpPr>
        <p:spPr>
          <a:xfrm>
            <a:off x="7533831" y="3252250"/>
            <a:ext cx="4142232" cy="2948525"/>
          </a:xfrm>
        </p:spPr>
        <p:txBody>
          <a:bodyPr tIns="182880" numCol="1" spcCol="356616"/>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Footer Placeholder 4">
            <a:extLst>
              <a:ext uri="{FF2B5EF4-FFF2-40B4-BE49-F238E27FC236}">
                <a16:creationId xmlns:a16="http://schemas.microsoft.com/office/drawing/2014/main" id="{D41DE48E-C3ED-46D7-98B8-17A65622D4E3}"/>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12728163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 Speakers White">
    <p:spTree>
      <p:nvGrpSpPr>
        <p:cNvPr id="1" name=""/>
        <p:cNvGrpSpPr/>
        <p:nvPr/>
      </p:nvGrpSpPr>
      <p:grpSpPr>
        <a:xfrm>
          <a:off x="0" y="0"/>
          <a:ext cx="0" cy="0"/>
          <a:chOff x="0" y="0"/>
          <a:chExt cx="0" cy="0"/>
        </a:xfrm>
      </p:grpSpPr>
      <p:sp>
        <p:nvSpPr>
          <p:cNvPr id="18" name="Textplatzhalter 3">
            <a:extLst>
              <a:ext uri="{FF2B5EF4-FFF2-40B4-BE49-F238E27FC236}">
                <a16:creationId xmlns:a16="http://schemas.microsoft.com/office/drawing/2014/main" id="{CD0720ED-B30A-489C-868F-1E3770C64D22}"/>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0" name="Titelplatzhalter 1">
            <a:extLst>
              <a:ext uri="{FF2B5EF4-FFF2-40B4-BE49-F238E27FC236}">
                <a16:creationId xmlns:a16="http://schemas.microsoft.com/office/drawing/2014/main" id="{3E75399A-3469-48C5-8D5D-795897533212}"/>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lvl1pPr>
          </a:lstStyle>
          <a:p>
            <a:pPr lvl="0"/>
            <a:r>
              <a:rPr lang="en-US" noProof="0" dirty="0"/>
              <a:t>Click to edit Speaker title with a maximum of </a:t>
            </a:r>
            <a:br>
              <a:rPr lang="en-US" noProof="0" dirty="0"/>
            </a:br>
            <a:r>
              <a:rPr lang="en-US" noProof="0" dirty="0"/>
              <a:t>approx. 120 characters in maximum two lines</a:t>
            </a:r>
          </a:p>
        </p:txBody>
      </p:sp>
      <p:sp>
        <p:nvSpPr>
          <p:cNvPr id="5" name="Picture Placeholder 4">
            <a:extLst>
              <a:ext uri="{FF2B5EF4-FFF2-40B4-BE49-F238E27FC236}">
                <a16:creationId xmlns:a16="http://schemas.microsoft.com/office/drawing/2014/main" id="{6E5C0D93-75D2-470E-BEAC-980E29256F9E}"/>
              </a:ext>
            </a:extLst>
          </p:cNvPr>
          <p:cNvSpPr>
            <a:spLocks noGrp="1"/>
          </p:cNvSpPr>
          <p:nvPr>
            <p:ph type="pic" sz="quarter" idx="27" hasCustomPrompt="1"/>
          </p:nvPr>
        </p:nvSpPr>
        <p:spPr>
          <a:xfrm>
            <a:off x="1037617" y="1592263"/>
            <a:ext cx="1655063" cy="1656437"/>
          </a:xfrm>
          <a:prstGeom prst="ellipse">
            <a:avLst/>
          </a:prstGeom>
          <a:solidFill>
            <a:schemeClr val="accent5"/>
          </a:solidFill>
        </p:spPr>
        <p:txBody>
          <a:bodyPr anchor="ctr"/>
          <a:lstStyle>
            <a:lvl1pPr marL="0" indent="0" algn="ctr">
              <a:buNone/>
              <a:defRPr i="1"/>
            </a:lvl1pPr>
          </a:lstStyle>
          <a:p>
            <a:r>
              <a:rPr lang="de-DE" dirty="0"/>
              <a:t>Click </a:t>
            </a:r>
            <a:r>
              <a:rPr lang="de-DE" dirty="0" err="1"/>
              <a:t>icon</a:t>
            </a:r>
            <a:r>
              <a:rPr lang="de-DE" dirty="0"/>
              <a:t> </a:t>
            </a:r>
            <a:r>
              <a:rPr lang="de-DE" dirty="0" err="1"/>
              <a:t>to</a:t>
            </a:r>
            <a:r>
              <a:rPr lang="de-DE" dirty="0"/>
              <a:t> </a:t>
            </a:r>
            <a:r>
              <a:rPr lang="de-DE" dirty="0" err="1"/>
              <a:t>add</a:t>
            </a:r>
            <a:r>
              <a:rPr lang="de-DE" dirty="0"/>
              <a:t> </a:t>
            </a:r>
            <a:r>
              <a:rPr lang="de-DE" dirty="0" err="1"/>
              <a:t>photo</a:t>
            </a:r>
            <a:endParaRPr lang="en-US" dirty="0"/>
          </a:p>
        </p:txBody>
      </p:sp>
      <p:sp>
        <p:nvSpPr>
          <p:cNvPr id="32" name="Datumsplatzhalter 3">
            <a:extLst>
              <a:ext uri="{FF2B5EF4-FFF2-40B4-BE49-F238E27FC236}">
                <a16:creationId xmlns:a16="http://schemas.microsoft.com/office/drawing/2014/main" id="{00795C72-6037-4414-A9AA-8EABFD5EE9A2}"/>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7CC09350-D891-4023-9935-F93A1DF5B4DA}" type="datetime3">
              <a:rPr lang="en-US" smtClean="0"/>
              <a:t>14 June 2021</a:t>
            </a:fld>
            <a:endParaRPr lang="en-US" dirty="0"/>
          </a:p>
        </p:txBody>
      </p:sp>
      <p:sp>
        <p:nvSpPr>
          <p:cNvPr id="33" name="Foliennummernplatzhalter 5">
            <a:extLst>
              <a:ext uri="{FF2B5EF4-FFF2-40B4-BE49-F238E27FC236}">
                <a16:creationId xmlns:a16="http://schemas.microsoft.com/office/drawing/2014/main" id="{26C1FEE9-7E78-4B32-8D5C-41F614B327CA}"/>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43" name="Content Placeholder 4">
            <a:extLst>
              <a:ext uri="{FF2B5EF4-FFF2-40B4-BE49-F238E27FC236}">
                <a16:creationId xmlns:a16="http://schemas.microsoft.com/office/drawing/2014/main" id="{0C06816A-2C2A-4EE3-B111-9F24E0DBF189}"/>
              </a:ext>
            </a:extLst>
          </p:cNvPr>
          <p:cNvSpPr>
            <a:spLocks noGrp="1"/>
          </p:cNvSpPr>
          <p:nvPr>
            <p:ph sz="quarter" idx="31"/>
          </p:nvPr>
        </p:nvSpPr>
        <p:spPr>
          <a:xfrm>
            <a:off x="1037617" y="4226704"/>
            <a:ext cx="4878996" cy="1974071"/>
          </a:xfrm>
        </p:spPr>
        <p:txBody>
          <a:bodyPr tIns="182880" numCol="1" spcCol="356616"/>
          <a:lstStyle/>
          <a:p>
            <a:pPr lvl="0"/>
            <a:r>
              <a:rPr lang="en-US"/>
              <a:t>Click to edit Master text styles</a:t>
            </a:r>
          </a:p>
          <a:p>
            <a:pPr lvl="1"/>
            <a:r>
              <a:rPr lang="en-US"/>
              <a:t>Second level</a:t>
            </a:r>
          </a:p>
          <a:p>
            <a:pPr lvl="2"/>
            <a:r>
              <a:rPr lang="en-US"/>
              <a:t>Third level</a:t>
            </a:r>
          </a:p>
          <a:p>
            <a:pPr lvl="3"/>
            <a:r>
              <a:rPr lang="en-US"/>
              <a:t>Fourth level</a:t>
            </a:r>
          </a:p>
        </p:txBody>
      </p:sp>
      <p:sp>
        <p:nvSpPr>
          <p:cNvPr id="44" name="Content Placeholder 4">
            <a:extLst>
              <a:ext uri="{FF2B5EF4-FFF2-40B4-BE49-F238E27FC236}">
                <a16:creationId xmlns:a16="http://schemas.microsoft.com/office/drawing/2014/main" id="{4EC038A3-ABF3-4A85-898C-78E58B7C8FA0}"/>
              </a:ext>
            </a:extLst>
          </p:cNvPr>
          <p:cNvSpPr>
            <a:spLocks noGrp="1"/>
          </p:cNvSpPr>
          <p:nvPr>
            <p:ph sz="quarter" idx="32" hasCustomPrompt="1"/>
          </p:nvPr>
        </p:nvSpPr>
        <p:spPr>
          <a:xfrm>
            <a:off x="1037617" y="3608388"/>
            <a:ext cx="4878996"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Speaker subtitle with a maximum of approx. 75 characters</a:t>
            </a:r>
          </a:p>
        </p:txBody>
      </p:sp>
      <p:pic>
        <p:nvPicPr>
          <p:cNvPr id="38" name="Graphic 37">
            <a:extLst>
              <a:ext uri="{FF2B5EF4-FFF2-40B4-BE49-F238E27FC236}">
                <a16:creationId xmlns:a16="http://schemas.microsoft.com/office/drawing/2014/main" id="{6E27D23D-2F60-448E-9C9F-ED028A571E75}"/>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515939" y="3693384"/>
            <a:ext cx="355235" cy="438820"/>
          </a:xfrm>
          <a:prstGeom prst="rect">
            <a:avLst/>
          </a:prstGeom>
        </p:spPr>
      </p:pic>
      <p:sp>
        <p:nvSpPr>
          <p:cNvPr id="16" name="Picture Placeholder 4">
            <a:extLst>
              <a:ext uri="{FF2B5EF4-FFF2-40B4-BE49-F238E27FC236}">
                <a16:creationId xmlns:a16="http://schemas.microsoft.com/office/drawing/2014/main" id="{42A3E1AD-99F5-4236-904C-0B0D0E290F12}"/>
              </a:ext>
            </a:extLst>
          </p:cNvPr>
          <p:cNvSpPr>
            <a:spLocks noGrp="1"/>
          </p:cNvSpPr>
          <p:nvPr>
            <p:ph type="pic" sz="quarter" idx="33" hasCustomPrompt="1"/>
          </p:nvPr>
        </p:nvSpPr>
        <p:spPr>
          <a:xfrm>
            <a:off x="6797067" y="1593176"/>
            <a:ext cx="1655063" cy="1656437"/>
          </a:xfrm>
          <a:prstGeom prst="ellipse">
            <a:avLst/>
          </a:prstGeom>
          <a:solidFill>
            <a:schemeClr val="accent5"/>
          </a:solidFill>
        </p:spPr>
        <p:txBody>
          <a:bodyPr anchor="ctr"/>
          <a:lstStyle>
            <a:lvl1pPr marL="0" indent="0" algn="ctr">
              <a:buNone/>
              <a:defRPr i="1"/>
            </a:lvl1pPr>
          </a:lstStyle>
          <a:p>
            <a:r>
              <a:rPr lang="de-DE" dirty="0"/>
              <a:t>Click </a:t>
            </a:r>
            <a:r>
              <a:rPr lang="de-DE" dirty="0" err="1"/>
              <a:t>icon</a:t>
            </a:r>
            <a:r>
              <a:rPr lang="de-DE" dirty="0"/>
              <a:t> </a:t>
            </a:r>
            <a:r>
              <a:rPr lang="de-DE" dirty="0" err="1"/>
              <a:t>to</a:t>
            </a:r>
            <a:r>
              <a:rPr lang="de-DE" dirty="0"/>
              <a:t> </a:t>
            </a:r>
            <a:r>
              <a:rPr lang="de-DE" dirty="0" err="1"/>
              <a:t>add</a:t>
            </a:r>
            <a:r>
              <a:rPr lang="de-DE" dirty="0"/>
              <a:t> </a:t>
            </a:r>
            <a:r>
              <a:rPr lang="de-DE" dirty="0" err="1"/>
              <a:t>photo</a:t>
            </a:r>
            <a:endParaRPr lang="en-US" dirty="0"/>
          </a:p>
        </p:txBody>
      </p:sp>
      <p:sp>
        <p:nvSpPr>
          <p:cNvPr id="21" name="Content Placeholder 4">
            <a:extLst>
              <a:ext uri="{FF2B5EF4-FFF2-40B4-BE49-F238E27FC236}">
                <a16:creationId xmlns:a16="http://schemas.microsoft.com/office/drawing/2014/main" id="{47FBE273-80AF-4BA7-8B64-A0C36DDCC6F5}"/>
              </a:ext>
            </a:extLst>
          </p:cNvPr>
          <p:cNvSpPr>
            <a:spLocks noGrp="1"/>
          </p:cNvSpPr>
          <p:nvPr>
            <p:ph sz="quarter" idx="34"/>
          </p:nvPr>
        </p:nvSpPr>
        <p:spPr>
          <a:xfrm>
            <a:off x="6797067" y="4227617"/>
            <a:ext cx="4878996" cy="1974071"/>
          </a:xfrm>
        </p:spPr>
        <p:txBody>
          <a:bodyPr tIns="182880" numCol="1" spcCol="356616"/>
          <a:lstStyle/>
          <a:p>
            <a:pPr lvl="0"/>
            <a:r>
              <a:rPr lang="en-US"/>
              <a:t>Click to edit Master text styles</a:t>
            </a:r>
          </a:p>
          <a:p>
            <a:pPr lvl="1"/>
            <a:r>
              <a:rPr lang="en-US"/>
              <a:t>Second level</a:t>
            </a:r>
          </a:p>
          <a:p>
            <a:pPr lvl="2"/>
            <a:r>
              <a:rPr lang="en-US"/>
              <a:t>Third level</a:t>
            </a:r>
          </a:p>
          <a:p>
            <a:pPr lvl="3"/>
            <a:r>
              <a:rPr lang="en-US"/>
              <a:t>Fourth level</a:t>
            </a:r>
          </a:p>
        </p:txBody>
      </p:sp>
      <p:sp>
        <p:nvSpPr>
          <p:cNvPr id="22" name="Content Placeholder 4">
            <a:extLst>
              <a:ext uri="{FF2B5EF4-FFF2-40B4-BE49-F238E27FC236}">
                <a16:creationId xmlns:a16="http://schemas.microsoft.com/office/drawing/2014/main" id="{AC010EE5-600C-47CC-B2F6-C413785A833B}"/>
              </a:ext>
            </a:extLst>
          </p:cNvPr>
          <p:cNvSpPr>
            <a:spLocks noGrp="1"/>
          </p:cNvSpPr>
          <p:nvPr>
            <p:ph sz="quarter" idx="35" hasCustomPrompt="1"/>
          </p:nvPr>
        </p:nvSpPr>
        <p:spPr>
          <a:xfrm>
            <a:off x="6797067" y="3609301"/>
            <a:ext cx="4878996"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Speaker subtitle with a maximum of approx. 75 characters</a:t>
            </a:r>
          </a:p>
        </p:txBody>
      </p:sp>
      <p:pic>
        <p:nvPicPr>
          <p:cNvPr id="23" name="Graphic 22">
            <a:extLst>
              <a:ext uri="{FF2B5EF4-FFF2-40B4-BE49-F238E27FC236}">
                <a16:creationId xmlns:a16="http://schemas.microsoft.com/office/drawing/2014/main" id="{E4B47471-19AD-4255-9D13-280630652DA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6275389" y="3694297"/>
            <a:ext cx="355235" cy="438820"/>
          </a:xfrm>
          <a:prstGeom prst="rect">
            <a:avLst/>
          </a:prstGeom>
        </p:spPr>
      </p:pic>
      <p:sp>
        <p:nvSpPr>
          <p:cNvPr id="15" name="Footer Placeholder 4">
            <a:extLst>
              <a:ext uri="{FF2B5EF4-FFF2-40B4-BE49-F238E27FC236}">
                <a16:creationId xmlns:a16="http://schemas.microsoft.com/office/drawing/2014/main" id="{D6685E2E-3779-4C2D-B919-26C827E789A5}"/>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3209002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genda White">
    <p:spTree>
      <p:nvGrpSpPr>
        <p:cNvPr id="1" name=""/>
        <p:cNvGrpSpPr/>
        <p:nvPr/>
      </p:nvGrpSpPr>
      <p:grpSpPr>
        <a:xfrm>
          <a:off x="0" y="0"/>
          <a:ext cx="0" cy="0"/>
          <a:chOff x="0" y="0"/>
          <a:chExt cx="0" cy="0"/>
        </a:xfrm>
      </p:grpSpPr>
      <p:sp>
        <p:nvSpPr>
          <p:cNvPr id="30" name="Textplatzhalter 3">
            <a:extLst>
              <a:ext uri="{FF2B5EF4-FFF2-40B4-BE49-F238E27FC236}">
                <a16:creationId xmlns:a16="http://schemas.microsoft.com/office/drawing/2014/main" id="{9861BF8B-4157-B14F-9EDA-FB548DFEF058}"/>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5" name="Textplatzhalter 3">
            <a:extLst>
              <a:ext uri="{FF2B5EF4-FFF2-40B4-BE49-F238E27FC236}">
                <a16:creationId xmlns:a16="http://schemas.microsoft.com/office/drawing/2014/main" id="{96523DEB-3E9A-AC42-8151-CB559BC86B39}"/>
              </a:ext>
            </a:extLst>
          </p:cNvPr>
          <p:cNvSpPr>
            <a:spLocks noGrp="1"/>
          </p:cNvSpPr>
          <p:nvPr>
            <p:ph type="body" sz="quarter" idx="21" hasCustomPrompt="1"/>
          </p:nvPr>
        </p:nvSpPr>
        <p:spPr>
          <a:xfrm>
            <a:off x="521448" y="1550589"/>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01</a:t>
            </a:r>
          </a:p>
        </p:txBody>
      </p:sp>
      <p:sp>
        <p:nvSpPr>
          <p:cNvPr id="16" name="Textplatzhalter 3">
            <a:extLst>
              <a:ext uri="{FF2B5EF4-FFF2-40B4-BE49-F238E27FC236}">
                <a16:creationId xmlns:a16="http://schemas.microsoft.com/office/drawing/2014/main" id="{89124A6F-2670-B84E-BD6D-E4E3F96D8793}"/>
              </a:ext>
            </a:extLst>
          </p:cNvPr>
          <p:cNvSpPr>
            <a:spLocks noGrp="1"/>
          </p:cNvSpPr>
          <p:nvPr>
            <p:ph type="body" sz="quarter" idx="22" hasCustomPrompt="1"/>
          </p:nvPr>
        </p:nvSpPr>
        <p:spPr>
          <a:xfrm>
            <a:off x="1520329" y="1655064"/>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Agenda topic</a:t>
            </a:r>
            <a:br>
              <a:rPr lang="en-US" noProof="0" dirty="0"/>
            </a:br>
            <a:r>
              <a:rPr lang="en-US" noProof="0" dirty="0"/>
              <a:t>in maximum two lines</a:t>
            </a:r>
          </a:p>
        </p:txBody>
      </p:sp>
      <p:sp>
        <p:nvSpPr>
          <p:cNvPr id="23" name="Textplatzhalter 3">
            <a:extLst>
              <a:ext uri="{FF2B5EF4-FFF2-40B4-BE49-F238E27FC236}">
                <a16:creationId xmlns:a16="http://schemas.microsoft.com/office/drawing/2014/main" id="{96523DEB-3E9A-AC42-8151-CB559BC86B39}"/>
              </a:ext>
            </a:extLst>
          </p:cNvPr>
          <p:cNvSpPr>
            <a:spLocks noGrp="1"/>
          </p:cNvSpPr>
          <p:nvPr>
            <p:ph type="body" sz="quarter" idx="23" hasCustomPrompt="1"/>
          </p:nvPr>
        </p:nvSpPr>
        <p:spPr>
          <a:xfrm>
            <a:off x="521448" y="2583523"/>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02</a:t>
            </a:r>
          </a:p>
        </p:txBody>
      </p:sp>
      <p:sp>
        <p:nvSpPr>
          <p:cNvPr id="24" name="Textplatzhalter 3">
            <a:extLst>
              <a:ext uri="{FF2B5EF4-FFF2-40B4-BE49-F238E27FC236}">
                <a16:creationId xmlns:a16="http://schemas.microsoft.com/office/drawing/2014/main" id="{89124A6F-2670-B84E-BD6D-E4E3F96D8793}"/>
              </a:ext>
            </a:extLst>
          </p:cNvPr>
          <p:cNvSpPr>
            <a:spLocks noGrp="1"/>
          </p:cNvSpPr>
          <p:nvPr>
            <p:ph type="body" sz="quarter" idx="24" hasCustomPrompt="1"/>
          </p:nvPr>
        </p:nvSpPr>
        <p:spPr>
          <a:xfrm>
            <a:off x="1520329" y="2688336"/>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Agenda topic</a:t>
            </a:r>
            <a:br>
              <a:rPr lang="en-US" noProof="0" dirty="0"/>
            </a:br>
            <a:r>
              <a:rPr lang="en-US" noProof="0" dirty="0"/>
              <a:t>in maximum two lines</a:t>
            </a:r>
          </a:p>
        </p:txBody>
      </p:sp>
      <p:sp>
        <p:nvSpPr>
          <p:cNvPr id="25" name="Textplatzhalter 3">
            <a:extLst>
              <a:ext uri="{FF2B5EF4-FFF2-40B4-BE49-F238E27FC236}">
                <a16:creationId xmlns:a16="http://schemas.microsoft.com/office/drawing/2014/main" id="{96523DEB-3E9A-AC42-8151-CB559BC86B39}"/>
              </a:ext>
            </a:extLst>
          </p:cNvPr>
          <p:cNvSpPr>
            <a:spLocks noGrp="1"/>
          </p:cNvSpPr>
          <p:nvPr>
            <p:ph type="body" sz="quarter" idx="25" hasCustomPrompt="1"/>
          </p:nvPr>
        </p:nvSpPr>
        <p:spPr>
          <a:xfrm>
            <a:off x="521448" y="3616457"/>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03</a:t>
            </a:r>
          </a:p>
        </p:txBody>
      </p:sp>
      <p:sp>
        <p:nvSpPr>
          <p:cNvPr id="26" name="Textplatzhalter 3">
            <a:extLst>
              <a:ext uri="{FF2B5EF4-FFF2-40B4-BE49-F238E27FC236}">
                <a16:creationId xmlns:a16="http://schemas.microsoft.com/office/drawing/2014/main" id="{89124A6F-2670-B84E-BD6D-E4E3F96D8793}"/>
              </a:ext>
            </a:extLst>
          </p:cNvPr>
          <p:cNvSpPr>
            <a:spLocks noGrp="1"/>
          </p:cNvSpPr>
          <p:nvPr>
            <p:ph type="body" sz="quarter" idx="26" hasCustomPrompt="1"/>
          </p:nvPr>
        </p:nvSpPr>
        <p:spPr>
          <a:xfrm>
            <a:off x="1520329" y="3721608"/>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Agenda topic</a:t>
            </a:r>
            <a:br>
              <a:rPr lang="en-US" noProof="0" dirty="0"/>
            </a:br>
            <a:r>
              <a:rPr lang="en-US" noProof="0" dirty="0"/>
              <a:t>in maximum two lines</a:t>
            </a:r>
          </a:p>
        </p:txBody>
      </p:sp>
      <p:sp>
        <p:nvSpPr>
          <p:cNvPr id="27" name="Textplatzhalter 3">
            <a:extLst>
              <a:ext uri="{FF2B5EF4-FFF2-40B4-BE49-F238E27FC236}">
                <a16:creationId xmlns:a16="http://schemas.microsoft.com/office/drawing/2014/main" id="{96523DEB-3E9A-AC42-8151-CB559BC86B39}"/>
              </a:ext>
            </a:extLst>
          </p:cNvPr>
          <p:cNvSpPr>
            <a:spLocks noGrp="1"/>
          </p:cNvSpPr>
          <p:nvPr>
            <p:ph type="body" sz="quarter" idx="27" hasCustomPrompt="1"/>
          </p:nvPr>
        </p:nvSpPr>
        <p:spPr>
          <a:xfrm>
            <a:off x="521448" y="4649390"/>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04</a:t>
            </a:r>
          </a:p>
        </p:txBody>
      </p:sp>
      <p:sp>
        <p:nvSpPr>
          <p:cNvPr id="28" name="Textplatzhalter 3">
            <a:extLst>
              <a:ext uri="{FF2B5EF4-FFF2-40B4-BE49-F238E27FC236}">
                <a16:creationId xmlns:a16="http://schemas.microsoft.com/office/drawing/2014/main" id="{89124A6F-2670-B84E-BD6D-E4E3F96D8793}"/>
              </a:ext>
            </a:extLst>
          </p:cNvPr>
          <p:cNvSpPr>
            <a:spLocks noGrp="1"/>
          </p:cNvSpPr>
          <p:nvPr>
            <p:ph type="body" sz="quarter" idx="28" hasCustomPrompt="1"/>
          </p:nvPr>
        </p:nvSpPr>
        <p:spPr>
          <a:xfrm>
            <a:off x="1520329" y="4754880"/>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Agenda topic</a:t>
            </a:r>
            <a:br>
              <a:rPr lang="en-US" noProof="0" dirty="0"/>
            </a:br>
            <a:r>
              <a:rPr lang="en-US" noProof="0" dirty="0"/>
              <a:t>in maximum two lines</a:t>
            </a:r>
          </a:p>
        </p:txBody>
      </p:sp>
      <p:sp>
        <p:nvSpPr>
          <p:cNvPr id="31" name="Textplatzhalter 3">
            <a:extLst>
              <a:ext uri="{FF2B5EF4-FFF2-40B4-BE49-F238E27FC236}">
                <a16:creationId xmlns:a16="http://schemas.microsoft.com/office/drawing/2014/main" id="{96523DEB-3E9A-AC42-8151-CB559BC86B39}"/>
              </a:ext>
            </a:extLst>
          </p:cNvPr>
          <p:cNvSpPr>
            <a:spLocks noGrp="1"/>
          </p:cNvSpPr>
          <p:nvPr>
            <p:ph type="body" sz="quarter" idx="29" hasCustomPrompt="1"/>
          </p:nvPr>
        </p:nvSpPr>
        <p:spPr>
          <a:xfrm>
            <a:off x="6278782" y="1550589"/>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05</a:t>
            </a:r>
          </a:p>
        </p:txBody>
      </p:sp>
      <p:sp>
        <p:nvSpPr>
          <p:cNvPr id="32" name="Textplatzhalter 3">
            <a:extLst>
              <a:ext uri="{FF2B5EF4-FFF2-40B4-BE49-F238E27FC236}">
                <a16:creationId xmlns:a16="http://schemas.microsoft.com/office/drawing/2014/main" id="{89124A6F-2670-B84E-BD6D-E4E3F96D8793}"/>
              </a:ext>
            </a:extLst>
          </p:cNvPr>
          <p:cNvSpPr>
            <a:spLocks noGrp="1"/>
          </p:cNvSpPr>
          <p:nvPr>
            <p:ph type="body" sz="quarter" idx="30" hasCustomPrompt="1"/>
          </p:nvPr>
        </p:nvSpPr>
        <p:spPr>
          <a:xfrm>
            <a:off x="7277663" y="1655064"/>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Click to edit Agenda topic</a:t>
            </a:r>
            <a:br>
              <a:rPr lang="en-US" noProof="0"/>
            </a:br>
            <a:r>
              <a:rPr lang="en-US" noProof="0"/>
              <a:t>in maximum two lines</a:t>
            </a:r>
          </a:p>
        </p:txBody>
      </p:sp>
      <p:sp>
        <p:nvSpPr>
          <p:cNvPr id="33" name="Textplatzhalter 3">
            <a:extLst>
              <a:ext uri="{FF2B5EF4-FFF2-40B4-BE49-F238E27FC236}">
                <a16:creationId xmlns:a16="http://schemas.microsoft.com/office/drawing/2014/main" id="{96523DEB-3E9A-AC42-8151-CB559BC86B39}"/>
              </a:ext>
            </a:extLst>
          </p:cNvPr>
          <p:cNvSpPr>
            <a:spLocks noGrp="1"/>
          </p:cNvSpPr>
          <p:nvPr>
            <p:ph type="body" sz="quarter" idx="31" hasCustomPrompt="1"/>
          </p:nvPr>
        </p:nvSpPr>
        <p:spPr>
          <a:xfrm>
            <a:off x="6278782" y="2583522"/>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06</a:t>
            </a:r>
          </a:p>
        </p:txBody>
      </p:sp>
      <p:sp>
        <p:nvSpPr>
          <p:cNvPr id="34" name="Textplatzhalter 3">
            <a:extLst>
              <a:ext uri="{FF2B5EF4-FFF2-40B4-BE49-F238E27FC236}">
                <a16:creationId xmlns:a16="http://schemas.microsoft.com/office/drawing/2014/main" id="{89124A6F-2670-B84E-BD6D-E4E3F96D8793}"/>
              </a:ext>
            </a:extLst>
          </p:cNvPr>
          <p:cNvSpPr>
            <a:spLocks noGrp="1"/>
          </p:cNvSpPr>
          <p:nvPr>
            <p:ph type="body" sz="quarter" idx="32" hasCustomPrompt="1"/>
          </p:nvPr>
        </p:nvSpPr>
        <p:spPr>
          <a:xfrm>
            <a:off x="7277663" y="2688336"/>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Agenda topic</a:t>
            </a:r>
            <a:br>
              <a:rPr lang="en-US" noProof="0" dirty="0"/>
            </a:br>
            <a:r>
              <a:rPr lang="en-US" noProof="0" dirty="0"/>
              <a:t>in maximum two lines</a:t>
            </a:r>
          </a:p>
        </p:txBody>
      </p:sp>
      <p:sp>
        <p:nvSpPr>
          <p:cNvPr id="35" name="Textplatzhalter 3">
            <a:extLst>
              <a:ext uri="{FF2B5EF4-FFF2-40B4-BE49-F238E27FC236}">
                <a16:creationId xmlns:a16="http://schemas.microsoft.com/office/drawing/2014/main" id="{96523DEB-3E9A-AC42-8151-CB559BC86B39}"/>
              </a:ext>
            </a:extLst>
          </p:cNvPr>
          <p:cNvSpPr>
            <a:spLocks noGrp="1"/>
          </p:cNvSpPr>
          <p:nvPr>
            <p:ph type="body" sz="quarter" idx="33" hasCustomPrompt="1"/>
          </p:nvPr>
        </p:nvSpPr>
        <p:spPr>
          <a:xfrm>
            <a:off x="6278782" y="3616456"/>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07</a:t>
            </a:r>
          </a:p>
        </p:txBody>
      </p:sp>
      <p:sp>
        <p:nvSpPr>
          <p:cNvPr id="36" name="Textplatzhalter 3">
            <a:extLst>
              <a:ext uri="{FF2B5EF4-FFF2-40B4-BE49-F238E27FC236}">
                <a16:creationId xmlns:a16="http://schemas.microsoft.com/office/drawing/2014/main" id="{89124A6F-2670-B84E-BD6D-E4E3F96D8793}"/>
              </a:ext>
            </a:extLst>
          </p:cNvPr>
          <p:cNvSpPr>
            <a:spLocks noGrp="1"/>
          </p:cNvSpPr>
          <p:nvPr>
            <p:ph type="body" sz="quarter" idx="34" hasCustomPrompt="1"/>
          </p:nvPr>
        </p:nvSpPr>
        <p:spPr>
          <a:xfrm>
            <a:off x="7277663" y="3721608"/>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Click to edit Agenda topic</a:t>
            </a:r>
            <a:br>
              <a:rPr lang="en-US" noProof="0"/>
            </a:br>
            <a:r>
              <a:rPr lang="en-US" noProof="0"/>
              <a:t>in maximum two lines</a:t>
            </a:r>
          </a:p>
        </p:txBody>
      </p:sp>
      <p:sp>
        <p:nvSpPr>
          <p:cNvPr id="37" name="Textplatzhalter 3">
            <a:extLst>
              <a:ext uri="{FF2B5EF4-FFF2-40B4-BE49-F238E27FC236}">
                <a16:creationId xmlns:a16="http://schemas.microsoft.com/office/drawing/2014/main" id="{96523DEB-3E9A-AC42-8151-CB559BC86B39}"/>
              </a:ext>
            </a:extLst>
          </p:cNvPr>
          <p:cNvSpPr>
            <a:spLocks noGrp="1"/>
          </p:cNvSpPr>
          <p:nvPr>
            <p:ph type="body" sz="quarter" idx="35" hasCustomPrompt="1"/>
          </p:nvPr>
        </p:nvSpPr>
        <p:spPr>
          <a:xfrm>
            <a:off x="6278782" y="4649390"/>
            <a:ext cx="883204" cy="644487"/>
          </a:xfrm>
          <a:noFill/>
        </p:spPr>
        <p:txBody>
          <a:bodyPr wrap="none" lIns="0" tIns="0" rIns="0" bIns="0">
            <a:noAutofit/>
          </a:bodyPr>
          <a:lstStyle>
            <a:lvl1pPr marL="0" indent="0" fontAlgn="t">
              <a:lnSpc>
                <a:spcPts val="6000"/>
              </a:lnSpc>
              <a:spcAft>
                <a:spcPts val="0"/>
              </a:spcAft>
              <a:buNone/>
              <a:defRPr sz="6000" b="0" i="0" cap="all" spc="100" baseline="0">
                <a:solidFill>
                  <a:srgbClr val="FF9300"/>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08</a:t>
            </a:r>
          </a:p>
        </p:txBody>
      </p:sp>
      <p:sp>
        <p:nvSpPr>
          <p:cNvPr id="38" name="Textplatzhalter 3">
            <a:extLst>
              <a:ext uri="{FF2B5EF4-FFF2-40B4-BE49-F238E27FC236}">
                <a16:creationId xmlns:a16="http://schemas.microsoft.com/office/drawing/2014/main" id="{89124A6F-2670-B84E-BD6D-E4E3F96D8793}"/>
              </a:ext>
            </a:extLst>
          </p:cNvPr>
          <p:cNvSpPr>
            <a:spLocks noGrp="1"/>
          </p:cNvSpPr>
          <p:nvPr>
            <p:ph type="body" sz="quarter" idx="36" hasCustomPrompt="1"/>
          </p:nvPr>
        </p:nvSpPr>
        <p:spPr>
          <a:xfrm>
            <a:off x="7277663" y="4754880"/>
            <a:ext cx="4396284" cy="564257"/>
          </a:xfrm>
          <a:noFill/>
        </p:spPr>
        <p:txBody>
          <a:bodyPr wrap="square" lIns="0" tIns="0" rIns="0" bIns="0" anchor="b">
            <a:spAutoFit/>
          </a:bodyPr>
          <a:lstStyle>
            <a:lvl1pPr marL="0" indent="0" fontAlgn="t">
              <a:lnSpc>
                <a:spcPts val="2160"/>
              </a:lnSpc>
              <a:spcAft>
                <a:spcPts val="0"/>
              </a:spcAft>
              <a:buNone/>
              <a:defRPr sz="1800" b="0" i="0" cap="none" spc="0" baseline="0">
                <a:solidFill>
                  <a:schemeClr val="tx1"/>
                </a:solidFill>
                <a:latin typeface="+mn-lt"/>
                <a:ea typeface="Roboto Light"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a:t>Click to edit Agenda topic</a:t>
            </a:r>
            <a:br>
              <a:rPr lang="en-US" noProof="0"/>
            </a:br>
            <a:r>
              <a:rPr lang="en-US" noProof="0"/>
              <a:t>in maximum two lines</a:t>
            </a:r>
          </a:p>
        </p:txBody>
      </p:sp>
      <p:sp>
        <p:nvSpPr>
          <p:cNvPr id="45" name="Titelplatzhalter 1">
            <a:extLst>
              <a:ext uri="{FF2B5EF4-FFF2-40B4-BE49-F238E27FC236}">
                <a16:creationId xmlns:a16="http://schemas.microsoft.com/office/drawing/2014/main" id="{6453F368-6889-417C-A338-273551D75645}"/>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lvl1pPr>
          </a:lstStyle>
          <a:p>
            <a:pPr lvl="0"/>
            <a:r>
              <a:rPr lang="en-US" noProof="0" dirty="0"/>
              <a:t>Click to edit Agenda title with a maximum of </a:t>
            </a:r>
            <a:br>
              <a:rPr lang="en-US" noProof="0" dirty="0"/>
            </a:br>
            <a:r>
              <a:rPr lang="en-US" noProof="0" dirty="0"/>
              <a:t>approx. 120 characters in maximum two lines</a:t>
            </a:r>
          </a:p>
        </p:txBody>
      </p:sp>
      <p:sp>
        <p:nvSpPr>
          <p:cNvPr id="51" name="Datumsplatzhalter 3">
            <a:extLst>
              <a:ext uri="{FF2B5EF4-FFF2-40B4-BE49-F238E27FC236}">
                <a16:creationId xmlns:a16="http://schemas.microsoft.com/office/drawing/2014/main" id="{F1F50024-E250-4528-9B3E-830619280A3D}"/>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B972D748-BF10-4CEE-8E2A-63B8CDFDD609}" type="datetime3">
              <a:rPr lang="en-US" smtClean="0"/>
              <a:t>14 June 2021</a:t>
            </a:fld>
            <a:endParaRPr lang="en-US" dirty="0"/>
          </a:p>
        </p:txBody>
      </p:sp>
      <p:sp>
        <p:nvSpPr>
          <p:cNvPr id="52" name="Foliennummernplatzhalter 5">
            <a:extLst>
              <a:ext uri="{FF2B5EF4-FFF2-40B4-BE49-F238E27FC236}">
                <a16:creationId xmlns:a16="http://schemas.microsoft.com/office/drawing/2014/main" id="{DB161058-320D-4627-92E7-24BC18DE8E5E}"/>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29" name="Footer Placeholder 4">
            <a:extLst>
              <a:ext uri="{FF2B5EF4-FFF2-40B4-BE49-F238E27FC236}">
                <a16:creationId xmlns:a16="http://schemas.microsoft.com/office/drawing/2014/main" id="{4312A6B9-7992-4591-AF7A-FFBD4095F1EB}"/>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20564745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1 Column White">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48EC394D-0BE0-47C1-B088-32253B16C967}"/>
              </a:ext>
            </a:extLst>
          </p:cNvPr>
          <p:cNvSpPr>
            <a:spLocks noGrp="1"/>
          </p:cNvSpPr>
          <p:nvPr>
            <p:ph sz="quarter" idx="21"/>
          </p:nvPr>
        </p:nvSpPr>
        <p:spPr>
          <a:xfrm>
            <a:off x="515939" y="1592635"/>
            <a:ext cx="11160124"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8" name="Textplatzhalter 3">
            <a:extLst>
              <a:ext uri="{FF2B5EF4-FFF2-40B4-BE49-F238E27FC236}">
                <a16:creationId xmlns:a16="http://schemas.microsoft.com/office/drawing/2014/main" id="{B4FD5F9F-E446-4BF5-A57D-6634A5E8E17A}"/>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2" name="Titelplatzhalter 1">
            <a:extLst>
              <a:ext uri="{FF2B5EF4-FFF2-40B4-BE49-F238E27FC236}">
                <a16:creationId xmlns:a16="http://schemas.microsoft.com/office/drawing/2014/main" id="{B024D9C6-40E1-456A-B101-0BF21E6F24CA}"/>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15" name="Datumsplatzhalter 3">
            <a:extLst>
              <a:ext uri="{FF2B5EF4-FFF2-40B4-BE49-F238E27FC236}">
                <a16:creationId xmlns:a16="http://schemas.microsoft.com/office/drawing/2014/main" id="{4D561DC7-9D7E-42B5-AABC-F2E4DE6D00E6}"/>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0CF5697B-B0EB-4845-8295-6BF47520DD0F}" type="datetime3">
              <a:rPr lang="en-US" smtClean="0"/>
              <a:t>14 June 2021</a:t>
            </a:fld>
            <a:endParaRPr lang="en-US" dirty="0"/>
          </a:p>
        </p:txBody>
      </p:sp>
      <p:sp>
        <p:nvSpPr>
          <p:cNvPr id="16" name="Foliennummernplatzhalter 5">
            <a:extLst>
              <a:ext uri="{FF2B5EF4-FFF2-40B4-BE49-F238E27FC236}">
                <a16:creationId xmlns:a16="http://schemas.microsoft.com/office/drawing/2014/main" id="{8D179A22-84DE-48B9-A6F3-2FD25380251F}"/>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8" name="Footer Placeholder 4">
            <a:extLst>
              <a:ext uri="{FF2B5EF4-FFF2-40B4-BE49-F238E27FC236}">
                <a16:creationId xmlns:a16="http://schemas.microsoft.com/office/drawing/2014/main" id="{D191CD9B-E345-4880-8C3C-9BB6E4F6B88C}"/>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6916675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1 Column Subtitle White">
    <p:spTree>
      <p:nvGrpSpPr>
        <p:cNvPr id="1" name=""/>
        <p:cNvGrpSpPr/>
        <p:nvPr/>
      </p:nvGrpSpPr>
      <p:grpSpPr>
        <a:xfrm>
          <a:off x="0" y="0"/>
          <a:ext cx="0" cy="0"/>
          <a:chOff x="0" y="0"/>
          <a:chExt cx="0" cy="0"/>
        </a:xfrm>
      </p:grpSpPr>
      <p:sp>
        <p:nvSpPr>
          <p:cNvPr id="48" name="Textplatzhalter 3">
            <a:extLst>
              <a:ext uri="{FF2B5EF4-FFF2-40B4-BE49-F238E27FC236}">
                <a16:creationId xmlns:a16="http://schemas.microsoft.com/office/drawing/2014/main" id="{B4FD5F9F-E446-4BF5-A57D-6634A5E8E17A}"/>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2" name="Titelplatzhalter 1">
            <a:extLst>
              <a:ext uri="{FF2B5EF4-FFF2-40B4-BE49-F238E27FC236}">
                <a16:creationId xmlns:a16="http://schemas.microsoft.com/office/drawing/2014/main" id="{B024D9C6-40E1-456A-B101-0BF21E6F24CA}"/>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16" name="Content Placeholder 4">
            <a:extLst>
              <a:ext uri="{FF2B5EF4-FFF2-40B4-BE49-F238E27FC236}">
                <a16:creationId xmlns:a16="http://schemas.microsoft.com/office/drawing/2014/main" id="{FAB3B0C1-BC1E-4425-A8E8-E02CE9650E7C}"/>
              </a:ext>
            </a:extLst>
          </p:cNvPr>
          <p:cNvSpPr>
            <a:spLocks noGrp="1"/>
          </p:cNvSpPr>
          <p:nvPr>
            <p:ph sz="quarter" idx="21"/>
          </p:nvPr>
        </p:nvSpPr>
        <p:spPr>
          <a:xfrm>
            <a:off x="515937" y="2210577"/>
            <a:ext cx="11160126"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Content Placeholder 4">
            <a:extLst>
              <a:ext uri="{FF2B5EF4-FFF2-40B4-BE49-F238E27FC236}">
                <a16:creationId xmlns:a16="http://schemas.microsoft.com/office/drawing/2014/main" id="{86EF8F62-05CB-4821-BA3D-ECB4331436A2}"/>
              </a:ext>
            </a:extLst>
          </p:cNvPr>
          <p:cNvSpPr>
            <a:spLocks noGrp="1"/>
          </p:cNvSpPr>
          <p:nvPr>
            <p:ph sz="quarter" idx="22" hasCustomPrompt="1"/>
          </p:nvPr>
        </p:nvSpPr>
        <p:spPr>
          <a:xfrm>
            <a:off x="515937" y="1592261"/>
            <a:ext cx="11160126"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 with a maximum of </a:t>
            </a:r>
            <a:br>
              <a:rPr lang="en-US" dirty="0"/>
            </a:br>
            <a:r>
              <a:rPr lang="en-US" dirty="0"/>
              <a:t>approx. 180 characters in maximum two lines</a:t>
            </a:r>
          </a:p>
        </p:txBody>
      </p:sp>
      <p:sp>
        <p:nvSpPr>
          <p:cNvPr id="15" name="Datumsplatzhalter 3">
            <a:extLst>
              <a:ext uri="{FF2B5EF4-FFF2-40B4-BE49-F238E27FC236}">
                <a16:creationId xmlns:a16="http://schemas.microsoft.com/office/drawing/2014/main" id="{0A7EE14C-A228-4D08-9CC1-5215F60B2878}"/>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B148F506-8EF4-4901-8F75-C44043995A77}" type="datetime3">
              <a:rPr lang="en-US" smtClean="0"/>
              <a:t>14 June 2021</a:t>
            </a:fld>
            <a:endParaRPr lang="en-US" dirty="0"/>
          </a:p>
        </p:txBody>
      </p:sp>
      <p:sp>
        <p:nvSpPr>
          <p:cNvPr id="19" name="Foliennummernplatzhalter 5">
            <a:extLst>
              <a:ext uri="{FF2B5EF4-FFF2-40B4-BE49-F238E27FC236}">
                <a16:creationId xmlns:a16="http://schemas.microsoft.com/office/drawing/2014/main" id="{981180F7-7F67-4206-8EB1-F8B4CEC6AF33}"/>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9" name="Footer Placeholder 4">
            <a:extLst>
              <a:ext uri="{FF2B5EF4-FFF2-40B4-BE49-F238E27FC236}">
                <a16:creationId xmlns:a16="http://schemas.microsoft.com/office/drawing/2014/main" id="{A6049023-A64B-4C05-9087-EE8607E756DD}"/>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24568887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1 Column with 2 Pictures White">
    <p:spTree>
      <p:nvGrpSpPr>
        <p:cNvPr id="1" name=""/>
        <p:cNvGrpSpPr/>
        <p:nvPr/>
      </p:nvGrpSpPr>
      <p:grpSpPr>
        <a:xfrm>
          <a:off x="0" y="0"/>
          <a:ext cx="0" cy="0"/>
          <a:chOff x="0" y="0"/>
          <a:chExt cx="0" cy="0"/>
        </a:xfrm>
      </p:grpSpPr>
      <p:sp>
        <p:nvSpPr>
          <p:cNvPr id="18" name="Textplatzhalter 3">
            <a:extLst>
              <a:ext uri="{FF2B5EF4-FFF2-40B4-BE49-F238E27FC236}">
                <a16:creationId xmlns:a16="http://schemas.microsoft.com/office/drawing/2014/main" id="{CD0720ED-B30A-489C-868F-1E3770C64D22}"/>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0" name="Titelplatzhalter 1">
            <a:extLst>
              <a:ext uri="{FF2B5EF4-FFF2-40B4-BE49-F238E27FC236}">
                <a16:creationId xmlns:a16="http://schemas.microsoft.com/office/drawing/2014/main" id="{3E75399A-3469-48C5-8D5D-795897533212}"/>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24" name="Content Placeholder 4">
            <a:extLst>
              <a:ext uri="{FF2B5EF4-FFF2-40B4-BE49-F238E27FC236}">
                <a16:creationId xmlns:a16="http://schemas.microsoft.com/office/drawing/2014/main" id="{4FD2095E-3337-4057-92A2-4038248C47C7}"/>
              </a:ext>
            </a:extLst>
          </p:cNvPr>
          <p:cNvSpPr>
            <a:spLocks noGrp="1"/>
          </p:cNvSpPr>
          <p:nvPr>
            <p:ph sz="quarter" idx="21"/>
          </p:nvPr>
        </p:nvSpPr>
        <p:spPr>
          <a:xfrm>
            <a:off x="515939" y="1592635"/>
            <a:ext cx="3484562"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Picture Placeholder 4">
            <a:extLst>
              <a:ext uri="{FF2B5EF4-FFF2-40B4-BE49-F238E27FC236}">
                <a16:creationId xmlns:a16="http://schemas.microsoft.com/office/drawing/2014/main" id="{6E5C0D93-75D2-470E-BEAC-980E29256F9E}"/>
              </a:ext>
            </a:extLst>
          </p:cNvPr>
          <p:cNvSpPr>
            <a:spLocks noGrp="1"/>
          </p:cNvSpPr>
          <p:nvPr>
            <p:ph type="pic" sz="quarter" idx="27"/>
          </p:nvPr>
        </p:nvSpPr>
        <p:spPr>
          <a:xfrm>
            <a:off x="4351338" y="1592261"/>
            <a:ext cx="3482975" cy="3485866"/>
          </a:xfrm>
        </p:spPr>
        <p:txBody>
          <a:bodyPr/>
          <a:lstStyle>
            <a:lvl1pPr marL="0" indent="0">
              <a:buNone/>
              <a:defRPr i="1"/>
            </a:lvl1pPr>
          </a:lstStyle>
          <a:p>
            <a:r>
              <a:rPr lang="en-US"/>
              <a:t>Click icon to add picture</a:t>
            </a:r>
            <a:endParaRPr lang="en-US" dirty="0"/>
          </a:p>
        </p:txBody>
      </p:sp>
      <p:sp>
        <p:nvSpPr>
          <p:cNvPr id="22" name="Datumsplatzhalter 3">
            <a:extLst>
              <a:ext uri="{FF2B5EF4-FFF2-40B4-BE49-F238E27FC236}">
                <a16:creationId xmlns:a16="http://schemas.microsoft.com/office/drawing/2014/main" id="{26CFFD13-1B37-41A9-BE04-A2910FF33860}"/>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74464D17-3593-432C-93AD-47C11CDDF5CD}" type="datetime3">
              <a:rPr lang="en-US" smtClean="0"/>
              <a:t>14 June 2021</a:t>
            </a:fld>
            <a:endParaRPr lang="en-US" dirty="0"/>
          </a:p>
        </p:txBody>
      </p:sp>
      <p:sp>
        <p:nvSpPr>
          <p:cNvPr id="23" name="Foliennummernplatzhalter 5">
            <a:extLst>
              <a:ext uri="{FF2B5EF4-FFF2-40B4-BE49-F238E27FC236}">
                <a16:creationId xmlns:a16="http://schemas.microsoft.com/office/drawing/2014/main" id="{8448B5CB-B336-414C-A94E-75235416964B}"/>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17" name="Picture Placeholder 4">
            <a:extLst>
              <a:ext uri="{FF2B5EF4-FFF2-40B4-BE49-F238E27FC236}">
                <a16:creationId xmlns:a16="http://schemas.microsoft.com/office/drawing/2014/main" id="{B2F07E81-ECF0-4E16-88FB-297045B7B9FD}"/>
              </a:ext>
            </a:extLst>
          </p:cNvPr>
          <p:cNvSpPr>
            <a:spLocks noGrp="1"/>
          </p:cNvSpPr>
          <p:nvPr>
            <p:ph type="pic" sz="quarter" idx="28"/>
          </p:nvPr>
        </p:nvSpPr>
        <p:spPr>
          <a:xfrm>
            <a:off x="8193088" y="1592261"/>
            <a:ext cx="3482975" cy="3485866"/>
          </a:xfrm>
        </p:spPr>
        <p:txBody>
          <a:bodyPr/>
          <a:lstStyle>
            <a:lvl1pPr marL="0" indent="0">
              <a:buNone/>
              <a:defRPr i="1"/>
            </a:lvl1pPr>
          </a:lstStyle>
          <a:p>
            <a:r>
              <a:rPr lang="en-US"/>
              <a:t>Click icon to add picture</a:t>
            </a:r>
            <a:endParaRPr lang="en-US" dirty="0"/>
          </a:p>
        </p:txBody>
      </p:sp>
      <p:sp>
        <p:nvSpPr>
          <p:cNvPr id="16" name="Content Placeholder 4">
            <a:extLst>
              <a:ext uri="{FF2B5EF4-FFF2-40B4-BE49-F238E27FC236}">
                <a16:creationId xmlns:a16="http://schemas.microsoft.com/office/drawing/2014/main" id="{C34797F4-61C6-455C-8BFA-5E6860B1A708}"/>
              </a:ext>
            </a:extLst>
          </p:cNvPr>
          <p:cNvSpPr>
            <a:spLocks noGrp="1"/>
          </p:cNvSpPr>
          <p:nvPr>
            <p:ph sz="quarter" idx="30"/>
          </p:nvPr>
        </p:nvSpPr>
        <p:spPr>
          <a:xfrm>
            <a:off x="4349751" y="5078127"/>
            <a:ext cx="3484562" cy="1122647"/>
          </a:xfrm>
        </p:spPr>
        <p:txBody>
          <a:bodyPr tIns="182880"/>
          <a:lstStyle>
            <a:lvl1pPr marL="0" indent="0">
              <a:buNone/>
              <a:defRPr sz="1400"/>
            </a:lvl1pPr>
            <a:lvl2pPr marL="297216" indent="0">
              <a:buNone/>
              <a:defRPr/>
            </a:lvl2pPr>
            <a:lvl3pPr marL="589824" indent="0">
              <a:buNone/>
              <a:defRPr/>
            </a:lvl3pPr>
          </a:lstStyle>
          <a:p>
            <a:pPr lvl="0"/>
            <a:r>
              <a:rPr lang="en-US"/>
              <a:t>Click to edit Master text styles</a:t>
            </a:r>
          </a:p>
        </p:txBody>
      </p:sp>
      <p:sp>
        <p:nvSpPr>
          <p:cNvPr id="21" name="Content Placeholder 4">
            <a:extLst>
              <a:ext uri="{FF2B5EF4-FFF2-40B4-BE49-F238E27FC236}">
                <a16:creationId xmlns:a16="http://schemas.microsoft.com/office/drawing/2014/main" id="{43DFB8B9-75ED-4BF5-841E-476EBF9E91D8}"/>
              </a:ext>
            </a:extLst>
          </p:cNvPr>
          <p:cNvSpPr>
            <a:spLocks noGrp="1"/>
          </p:cNvSpPr>
          <p:nvPr>
            <p:ph sz="quarter" idx="31"/>
          </p:nvPr>
        </p:nvSpPr>
        <p:spPr>
          <a:xfrm>
            <a:off x="8191501" y="5078127"/>
            <a:ext cx="3484562" cy="1122647"/>
          </a:xfrm>
        </p:spPr>
        <p:txBody>
          <a:bodyPr tIns="182880"/>
          <a:lstStyle>
            <a:lvl1pPr marL="0" indent="0">
              <a:buNone/>
              <a:defRPr sz="1400"/>
            </a:lvl1pPr>
            <a:lvl2pPr marL="297216" indent="0">
              <a:buNone/>
              <a:defRPr/>
            </a:lvl2pPr>
            <a:lvl3pPr marL="589824" indent="0">
              <a:buNone/>
              <a:defRPr/>
            </a:lvl3pPr>
          </a:lstStyle>
          <a:p>
            <a:pPr lvl="0"/>
            <a:r>
              <a:rPr lang="en-US"/>
              <a:t>Click to edit Master text styles</a:t>
            </a:r>
          </a:p>
        </p:txBody>
      </p:sp>
      <p:sp>
        <p:nvSpPr>
          <p:cNvPr id="12" name="Footer Placeholder 4">
            <a:extLst>
              <a:ext uri="{FF2B5EF4-FFF2-40B4-BE49-F238E27FC236}">
                <a16:creationId xmlns:a16="http://schemas.microsoft.com/office/drawing/2014/main" id="{901D1429-53BC-4B38-8AE4-FC9059502811}"/>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26804814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1 Column Subtitle with 2 Pictures White">
    <p:spTree>
      <p:nvGrpSpPr>
        <p:cNvPr id="1" name=""/>
        <p:cNvGrpSpPr/>
        <p:nvPr/>
      </p:nvGrpSpPr>
      <p:grpSpPr>
        <a:xfrm>
          <a:off x="0" y="0"/>
          <a:ext cx="0" cy="0"/>
          <a:chOff x="0" y="0"/>
          <a:chExt cx="0" cy="0"/>
        </a:xfrm>
      </p:grpSpPr>
      <p:sp>
        <p:nvSpPr>
          <p:cNvPr id="18" name="Textplatzhalter 3">
            <a:extLst>
              <a:ext uri="{FF2B5EF4-FFF2-40B4-BE49-F238E27FC236}">
                <a16:creationId xmlns:a16="http://schemas.microsoft.com/office/drawing/2014/main" id="{CD0720ED-B30A-489C-868F-1E3770C64D22}"/>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0" name="Titelplatzhalter 1">
            <a:extLst>
              <a:ext uri="{FF2B5EF4-FFF2-40B4-BE49-F238E27FC236}">
                <a16:creationId xmlns:a16="http://schemas.microsoft.com/office/drawing/2014/main" id="{3E75399A-3469-48C5-8D5D-795897533212}"/>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5" name="Picture Placeholder 4">
            <a:extLst>
              <a:ext uri="{FF2B5EF4-FFF2-40B4-BE49-F238E27FC236}">
                <a16:creationId xmlns:a16="http://schemas.microsoft.com/office/drawing/2014/main" id="{6E5C0D93-75D2-470E-BEAC-980E29256F9E}"/>
              </a:ext>
            </a:extLst>
          </p:cNvPr>
          <p:cNvSpPr>
            <a:spLocks noGrp="1"/>
          </p:cNvSpPr>
          <p:nvPr>
            <p:ph type="pic" sz="quarter" idx="27"/>
          </p:nvPr>
        </p:nvSpPr>
        <p:spPr>
          <a:xfrm>
            <a:off x="4351338" y="1592261"/>
            <a:ext cx="3482975" cy="3485866"/>
          </a:xfrm>
        </p:spPr>
        <p:txBody>
          <a:bodyPr/>
          <a:lstStyle>
            <a:lvl1pPr marL="0" indent="0">
              <a:buNone/>
              <a:defRPr i="1"/>
            </a:lvl1pPr>
          </a:lstStyle>
          <a:p>
            <a:r>
              <a:rPr lang="en-US"/>
              <a:t>Click icon to add picture</a:t>
            </a:r>
            <a:endParaRPr lang="en-US" dirty="0"/>
          </a:p>
        </p:txBody>
      </p:sp>
      <p:sp>
        <p:nvSpPr>
          <p:cNvPr id="22" name="Datumsplatzhalter 3">
            <a:extLst>
              <a:ext uri="{FF2B5EF4-FFF2-40B4-BE49-F238E27FC236}">
                <a16:creationId xmlns:a16="http://schemas.microsoft.com/office/drawing/2014/main" id="{26CFFD13-1B37-41A9-BE04-A2910FF33860}"/>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09BF986B-9A9A-4F68-8C70-CDDEECB72538}" type="datetime3">
              <a:rPr lang="en-US" smtClean="0"/>
              <a:t>14 June 2021</a:t>
            </a:fld>
            <a:endParaRPr lang="en-US" dirty="0"/>
          </a:p>
        </p:txBody>
      </p:sp>
      <p:sp>
        <p:nvSpPr>
          <p:cNvPr id="23" name="Foliennummernplatzhalter 5">
            <a:extLst>
              <a:ext uri="{FF2B5EF4-FFF2-40B4-BE49-F238E27FC236}">
                <a16:creationId xmlns:a16="http://schemas.microsoft.com/office/drawing/2014/main" id="{8448B5CB-B336-414C-A94E-75235416964B}"/>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17" name="Picture Placeholder 4">
            <a:extLst>
              <a:ext uri="{FF2B5EF4-FFF2-40B4-BE49-F238E27FC236}">
                <a16:creationId xmlns:a16="http://schemas.microsoft.com/office/drawing/2014/main" id="{B2F07E81-ECF0-4E16-88FB-297045B7B9FD}"/>
              </a:ext>
            </a:extLst>
          </p:cNvPr>
          <p:cNvSpPr>
            <a:spLocks noGrp="1"/>
          </p:cNvSpPr>
          <p:nvPr>
            <p:ph type="pic" sz="quarter" idx="28"/>
          </p:nvPr>
        </p:nvSpPr>
        <p:spPr>
          <a:xfrm>
            <a:off x="8193088" y="1592261"/>
            <a:ext cx="3482975" cy="3485866"/>
          </a:xfrm>
        </p:spPr>
        <p:txBody>
          <a:bodyPr/>
          <a:lstStyle>
            <a:lvl1pPr marL="0" indent="0">
              <a:buNone/>
              <a:defRPr i="1"/>
            </a:lvl1pPr>
          </a:lstStyle>
          <a:p>
            <a:r>
              <a:rPr lang="en-US"/>
              <a:t>Click icon to add picture</a:t>
            </a:r>
            <a:endParaRPr lang="en-US" dirty="0"/>
          </a:p>
        </p:txBody>
      </p:sp>
      <p:sp>
        <p:nvSpPr>
          <p:cNvPr id="35" name="Content Placeholder 4">
            <a:extLst>
              <a:ext uri="{FF2B5EF4-FFF2-40B4-BE49-F238E27FC236}">
                <a16:creationId xmlns:a16="http://schemas.microsoft.com/office/drawing/2014/main" id="{6BD93726-3E24-4580-9BEB-0708247BF81F}"/>
              </a:ext>
            </a:extLst>
          </p:cNvPr>
          <p:cNvSpPr>
            <a:spLocks noGrp="1"/>
          </p:cNvSpPr>
          <p:nvPr>
            <p:ph sz="quarter" idx="30"/>
          </p:nvPr>
        </p:nvSpPr>
        <p:spPr>
          <a:xfrm>
            <a:off x="4349751" y="5078127"/>
            <a:ext cx="3484562" cy="1122647"/>
          </a:xfrm>
        </p:spPr>
        <p:txBody>
          <a:bodyPr tIns="182880"/>
          <a:lstStyle>
            <a:lvl1pPr marL="0" indent="0">
              <a:buNone/>
              <a:defRPr sz="1400"/>
            </a:lvl1pPr>
            <a:lvl2pPr marL="297216" indent="0">
              <a:buNone/>
              <a:defRPr/>
            </a:lvl2pPr>
            <a:lvl3pPr marL="589824" indent="0">
              <a:buNone/>
              <a:defRPr/>
            </a:lvl3pPr>
          </a:lstStyle>
          <a:p>
            <a:pPr lvl="0"/>
            <a:r>
              <a:rPr lang="en-US"/>
              <a:t>Click to edit Master text styles</a:t>
            </a:r>
          </a:p>
        </p:txBody>
      </p:sp>
      <p:sp>
        <p:nvSpPr>
          <p:cNvPr id="25" name="Content Placeholder 4">
            <a:extLst>
              <a:ext uri="{FF2B5EF4-FFF2-40B4-BE49-F238E27FC236}">
                <a16:creationId xmlns:a16="http://schemas.microsoft.com/office/drawing/2014/main" id="{5FEE4DCA-1CE9-470E-8174-92DF0733542D}"/>
              </a:ext>
            </a:extLst>
          </p:cNvPr>
          <p:cNvSpPr>
            <a:spLocks noGrp="1"/>
          </p:cNvSpPr>
          <p:nvPr>
            <p:ph sz="quarter" idx="21"/>
          </p:nvPr>
        </p:nvSpPr>
        <p:spPr>
          <a:xfrm>
            <a:off x="515937" y="2210577"/>
            <a:ext cx="3484564"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6" name="Content Placeholder 4">
            <a:extLst>
              <a:ext uri="{FF2B5EF4-FFF2-40B4-BE49-F238E27FC236}">
                <a16:creationId xmlns:a16="http://schemas.microsoft.com/office/drawing/2014/main" id="{36DC3936-F27D-4557-85C1-4F9068DA0D22}"/>
              </a:ext>
            </a:extLst>
          </p:cNvPr>
          <p:cNvSpPr>
            <a:spLocks noGrp="1"/>
          </p:cNvSpPr>
          <p:nvPr>
            <p:ph sz="quarter" idx="22" hasCustomPrompt="1"/>
          </p:nvPr>
        </p:nvSpPr>
        <p:spPr>
          <a:xfrm>
            <a:off x="515937" y="1592261"/>
            <a:ext cx="3484564"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a:t>
            </a:r>
            <a:br>
              <a:rPr lang="en-US" dirty="0"/>
            </a:br>
            <a:r>
              <a:rPr lang="en-US" dirty="0"/>
              <a:t>max. approx. 55 characters </a:t>
            </a:r>
          </a:p>
        </p:txBody>
      </p:sp>
      <p:sp>
        <p:nvSpPr>
          <p:cNvPr id="28" name="Content Placeholder 4">
            <a:extLst>
              <a:ext uri="{FF2B5EF4-FFF2-40B4-BE49-F238E27FC236}">
                <a16:creationId xmlns:a16="http://schemas.microsoft.com/office/drawing/2014/main" id="{6FA18B0C-A64B-4CBC-83A4-F3DCB136BA34}"/>
              </a:ext>
            </a:extLst>
          </p:cNvPr>
          <p:cNvSpPr>
            <a:spLocks noGrp="1"/>
          </p:cNvSpPr>
          <p:nvPr>
            <p:ph sz="quarter" idx="31"/>
          </p:nvPr>
        </p:nvSpPr>
        <p:spPr>
          <a:xfrm>
            <a:off x="8191501" y="5078127"/>
            <a:ext cx="3484562" cy="1122647"/>
          </a:xfrm>
        </p:spPr>
        <p:txBody>
          <a:bodyPr tIns="182880"/>
          <a:lstStyle>
            <a:lvl1pPr marL="0" indent="0">
              <a:buNone/>
              <a:defRPr sz="1400"/>
            </a:lvl1pPr>
            <a:lvl2pPr marL="297216" indent="0">
              <a:buNone/>
              <a:defRPr/>
            </a:lvl2pPr>
            <a:lvl3pPr marL="589824" indent="0">
              <a:buNone/>
              <a:defRPr/>
            </a:lvl3pPr>
          </a:lstStyle>
          <a:p>
            <a:pPr lvl="0"/>
            <a:r>
              <a:rPr lang="en-US"/>
              <a:t>Click to edit Master text styles</a:t>
            </a:r>
          </a:p>
        </p:txBody>
      </p:sp>
      <p:sp>
        <p:nvSpPr>
          <p:cNvPr id="13" name="Footer Placeholder 4">
            <a:extLst>
              <a:ext uri="{FF2B5EF4-FFF2-40B4-BE49-F238E27FC236}">
                <a16:creationId xmlns:a16="http://schemas.microsoft.com/office/drawing/2014/main" id="{DADEC642-F5CA-470A-BAE5-5E02C80458A8}"/>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22534364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2 Columns White">
    <p:spTree>
      <p:nvGrpSpPr>
        <p:cNvPr id="1" name=""/>
        <p:cNvGrpSpPr/>
        <p:nvPr/>
      </p:nvGrpSpPr>
      <p:grpSpPr>
        <a:xfrm>
          <a:off x="0" y="0"/>
          <a:ext cx="0" cy="0"/>
          <a:chOff x="0" y="0"/>
          <a:chExt cx="0" cy="0"/>
        </a:xfrm>
      </p:grpSpPr>
      <p:sp>
        <p:nvSpPr>
          <p:cNvPr id="13" name="Textplatzhalter 3">
            <a:extLst>
              <a:ext uri="{FF2B5EF4-FFF2-40B4-BE49-F238E27FC236}">
                <a16:creationId xmlns:a16="http://schemas.microsoft.com/office/drawing/2014/main" id="{8F98064D-C32C-4F31-BAF5-1CBA61FAAFA8}"/>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4" name="Titelplatzhalter 1">
            <a:extLst>
              <a:ext uri="{FF2B5EF4-FFF2-40B4-BE49-F238E27FC236}">
                <a16:creationId xmlns:a16="http://schemas.microsoft.com/office/drawing/2014/main" id="{B514A78F-6924-46AF-8451-9B19941C6425}"/>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16" name="Content Placeholder 4">
            <a:extLst>
              <a:ext uri="{FF2B5EF4-FFF2-40B4-BE49-F238E27FC236}">
                <a16:creationId xmlns:a16="http://schemas.microsoft.com/office/drawing/2014/main" id="{C97CC203-263E-46E4-B789-B61174FD8DE7}"/>
              </a:ext>
            </a:extLst>
          </p:cNvPr>
          <p:cNvSpPr>
            <a:spLocks noGrp="1"/>
          </p:cNvSpPr>
          <p:nvPr>
            <p:ph sz="quarter" idx="21"/>
          </p:nvPr>
        </p:nvSpPr>
        <p:spPr>
          <a:xfrm>
            <a:off x="515939" y="1592635"/>
            <a:ext cx="5400674"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Content Placeholder 4">
            <a:extLst>
              <a:ext uri="{FF2B5EF4-FFF2-40B4-BE49-F238E27FC236}">
                <a16:creationId xmlns:a16="http://schemas.microsoft.com/office/drawing/2014/main" id="{867C890C-CB2B-4D56-A272-AFEA038C4BE2}"/>
              </a:ext>
            </a:extLst>
          </p:cNvPr>
          <p:cNvSpPr>
            <a:spLocks noGrp="1"/>
          </p:cNvSpPr>
          <p:nvPr>
            <p:ph sz="quarter" idx="22"/>
          </p:nvPr>
        </p:nvSpPr>
        <p:spPr>
          <a:xfrm>
            <a:off x="6275387" y="1592263"/>
            <a:ext cx="5400674"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Datumsplatzhalter 3">
            <a:extLst>
              <a:ext uri="{FF2B5EF4-FFF2-40B4-BE49-F238E27FC236}">
                <a16:creationId xmlns:a16="http://schemas.microsoft.com/office/drawing/2014/main" id="{FFE68E16-69C3-42B3-BDA8-FCB13EC96B09}"/>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F6A75778-F163-4279-B9BA-76739D054989}" type="datetime3">
              <a:rPr lang="en-US" smtClean="0"/>
              <a:t>14 June 2021</a:t>
            </a:fld>
            <a:endParaRPr lang="en-US" dirty="0"/>
          </a:p>
        </p:txBody>
      </p:sp>
      <p:sp>
        <p:nvSpPr>
          <p:cNvPr id="21" name="Foliennummernplatzhalter 5">
            <a:extLst>
              <a:ext uri="{FF2B5EF4-FFF2-40B4-BE49-F238E27FC236}">
                <a16:creationId xmlns:a16="http://schemas.microsoft.com/office/drawing/2014/main" id="{AFAC85DC-3FC5-4730-9E59-4BBF19863153}"/>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9" name="Footer Placeholder 4">
            <a:extLst>
              <a:ext uri="{FF2B5EF4-FFF2-40B4-BE49-F238E27FC236}">
                <a16:creationId xmlns:a16="http://schemas.microsoft.com/office/drawing/2014/main" id="{38DEDCB5-321E-42A0-B1F5-76B3D325F9D8}"/>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12431219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2 Columns Subtitle White">
    <p:spTree>
      <p:nvGrpSpPr>
        <p:cNvPr id="1" name=""/>
        <p:cNvGrpSpPr/>
        <p:nvPr/>
      </p:nvGrpSpPr>
      <p:grpSpPr>
        <a:xfrm>
          <a:off x="0" y="0"/>
          <a:ext cx="0" cy="0"/>
          <a:chOff x="0" y="0"/>
          <a:chExt cx="0" cy="0"/>
        </a:xfrm>
      </p:grpSpPr>
      <p:sp>
        <p:nvSpPr>
          <p:cNvPr id="13" name="Textplatzhalter 3">
            <a:extLst>
              <a:ext uri="{FF2B5EF4-FFF2-40B4-BE49-F238E27FC236}">
                <a16:creationId xmlns:a16="http://schemas.microsoft.com/office/drawing/2014/main" id="{8F98064D-C32C-4F31-BAF5-1CBA61FAAFA8}"/>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4" name="Titelplatzhalter 1">
            <a:extLst>
              <a:ext uri="{FF2B5EF4-FFF2-40B4-BE49-F238E27FC236}">
                <a16:creationId xmlns:a16="http://schemas.microsoft.com/office/drawing/2014/main" id="{B514A78F-6924-46AF-8451-9B19941C6425}"/>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22" name="Datumsplatzhalter 3">
            <a:extLst>
              <a:ext uri="{FF2B5EF4-FFF2-40B4-BE49-F238E27FC236}">
                <a16:creationId xmlns:a16="http://schemas.microsoft.com/office/drawing/2014/main" id="{214FF92A-CD10-4D53-A4D8-849C0FFB3CB1}"/>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C3B8936F-DEC4-4272-9D20-FA0096AC98CC}" type="datetime3">
              <a:rPr lang="en-US" smtClean="0"/>
              <a:t>14 June 2021</a:t>
            </a:fld>
            <a:endParaRPr lang="en-US" dirty="0"/>
          </a:p>
        </p:txBody>
      </p:sp>
      <p:sp>
        <p:nvSpPr>
          <p:cNvPr id="23" name="Foliennummernplatzhalter 5">
            <a:extLst>
              <a:ext uri="{FF2B5EF4-FFF2-40B4-BE49-F238E27FC236}">
                <a16:creationId xmlns:a16="http://schemas.microsoft.com/office/drawing/2014/main" id="{C911D53B-8D1C-4C9F-8302-0088BAA90BE1}"/>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27" name="Content Placeholder 4">
            <a:extLst>
              <a:ext uri="{FF2B5EF4-FFF2-40B4-BE49-F238E27FC236}">
                <a16:creationId xmlns:a16="http://schemas.microsoft.com/office/drawing/2014/main" id="{E7641CFF-1399-4824-8361-1A4BBC13BAF8}"/>
              </a:ext>
            </a:extLst>
          </p:cNvPr>
          <p:cNvSpPr>
            <a:spLocks noGrp="1"/>
          </p:cNvSpPr>
          <p:nvPr>
            <p:ph sz="quarter" idx="21"/>
          </p:nvPr>
        </p:nvSpPr>
        <p:spPr>
          <a:xfrm>
            <a:off x="515937" y="2210577"/>
            <a:ext cx="5400676"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8" name="Content Placeholder 4">
            <a:extLst>
              <a:ext uri="{FF2B5EF4-FFF2-40B4-BE49-F238E27FC236}">
                <a16:creationId xmlns:a16="http://schemas.microsoft.com/office/drawing/2014/main" id="{5246392C-F663-4C85-8724-BD5D5BBC25C8}"/>
              </a:ext>
            </a:extLst>
          </p:cNvPr>
          <p:cNvSpPr>
            <a:spLocks noGrp="1"/>
          </p:cNvSpPr>
          <p:nvPr>
            <p:ph sz="quarter" idx="22" hasCustomPrompt="1"/>
          </p:nvPr>
        </p:nvSpPr>
        <p:spPr>
          <a:xfrm>
            <a:off x="515937" y="1592261"/>
            <a:ext cx="5400676"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 with a maximum </a:t>
            </a:r>
            <a:br>
              <a:rPr lang="en-US" dirty="0"/>
            </a:br>
            <a:r>
              <a:rPr lang="en-US" dirty="0"/>
              <a:t>of approx. 85 characters in maximum two lines</a:t>
            </a:r>
          </a:p>
        </p:txBody>
      </p:sp>
      <p:sp>
        <p:nvSpPr>
          <p:cNvPr id="29" name="Content Placeholder 4">
            <a:extLst>
              <a:ext uri="{FF2B5EF4-FFF2-40B4-BE49-F238E27FC236}">
                <a16:creationId xmlns:a16="http://schemas.microsoft.com/office/drawing/2014/main" id="{9387579F-A838-43E4-A418-77EF95CD6077}"/>
              </a:ext>
            </a:extLst>
          </p:cNvPr>
          <p:cNvSpPr>
            <a:spLocks noGrp="1"/>
          </p:cNvSpPr>
          <p:nvPr>
            <p:ph sz="quarter" idx="23"/>
          </p:nvPr>
        </p:nvSpPr>
        <p:spPr>
          <a:xfrm>
            <a:off x="6275386" y="2210577"/>
            <a:ext cx="5400676"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0" name="Content Placeholder 4">
            <a:extLst>
              <a:ext uri="{FF2B5EF4-FFF2-40B4-BE49-F238E27FC236}">
                <a16:creationId xmlns:a16="http://schemas.microsoft.com/office/drawing/2014/main" id="{626D4B07-0CED-4747-A69E-9C954836E78C}"/>
              </a:ext>
            </a:extLst>
          </p:cNvPr>
          <p:cNvSpPr>
            <a:spLocks noGrp="1"/>
          </p:cNvSpPr>
          <p:nvPr>
            <p:ph sz="quarter" idx="24" hasCustomPrompt="1"/>
          </p:nvPr>
        </p:nvSpPr>
        <p:spPr>
          <a:xfrm>
            <a:off x="6275386" y="1592261"/>
            <a:ext cx="5400676"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 with a maximum </a:t>
            </a:r>
            <a:br>
              <a:rPr lang="en-US" dirty="0"/>
            </a:br>
            <a:r>
              <a:rPr lang="en-US" dirty="0"/>
              <a:t>of approx. 85 characters in maximum two lines</a:t>
            </a:r>
          </a:p>
        </p:txBody>
      </p:sp>
      <p:sp>
        <p:nvSpPr>
          <p:cNvPr id="11" name="Footer Placeholder 4">
            <a:extLst>
              <a:ext uri="{FF2B5EF4-FFF2-40B4-BE49-F238E27FC236}">
                <a16:creationId xmlns:a16="http://schemas.microsoft.com/office/drawing/2014/main" id="{5136FA94-AE22-484D-ABFB-5A6835422F4A}"/>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41091021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2 Columns with 4 Pictures White">
    <p:spTree>
      <p:nvGrpSpPr>
        <p:cNvPr id="1" name=""/>
        <p:cNvGrpSpPr/>
        <p:nvPr/>
      </p:nvGrpSpPr>
      <p:grpSpPr>
        <a:xfrm>
          <a:off x="0" y="0"/>
          <a:ext cx="0" cy="0"/>
          <a:chOff x="0" y="0"/>
          <a:chExt cx="0" cy="0"/>
        </a:xfrm>
      </p:grpSpPr>
      <p:sp>
        <p:nvSpPr>
          <p:cNvPr id="18" name="Textplatzhalter 3">
            <a:extLst>
              <a:ext uri="{FF2B5EF4-FFF2-40B4-BE49-F238E27FC236}">
                <a16:creationId xmlns:a16="http://schemas.microsoft.com/office/drawing/2014/main" id="{CD0720ED-B30A-489C-868F-1E3770C64D22}"/>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0" name="Titelplatzhalter 1">
            <a:extLst>
              <a:ext uri="{FF2B5EF4-FFF2-40B4-BE49-F238E27FC236}">
                <a16:creationId xmlns:a16="http://schemas.microsoft.com/office/drawing/2014/main" id="{3E75399A-3469-48C5-8D5D-795897533212}"/>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24" name="Content Placeholder 4">
            <a:extLst>
              <a:ext uri="{FF2B5EF4-FFF2-40B4-BE49-F238E27FC236}">
                <a16:creationId xmlns:a16="http://schemas.microsoft.com/office/drawing/2014/main" id="{4FD2095E-3337-4057-92A2-4038248C47C7}"/>
              </a:ext>
            </a:extLst>
          </p:cNvPr>
          <p:cNvSpPr>
            <a:spLocks noGrp="1"/>
          </p:cNvSpPr>
          <p:nvPr>
            <p:ph sz="quarter" idx="21"/>
          </p:nvPr>
        </p:nvSpPr>
        <p:spPr>
          <a:xfrm>
            <a:off x="515939" y="1592635"/>
            <a:ext cx="3484562"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5" name="Content Placeholder 4">
            <a:extLst>
              <a:ext uri="{FF2B5EF4-FFF2-40B4-BE49-F238E27FC236}">
                <a16:creationId xmlns:a16="http://schemas.microsoft.com/office/drawing/2014/main" id="{780B78DF-AC7B-4E21-91DC-B666F3412B78}"/>
              </a:ext>
            </a:extLst>
          </p:cNvPr>
          <p:cNvSpPr>
            <a:spLocks noGrp="1"/>
          </p:cNvSpPr>
          <p:nvPr>
            <p:ph sz="quarter" idx="26"/>
          </p:nvPr>
        </p:nvSpPr>
        <p:spPr>
          <a:xfrm>
            <a:off x="4349751" y="1593176"/>
            <a:ext cx="3484562"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Picture Placeholder 4">
            <a:extLst>
              <a:ext uri="{FF2B5EF4-FFF2-40B4-BE49-F238E27FC236}">
                <a16:creationId xmlns:a16="http://schemas.microsoft.com/office/drawing/2014/main" id="{6E5C0D93-75D2-470E-BEAC-980E29256F9E}"/>
              </a:ext>
            </a:extLst>
          </p:cNvPr>
          <p:cNvSpPr>
            <a:spLocks noGrp="1"/>
          </p:cNvSpPr>
          <p:nvPr>
            <p:ph type="pic" sz="quarter" idx="27"/>
          </p:nvPr>
        </p:nvSpPr>
        <p:spPr>
          <a:xfrm>
            <a:off x="8191501" y="1592263"/>
            <a:ext cx="1655063" cy="1656437"/>
          </a:xfrm>
        </p:spPr>
        <p:txBody>
          <a:bodyPr/>
          <a:lstStyle>
            <a:lvl1pPr marL="0" indent="0">
              <a:buNone/>
              <a:defRPr i="1"/>
            </a:lvl1pPr>
          </a:lstStyle>
          <a:p>
            <a:r>
              <a:rPr lang="en-US"/>
              <a:t>Click icon to add picture</a:t>
            </a:r>
            <a:endParaRPr lang="en-US" dirty="0"/>
          </a:p>
        </p:txBody>
      </p:sp>
      <p:sp>
        <p:nvSpPr>
          <p:cNvPr id="26" name="Picture Placeholder 4">
            <a:extLst>
              <a:ext uri="{FF2B5EF4-FFF2-40B4-BE49-F238E27FC236}">
                <a16:creationId xmlns:a16="http://schemas.microsoft.com/office/drawing/2014/main" id="{54CF7607-A69A-42CC-8FB6-F3F389ECFCF5}"/>
              </a:ext>
            </a:extLst>
          </p:cNvPr>
          <p:cNvSpPr>
            <a:spLocks noGrp="1"/>
          </p:cNvSpPr>
          <p:nvPr>
            <p:ph type="pic" sz="quarter" idx="28"/>
          </p:nvPr>
        </p:nvSpPr>
        <p:spPr>
          <a:xfrm>
            <a:off x="10018127" y="1592262"/>
            <a:ext cx="1655063" cy="1656437"/>
          </a:xfrm>
        </p:spPr>
        <p:txBody>
          <a:bodyPr/>
          <a:lstStyle>
            <a:lvl1pPr marL="0" indent="0">
              <a:buNone/>
              <a:defRPr i="1"/>
            </a:lvl1pPr>
          </a:lstStyle>
          <a:p>
            <a:r>
              <a:rPr lang="en-US"/>
              <a:t>Click icon to add picture</a:t>
            </a:r>
            <a:endParaRPr lang="en-US" dirty="0"/>
          </a:p>
        </p:txBody>
      </p:sp>
      <p:sp>
        <p:nvSpPr>
          <p:cNvPr id="27" name="Picture Placeholder 4">
            <a:extLst>
              <a:ext uri="{FF2B5EF4-FFF2-40B4-BE49-F238E27FC236}">
                <a16:creationId xmlns:a16="http://schemas.microsoft.com/office/drawing/2014/main" id="{0C60D125-6C5F-45A5-AB23-80B7F0EBF5EC}"/>
              </a:ext>
            </a:extLst>
          </p:cNvPr>
          <p:cNvSpPr>
            <a:spLocks noGrp="1"/>
          </p:cNvSpPr>
          <p:nvPr>
            <p:ph type="pic" sz="quarter" idx="29"/>
          </p:nvPr>
        </p:nvSpPr>
        <p:spPr>
          <a:xfrm>
            <a:off x="8191501" y="3429001"/>
            <a:ext cx="1655063" cy="1656437"/>
          </a:xfrm>
        </p:spPr>
        <p:txBody>
          <a:bodyPr/>
          <a:lstStyle>
            <a:lvl1pPr marL="0" indent="0">
              <a:buNone/>
              <a:defRPr i="1"/>
            </a:lvl1pPr>
          </a:lstStyle>
          <a:p>
            <a:r>
              <a:rPr lang="en-US"/>
              <a:t>Click icon to add picture</a:t>
            </a:r>
            <a:endParaRPr lang="en-US" dirty="0"/>
          </a:p>
        </p:txBody>
      </p:sp>
      <p:sp>
        <p:nvSpPr>
          <p:cNvPr id="28" name="Picture Placeholder 4">
            <a:extLst>
              <a:ext uri="{FF2B5EF4-FFF2-40B4-BE49-F238E27FC236}">
                <a16:creationId xmlns:a16="http://schemas.microsoft.com/office/drawing/2014/main" id="{61E7E8B5-1594-4B87-87B7-0790A528C813}"/>
              </a:ext>
            </a:extLst>
          </p:cNvPr>
          <p:cNvSpPr>
            <a:spLocks noGrp="1"/>
          </p:cNvSpPr>
          <p:nvPr>
            <p:ph type="pic" sz="quarter" idx="30"/>
          </p:nvPr>
        </p:nvSpPr>
        <p:spPr>
          <a:xfrm>
            <a:off x="10018127" y="3429000"/>
            <a:ext cx="1655063" cy="1656437"/>
          </a:xfrm>
        </p:spPr>
        <p:txBody>
          <a:bodyPr/>
          <a:lstStyle>
            <a:lvl1pPr marL="0" indent="0">
              <a:buNone/>
              <a:defRPr i="1"/>
            </a:lvl1pPr>
          </a:lstStyle>
          <a:p>
            <a:r>
              <a:rPr lang="en-US"/>
              <a:t>Click icon to add picture</a:t>
            </a:r>
            <a:endParaRPr lang="en-US" dirty="0"/>
          </a:p>
        </p:txBody>
      </p:sp>
      <p:sp>
        <p:nvSpPr>
          <p:cNvPr id="22" name="Datumsplatzhalter 3">
            <a:extLst>
              <a:ext uri="{FF2B5EF4-FFF2-40B4-BE49-F238E27FC236}">
                <a16:creationId xmlns:a16="http://schemas.microsoft.com/office/drawing/2014/main" id="{26CFFD13-1B37-41A9-BE04-A2910FF33860}"/>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22948E02-40F2-4DF5-9554-6E302B55250D}" type="datetime3">
              <a:rPr lang="en-US" smtClean="0"/>
              <a:t>14 June 2021</a:t>
            </a:fld>
            <a:endParaRPr lang="en-US" dirty="0"/>
          </a:p>
        </p:txBody>
      </p:sp>
      <p:sp>
        <p:nvSpPr>
          <p:cNvPr id="23" name="Foliennummernplatzhalter 5">
            <a:extLst>
              <a:ext uri="{FF2B5EF4-FFF2-40B4-BE49-F238E27FC236}">
                <a16:creationId xmlns:a16="http://schemas.microsoft.com/office/drawing/2014/main" id="{8448B5CB-B336-414C-A94E-75235416964B}"/>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13" name="Footer Placeholder 4">
            <a:extLst>
              <a:ext uri="{FF2B5EF4-FFF2-40B4-BE49-F238E27FC236}">
                <a16:creationId xmlns:a16="http://schemas.microsoft.com/office/drawing/2014/main" id="{820AC897-6B56-451F-8F05-E9FDF6306DD5}"/>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15736234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2 Columns Subtitle with 4 Pictures White">
    <p:spTree>
      <p:nvGrpSpPr>
        <p:cNvPr id="1" name=""/>
        <p:cNvGrpSpPr/>
        <p:nvPr/>
      </p:nvGrpSpPr>
      <p:grpSpPr>
        <a:xfrm>
          <a:off x="0" y="0"/>
          <a:ext cx="0" cy="0"/>
          <a:chOff x="0" y="0"/>
          <a:chExt cx="0" cy="0"/>
        </a:xfrm>
      </p:grpSpPr>
      <p:sp>
        <p:nvSpPr>
          <p:cNvPr id="18" name="Textplatzhalter 3">
            <a:extLst>
              <a:ext uri="{FF2B5EF4-FFF2-40B4-BE49-F238E27FC236}">
                <a16:creationId xmlns:a16="http://schemas.microsoft.com/office/drawing/2014/main" id="{CD0720ED-B30A-489C-868F-1E3770C64D22}"/>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0" name="Titelplatzhalter 1">
            <a:extLst>
              <a:ext uri="{FF2B5EF4-FFF2-40B4-BE49-F238E27FC236}">
                <a16:creationId xmlns:a16="http://schemas.microsoft.com/office/drawing/2014/main" id="{3E75399A-3469-48C5-8D5D-795897533212}"/>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5" name="Picture Placeholder 4">
            <a:extLst>
              <a:ext uri="{FF2B5EF4-FFF2-40B4-BE49-F238E27FC236}">
                <a16:creationId xmlns:a16="http://schemas.microsoft.com/office/drawing/2014/main" id="{6E5C0D93-75D2-470E-BEAC-980E29256F9E}"/>
              </a:ext>
            </a:extLst>
          </p:cNvPr>
          <p:cNvSpPr>
            <a:spLocks noGrp="1"/>
          </p:cNvSpPr>
          <p:nvPr>
            <p:ph type="pic" sz="quarter" idx="27"/>
          </p:nvPr>
        </p:nvSpPr>
        <p:spPr>
          <a:xfrm>
            <a:off x="8191501" y="1592263"/>
            <a:ext cx="1655063" cy="1656437"/>
          </a:xfrm>
        </p:spPr>
        <p:txBody>
          <a:bodyPr/>
          <a:lstStyle>
            <a:lvl1pPr marL="0" indent="0">
              <a:buNone/>
              <a:defRPr i="1"/>
            </a:lvl1pPr>
          </a:lstStyle>
          <a:p>
            <a:r>
              <a:rPr lang="en-US"/>
              <a:t>Click icon to add picture</a:t>
            </a:r>
            <a:endParaRPr lang="en-US" dirty="0"/>
          </a:p>
        </p:txBody>
      </p:sp>
      <p:sp>
        <p:nvSpPr>
          <p:cNvPr id="26" name="Picture Placeholder 4">
            <a:extLst>
              <a:ext uri="{FF2B5EF4-FFF2-40B4-BE49-F238E27FC236}">
                <a16:creationId xmlns:a16="http://schemas.microsoft.com/office/drawing/2014/main" id="{54CF7607-A69A-42CC-8FB6-F3F389ECFCF5}"/>
              </a:ext>
            </a:extLst>
          </p:cNvPr>
          <p:cNvSpPr>
            <a:spLocks noGrp="1"/>
          </p:cNvSpPr>
          <p:nvPr>
            <p:ph type="pic" sz="quarter" idx="28"/>
          </p:nvPr>
        </p:nvSpPr>
        <p:spPr>
          <a:xfrm>
            <a:off x="10018127" y="1592262"/>
            <a:ext cx="1655063" cy="1656437"/>
          </a:xfrm>
        </p:spPr>
        <p:txBody>
          <a:bodyPr/>
          <a:lstStyle>
            <a:lvl1pPr marL="0" indent="0">
              <a:buNone/>
              <a:defRPr i="1"/>
            </a:lvl1pPr>
          </a:lstStyle>
          <a:p>
            <a:r>
              <a:rPr lang="en-US"/>
              <a:t>Click icon to add picture</a:t>
            </a:r>
            <a:endParaRPr lang="en-US" dirty="0"/>
          </a:p>
        </p:txBody>
      </p:sp>
      <p:sp>
        <p:nvSpPr>
          <p:cNvPr id="27" name="Picture Placeholder 4">
            <a:extLst>
              <a:ext uri="{FF2B5EF4-FFF2-40B4-BE49-F238E27FC236}">
                <a16:creationId xmlns:a16="http://schemas.microsoft.com/office/drawing/2014/main" id="{0C60D125-6C5F-45A5-AB23-80B7F0EBF5EC}"/>
              </a:ext>
            </a:extLst>
          </p:cNvPr>
          <p:cNvSpPr>
            <a:spLocks noGrp="1"/>
          </p:cNvSpPr>
          <p:nvPr>
            <p:ph type="pic" sz="quarter" idx="29"/>
          </p:nvPr>
        </p:nvSpPr>
        <p:spPr>
          <a:xfrm>
            <a:off x="8191501" y="3429001"/>
            <a:ext cx="1655063" cy="1656437"/>
          </a:xfrm>
        </p:spPr>
        <p:txBody>
          <a:bodyPr/>
          <a:lstStyle>
            <a:lvl1pPr marL="0" indent="0">
              <a:buNone/>
              <a:defRPr i="1"/>
            </a:lvl1pPr>
          </a:lstStyle>
          <a:p>
            <a:r>
              <a:rPr lang="en-US"/>
              <a:t>Click icon to add picture</a:t>
            </a:r>
            <a:endParaRPr lang="en-US" dirty="0"/>
          </a:p>
        </p:txBody>
      </p:sp>
      <p:sp>
        <p:nvSpPr>
          <p:cNvPr id="28" name="Picture Placeholder 4">
            <a:extLst>
              <a:ext uri="{FF2B5EF4-FFF2-40B4-BE49-F238E27FC236}">
                <a16:creationId xmlns:a16="http://schemas.microsoft.com/office/drawing/2014/main" id="{61E7E8B5-1594-4B87-87B7-0790A528C813}"/>
              </a:ext>
            </a:extLst>
          </p:cNvPr>
          <p:cNvSpPr>
            <a:spLocks noGrp="1"/>
          </p:cNvSpPr>
          <p:nvPr>
            <p:ph type="pic" sz="quarter" idx="30"/>
          </p:nvPr>
        </p:nvSpPr>
        <p:spPr>
          <a:xfrm>
            <a:off x="10018127" y="3429000"/>
            <a:ext cx="1655063" cy="1656437"/>
          </a:xfrm>
        </p:spPr>
        <p:txBody>
          <a:bodyPr/>
          <a:lstStyle>
            <a:lvl1pPr marL="0" indent="0">
              <a:buNone/>
              <a:defRPr i="1"/>
            </a:lvl1pPr>
          </a:lstStyle>
          <a:p>
            <a:r>
              <a:rPr lang="en-US"/>
              <a:t>Click icon to add picture</a:t>
            </a:r>
            <a:endParaRPr lang="en-US" dirty="0"/>
          </a:p>
        </p:txBody>
      </p:sp>
      <p:sp>
        <p:nvSpPr>
          <p:cNvPr id="32" name="Datumsplatzhalter 3">
            <a:extLst>
              <a:ext uri="{FF2B5EF4-FFF2-40B4-BE49-F238E27FC236}">
                <a16:creationId xmlns:a16="http://schemas.microsoft.com/office/drawing/2014/main" id="{00795C72-6037-4414-A9AA-8EABFD5EE9A2}"/>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938C6939-A91E-4D40-9A2F-2FFB1009BAB3}" type="datetime3">
              <a:rPr lang="en-US" smtClean="0"/>
              <a:t>14 June 2021</a:t>
            </a:fld>
            <a:endParaRPr lang="en-US" dirty="0"/>
          </a:p>
        </p:txBody>
      </p:sp>
      <p:sp>
        <p:nvSpPr>
          <p:cNvPr id="33" name="Foliennummernplatzhalter 5">
            <a:extLst>
              <a:ext uri="{FF2B5EF4-FFF2-40B4-BE49-F238E27FC236}">
                <a16:creationId xmlns:a16="http://schemas.microsoft.com/office/drawing/2014/main" id="{26C1FEE9-7E78-4B32-8D5C-41F614B327CA}"/>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40" name="Content Placeholder 4">
            <a:extLst>
              <a:ext uri="{FF2B5EF4-FFF2-40B4-BE49-F238E27FC236}">
                <a16:creationId xmlns:a16="http://schemas.microsoft.com/office/drawing/2014/main" id="{F7EA93E6-187B-46EE-9CF1-36A08A2BFB0E}"/>
              </a:ext>
            </a:extLst>
          </p:cNvPr>
          <p:cNvSpPr>
            <a:spLocks noGrp="1"/>
          </p:cNvSpPr>
          <p:nvPr>
            <p:ph sz="quarter" idx="21"/>
          </p:nvPr>
        </p:nvSpPr>
        <p:spPr>
          <a:xfrm>
            <a:off x="515937" y="2210577"/>
            <a:ext cx="3484564"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1" name="Content Placeholder 4">
            <a:extLst>
              <a:ext uri="{FF2B5EF4-FFF2-40B4-BE49-F238E27FC236}">
                <a16:creationId xmlns:a16="http://schemas.microsoft.com/office/drawing/2014/main" id="{E2DF69DD-51F9-415A-929E-790824554E85}"/>
              </a:ext>
            </a:extLst>
          </p:cNvPr>
          <p:cNvSpPr>
            <a:spLocks noGrp="1"/>
          </p:cNvSpPr>
          <p:nvPr>
            <p:ph sz="quarter" idx="22" hasCustomPrompt="1"/>
          </p:nvPr>
        </p:nvSpPr>
        <p:spPr>
          <a:xfrm>
            <a:off x="515937" y="1592261"/>
            <a:ext cx="3484564"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a:t>
            </a:r>
            <a:br>
              <a:rPr lang="en-US" dirty="0"/>
            </a:br>
            <a:r>
              <a:rPr lang="en-US" dirty="0"/>
              <a:t>max. approx. 55 characters </a:t>
            </a:r>
          </a:p>
        </p:txBody>
      </p:sp>
      <p:sp>
        <p:nvSpPr>
          <p:cNvPr id="43" name="Content Placeholder 4">
            <a:extLst>
              <a:ext uri="{FF2B5EF4-FFF2-40B4-BE49-F238E27FC236}">
                <a16:creationId xmlns:a16="http://schemas.microsoft.com/office/drawing/2014/main" id="{0C06816A-2C2A-4EE3-B111-9F24E0DBF189}"/>
              </a:ext>
            </a:extLst>
          </p:cNvPr>
          <p:cNvSpPr>
            <a:spLocks noGrp="1"/>
          </p:cNvSpPr>
          <p:nvPr>
            <p:ph sz="quarter" idx="31"/>
          </p:nvPr>
        </p:nvSpPr>
        <p:spPr>
          <a:xfrm>
            <a:off x="4353718" y="2210577"/>
            <a:ext cx="3484564"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4" name="Content Placeholder 4">
            <a:extLst>
              <a:ext uri="{FF2B5EF4-FFF2-40B4-BE49-F238E27FC236}">
                <a16:creationId xmlns:a16="http://schemas.microsoft.com/office/drawing/2014/main" id="{4EC038A3-ABF3-4A85-898C-78E58B7C8FA0}"/>
              </a:ext>
            </a:extLst>
          </p:cNvPr>
          <p:cNvSpPr>
            <a:spLocks noGrp="1"/>
          </p:cNvSpPr>
          <p:nvPr>
            <p:ph sz="quarter" idx="32" hasCustomPrompt="1"/>
          </p:nvPr>
        </p:nvSpPr>
        <p:spPr>
          <a:xfrm>
            <a:off x="4353718" y="1592261"/>
            <a:ext cx="3484564"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a:t>
            </a:r>
            <a:br>
              <a:rPr lang="en-US" dirty="0"/>
            </a:br>
            <a:r>
              <a:rPr lang="en-US" dirty="0"/>
              <a:t>max. approx. 55 characters </a:t>
            </a:r>
          </a:p>
        </p:txBody>
      </p:sp>
      <p:sp>
        <p:nvSpPr>
          <p:cNvPr id="15" name="Footer Placeholder 4">
            <a:extLst>
              <a:ext uri="{FF2B5EF4-FFF2-40B4-BE49-F238E27FC236}">
                <a16:creationId xmlns:a16="http://schemas.microsoft.com/office/drawing/2014/main" id="{607C41A8-3A60-4C52-8B05-6364675F82B3}"/>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212399803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3 Columns White">
    <p:spTree>
      <p:nvGrpSpPr>
        <p:cNvPr id="1" name=""/>
        <p:cNvGrpSpPr/>
        <p:nvPr/>
      </p:nvGrpSpPr>
      <p:grpSpPr>
        <a:xfrm>
          <a:off x="0" y="0"/>
          <a:ext cx="0" cy="0"/>
          <a:chOff x="0" y="0"/>
          <a:chExt cx="0" cy="0"/>
        </a:xfrm>
      </p:grpSpPr>
      <p:sp>
        <p:nvSpPr>
          <p:cNvPr id="14" name="Textplatzhalter 3">
            <a:extLst>
              <a:ext uri="{FF2B5EF4-FFF2-40B4-BE49-F238E27FC236}">
                <a16:creationId xmlns:a16="http://schemas.microsoft.com/office/drawing/2014/main" id="{D105A2D9-E0AC-42BF-93B5-6687691703F9}"/>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5" name="Titelplatzhalter 1">
            <a:extLst>
              <a:ext uri="{FF2B5EF4-FFF2-40B4-BE49-F238E27FC236}">
                <a16:creationId xmlns:a16="http://schemas.microsoft.com/office/drawing/2014/main" id="{5981B8C9-BF31-443D-9E06-96DBDC343E29}"/>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16" name="Content Placeholder 4">
            <a:extLst>
              <a:ext uri="{FF2B5EF4-FFF2-40B4-BE49-F238E27FC236}">
                <a16:creationId xmlns:a16="http://schemas.microsoft.com/office/drawing/2014/main" id="{26BFA9D4-2BD0-46B0-8E5E-DF00963BB663}"/>
              </a:ext>
            </a:extLst>
          </p:cNvPr>
          <p:cNvSpPr>
            <a:spLocks noGrp="1"/>
          </p:cNvSpPr>
          <p:nvPr>
            <p:ph sz="quarter" idx="21"/>
          </p:nvPr>
        </p:nvSpPr>
        <p:spPr>
          <a:xfrm>
            <a:off x="515939" y="1592635"/>
            <a:ext cx="3484562"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Content Placeholder 4">
            <a:extLst>
              <a:ext uri="{FF2B5EF4-FFF2-40B4-BE49-F238E27FC236}">
                <a16:creationId xmlns:a16="http://schemas.microsoft.com/office/drawing/2014/main" id="{AC67EFC9-BEC1-4E7B-8D22-F1F48A908A84}"/>
              </a:ext>
            </a:extLst>
          </p:cNvPr>
          <p:cNvSpPr>
            <a:spLocks noGrp="1"/>
          </p:cNvSpPr>
          <p:nvPr>
            <p:ph sz="quarter" idx="26"/>
          </p:nvPr>
        </p:nvSpPr>
        <p:spPr>
          <a:xfrm>
            <a:off x="4349751" y="1593176"/>
            <a:ext cx="3484562"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Content Placeholder 4">
            <a:extLst>
              <a:ext uri="{FF2B5EF4-FFF2-40B4-BE49-F238E27FC236}">
                <a16:creationId xmlns:a16="http://schemas.microsoft.com/office/drawing/2014/main" id="{E63A0A42-E5F2-459E-85C1-B52C0FC24F3A}"/>
              </a:ext>
            </a:extLst>
          </p:cNvPr>
          <p:cNvSpPr>
            <a:spLocks noGrp="1"/>
          </p:cNvSpPr>
          <p:nvPr>
            <p:ph sz="quarter" idx="27"/>
          </p:nvPr>
        </p:nvSpPr>
        <p:spPr>
          <a:xfrm>
            <a:off x="8191501" y="1592263"/>
            <a:ext cx="3484562" cy="46081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7" name="Datumsplatzhalter 3">
            <a:extLst>
              <a:ext uri="{FF2B5EF4-FFF2-40B4-BE49-F238E27FC236}">
                <a16:creationId xmlns:a16="http://schemas.microsoft.com/office/drawing/2014/main" id="{3CEDD52D-C433-46B5-9F79-BE189CAB5860}"/>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8B0BA748-0A33-424B-B4E7-E1FB0FC2B516}" type="datetime3">
              <a:rPr lang="en-US" smtClean="0"/>
              <a:t>14 June 2021</a:t>
            </a:fld>
            <a:endParaRPr lang="en-US" dirty="0"/>
          </a:p>
        </p:txBody>
      </p:sp>
      <p:sp>
        <p:nvSpPr>
          <p:cNvPr id="28" name="Foliennummernplatzhalter 5">
            <a:extLst>
              <a:ext uri="{FF2B5EF4-FFF2-40B4-BE49-F238E27FC236}">
                <a16:creationId xmlns:a16="http://schemas.microsoft.com/office/drawing/2014/main" id="{E838735C-6296-4394-A5E9-274AE0A5B7E1}"/>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10" name="Footer Placeholder 4">
            <a:extLst>
              <a:ext uri="{FF2B5EF4-FFF2-40B4-BE49-F238E27FC236}">
                <a16:creationId xmlns:a16="http://schemas.microsoft.com/office/drawing/2014/main" id="{6F6000BF-0480-4CDD-92DA-838A37251E84}"/>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381209493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ntent 3 Columns Subtitle White">
    <p:spTree>
      <p:nvGrpSpPr>
        <p:cNvPr id="1" name=""/>
        <p:cNvGrpSpPr/>
        <p:nvPr/>
      </p:nvGrpSpPr>
      <p:grpSpPr>
        <a:xfrm>
          <a:off x="0" y="0"/>
          <a:ext cx="0" cy="0"/>
          <a:chOff x="0" y="0"/>
          <a:chExt cx="0" cy="0"/>
        </a:xfrm>
      </p:grpSpPr>
      <p:sp>
        <p:nvSpPr>
          <p:cNvPr id="14" name="Textplatzhalter 3">
            <a:extLst>
              <a:ext uri="{FF2B5EF4-FFF2-40B4-BE49-F238E27FC236}">
                <a16:creationId xmlns:a16="http://schemas.microsoft.com/office/drawing/2014/main" id="{D105A2D9-E0AC-42BF-93B5-6687691703F9}"/>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5" name="Titelplatzhalter 1">
            <a:extLst>
              <a:ext uri="{FF2B5EF4-FFF2-40B4-BE49-F238E27FC236}">
                <a16:creationId xmlns:a16="http://schemas.microsoft.com/office/drawing/2014/main" id="{5981B8C9-BF31-443D-9E06-96DBDC343E29}"/>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28" name="Datumsplatzhalter 3">
            <a:extLst>
              <a:ext uri="{FF2B5EF4-FFF2-40B4-BE49-F238E27FC236}">
                <a16:creationId xmlns:a16="http://schemas.microsoft.com/office/drawing/2014/main" id="{022BA883-F7ED-4E70-BE2A-1C8E19873C95}"/>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05EE4D17-C525-4A30-9A8D-EBE8B5CEE7D8}" type="datetime3">
              <a:rPr lang="en-US" smtClean="0"/>
              <a:t>14 June 2021</a:t>
            </a:fld>
            <a:endParaRPr lang="en-US" dirty="0"/>
          </a:p>
        </p:txBody>
      </p:sp>
      <p:sp>
        <p:nvSpPr>
          <p:cNvPr id="29" name="Foliennummernplatzhalter 5">
            <a:extLst>
              <a:ext uri="{FF2B5EF4-FFF2-40B4-BE49-F238E27FC236}">
                <a16:creationId xmlns:a16="http://schemas.microsoft.com/office/drawing/2014/main" id="{B9DAF27E-EAEB-4344-87CA-A26845AD2B0C}"/>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33" name="Content Placeholder 4">
            <a:extLst>
              <a:ext uri="{FF2B5EF4-FFF2-40B4-BE49-F238E27FC236}">
                <a16:creationId xmlns:a16="http://schemas.microsoft.com/office/drawing/2014/main" id="{0A531E8D-AAAA-44F1-AB22-0280D2B594E8}"/>
              </a:ext>
            </a:extLst>
          </p:cNvPr>
          <p:cNvSpPr>
            <a:spLocks noGrp="1"/>
          </p:cNvSpPr>
          <p:nvPr>
            <p:ph sz="quarter" idx="21"/>
          </p:nvPr>
        </p:nvSpPr>
        <p:spPr>
          <a:xfrm>
            <a:off x="515937" y="2210577"/>
            <a:ext cx="3484564"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4" name="Content Placeholder 4">
            <a:extLst>
              <a:ext uri="{FF2B5EF4-FFF2-40B4-BE49-F238E27FC236}">
                <a16:creationId xmlns:a16="http://schemas.microsoft.com/office/drawing/2014/main" id="{CF03CB5C-0957-4957-BCE5-D0AD281875FB}"/>
              </a:ext>
            </a:extLst>
          </p:cNvPr>
          <p:cNvSpPr>
            <a:spLocks noGrp="1"/>
          </p:cNvSpPr>
          <p:nvPr>
            <p:ph sz="quarter" idx="22" hasCustomPrompt="1"/>
          </p:nvPr>
        </p:nvSpPr>
        <p:spPr>
          <a:xfrm>
            <a:off x="515937" y="1592261"/>
            <a:ext cx="3484564"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a:t>
            </a:r>
            <a:br>
              <a:rPr lang="en-US" dirty="0"/>
            </a:br>
            <a:r>
              <a:rPr lang="en-US" dirty="0"/>
              <a:t>max. approx. 55 characters </a:t>
            </a:r>
          </a:p>
        </p:txBody>
      </p:sp>
      <p:sp>
        <p:nvSpPr>
          <p:cNvPr id="35" name="Content Placeholder 4">
            <a:extLst>
              <a:ext uri="{FF2B5EF4-FFF2-40B4-BE49-F238E27FC236}">
                <a16:creationId xmlns:a16="http://schemas.microsoft.com/office/drawing/2014/main" id="{DC2A7C17-1B17-494D-9D81-4ECC23E2BD62}"/>
              </a:ext>
            </a:extLst>
          </p:cNvPr>
          <p:cNvSpPr>
            <a:spLocks noGrp="1"/>
          </p:cNvSpPr>
          <p:nvPr>
            <p:ph sz="quarter" idx="31"/>
          </p:nvPr>
        </p:nvSpPr>
        <p:spPr>
          <a:xfrm>
            <a:off x="4353718" y="2210577"/>
            <a:ext cx="3484564"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6" name="Content Placeholder 4">
            <a:extLst>
              <a:ext uri="{FF2B5EF4-FFF2-40B4-BE49-F238E27FC236}">
                <a16:creationId xmlns:a16="http://schemas.microsoft.com/office/drawing/2014/main" id="{8D182E3F-FE99-4975-90C5-CE952B2B4FF5}"/>
              </a:ext>
            </a:extLst>
          </p:cNvPr>
          <p:cNvSpPr>
            <a:spLocks noGrp="1"/>
          </p:cNvSpPr>
          <p:nvPr>
            <p:ph sz="quarter" idx="32" hasCustomPrompt="1"/>
          </p:nvPr>
        </p:nvSpPr>
        <p:spPr>
          <a:xfrm>
            <a:off x="4353718" y="1592261"/>
            <a:ext cx="3484564"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a:t>
            </a:r>
            <a:br>
              <a:rPr lang="en-US" dirty="0"/>
            </a:br>
            <a:r>
              <a:rPr lang="en-US" dirty="0"/>
              <a:t>max. approx. 55 characters </a:t>
            </a:r>
          </a:p>
        </p:txBody>
      </p:sp>
      <p:sp>
        <p:nvSpPr>
          <p:cNvPr id="37" name="Content Placeholder 4">
            <a:extLst>
              <a:ext uri="{FF2B5EF4-FFF2-40B4-BE49-F238E27FC236}">
                <a16:creationId xmlns:a16="http://schemas.microsoft.com/office/drawing/2014/main" id="{2AD84AD3-82F4-47D2-9534-A4B9D61C3C67}"/>
              </a:ext>
            </a:extLst>
          </p:cNvPr>
          <p:cNvSpPr>
            <a:spLocks noGrp="1"/>
          </p:cNvSpPr>
          <p:nvPr>
            <p:ph sz="quarter" idx="33"/>
          </p:nvPr>
        </p:nvSpPr>
        <p:spPr>
          <a:xfrm>
            <a:off x="8191498" y="2210577"/>
            <a:ext cx="3484564" cy="3990198"/>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1" name="Content Placeholder 4">
            <a:extLst>
              <a:ext uri="{FF2B5EF4-FFF2-40B4-BE49-F238E27FC236}">
                <a16:creationId xmlns:a16="http://schemas.microsoft.com/office/drawing/2014/main" id="{26F3DC3C-8FE9-4862-B9C1-8C59ABF11B8D}"/>
              </a:ext>
            </a:extLst>
          </p:cNvPr>
          <p:cNvSpPr>
            <a:spLocks noGrp="1"/>
          </p:cNvSpPr>
          <p:nvPr>
            <p:ph sz="quarter" idx="34" hasCustomPrompt="1"/>
          </p:nvPr>
        </p:nvSpPr>
        <p:spPr>
          <a:xfrm>
            <a:off x="8191498" y="1592261"/>
            <a:ext cx="3484564" cy="615679"/>
          </a:xfrm>
        </p:spPr>
        <p:txBody>
          <a:bodyPr anchor="b"/>
          <a:lstStyle>
            <a:lvl1pPr marL="0" indent="0">
              <a:lnSpc>
                <a:spcPct val="100000"/>
              </a:lnSpc>
              <a:spcAft>
                <a:spcPts val="0"/>
              </a:spcAft>
              <a:buNone/>
              <a:defRPr sz="2000" b="1">
                <a:latin typeface="+mj-lt"/>
              </a:defRPr>
            </a:lvl1pPr>
          </a:lstStyle>
          <a:p>
            <a:pPr marL="0" marR="0" lvl="0" indent="0" algn="l" defTabSz="914400" rtl="0" eaLnBrk="1" fontAlgn="auto" latinLnBrk="0" hangingPunct="1">
              <a:lnSpc>
                <a:spcPct val="100000"/>
              </a:lnSpc>
              <a:spcBef>
                <a:spcPts val="0"/>
              </a:spcBef>
              <a:spcAft>
                <a:spcPts val="0"/>
              </a:spcAft>
              <a:buClr>
                <a:schemeClr val="accent2"/>
              </a:buClr>
              <a:buSzPct val="135000"/>
              <a:buFont typeface="Roboto Light" panose="02000000000000000000" pitchFamily="2" charset="0"/>
              <a:buNone/>
              <a:tabLst/>
              <a:defRPr/>
            </a:pPr>
            <a:r>
              <a:rPr lang="en-US" dirty="0"/>
              <a:t>Click to edit Master subtitle</a:t>
            </a:r>
            <a:br>
              <a:rPr lang="en-US" dirty="0"/>
            </a:br>
            <a:r>
              <a:rPr lang="en-US" dirty="0"/>
              <a:t>max. approx. 55 characters </a:t>
            </a:r>
          </a:p>
        </p:txBody>
      </p:sp>
      <p:sp>
        <p:nvSpPr>
          <p:cNvPr id="13" name="Footer Placeholder 4">
            <a:extLst>
              <a:ext uri="{FF2B5EF4-FFF2-40B4-BE49-F238E27FC236}">
                <a16:creationId xmlns:a16="http://schemas.microsoft.com/office/drawing/2014/main" id="{CB269D2B-8970-4036-A19D-057A1E442E24}"/>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23891567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 no Text White">
    <p:spTree>
      <p:nvGrpSpPr>
        <p:cNvPr id="1" name=""/>
        <p:cNvGrpSpPr/>
        <p:nvPr/>
      </p:nvGrpSpPr>
      <p:grpSpPr>
        <a:xfrm>
          <a:off x="0" y="0"/>
          <a:ext cx="0" cy="0"/>
          <a:chOff x="0" y="0"/>
          <a:chExt cx="0" cy="0"/>
        </a:xfrm>
      </p:grpSpPr>
      <p:sp>
        <p:nvSpPr>
          <p:cNvPr id="48" name="Textplatzhalter 3">
            <a:extLst>
              <a:ext uri="{FF2B5EF4-FFF2-40B4-BE49-F238E27FC236}">
                <a16:creationId xmlns:a16="http://schemas.microsoft.com/office/drawing/2014/main" id="{B4FD5F9F-E446-4BF5-A57D-6634A5E8E17A}"/>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accent2"/>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2" name="Titelplatzhalter 1">
            <a:extLst>
              <a:ext uri="{FF2B5EF4-FFF2-40B4-BE49-F238E27FC236}">
                <a16:creationId xmlns:a16="http://schemas.microsoft.com/office/drawing/2014/main" id="{B024D9C6-40E1-456A-B101-0BF21E6F24CA}"/>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p>
            <a:pPr lvl="0"/>
            <a:r>
              <a:rPr lang="en-US" noProof="0" dirty="0"/>
              <a:t>Click to edit Master title with a maximum of </a:t>
            </a:r>
            <a:br>
              <a:rPr lang="en-US" noProof="0" dirty="0"/>
            </a:br>
            <a:r>
              <a:rPr lang="en-US" noProof="0" dirty="0"/>
              <a:t>approx. 120 characters in maximum two lines</a:t>
            </a:r>
          </a:p>
        </p:txBody>
      </p:sp>
      <p:sp>
        <p:nvSpPr>
          <p:cNvPr id="15" name="Datumsplatzhalter 3">
            <a:extLst>
              <a:ext uri="{FF2B5EF4-FFF2-40B4-BE49-F238E27FC236}">
                <a16:creationId xmlns:a16="http://schemas.microsoft.com/office/drawing/2014/main" id="{4D561DC7-9D7E-42B5-AABC-F2E4DE6D00E6}"/>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89423997-5BDB-4DDE-B247-66298082DF96}" type="datetime3">
              <a:rPr lang="en-US" smtClean="0"/>
              <a:t>14 June 2021</a:t>
            </a:fld>
            <a:endParaRPr lang="en-US" dirty="0"/>
          </a:p>
        </p:txBody>
      </p:sp>
      <p:sp>
        <p:nvSpPr>
          <p:cNvPr id="16" name="Foliennummernplatzhalter 5">
            <a:extLst>
              <a:ext uri="{FF2B5EF4-FFF2-40B4-BE49-F238E27FC236}">
                <a16:creationId xmlns:a16="http://schemas.microsoft.com/office/drawing/2014/main" id="{8D179A22-84DE-48B9-A6F3-2FD25380251F}"/>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8" name="Rectangle 7">
            <a:extLst>
              <a:ext uri="{FF2B5EF4-FFF2-40B4-BE49-F238E27FC236}">
                <a16:creationId xmlns:a16="http://schemas.microsoft.com/office/drawing/2014/main" id="{FFE2F338-2731-4A15-A90F-842E7FD82CCE}"/>
              </a:ext>
            </a:extLst>
          </p:cNvPr>
          <p:cNvSpPr/>
          <p:nvPr userDrawn="1"/>
        </p:nvSpPr>
        <p:spPr>
          <a:xfrm>
            <a:off x="12308461" y="1304925"/>
            <a:ext cx="1769323" cy="20944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t">
            <a:spAutoFit/>
          </a:bodyPr>
          <a:lstStyle/>
          <a:p>
            <a:pPr algn="l">
              <a:lnSpc>
                <a:spcPct val="120000"/>
              </a:lnSpc>
              <a:spcAft>
                <a:spcPts val="400"/>
              </a:spcAft>
            </a:pPr>
            <a:r>
              <a:rPr lang="en-US" sz="1200" noProof="0" dirty="0"/>
              <a:t>To add an image </a:t>
            </a:r>
            <a:br>
              <a:rPr lang="en-US" sz="1200" noProof="0" dirty="0"/>
            </a:br>
            <a:r>
              <a:rPr lang="en-US" sz="1200" noProof="0" dirty="0"/>
              <a:t>to the background, </a:t>
            </a:r>
            <a:br>
              <a:rPr lang="en-US" sz="1200" noProof="0" dirty="0"/>
            </a:br>
            <a:r>
              <a:rPr lang="en-US" sz="1200" noProof="0" dirty="0"/>
              <a:t>follow these steps: </a:t>
            </a:r>
          </a:p>
          <a:p>
            <a:pPr marL="137160" indent="-137160" algn="l">
              <a:lnSpc>
                <a:spcPct val="120000"/>
              </a:lnSpc>
              <a:spcAft>
                <a:spcPts val="400"/>
              </a:spcAft>
              <a:buFont typeface="Wingdings" panose="05000000000000000000" pitchFamily="2" charset="2"/>
              <a:buChar char="§"/>
            </a:pPr>
            <a:r>
              <a:rPr lang="en-US" sz="1200" noProof="0" dirty="0"/>
              <a:t>Right click -&gt; </a:t>
            </a:r>
            <a:br>
              <a:rPr lang="en-US" sz="1200" noProof="0" dirty="0"/>
            </a:br>
            <a:r>
              <a:rPr lang="en-US" sz="1200" b="1" noProof="0" dirty="0">
                <a:latin typeface="+mj-lt"/>
              </a:rPr>
              <a:t>Format Background</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or texture fill</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source</a:t>
            </a:r>
            <a:r>
              <a:rPr lang="en-US" sz="1200" noProof="0" dirty="0"/>
              <a:t> -&gt; </a:t>
            </a:r>
            <a:br>
              <a:rPr lang="en-US" sz="1200" noProof="0" dirty="0"/>
            </a:br>
            <a:r>
              <a:rPr lang="en-US" sz="1200" b="1" noProof="0" dirty="0">
                <a:latin typeface="+mj-lt"/>
              </a:rPr>
              <a:t>Insert…</a:t>
            </a:r>
            <a:endParaRPr lang="en-US" sz="1200" noProof="0" dirty="0"/>
          </a:p>
        </p:txBody>
      </p:sp>
      <p:sp>
        <p:nvSpPr>
          <p:cNvPr id="9" name="Footer Placeholder 4">
            <a:extLst>
              <a:ext uri="{FF2B5EF4-FFF2-40B4-BE49-F238E27FC236}">
                <a16:creationId xmlns:a16="http://schemas.microsoft.com/office/drawing/2014/main" id="{8737F541-79EA-4A0B-8948-D3B86F09A2F9}"/>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Tree>
    <p:extLst>
      <p:ext uri="{BB962C8B-B14F-4D97-AF65-F5344CB8AC3E}">
        <p14:creationId xmlns:p14="http://schemas.microsoft.com/office/powerpoint/2010/main" val="169511531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Content Marketing 01 Footer">
    <p:spTree>
      <p:nvGrpSpPr>
        <p:cNvPr id="1" name=""/>
        <p:cNvGrpSpPr/>
        <p:nvPr/>
      </p:nvGrpSpPr>
      <p:grpSpPr>
        <a:xfrm>
          <a:off x="0" y="0"/>
          <a:ext cx="0" cy="0"/>
          <a:chOff x="0" y="0"/>
          <a:chExt cx="0" cy="0"/>
        </a:xfrm>
      </p:grpSpPr>
      <p:sp>
        <p:nvSpPr>
          <p:cNvPr id="22" name="Trapez 1">
            <a:extLst>
              <a:ext uri="{FF2B5EF4-FFF2-40B4-BE49-F238E27FC236}">
                <a16:creationId xmlns:a16="http://schemas.microsoft.com/office/drawing/2014/main" id="{E26247D5-7FB8-3249-9F5E-7D09FAEF23E9}"/>
              </a:ext>
            </a:extLst>
          </p:cNvPr>
          <p:cNvSpPr/>
          <p:nvPr userDrawn="1"/>
        </p:nvSpPr>
        <p:spPr>
          <a:xfrm>
            <a:off x="0" y="638175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9" name="Rechteck 2">
            <a:extLst>
              <a:ext uri="{FF2B5EF4-FFF2-40B4-BE49-F238E27FC236}">
                <a16:creationId xmlns:a16="http://schemas.microsoft.com/office/drawing/2014/main" id="{B2CD1CB9-121A-D846-8657-D7D2FF9957BB}"/>
              </a:ext>
            </a:extLst>
          </p:cNvPr>
          <p:cNvSpPr/>
          <p:nvPr userDrawn="1"/>
        </p:nvSpPr>
        <p:spPr>
          <a:xfrm>
            <a:off x="0" y="-2442"/>
            <a:ext cx="12198135" cy="3431442"/>
          </a:xfrm>
          <a:custGeom>
            <a:avLst/>
            <a:gdLst>
              <a:gd name="connsiteX0" fmla="*/ 0 w 11522075"/>
              <a:gd name="connsiteY0" fmla="*/ 0 h 6524625"/>
              <a:gd name="connsiteX1" fmla="*/ 11522075 w 11522075"/>
              <a:gd name="connsiteY1" fmla="*/ 0 h 6524625"/>
              <a:gd name="connsiteX2" fmla="*/ 11522075 w 11522075"/>
              <a:gd name="connsiteY2" fmla="*/ 6524625 h 6524625"/>
              <a:gd name="connsiteX3" fmla="*/ 0 w 11522075"/>
              <a:gd name="connsiteY3" fmla="*/ 6524625 h 6524625"/>
              <a:gd name="connsiteX4" fmla="*/ 0 w 11522075"/>
              <a:gd name="connsiteY4" fmla="*/ 0 h 6524625"/>
              <a:gd name="connsiteX0" fmla="*/ 0 w 11522075"/>
              <a:gd name="connsiteY0" fmla="*/ 0 h 6524625"/>
              <a:gd name="connsiteX1" fmla="*/ 11522075 w 11522075"/>
              <a:gd name="connsiteY1" fmla="*/ 0 h 6524625"/>
              <a:gd name="connsiteX2" fmla="*/ 11515681 w 11522075"/>
              <a:gd name="connsiteY2" fmla="*/ 6268848 h 6524625"/>
              <a:gd name="connsiteX3" fmla="*/ 0 w 11522075"/>
              <a:gd name="connsiteY3" fmla="*/ 6524625 h 6524625"/>
              <a:gd name="connsiteX4" fmla="*/ 0 w 11522075"/>
              <a:gd name="connsiteY4" fmla="*/ 0 h 6524625"/>
              <a:gd name="connsiteX0" fmla="*/ 0 w 11522075"/>
              <a:gd name="connsiteY0" fmla="*/ 0 h 6524625"/>
              <a:gd name="connsiteX1" fmla="*/ 11522075 w 11522075"/>
              <a:gd name="connsiteY1" fmla="*/ 0 h 6524625"/>
              <a:gd name="connsiteX2" fmla="*/ 11509509 w 11522075"/>
              <a:gd name="connsiteY2" fmla="*/ 6138221 h 6524625"/>
              <a:gd name="connsiteX3" fmla="*/ 0 w 11522075"/>
              <a:gd name="connsiteY3" fmla="*/ 6524625 h 6524625"/>
              <a:gd name="connsiteX4" fmla="*/ 0 w 11522075"/>
              <a:gd name="connsiteY4" fmla="*/ 0 h 6524625"/>
              <a:gd name="connsiteX0" fmla="*/ 0 w 11522495"/>
              <a:gd name="connsiteY0" fmla="*/ 0 h 6524625"/>
              <a:gd name="connsiteX1" fmla="*/ 11522075 w 11522495"/>
              <a:gd name="connsiteY1" fmla="*/ 0 h 6524625"/>
              <a:gd name="connsiteX2" fmla="*/ 11521854 w 11522495"/>
              <a:gd name="connsiteY2" fmla="*/ 6138221 h 6524625"/>
              <a:gd name="connsiteX3" fmla="*/ 0 w 11522495"/>
              <a:gd name="connsiteY3" fmla="*/ 6524625 h 6524625"/>
              <a:gd name="connsiteX4" fmla="*/ 0 w 11522495"/>
              <a:gd name="connsiteY4" fmla="*/ 0 h 6524625"/>
              <a:gd name="connsiteX0" fmla="*/ 0 w 11528293"/>
              <a:gd name="connsiteY0" fmla="*/ 483682 h 7008307"/>
              <a:gd name="connsiteX1" fmla="*/ 11528293 w 11528293"/>
              <a:gd name="connsiteY1" fmla="*/ 0 h 7008307"/>
              <a:gd name="connsiteX2" fmla="*/ 11521854 w 11528293"/>
              <a:gd name="connsiteY2" fmla="*/ 6621903 h 7008307"/>
              <a:gd name="connsiteX3" fmla="*/ 0 w 11528293"/>
              <a:gd name="connsiteY3" fmla="*/ 7008307 h 7008307"/>
              <a:gd name="connsiteX4" fmla="*/ 0 w 11528293"/>
              <a:gd name="connsiteY4" fmla="*/ 483682 h 7008307"/>
              <a:gd name="connsiteX0" fmla="*/ 0 w 11528293"/>
              <a:gd name="connsiteY0" fmla="*/ 13437 h 7008307"/>
              <a:gd name="connsiteX1" fmla="*/ 11528293 w 11528293"/>
              <a:gd name="connsiteY1" fmla="*/ 0 h 7008307"/>
              <a:gd name="connsiteX2" fmla="*/ 11521854 w 11528293"/>
              <a:gd name="connsiteY2" fmla="*/ 6621903 h 7008307"/>
              <a:gd name="connsiteX3" fmla="*/ 0 w 11528293"/>
              <a:gd name="connsiteY3" fmla="*/ 7008307 h 7008307"/>
              <a:gd name="connsiteX4" fmla="*/ 0 w 11528293"/>
              <a:gd name="connsiteY4" fmla="*/ 13437 h 70083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8293" h="7008307">
                <a:moveTo>
                  <a:pt x="0" y="13437"/>
                </a:moveTo>
                <a:lnTo>
                  <a:pt x="11528293" y="0"/>
                </a:lnTo>
                <a:cubicBezTo>
                  <a:pt x="11526162" y="2089616"/>
                  <a:pt x="11523985" y="4532287"/>
                  <a:pt x="11521854" y="6621903"/>
                </a:cubicBezTo>
                <a:lnTo>
                  <a:pt x="0" y="7008307"/>
                </a:lnTo>
                <a:lnTo>
                  <a:pt x="0" y="13437"/>
                </a:lnTo>
                <a:close/>
              </a:path>
            </a:pathLst>
          </a:custGeom>
          <a:gradFill>
            <a:gsLst>
              <a:gs pos="0">
                <a:srgbClr val="0064AA"/>
              </a:gs>
              <a:gs pos="85000">
                <a:srgbClr val="05467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0" name="Grafik 19">
            <a:extLst>
              <a:ext uri="{FF2B5EF4-FFF2-40B4-BE49-F238E27FC236}">
                <a16:creationId xmlns:a16="http://schemas.microsoft.com/office/drawing/2014/main" id="{72FF0394-A171-6144-B8DB-37E35587C3C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739700" y="303441"/>
            <a:ext cx="935631" cy="499783"/>
          </a:xfrm>
          <a:prstGeom prst="rect">
            <a:avLst/>
          </a:prstGeom>
        </p:spPr>
      </p:pic>
      <p:cxnSp>
        <p:nvCxnSpPr>
          <p:cNvPr id="7" name="Gerade Verbindung 6">
            <a:extLst>
              <a:ext uri="{FF2B5EF4-FFF2-40B4-BE49-F238E27FC236}">
                <a16:creationId xmlns:a16="http://schemas.microsoft.com/office/drawing/2014/main" id="{311D420A-8687-6645-95BE-94ACD37178D3}"/>
              </a:ext>
            </a:extLst>
          </p:cNvPr>
          <p:cNvCxnSpPr>
            <a:cxnSpLocks/>
          </p:cNvCxnSpPr>
          <p:nvPr userDrawn="1"/>
        </p:nvCxnSpPr>
        <p:spPr>
          <a:xfrm flipH="1">
            <a:off x="515938" y="1304925"/>
            <a:ext cx="72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feld 28">
            <a:extLst>
              <a:ext uri="{FF2B5EF4-FFF2-40B4-BE49-F238E27FC236}">
                <a16:creationId xmlns:a16="http://schemas.microsoft.com/office/drawing/2014/main" id="{0936C011-2CD4-4BE2-A192-6936CD1D8FEB}"/>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23" name="Textplatzhalter 3">
            <a:extLst>
              <a:ext uri="{FF2B5EF4-FFF2-40B4-BE49-F238E27FC236}">
                <a16:creationId xmlns:a16="http://schemas.microsoft.com/office/drawing/2014/main" id="{C9063D99-63D5-4083-AD96-2EE02FD7EA30}"/>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4" name="Titelplatzhalter 1">
            <a:extLst>
              <a:ext uri="{FF2B5EF4-FFF2-40B4-BE49-F238E27FC236}">
                <a16:creationId xmlns:a16="http://schemas.microsoft.com/office/drawing/2014/main" id="{24BB3D90-A539-46AC-9DC3-FCBE29E17FEE}"/>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solidFill>
                  <a:schemeClr val="bg1"/>
                </a:solidFill>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25" name="Content Placeholder 4">
            <a:extLst>
              <a:ext uri="{FF2B5EF4-FFF2-40B4-BE49-F238E27FC236}">
                <a16:creationId xmlns:a16="http://schemas.microsoft.com/office/drawing/2014/main" id="{0CF0FDD8-DD2B-46FB-B894-151951DC6203}"/>
              </a:ext>
            </a:extLst>
          </p:cNvPr>
          <p:cNvSpPr>
            <a:spLocks noGrp="1"/>
          </p:cNvSpPr>
          <p:nvPr>
            <p:ph sz="quarter" idx="21"/>
          </p:nvPr>
        </p:nvSpPr>
        <p:spPr>
          <a:xfrm>
            <a:off x="515939" y="3607847"/>
            <a:ext cx="3484562" cy="25929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6" name="Content Placeholder 4">
            <a:extLst>
              <a:ext uri="{FF2B5EF4-FFF2-40B4-BE49-F238E27FC236}">
                <a16:creationId xmlns:a16="http://schemas.microsoft.com/office/drawing/2014/main" id="{0C4AB583-A9CD-484E-B6CD-5DBE3A3F4261}"/>
              </a:ext>
            </a:extLst>
          </p:cNvPr>
          <p:cNvSpPr>
            <a:spLocks noGrp="1"/>
          </p:cNvSpPr>
          <p:nvPr>
            <p:ph sz="quarter" idx="26"/>
          </p:nvPr>
        </p:nvSpPr>
        <p:spPr>
          <a:xfrm>
            <a:off x="4349751" y="3608388"/>
            <a:ext cx="3484562" cy="25929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7" name="Content Placeholder 4">
            <a:extLst>
              <a:ext uri="{FF2B5EF4-FFF2-40B4-BE49-F238E27FC236}">
                <a16:creationId xmlns:a16="http://schemas.microsoft.com/office/drawing/2014/main" id="{44339938-F94B-40DB-9323-678BA5D07807}"/>
              </a:ext>
            </a:extLst>
          </p:cNvPr>
          <p:cNvSpPr>
            <a:spLocks noGrp="1"/>
          </p:cNvSpPr>
          <p:nvPr>
            <p:ph sz="quarter" idx="27"/>
          </p:nvPr>
        </p:nvSpPr>
        <p:spPr>
          <a:xfrm>
            <a:off x="8191501" y="3607475"/>
            <a:ext cx="3484562" cy="25929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4" name="Content Placeholder 4">
            <a:extLst>
              <a:ext uri="{FF2B5EF4-FFF2-40B4-BE49-F238E27FC236}">
                <a16:creationId xmlns:a16="http://schemas.microsoft.com/office/drawing/2014/main" id="{422DE498-FC8D-4C9F-9840-DEC44026E92C}"/>
              </a:ext>
            </a:extLst>
          </p:cNvPr>
          <p:cNvSpPr>
            <a:spLocks noGrp="1"/>
          </p:cNvSpPr>
          <p:nvPr>
            <p:ph sz="quarter" idx="28"/>
          </p:nvPr>
        </p:nvSpPr>
        <p:spPr>
          <a:xfrm>
            <a:off x="515939" y="1592635"/>
            <a:ext cx="7318374" cy="1656977"/>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8" name="Datumsplatzhalter 3">
            <a:extLst>
              <a:ext uri="{FF2B5EF4-FFF2-40B4-BE49-F238E27FC236}">
                <a16:creationId xmlns:a16="http://schemas.microsoft.com/office/drawing/2014/main" id="{6A15B215-B777-416F-B7D0-B6CFC15F3A8B}"/>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r>
              <a:rPr lang="en-US"/>
              <a:t>28 September 2021</a:t>
            </a:r>
            <a:endParaRPr lang="en-US" dirty="0"/>
          </a:p>
        </p:txBody>
      </p:sp>
      <p:sp>
        <p:nvSpPr>
          <p:cNvPr id="29" name="Foliennummernplatzhalter 5">
            <a:extLst>
              <a:ext uri="{FF2B5EF4-FFF2-40B4-BE49-F238E27FC236}">
                <a16:creationId xmlns:a16="http://schemas.microsoft.com/office/drawing/2014/main" id="{7F2AB7C6-DA88-41F4-9DC0-822E56E44E38}"/>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30" name="Footer Placeholder 4">
            <a:extLst>
              <a:ext uri="{FF2B5EF4-FFF2-40B4-BE49-F238E27FC236}">
                <a16:creationId xmlns:a16="http://schemas.microsoft.com/office/drawing/2014/main" id="{4DEB4AD8-E666-43A8-A8E7-DF49945F84E9}"/>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Example of a footer</a:t>
            </a:r>
          </a:p>
        </p:txBody>
      </p:sp>
      <p:sp>
        <p:nvSpPr>
          <p:cNvPr id="31" name="Datumsplatzhalter 3">
            <a:extLst>
              <a:ext uri="{FF2B5EF4-FFF2-40B4-BE49-F238E27FC236}">
                <a16:creationId xmlns:a16="http://schemas.microsoft.com/office/drawing/2014/main" id="{87CB2B77-750D-4A07-B9E3-CA18D8AD0B6E}"/>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2" name="Datumsplatzhalter 3">
            <a:extLst>
              <a:ext uri="{FF2B5EF4-FFF2-40B4-BE49-F238E27FC236}">
                <a16:creationId xmlns:a16="http://schemas.microsoft.com/office/drawing/2014/main" id="{CB84F02D-37BE-4FCB-A391-87180FA0D39C}"/>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Tree>
    <p:extLst>
      <p:ext uri="{BB962C8B-B14F-4D97-AF65-F5344CB8AC3E}">
        <p14:creationId xmlns:p14="http://schemas.microsoft.com/office/powerpoint/2010/main" val="33580670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userDrawn="1">
  <p:cSld name="Content Marketing 03 Footer">
    <p:spTree>
      <p:nvGrpSpPr>
        <p:cNvPr id="1" name=""/>
        <p:cNvGrpSpPr/>
        <p:nvPr/>
      </p:nvGrpSpPr>
      <p:grpSpPr>
        <a:xfrm>
          <a:off x="0" y="0"/>
          <a:ext cx="0" cy="0"/>
          <a:chOff x="0" y="0"/>
          <a:chExt cx="0" cy="0"/>
        </a:xfrm>
      </p:grpSpPr>
      <p:sp>
        <p:nvSpPr>
          <p:cNvPr id="27"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9" name="Rechteck 2">
            <a:extLst>
              <a:ext uri="{FF2B5EF4-FFF2-40B4-BE49-F238E27FC236}">
                <a16:creationId xmlns:a16="http://schemas.microsoft.com/office/drawing/2014/main" id="{B2CD1CB9-121A-D846-8657-D7D2FF9957BB}"/>
              </a:ext>
            </a:extLst>
          </p:cNvPr>
          <p:cNvSpPr/>
          <p:nvPr userDrawn="1"/>
        </p:nvSpPr>
        <p:spPr>
          <a:xfrm>
            <a:off x="0" y="-2442"/>
            <a:ext cx="12198135" cy="3431442"/>
          </a:xfrm>
          <a:custGeom>
            <a:avLst/>
            <a:gdLst>
              <a:gd name="connsiteX0" fmla="*/ 0 w 11522075"/>
              <a:gd name="connsiteY0" fmla="*/ 0 h 6524625"/>
              <a:gd name="connsiteX1" fmla="*/ 11522075 w 11522075"/>
              <a:gd name="connsiteY1" fmla="*/ 0 h 6524625"/>
              <a:gd name="connsiteX2" fmla="*/ 11522075 w 11522075"/>
              <a:gd name="connsiteY2" fmla="*/ 6524625 h 6524625"/>
              <a:gd name="connsiteX3" fmla="*/ 0 w 11522075"/>
              <a:gd name="connsiteY3" fmla="*/ 6524625 h 6524625"/>
              <a:gd name="connsiteX4" fmla="*/ 0 w 11522075"/>
              <a:gd name="connsiteY4" fmla="*/ 0 h 6524625"/>
              <a:gd name="connsiteX0" fmla="*/ 0 w 11522075"/>
              <a:gd name="connsiteY0" fmla="*/ 0 h 6524625"/>
              <a:gd name="connsiteX1" fmla="*/ 11522075 w 11522075"/>
              <a:gd name="connsiteY1" fmla="*/ 0 h 6524625"/>
              <a:gd name="connsiteX2" fmla="*/ 11515681 w 11522075"/>
              <a:gd name="connsiteY2" fmla="*/ 6268848 h 6524625"/>
              <a:gd name="connsiteX3" fmla="*/ 0 w 11522075"/>
              <a:gd name="connsiteY3" fmla="*/ 6524625 h 6524625"/>
              <a:gd name="connsiteX4" fmla="*/ 0 w 11522075"/>
              <a:gd name="connsiteY4" fmla="*/ 0 h 6524625"/>
              <a:gd name="connsiteX0" fmla="*/ 0 w 11522075"/>
              <a:gd name="connsiteY0" fmla="*/ 0 h 6524625"/>
              <a:gd name="connsiteX1" fmla="*/ 11522075 w 11522075"/>
              <a:gd name="connsiteY1" fmla="*/ 0 h 6524625"/>
              <a:gd name="connsiteX2" fmla="*/ 11509509 w 11522075"/>
              <a:gd name="connsiteY2" fmla="*/ 6138221 h 6524625"/>
              <a:gd name="connsiteX3" fmla="*/ 0 w 11522075"/>
              <a:gd name="connsiteY3" fmla="*/ 6524625 h 6524625"/>
              <a:gd name="connsiteX4" fmla="*/ 0 w 11522075"/>
              <a:gd name="connsiteY4" fmla="*/ 0 h 6524625"/>
              <a:gd name="connsiteX0" fmla="*/ 0 w 11522495"/>
              <a:gd name="connsiteY0" fmla="*/ 0 h 6524625"/>
              <a:gd name="connsiteX1" fmla="*/ 11522075 w 11522495"/>
              <a:gd name="connsiteY1" fmla="*/ 0 h 6524625"/>
              <a:gd name="connsiteX2" fmla="*/ 11521854 w 11522495"/>
              <a:gd name="connsiteY2" fmla="*/ 6138221 h 6524625"/>
              <a:gd name="connsiteX3" fmla="*/ 0 w 11522495"/>
              <a:gd name="connsiteY3" fmla="*/ 6524625 h 6524625"/>
              <a:gd name="connsiteX4" fmla="*/ 0 w 11522495"/>
              <a:gd name="connsiteY4" fmla="*/ 0 h 6524625"/>
              <a:gd name="connsiteX0" fmla="*/ 0 w 11528293"/>
              <a:gd name="connsiteY0" fmla="*/ 483682 h 7008307"/>
              <a:gd name="connsiteX1" fmla="*/ 11528293 w 11528293"/>
              <a:gd name="connsiteY1" fmla="*/ 0 h 7008307"/>
              <a:gd name="connsiteX2" fmla="*/ 11521854 w 11528293"/>
              <a:gd name="connsiteY2" fmla="*/ 6621903 h 7008307"/>
              <a:gd name="connsiteX3" fmla="*/ 0 w 11528293"/>
              <a:gd name="connsiteY3" fmla="*/ 7008307 h 7008307"/>
              <a:gd name="connsiteX4" fmla="*/ 0 w 11528293"/>
              <a:gd name="connsiteY4" fmla="*/ 483682 h 7008307"/>
              <a:gd name="connsiteX0" fmla="*/ 0 w 11528293"/>
              <a:gd name="connsiteY0" fmla="*/ 13437 h 7008307"/>
              <a:gd name="connsiteX1" fmla="*/ 11528293 w 11528293"/>
              <a:gd name="connsiteY1" fmla="*/ 0 h 7008307"/>
              <a:gd name="connsiteX2" fmla="*/ 11521854 w 11528293"/>
              <a:gd name="connsiteY2" fmla="*/ 6621903 h 7008307"/>
              <a:gd name="connsiteX3" fmla="*/ 0 w 11528293"/>
              <a:gd name="connsiteY3" fmla="*/ 7008307 h 7008307"/>
              <a:gd name="connsiteX4" fmla="*/ 0 w 11528293"/>
              <a:gd name="connsiteY4" fmla="*/ 13437 h 70083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8293" h="7008307">
                <a:moveTo>
                  <a:pt x="0" y="13437"/>
                </a:moveTo>
                <a:lnTo>
                  <a:pt x="11528293" y="0"/>
                </a:lnTo>
                <a:cubicBezTo>
                  <a:pt x="11526162" y="2089616"/>
                  <a:pt x="11523985" y="4532287"/>
                  <a:pt x="11521854" y="6621903"/>
                </a:cubicBezTo>
                <a:lnTo>
                  <a:pt x="0" y="7008307"/>
                </a:lnTo>
                <a:lnTo>
                  <a:pt x="0" y="13437"/>
                </a:lnTo>
                <a:close/>
              </a:path>
            </a:pathLst>
          </a:custGeom>
          <a:gradFill>
            <a:gsLst>
              <a:gs pos="0">
                <a:srgbClr val="0064AA"/>
              </a:gs>
              <a:gs pos="85000">
                <a:srgbClr val="05467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0" name="Grafik 19">
            <a:extLst>
              <a:ext uri="{FF2B5EF4-FFF2-40B4-BE49-F238E27FC236}">
                <a16:creationId xmlns:a16="http://schemas.microsoft.com/office/drawing/2014/main" id="{72FF0394-A171-6144-B8DB-37E35587C3C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739700" y="303441"/>
            <a:ext cx="935631" cy="499783"/>
          </a:xfrm>
          <a:prstGeom prst="rect">
            <a:avLst/>
          </a:prstGeom>
        </p:spPr>
      </p:pic>
      <p:cxnSp>
        <p:nvCxnSpPr>
          <p:cNvPr id="7" name="Gerade Verbindung 6">
            <a:extLst>
              <a:ext uri="{FF2B5EF4-FFF2-40B4-BE49-F238E27FC236}">
                <a16:creationId xmlns:a16="http://schemas.microsoft.com/office/drawing/2014/main" id="{311D420A-8687-6645-95BE-94ACD37178D3}"/>
              </a:ext>
            </a:extLst>
          </p:cNvPr>
          <p:cNvCxnSpPr>
            <a:cxnSpLocks/>
          </p:cNvCxnSpPr>
          <p:nvPr userDrawn="1"/>
        </p:nvCxnSpPr>
        <p:spPr>
          <a:xfrm flipH="1">
            <a:off x="515938" y="1304925"/>
            <a:ext cx="72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8" name="Gruppierung 37"/>
          <p:cNvGrpSpPr>
            <a:grpSpLocks noChangeAspect="1"/>
          </p:cNvGrpSpPr>
          <p:nvPr userDrawn="1"/>
        </p:nvGrpSpPr>
        <p:grpSpPr>
          <a:xfrm>
            <a:off x="515936" y="3661517"/>
            <a:ext cx="438820" cy="438820"/>
            <a:chOff x="517458" y="4201169"/>
            <a:chExt cx="576064" cy="576064"/>
          </a:xfrm>
        </p:grpSpPr>
        <p:cxnSp>
          <p:nvCxnSpPr>
            <p:cNvPr id="39" name="Gerade Verbindung 38">
              <a:extLst>
                <a:ext uri="{FF2B5EF4-FFF2-40B4-BE49-F238E27FC236}">
                  <a16:creationId xmlns:a16="http://schemas.microsoft.com/office/drawing/2014/main" id="{75AA05D8-6F6F-E24A-8267-F17D74FA62BE}"/>
                </a:ext>
              </a:extLst>
            </p:cNvPr>
            <p:cNvCxnSpPr>
              <a:cxnSpLocks/>
            </p:cNvCxnSpPr>
            <p:nvPr/>
          </p:nvCxnSpPr>
          <p:spPr>
            <a:xfrm flipV="1">
              <a:off x="805490" y="4201169"/>
              <a:ext cx="0" cy="576064"/>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cxnSp>
          <p:nvCxnSpPr>
            <p:cNvPr id="40" name="Gerade Verbindung 39">
              <a:extLst>
                <a:ext uri="{FF2B5EF4-FFF2-40B4-BE49-F238E27FC236}">
                  <a16:creationId xmlns:a16="http://schemas.microsoft.com/office/drawing/2014/main" id="{24CB400D-5C8A-0946-B007-79C68997E4E7}"/>
                </a:ext>
              </a:extLst>
            </p:cNvPr>
            <p:cNvCxnSpPr>
              <a:cxnSpLocks/>
            </p:cNvCxnSpPr>
            <p:nvPr/>
          </p:nvCxnSpPr>
          <p:spPr>
            <a:xfrm rot="5400000" flipV="1">
              <a:off x="805490" y="4201169"/>
              <a:ext cx="0" cy="576064"/>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grpSp>
      <p:sp>
        <p:nvSpPr>
          <p:cNvPr id="64" name="Textfeld 28">
            <a:extLst>
              <a:ext uri="{FF2B5EF4-FFF2-40B4-BE49-F238E27FC236}">
                <a16:creationId xmlns:a16="http://schemas.microsoft.com/office/drawing/2014/main" id="{8DE1C2DF-D06E-4A98-8D92-23F66DB8245B}"/>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31" name="Textplatzhalter 3">
            <a:extLst>
              <a:ext uri="{FF2B5EF4-FFF2-40B4-BE49-F238E27FC236}">
                <a16:creationId xmlns:a16="http://schemas.microsoft.com/office/drawing/2014/main" id="{E33DCC72-2723-4646-AF78-B3F53256D62D}"/>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32" name="Titelplatzhalter 1">
            <a:extLst>
              <a:ext uri="{FF2B5EF4-FFF2-40B4-BE49-F238E27FC236}">
                <a16:creationId xmlns:a16="http://schemas.microsoft.com/office/drawing/2014/main" id="{433A8E38-0F18-4F58-9430-D5FD61D30F3E}"/>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solidFill>
                  <a:schemeClr val="bg1"/>
                </a:solidFill>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33" name="Content Placeholder 4">
            <a:extLst>
              <a:ext uri="{FF2B5EF4-FFF2-40B4-BE49-F238E27FC236}">
                <a16:creationId xmlns:a16="http://schemas.microsoft.com/office/drawing/2014/main" id="{300044C2-941A-4FD5-80A3-EA740886F142}"/>
              </a:ext>
            </a:extLst>
          </p:cNvPr>
          <p:cNvSpPr>
            <a:spLocks noGrp="1"/>
          </p:cNvSpPr>
          <p:nvPr>
            <p:ph sz="quarter" idx="28"/>
          </p:nvPr>
        </p:nvSpPr>
        <p:spPr>
          <a:xfrm>
            <a:off x="515939" y="1592635"/>
            <a:ext cx="7318374" cy="1656977"/>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5" name="Content Placeholder 4">
            <a:extLst>
              <a:ext uri="{FF2B5EF4-FFF2-40B4-BE49-F238E27FC236}">
                <a16:creationId xmlns:a16="http://schemas.microsoft.com/office/drawing/2014/main" id="{7CBAA154-767A-47BD-9EE2-786BC8B9302F}"/>
              </a:ext>
            </a:extLst>
          </p:cNvPr>
          <p:cNvSpPr>
            <a:spLocks noGrp="1"/>
          </p:cNvSpPr>
          <p:nvPr>
            <p:ph sz="quarter" idx="29"/>
          </p:nvPr>
        </p:nvSpPr>
        <p:spPr>
          <a:xfrm>
            <a:off x="1037613" y="4131829"/>
            <a:ext cx="2962885" cy="2068946"/>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p:txBody>
      </p:sp>
      <p:sp>
        <p:nvSpPr>
          <p:cNvPr id="36" name="Datumsplatzhalter 3">
            <a:extLst>
              <a:ext uri="{FF2B5EF4-FFF2-40B4-BE49-F238E27FC236}">
                <a16:creationId xmlns:a16="http://schemas.microsoft.com/office/drawing/2014/main" id="{FF06B2F7-BFE2-4D33-AC3A-F35895BE69A0}"/>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r>
              <a:rPr lang="en-US"/>
              <a:t>28 September 2021</a:t>
            </a:r>
            <a:endParaRPr lang="en-US" dirty="0"/>
          </a:p>
        </p:txBody>
      </p:sp>
      <p:sp>
        <p:nvSpPr>
          <p:cNvPr id="45" name="Foliennummernplatzhalter 5">
            <a:extLst>
              <a:ext uri="{FF2B5EF4-FFF2-40B4-BE49-F238E27FC236}">
                <a16:creationId xmlns:a16="http://schemas.microsoft.com/office/drawing/2014/main" id="{BD29EFF9-8E0A-4325-96C8-49279CFB3E37}"/>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46" name="Footer Placeholder 4">
            <a:extLst>
              <a:ext uri="{FF2B5EF4-FFF2-40B4-BE49-F238E27FC236}">
                <a16:creationId xmlns:a16="http://schemas.microsoft.com/office/drawing/2014/main" id="{7A941607-BB76-4538-A0EF-D0F912F61E81}"/>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Example of a footer</a:t>
            </a:r>
          </a:p>
        </p:txBody>
      </p:sp>
      <p:sp>
        <p:nvSpPr>
          <p:cNvPr id="47" name="Datumsplatzhalter 3">
            <a:extLst>
              <a:ext uri="{FF2B5EF4-FFF2-40B4-BE49-F238E27FC236}">
                <a16:creationId xmlns:a16="http://schemas.microsoft.com/office/drawing/2014/main" id="{F993EA04-AEB0-4A54-BE9A-BF3781D89203}"/>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49" name="Datumsplatzhalter 3">
            <a:extLst>
              <a:ext uri="{FF2B5EF4-FFF2-40B4-BE49-F238E27FC236}">
                <a16:creationId xmlns:a16="http://schemas.microsoft.com/office/drawing/2014/main" id="{5BFDD2B2-AA9A-4D58-AB9A-6E5A544086D8}"/>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50" name="Textplatzhalter 4">
            <a:extLst>
              <a:ext uri="{FF2B5EF4-FFF2-40B4-BE49-F238E27FC236}">
                <a16:creationId xmlns:a16="http://schemas.microsoft.com/office/drawing/2014/main" id="{D825836C-5998-4B66-8F88-2EE4F6144AB0}"/>
              </a:ext>
            </a:extLst>
          </p:cNvPr>
          <p:cNvSpPr>
            <a:spLocks noGrp="1"/>
          </p:cNvSpPr>
          <p:nvPr>
            <p:ph type="body" sz="quarter" idx="34" hasCustomPrompt="1"/>
          </p:nvPr>
        </p:nvSpPr>
        <p:spPr>
          <a:xfrm>
            <a:off x="1037615" y="3609542"/>
            <a:ext cx="2962884" cy="522287"/>
          </a:xfrm>
        </p:spPr>
        <p:txBody>
          <a:bodyPr lIns="0" tIns="0" rIns="0" bIns="0" anchor="t">
            <a:noAutofit/>
          </a:bodyPr>
          <a:lstStyle>
            <a:lvl1pPr marL="0" indent="0">
              <a:lnSpc>
                <a:spcPct val="100000"/>
              </a:lnSpc>
              <a:spcAft>
                <a:spcPts val="0"/>
              </a:spcAft>
              <a:buNone/>
              <a:defRPr b="1" i="0" cap="all" spc="100" baseline="0">
                <a:solidFill>
                  <a:schemeClr val="accent2"/>
                </a:solidFill>
                <a:latin typeface="+mj-lt"/>
                <a:ea typeface="Roboto" charset="0"/>
                <a:cs typeface="Roboto" charset="0"/>
              </a:defRPr>
            </a:lvl1pPr>
            <a:lvl2pPr marL="288000" indent="0">
              <a:buNone/>
              <a:defRPr b="0" i="0">
                <a:solidFill>
                  <a:schemeClr val="accent2"/>
                </a:solidFill>
                <a:latin typeface="Roboto Medium" charset="0"/>
                <a:ea typeface="Roboto Medium" charset="0"/>
                <a:cs typeface="Roboto Medium" charset="0"/>
              </a:defRPr>
            </a:lvl2pPr>
            <a:lvl3pPr marL="576000" indent="0">
              <a:buNone/>
              <a:defRPr b="0" i="0">
                <a:solidFill>
                  <a:schemeClr val="accent2"/>
                </a:solidFill>
                <a:latin typeface="Roboto Medium" charset="0"/>
                <a:ea typeface="Roboto Medium" charset="0"/>
                <a:cs typeface="Roboto Medium" charset="0"/>
              </a:defRPr>
            </a:lvl3pPr>
            <a:lvl4pPr marL="864000" indent="0">
              <a:buNone/>
              <a:defRPr b="0" i="0">
                <a:solidFill>
                  <a:schemeClr val="accent2"/>
                </a:solidFill>
                <a:latin typeface="Roboto Medium" charset="0"/>
                <a:ea typeface="Roboto Medium" charset="0"/>
                <a:cs typeface="Roboto Medium" charset="0"/>
              </a:defRPr>
            </a:lvl4pPr>
            <a:lvl5pPr marL="1152000" indent="0">
              <a:buNone/>
              <a:defRPr b="0" i="0">
                <a:solidFill>
                  <a:schemeClr val="accent2"/>
                </a:solidFill>
                <a:latin typeface="Roboto Medium" charset="0"/>
                <a:ea typeface="Roboto Medium" charset="0"/>
                <a:cs typeface="Roboto Medium" charset="0"/>
              </a:defRPr>
            </a:lvl5pPr>
          </a:lstStyle>
          <a:p>
            <a:pPr lvl="0"/>
            <a:r>
              <a:rPr lang="en-US" noProof="0" dirty="0"/>
              <a:t>Click</a:t>
            </a:r>
            <a:r>
              <a:rPr lang="en-US" dirty="0"/>
              <a:t> to edit Master text 40 characters </a:t>
            </a:r>
          </a:p>
        </p:txBody>
      </p:sp>
      <p:grpSp>
        <p:nvGrpSpPr>
          <p:cNvPr id="70" name="Gruppierung 37">
            <a:extLst>
              <a:ext uri="{FF2B5EF4-FFF2-40B4-BE49-F238E27FC236}">
                <a16:creationId xmlns:a16="http://schemas.microsoft.com/office/drawing/2014/main" id="{03BE8F51-A070-4DE3-B178-D42C572C77CF}"/>
              </a:ext>
            </a:extLst>
          </p:cNvPr>
          <p:cNvGrpSpPr>
            <a:grpSpLocks noChangeAspect="1"/>
          </p:cNvGrpSpPr>
          <p:nvPr userDrawn="1"/>
        </p:nvGrpSpPr>
        <p:grpSpPr>
          <a:xfrm>
            <a:off x="4346505" y="3661517"/>
            <a:ext cx="438820" cy="438820"/>
            <a:chOff x="517458" y="4201169"/>
            <a:chExt cx="576064" cy="576064"/>
          </a:xfrm>
        </p:grpSpPr>
        <p:cxnSp>
          <p:nvCxnSpPr>
            <p:cNvPr id="71" name="Gerade Verbindung 38">
              <a:extLst>
                <a:ext uri="{FF2B5EF4-FFF2-40B4-BE49-F238E27FC236}">
                  <a16:creationId xmlns:a16="http://schemas.microsoft.com/office/drawing/2014/main" id="{77A2B739-2C21-4B07-BB20-584817DEBD53}"/>
                </a:ext>
              </a:extLst>
            </p:cNvPr>
            <p:cNvCxnSpPr>
              <a:cxnSpLocks/>
            </p:cNvCxnSpPr>
            <p:nvPr/>
          </p:nvCxnSpPr>
          <p:spPr>
            <a:xfrm flipV="1">
              <a:off x="805490" y="4201169"/>
              <a:ext cx="0" cy="576064"/>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cxnSp>
          <p:nvCxnSpPr>
            <p:cNvPr id="72" name="Gerade Verbindung 39">
              <a:extLst>
                <a:ext uri="{FF2B5EF4-FFF2-40B4-BE49-F238E27FC236}">
                  <a16:creationId xmlns:a16="http://schemas.microsoft.com/office/drawing/2014/main" id="{6B52D287-AE1A-491A-B8B3-888B0384BC4E}"/>
                </a:ext>
              </a:extLst>
            </p:cNvPr>
            <p:cNvCxnSpPr>
              <a:cxnSpLocks/>
            </p:cNvCxnSpPr>
            <p:nvPr/>
          </p:nvCxnSpPr>
          <p:spPr>
            <a:xfrm rot="5400000" flipV="1">
              <a:off x="805490" y="4201169"/>
              <a:ext cx="0" cy="576064"/>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grpSp>
      <p:sp>
        <p:nvSpPr>
          <p:cNvPr id="73" name="Content Placeholder 4">
            <a:extLst>
              <a:ext uri="{FF2B5EF4-FFF2-40B4-BE49-F238E27FC236}">
                <a16:creationId xmlns:a16="http://schemas.microsoft.com/office/drawing/2014/main" id="{8F22B5E6-3482-4E30-BCFE-818EDFFF713E}"/>
              </a:ext>
            </a:extLst>
          </p:cNvPr>
          <p:cNvSpPr>
            <a:spLocks noGrp="1"/>
          </p:cNvSpPr>
          <p:nvPr>
            <p:ph sz="quarter" idx="35"/>
          </p:nvPr>
        </p:nvSpPr>
        <p:spPr>
          <a:xfrm>
            <a:off x="4868182" y="4131829"/>
            <a:ext cx="2962885" cy="2068946"/>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p:txBody>
      </p:sp>
      <p:sp>
        <p:nvSpPr>
          <p:cNvPr id="74" name="Textplatzhalter 4">
            <a:extLst>
              <a:ext uri="{FF2B5EF4-FFF2-40B4-BE49-F238E27FC236}">
                <a16:creationId xmlns:a16="http://schemas.microsoft.com/office/drawing/2014/main" id="{148AF767-651E-4BBE-A591-85ED8928FE51}"/>
              </a:ext>
            </a:extLst>
          </p:cNvPr>
          <p:cNvSpPr>
            <a:spLocks noGrp="1"/>
          </p:cNvSpPr>
          <p:nvPr>
            <p:ph type="body" sz="quarter" idx="36" hasCustomPrompt="1"/>
          </p:nvPr>
        </p:nvSpPr>
        <p:spPr>
          <a:xfrm>
            <a:off x="4868184" y="3609542"/>
            <a:ext cx="2962884" cy="522287"/>
          </a:xfrm>
        </p:spPr>
        <p:txBody>
          <a:bodyPr lIns="0" tIns="0" rIns="0" bIns="0" anchor="t">
            <a:noAutofit/>
          </a:bodyPr>
          <a:lstStyle>
            <a:lvl1pPr marL="0" indent="0">
              <a:lnSpc>
                <a:spcPct val="100000"/>
              </a:lnSpc>
              <a:spcAft>
                <a:spcPts val="0"/>
              </a:spcAft>
              <a:buNone/>
              <a:defRPr b="1" i="0" cap="all" spc="100" baseline="0">
                <a:solidFill>
                  <a:schemeClr val="accent2"/>
                </a:solidFill>
                <a:latin typeface="+mj-lt"/>
                <a:ea typeface="Roboto" charset="0"/>
                <a:cs typeface="Roboto" charset="0"/>
              </a:defRPr>
            </a:lvl1pPr>
            <a:lvl2pPr marL="288000" indent="0">
              <a:buNone/>
              <a:defRPr b="0" i="0">
                <a:solidFill>
                  <a:schemeClr val="accent2"/>
                </a:solidFill>
                <a:latin typeface="Roboto Medium" charset="0"/>
                <a:ea typeface="Roboto Medium" charset="0"/>
                <a:cs typeface="Roboto Medium" charset="0"/>
              </a:defRPr>
            </a:lvl2pPr>
            <a:lvl3pPr marL="576000" indent="0">
              <a:buNone/>
              <a:defRPr b="0" i="0">
                <a:solidFill>
                  <a:schemeClr val="accent2"/>
                </a:solidFill>
                <a:latin typeface="Roboto Medium" charset="0"/>
                <a:ea typeface="Roboto Medium" charset="0"/>
                <a:cs typeface="Roboto Medium" charset="0"/>
              </a:defRPr>
            </a:lvl3pPr>
            <a:lvl4pPr marL="864000" indent="0">
              <a:buNone/>
              <a:defRPr b="0" i="0">
                <a:solidFill>
                  <a:schemeClr val="accent2"/>
                </a:solidFill>
                <a:latin typeface="Roboto Medium" charset="0"/>
                <a:ea typeface="Roboto Medium" charset="0"/>
                <a:cs typeface="Roboto Medium" charset="0"/>
              </a:defRPr>
            </a:lvl4pPr>
            <a:lvl5pPr marL="1152000" indent="0">
              <a:buNone/>
              <a:defRPr b="0" i="0">
                <a:solidFill>
                  <a:schemeClr val="accent2"/>
                </a:solidFill>
                <a:latin typeface="Roboto Medium" charset="0"/>
                <a:ea typeface="Roboto Medium" charset="0"/>
                <a:cs typeface="Roboto Medium" charset="0"/>
              </a:defRPr>
            </a:lvl5pPr>
          </a:lstStyle>
          <a:p>
            <a:pPr lvl="0"/>
            <a:r>
              <a:rPr lang="en-US" noProof="0" dirty="0"/>
              <a:t>Click</a:t>
            </a:r>
            <a:r>
              <a:rPr lang="en-US" dirty="0"/>
              <a:t> to edit Master text 40 characters </a:t>
            </a:r>
          </a:p>
        </p:txBody>
      </p:sp>
      <p:grpSp>
        <p:nvGrpSpPr>
          <p:cNvPr id="75" name="Gruppierung 37">
            <a:extLst>
              <a:ext uri="{FF2B5EF4-FFF2-40B4-BE49-F238E27FC236}">
                <a16:creationId xmlns:a16="http://schemas.microsoft.com/office/drawing/2014/main" id="{52733C38-7E30-4DFB-B61C-EFE809D825EF}"/>
              </a:ext>
            </a:extLst>
          </p:cNvPr>
          <p:cNvGrpSpPr>
            <a:grpSpLocks noChangeAspect="1"/>
          </p:cNvGrpSpPr>
          <p:nvPr userDrawn="1"/>
        </p:nvGrpSpPr>
        <p:grpSpPr>
          <a:xfrm>
            <a:off x="8191501" y="3661517"/>
            <a:ext cx="438820" cy="438820"/>
            <a:chOff x="517458" y="4201169"/>
            <a:chExt cx="576064" cy="576064"/>
          </a:xfrm>
        </p:grpSpPr>
        <p:cxnSp>
          <p:nvCxnSpPr>
            <p:cNvPr id="76" name="Gerade Verbindung 38">
              <a:extLst>
                <a:ext uri="{FF2B5EF4-FFF2-40B4-BE49-F238E27FC236}">
                  <a16:creationId xmlns:a16="http://schemas.microsoft.com/office/drawing/2014/main" id="{6DA37553-6FD3-4DA1-8C4A-DD2C5B40F460}"/>
                </a:ext>
              </a:extLst>
            </p:cNvPr>
            <p:cNvCxnSpPr>
              <a:cxnSpLocks/>
            </p:cNvCxnSpPr>
            <p:nvPr/>
          </p:nvCxnSpPr>
          <p:spPr>
            <a:xfrm flipV="1">
              <a:off x="805490" y="4201169"/>
              <a:ext cx="0" cy="576064"/>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cxnSp>
          <p:nvCxnSpPr>
            <p:cNvPr id="77" name="Gerade Verbindung 39">
              <a:extLst>
                <a:ext uri="{FF2B5EF4-FFF2-40B4-BE49-F238E27FC236}">
                  <a16:creationId xmlns:a16="http://schemas.microsoft.com/office/drawing/2014/main" id="{06424151-7556-4F59-8650-9A1E786F20BA}"/>
                </a:ext>
              </a:extLst>
            </p:cNvPr>
            <p:cNvCxnSpPr>
              <a:cxnSpLocks/>
            </p:cNvCxnSpPr>
            <p:nvPr/>
          </p:nvCxnSpPr>
          <p:spPr>
            <a:xfrm rot="5400000" flipV="1">
              <a:off x="805490" y="4201169"/>
              <a:ext cx="0" cy="576064"/>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grpSp>
      <p:sp>
        <p:nvSpPr>
          <p:cNvPr id="78" name="Content Placeholder 4">
            <a:extLst>
              <a:ext uri="{FF2B5EF4-FFF2-40B4-BE49-F238E27FC236}">
                <a16:creationId xmlns:a16="http://schemas.microsoft.com/office/drawing/2014/main" id="{999A6323-8D2C-44AF-B374-72FCB1B8534E}"/>
              </a:ext>
            </a:extLst>
          </p:cNvPr>
          <p:cNvSpPr>
            <a:spLocks noGrp="1"/>
          </p:cNvSpPr>
          <p:nvPr>
            <p:ph sz="quarter" idx="37"/>
          </p:nvPr>
        </p:nvSpPr>
        <p:spPr>
          <a:xfrm>
            <a:off x="8713178" y="4131829"/>
            <a:ext cx="2962885" cy="2068946"/>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p:txBody>
      </p:sp>
      <p:sp>
        <p:nvSpPr>
          <p:cNvPr id="79" name="Textplatzhalter 4">
            <a:extLst>
              <a:ext uri="{FF2B5EF4-FFF2-40B4-BE49-F238E27FC236}">
                <a16:creationId xmlns:a16="http://schemas.microsoft.com/office/drawing/2014/main" id="{29436254-90AA-4E39-BD71-19ED14BA12B1}"/>
              </a:ext>
            </a:extLst>
          </p:cNvPr>
          <p:cNvSpPr>
            <a:spLocks noGrp="1"/>
          </p:cNvSpPr>
          <p:nvPr>
            <p:ph type="body" sz="quarter" idx="38" hasCustomPrompt="1"/>
          </p:nvPr>
        </p:nvSpPr>
        <p:spPr>
          <a:xfrm>
            <a:off x="8713180" y="3609542"/>
            <a:ext cx="2962884" cy="522287"/>
          </a:xfrm>
        </p:spPr>
        <p:txBody>
          <a:bodyPr lIns="0" tIns="0" rIns="0" bIns="0" anchor="t">
            <a:noAutofit/>
          </a:bodyPr>
          <a:lstStyle>
            <a:lvl1pPr marL="0" indent="0">
              <a:lnSpc>
                <a:spcPct val="100000"/>
              </a:lnSpc>
              <a:spcAft>
                <a:spcPts val="0"/>
              </a:spcAft>
              <a:buNone/>
              <a:defRPr b="1" i="0" cap="all" spc="100" baseline="0">
                <a:solidFill>
                  <a:schemeClr val="accent2"/>
                </a:solidFill>
                <a:latin typeface="+mj-lt"/>
                <a:ea typeface="Roboto" charset="0"/>
                <a:cs typeface="Roboto" charset="0"/>
              </a:defRPr>
            </a:lvl1pPr>
            <a:lvl2pPr marL="288000" indent="0">
              <a:buNone/>
              <a:defRPr b="0" i="0">
                <a:solidFill>
                  <a:schemeClr val="accent2"/>
                </a:solidFill>
                <a:latin typeface="Roboto Medium" charset="0"/>
                <a:ea typeface="Roboto Medium" charset="0"/>
                <a:cs typeface="Roboto Medium" charset="0"/>
              </a:defRPr>
            </a:lvl2pPr>
            <a:lvl3pPr marL="576000" indent="0">
              <a:buNone/>
              <a:defRPr b="0" i="0">
                <a:solidFill>
                  <a:schemeClr val="accent2"/>
                </a:solidFill>
                <a:latin typeface="Roboto Medium" charset="0"/>
                <a:ea typeface="Roboto Medium" charset="0"/>
                <a:cs typeface="Roboto Medium" charset="0"/>
              </a:defRPr>
            </a:lvl3pPr>
            <a:lvl4pPr marL="864000" indent="0">
              <a:buNone/>
              <a:defRPr b="0" i="0">
                <a:solidFill>
                  <a:schemeClr val="accent2"/>
                </a:solidFill>
                <a:latin typeface="Roboto Medium" charset="0"/>
                <a:ea typeface="Roboto Medium" charset="0"/>
                <a:cs typeface="Roboto Medium" charset="0"/>
              </a:defRPr>
            </a:lvl4pPr>
            <a:lvl5pPr marL="1152000" indent="0">
              <a:buNone/>
              <a:defRPr b="0" i="0">
                <a:solidFill>
                  <a:schemeClr val="accent2"/>
                </a:solidFill>
                <a:latin typeface="Roboto Medium" charset="0"/>
                <a:ea typeface="Roboto Medium" charset="0"/>
                <a:cs typeface="Roboto Medium" charset="0"/>
              </a:defRPr>
            </a:lvl5pPr>
          </a:lstStyle>
          <a:p>
            <a:pPr lvl="0"/>
            <a:r>
              <a:rPr lang="en-US" noProof="0" dirty="0"/>
              <a:t>Click</a:t>
            </a:r>
            <a:r>
              <a:rPr lang="en-US" dirty="0"/>
              <a:t> to edit Master text 40 characters </a:t>
            </a:r>
          </a:p>
        </p:txBody>
      </p:sp>
    </p:spTree>
    <p:extLst>
      <p:ext uri="{BB962C8B-B14F-4D97-AF65-F5344CB8AC3E}">
        <p14:creationId xmlns:p14="http://schemas.microsoft.com/office/powerpoint/2010/main" val="1257360097"/>
      </p:ext>
    </p:extLst>
  </p:cSld>
  <p:clrMapOvr>
    <a:masterClrMapping/>
  </p:clrMapOvr>
  <p:extLst>
    <p:ext uri="{DCECCB84-F9BA-43D5-87BE-67443E8EF086}">
      <p15:sldGuideLst xmlns:p15="http://schemas.microsoft.com/office/powerpoint/2012/main"/>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userDrawn="1">
  <p:cSld name="Content Marketing 02 Footer">
    <p:spTree>
      <p:nvGrpSpPr>
        <p:cNvPr id="1" name=""/>
        <p:cNvGrpSpPr/>
        <p:nvPr/>
      </p:nvGrpSpPr>
      <p:grpSpPr>
        <a:xfrm>
          <a:off x="0" y="0"/>
          <a:ext cx="0" cy="0"/>
          <a:chOff x="0" y="0"/>
          <a:chExt cx="0" cy="0"/>
        </a:xfrm>
      </p:grpSpPr>
      <p:sp>
        <p:nvSpPr>
          <p:cNvPr id="27"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9" name="Rechteck 2">
            <a:extLst>
              <a:ext uri="{FF2B5EF4-FFF2-40B4-BE49-F238E27FC236}">
                <a16:creationId xmlns:a16="http://schemas.microsoft.com/office/drawing/2014/main" id="{B2CD1CB9-121A-D846-8657-D7D2FF9957BB}"/>
              </a:ext>
            </a:extLst>
          </p:cNvPr>
          <p:cNvSpPr/>
          <p:nvPr userDrawn="1"/>
        </p:nvSpPr>
        <p:spPr>
          <a:xfrm>
            <a:off x="0" y="-2442"/>
            <a:ext cx="12198135" cy="3431442"/>
          </a:xfrm>
          <a:custGeom>
            <a:avLst/>
            <a:gdLst>
              <a:gd name="connsiteX0" fmla="*/ 0 w 11522075"/>
              <a:gd name="connsiteY0" fmla="*/ 0 h 6524625"/>
              <a:gd name="connsiteX1" fmla="*/ 11522075 w 11522075"/>
              <a:gd name="connsiteY1" fmla="*/ 0 h 6524625"/>
              <a:gd name="connsiteX2" fmla="*/ 11522075 w 11522075"/>
              <a:gd name="connsiteY2" fmla="*/ 6524625 h 6524625"/>
              <a:gd name="connsiteX3" fmla="*/ 0 w 11522075"/>
              <a:gd name="connsiteY3" fmla="*/ 6524625 h 6524625"/>
              <a:gd name="connsiteX4" fmla="*/ 0 w 11522075"/>
              <a:gd name="connsiteY4" fmla="*/ 0 h 6524625"/>
              <a:gd name="connsiteX0" fmla="*/ 0 w 11522075"/>
              <a:gd name="connsiteY0" fmla="*/ 0 h 6524625"/>
              <a:gd name="connsiteX1" fmla="*/ 11522075 w 11522075"/>
              <a:gd name="connsiteY1" fmla="*/ 0 h 6524625"/>
              <a:gd name="connsiteX2" fmla="*/ 11515681 w 11522075"/>
              <a:gd name="connsiteY2" fmla="*/ 6268848 h 6524625"/>
              <a:gd name="connsiteX3" fmla="*/ 0 w 11522075"/>
              <a:gd name="connsiteY3" fmla="*/ 6524625 h 6524625"/>
              <a:gd name="connsiteX4" fmla="*/ 0 w 11522075"/>
              <a:gd name="connsiteY4" fmla="*/ 0 h 6524625"/>
              <a:gd name="connsiteX0" fmla="*/ 0 w 11522075"/>
              <a:gd name="connsiteY0" fmla="*/ 0 h 6524625"/>
              <a:gd name="connsiteX1" fmla="*/ 11522075 w 11522075"/>
              <a:gd name="connsiteY1" fmla="*/ 0 h 6524625"/>
              <a:gd name="connsiteX2" fmla="*/ 11509509 w 11522075"/>
              <a:gd name="connsiteY2" fmla="*/ 6138221 h 6524625"/>
              <a:gd name="connsiteX3" fmla="*/ 0 w 11522075"/>
              <a:gd name="connsiteY3" fmla="*/ 6524625 h 6524625"/>
              <a:gd name="connsiteX4" fmla="*/ 0 w 11522075"/>
              <a:gd name="connsiteY4" fmla="*/ 0 h 6524625"/>
              <a:gd name="connsiteX0" fmla="*/ 0 w 11522495"/>
              <a:gd name="connsiteY0" fmla="*/ 0 h 6524625"/>
              <a:gd name="connsiteX1" fmla="*/ 11522075 w 11522495"/>
              <a:gd name="connsiteY1" fmla="*/ 0 h 6524625"/>
              <a:gd name="connsiteX2" fmla="*/ 11521854 w 11522495"/>
              <a:gd name="connsiteY2" fmla="*/ 6138221 h 6524625"/>
              <a:gd name="connsiteX3" fmla="*/ 0 w 11522495"/>
              <a:gd name="connsiteY3" fmla="*/ 6524625 h 6524625"/>
              <a:gd name="connsiteX4" fmla="*/ 0 w 11522495"/>
              <a:gd name="connsiteY4" fmla="*/ 0 h 6524625"/>
              <a:gd name="connsiteX0" fmla="*/ 0 w 11528293"/>
              <a:gd name="connsiteY0" fmla="*/ 483682 h 7008307"/>
              <a:gd name="connsiteX1" fmla="*/ 11528293 w 11528293"/>
              <a:gd name="connsiteY1" fmla="*/ 0 h 7008307"/>
              <a:gd name="connsiteX2" fmla="*/ 11521854 w 11528293"/>
              <a:gd name="connsiteY2" fmla="*/ 6621903 h 7008307"/>
              <a:gd name="connsiteX3" fmla="*/ 0 w 11528293"/>
              <a:gd name="connsiteY3" fmla="*/ 7008307 h 7008307"/>
              <a:gd name="connsiteX4" fmla="*/ 0 w 11528293"/>
              <a:gd name="connsiteY4" fmla="*/ 483682 h 7008307"/>
              <a:gd name="connsiteX0" fmla="*/ 0 w 11528293"/>
              <a:gd name="connsiteY0" fmla="*/ 13437 h 7008307"/>
              <a:gd name="connsiteX1" fmla="*/ 11528293 w 11528293"/>
              <a:gd name="connsiteY1" fmla="*/ 0 h 7008307"/>
              <a:gd name="connsiteX2" fmla="*/ 11521854 w 11528293"/>
              <a:gd name="connsiteY2" fmla="*/ 6621903 h 7008307"/>
              <a:gd name="connsiteX3" fmla="*/ 0 w 11528293"/>
              <a:gd name="connsiteY3" fmla="*/ 7008307 h 7008307"/>
              <a:gd name="connsiteX4" fmla="*/ 0 w 11528293"/>
              <a:gd name="connsiteY4" fmla="*/ 13437 h 70083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8293" h="7008307">
                <a:moveTo>
                  <a:pt x="0" y="13437"/>
                </a:moveTo>
                <a:lnTo>
                  <a:pt x="11528293" y="0"/>
                </a:lnTo>
                <a:cubicBezTo>
                  <a:pt x="11526162" y="2089616"/>
                  <a:pt x="11523985" y="4532287"/>
                  <a:pt x="11521854" y="6621903"/>
                </a:cubicBezTo>
                <a:lnTo>
                  <a:pt x="0" y="7008307"/>
                </a:lnTo>
                <a:lnTo>
                  <a:pt x="0" y="13437"/>
                </a:lnTo>
                <a:close/>
              </a:path>
            </a:pathLst>
          </a:custGeom>
          <a:gradFill>
            <a:gsLst>
              <a:gs pos="0">
                <a:srgbClr val="0064AA"/>
              </a:gs>
              <a:gs pos="85000">
                <a:srgbClr val="05467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0" name="Grafik 19">
            <a:extLst>
              <a:ext uri="{FF2B5EF4-FFF2-40B4-BE49-F238E27FC236}">
                <a16:creationId xmlns:a16="http://schemas.microsoft.com/office/drawing/2014/main" id="{72FF0394-A171-6144-B8DB-37E35587C3C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739700" y="303441"/>
            <a:ext cx="935631" cy="499783"/>
          </a:xfrm>
          <a:prstGeom prst="rect">
            <a:avLst/>
          </a:prstGeom>
        </p:spPr>
      </p:pic>
      <p:cxnSp>
        <p:nvCxnSpPr>
          <p:cNvPr id="7" name="Gerade Verbindung 6">
            <a:extLst>
              <a:ext uri="{FF2B5EF4-FFF2-40B4-BE49-F238E27FC236}">
                <a16:creationId xmlns:a16="http://schemas.microsoft.com/office/drawing/2014/main" id="{311D420A-8687-6645-95BE-94ACD37178D3}"/>
              </a:ext>
            </a:extLst>
          </p:cNvPr>
          <p:cNvCxnSpPr>
            <a:cxnSpLocks/>
          </p:cNvCxnSpPr>
          <p:nvPr userDrawn="1"/>
        </p:nvCxnSpPr>
        <p:spPr>
          <a:xfrm flipH="1">
            <a:off x="515938" y="1304925"/>
            <a:ext cx="72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Textfeld 28">
            <a:extLst>
              <a:ext uri="{FF2B5EF4-FFF2-40B4-BE49-F238E27FC236}">
                <a16:creationId xmlns:a16="http://schemas.microsoft.com/office/drawing/2014/main" id="{FD04E757-4EDE-4162-A30E-F2108B3B7F47}"/>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24" name="Textplatzhalter 3">
            <a:extLst>
              <a:ext uri="{FF2B5EF4-FFF2-40B4-BE49-F238E27FC236}">
                <a16:creationId xmlns:a16="http://schemas.microsoft.com/office/drawing/2014/main" id="{90822235-2712-4349-80D9-672FE54A0533}"/>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5" name="Titelplatzhalter 1">
            <a:extLst>
              <a:ext uri="{FF2B5EF4-FFF2-40B4-BE49-F238E27FC236}">
                <a16:creationId xmlns:a16="http://schemas.microsoft.com/office/drawing/2014/main" id="{3A0AAD0B-923F-4997-9C20-235EFEA5F67A}"/>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solidFill>
                  <a:schemeClr val="bg1"/>
                </a:solidFill>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28" name="Content Placeholder 4">
            <a:extLst>
              <a:ext uri="{FF2B5EF4-FFF2-40B4-BE49-F238E27FC236}">
                <a16:creationId xmlns:a16="http://schemas.microsoft.com/office/drawing/2014/main" id="{01A6D1D6-A674-4E44-A7E3-827CF5F0C259}"/>
              </a:ext>
            </a:extLst>
          </p:cNvPr>
          <p:cNvSpPr>
            <a:spLocks noGrp="1"/>
          </p:cNvSpPr>
          <p:nvPr>
            <p:ph sz="quarter" idx="28"/>
          </p:nvPr>
        </p:nvSpPr>
        <p:spPr>
          <a:xfrm>
            <a:off x="515939" y="1592635"/>
            <a:ext cx="7318374" cy="1656977"/>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3" name="Datumsplatzhalter 3">
            <a:extLst>
              <a:ext uri="{FF2B5EF4-FFF2-40B4-BE49-F238E27FC236}">
                <a16:creationId xmlns:a16="http://schemas.microsoft.com/office/drawing/2014/main" id="{628B4F31-5EBD-437A-830E-B203434323A4}"/>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r>
              <a:rPr lang="en-US"/>
              <a:t>28 September 2021</a:t>
            </a:r>
            <a:endParaRPr lang="en-US" dirty="0"/>
          </a:p>
        </p:txBody>
      </p:sp>
      <p:sp>
        <p:nvSpPr>
          <p:cNvPr id="26" name="Foliennummernplatzhalter 5">
            <a:extLst>
              <a:ext uri="{FF2B5EF4-FFF2-40B4-BE49-F238E27FC236}">
                <a16:creationId xmlns:a16="http://schemas.microsoft.com/office/drawing/2014/main" id="{38F6D323-7931-496A-BA28-A062177E5B69}"/>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30" name="Footer Placeholder 4">
            <a:extLst>
              <a:ext uri="{FF2B5EF4-FFF2-40B4-BE49-F238E27FC236}">
                <a16:creationId xmlns:a16="http://schemas.microsoft.com/office/drawing/2014/main" id="{E69E15D4-20A5-4D69-A3DE-D775639840AA}"/>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Example of a footer</a:t>
            </a:r>
          </a:p>
        </p:txBody>
      </p:sp>
      <p:sp>
        <p:nvSpPr>
          <p:cNvPr id="31" name="Datumsplatzhalter 3">
            <a:extLst>
              <a:ext uri="{FF2B5EF4-FFF2-40B4-BE49-F238E27FC236}">
                <a16:creationId xmlns:a16="http://schemas.microsoft.com/office/drawing/2014/main" id="{3C955686-3354-4D81-AD2B-8AF93FF356E7}"/>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7" name="Datumsplatzhalter 3">
            <a:extLst>
              <a:ext uri="{FF2B5EF4-FFF2-40B4-BE49-F238E27FC236}">
                <a16:creationId xmlns:a16="http://schemas.microsoft.com/office/drawing/2014/main" id="{F6DCD2E2-B474-4C0E-AE15-6746AB08304C}"/>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9" name="Picture Placeholder 4">
            <a:extLst>
              <a:ext uri="{FF2B5EF4-FFF2-40B4-BE49-F238E27FC236}">
                <a16:creationId xmlns:a16="http://schemas.microsoft.com/office/drawing/2014/main" id="{BBF2F5E8-6A53-41F3-B5A6-355F058D262A}"/>
              </a:ext>
            </a:extLst>
          </p:cNvPr>
          <p:cNvSpPr>
            <a:spLocks noGrp="1"/>
          </p:cNvSpPr>
          <p:nvPr>
            <p:ph type="pic" sz="quarter" idx="27"/>
          </p:nvPr>
        </p:nvSpPr>
        <p:spPr>
          <a:xfrm>
            <a:off x="515939" y="3608388"/>
            <a:ext cx="3483864" cy="1469739"/>
          </a:xfrm>
        </p:spPr>
        <p:txBody>
          <a:bodyPr/>
          <a:lstStyle>
            <a:lvl1pPr marL="0" indent="0">
              <a:buNone/>
              <a:defRPr i="1"/>
            </a:lvl1pPr>
          </a:lstStyle>
          <a:p>
            <a:r>
              <a:rPr lang="en-US"/>
              <a:t>Click icon to add picture</a:t>
            </a:r>
            <a:endParaRPr lang="en-US" dirty="0"/>
          </a:p>
        </p:txBody>
      </p:sp>
      <p:sp>
        <p:nvSpPr>
          <p:cNvPr id="40" name="Picture Placeholder 4">
            <a:extLst>
              <a:ext uri="{FF2B5EF4-FFF2-40B4-BE49-F238E27FC236}">
                <a16:creationId xmlns:a16="http://schemas.microsoft.com/office/drawing/2014/main" id="{A835DC7E-EB8A-4391-9637-A455EDD184C0}"/>
              </a:ext>
            </a:extLst>
          </p:cNvPr>
          <p:cNvSpPr>
            <a:spLocks noGrp="1"/>
          </p:cNvSpPr>
          <p:nvPr>
            <p:ph type="pic" sz="quarter" idx="29"/>
          </p:nvPr>
        </p:nvSpPr>
        <p:spPr>
          <a:xfrm>
            <a:off x="4349751" y="3608388"/>
            <a:ext cx="3483864" cy="1469739"/>
          </a:xfrm>
        </p:spPr>
        <p:txBody>
          <a:bodyPr/>
          <a:lstStyle>
            <a:lvl1pPr marL="0" indent="0">
              <a:buNone/>
              <a:defRPr i="1"/>
            </a:lvl1pPr>
          </a:lstStyle>
          <a:p>
            <a:r>
              <a:rPr lang="en-US"/>
              <a:t>Click icon to add picture</a:t>
            </a:r>
            <a:endParaRPr lang="en-US" dirty="0"/>
          </a:p>
        </p:txBody>
      </p:sp>
      <p:sp>
        <p:nvSpPr>
          <p:cNvPr id="41" name="Picture Placeholder 4">
            <a:extLst>
              <a:ext uri="{FF2B5EF4-FFF2-40B4-BE49-F238E27FC236}">
                <a16:creationId xmlns:a16="http://schemas.microsoft.com/office/drawing/2014/main" id="{013D3A8A-B66C-49CE-A20B-0D676B242210}"/>
              </a:ext>
            </a:extLst>
          </p:cNvPr>
          <p:cNvSpPr>
            <a:spLocks noGrp="1"/>
          </p:cNvSpPr>
          <p:nvPr>
            <p:ph type="pic" sz="quarter" idx="31"/>
          </p:nvPr>
        </p:nvSpPr>
        <p:spPr>
          <a:xfrm>
            <a:off x="8192199" y="3608388"/>
            <a:ext cx="3483864" cy="1469739"/>
          </a:xfrm>
        </p:spPr>
        <p:txBody>
          <a:bodyPr/>
          <a:lstStyle>
            <a:lvl1pPr marL="0" indent="0">
              <a:buNone/>
              <a:defRPr i="1"/>
            </a:lvl1pPr>
          </a:lstStyle>
          <a:p>
            <a:r>
              <a:rPr lang="en-US"/>
              <a:t>Click icon to add picture</a:t>
            </a:r>
            <a:endParaRPr lang="en-US" dirty="0"/>
          </a:p>
        </p:txBody>
      </p:sp>
      <p:sp>
        <p:nvSpPr>
          <p:cNvPr id="42" name="Content Placeholder 4">
            <a:extLst>
              <a:ext uri="{FF2B5EF4-FFF2-40B4-BE49-F238E27FC236}">
                <a16:creationId xmlns:a16="http://schemas.microsoft.com/office/drawing/2014/main" id="{2864089A-8A78-4BE6-8F2C-46016F495242}"/>
              </a:ext>
            </a:extLst>
          </p:cNvPr>
          <p:cNvSpPr>
            <a:spLocks noGrp="1"/>
          </p:cNvSpPr>
          <p:nvPr>
            <p:ph sz="quarter" idx="30"/>
          </p:nvPr>
        </p:nvSpPr>
        <p:spPr>
          <a:xfrm>
            <a:off x="4349751" y="5078127"/>
            <a:ext cx="3484562" cy="1122647"/>
          </a:xfrm>
        </p:spPr>
        <p:txBody>
          <a:bodyPr tIns="182880"/>
          <a:lstStyle>
            <a:lvl1pPr marL="0" indent="0">
              <a:buNone/>
              <a:defRPr/>
            </a:lvl1pPr>
            <a:lvl2pPr marL="297216" indent="0">
              <a:buNone/>
              <a:defRPr/>
            </a:lvl2pPr>
            <a:lvl3pPr marL="589824" indent="0">
              <a:buNone/>
              <a:defRPr/>
            </a:lvl3pPr>
          </a:lstStyle>
          <a:p>
            <a:pPr lvl="0"/>
            <a:r>
              <a:rPr lang="en-US"/>
              <a:t>Click to edit Master text styles</a:t>
            </a:r>
          </a:p>
        </p:txBody>
      </p:sp>
      <p:sp>
        <p:nvSpPr>
          <p:cNvPr id="43" name="Content Placeholder 4">
            <a:extLst>
              <a:ext uri="{FF2B5EF4-FFF2-40B4-BE49-F238E27FC236}">
                <a16:creationId xmlns:a16="http://schemas.microsoft.com/office/drawing/2014/main" id="{C61A5FBB-E4CA-4E0A-8A67-296D28C74B75}"/>
              </a:ext>
            </a:extLst>
          </p:cNvPr>
          <p:cNvSpPr>
            <a:spLocks noGrp="1"/>
          </p:cNvSpPr>
          <p:nvPr>
            <p:ph sz="quarter" idx="32"/>
          </p:nvPr>
        </p:nvSpPr>
        <p:spPr>
          <a:xfrm>
            <a:off x="8191501" y="5078127"/>
            <a:ext cx="3484562" cy="1122647"/>
          </a:xfrm>
        </p:spPr>
        <p:txBody>
          <a:bodyPr tIns="182880"/>
          <a:lstStyle>
            <a:lvl1pPr marL="0" indent="0">
              <a:buNone/>
              <a:defRPr/>
            </a:lvl1pPr>
            <a:lvl2pPr marL="297216" indent="0">
              <a:buNone/>
              <a:defRPr/>
            </a:lvl2pPr>
            <a:lvl3pPr marL="589824" indent="0">
              <a:buNone/>
              <a:defRPr/>
            </a:lvl3pPr>
          </a:lstStyle>
          <a:p>
            <a:pPr lvl="0"/>
            <a:r>
              <a:rPr lang="en-US"/>
              <a:t>Click to edit Master text styles</a:t>
            </a:r>
          </a:p>
        </p:txBody>
      </p:sp>
      <p:sp>
        <p:nvSpPr>
          <p:cNvPr id="44" name="Content Placeholder 4">
            <a:extLst>
              <a:ext uri="{FF2B5EF4-FFF2-40B4-BE49-F238E27FC236}">
                <a16:creationId xmlns:a16="http://schemas.microsoft.com/office/drawing/2014/main" id="{098C4C6B-BDEC-4A94-AEE4-1BB447635EF4}"/>
              </a:ext>
            </a:extLst>
          </p:cNvPr>
          <p:cNvSpPr>
            <a:spLocks noGrp="1"/>
          </p:cNvSpPr>
          <p:nvPr>
            <p:ph sz="quarter" idx="33"/>
          </p:nvPr>
        </p:nvSpPr>
        <p:spPr>
          <a:xfrm>
            <a:off x="515939" y="5078127"/>
            <a:ext cx="3484562" cy="1122647"/>
          </a:xfrm>
        </p:spPr>
        <p:txBody>
          <a:bodyPr tIns="182880"/>
          <a:lstStyle>
            <a:lvl1pPr marL="0" indent="0">
              <a:buNone/>
              <a:defRPr/>
            </a:lvl1pPr>
            <a:lvl2pPr marL="297216" indent="0">
              <a:buNone/>
              <a:defRPr/>
            </a:lvl2pPr>
            <a:lvl3pPr marL="589824" indent="0">
              <a:buNone/>
              <a:defRPr/>
            </a:lvl3pPr>
          </a:lstStyle>
          <a:p>
            <a:pPr lvl="0"/>
            <a:r>
              <a:rPr lang="en-US"/>
              <a:t>Click to edit Master text styles</a:t>
            </a:r>
          </a:p>
        </p:txBody>
      </p:sp>
    </p:spTree>
    <p:extLst>
      <p:ext uri="{BB962C8B-B14F-4D97-AF65-F5344CB8AC3E}">
        <p14:creationId xmlns:p14="http://schemas.microsoft.com/office/powerpoint/2010/main" val="29227906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Content Marketing 01 White">
    <p:spTree>
      <p:nvGrpSpPr>
        <p:cNvPr id="1" name=""/>
        <p:cNvGrpSpPr/>
        <p:nvPr/>
      </p:nvGrpSpPr>
      <p:grpSpPr>
        <a:xfrm>
          <a:off x="0" y="0"/>
          <a:ext cx="0" cy="0"/>
          <a:chOff x="0" y="0"/>
          <a:chExt cx="0" cy="0"/>
        </a:xfrm>
      </p:grpSpPr>
      <p:sp>
        <p:nvSpPr>
          <p:cNvPr id="19" name="Rechteck 2">
            <a:extLst>
              <a:ext uri="{FF2B5EF4-FFF2-40B4-BE49-F238E27FC236}">
                <a16:creationId xmlns:a16="http://schemas.microsoft.com/office/drawing/2014/main" id="{B2CD1CB9-121A-D846-8657-D7D2FF9957BB}"/>
              </a:ext>
            </a:extLst>
          </p:cNvPr>
          <p:cNvSpPr/>
          <p:nvPr userDrawn="1"/>
        </p:nvSpPr>
        <p:spPr>
          <a:xfrm>
            <a:off x="0" y="-2442"/>
            <a:ext cx="12198135" cy="3431442"/>
          </a:xfrm>
          <a:custGeom>
            <a:avLst/>
            <a:gdLst>
              <a:gd name="connsiteX0" fmla="*/ 0 w 11522075"/>
              <a:gd name="connsiteY0" fmla="*/ 0 h 6524625"/>
              <a:gd name="connsiteX1" fmla="*/ 11522075 w 11522075"/>
              <a:gd name="connsiteY1" fmla="*/ 0 h 6524625"/>
              <a:gd name="connsiteX2" fmla="*/ 11522075 w 11522075"/>
              <a:gd name="connsiteY2" fmla="*/ 6524625 h 6524625"/>
              <a:gd name="connsiteX3" fmla="*/ 0 w 11522075"/>
              <a:gd name="connsiteY3" fmla="*/ 6524625 h 6524625"/>
              <a:gd name="connsiteX4" fmla="*/ 0 w 11522075"/>
              <a:gd name="connsiteY4" fmla="*/ 0 h 6524625"/>
              <a:gd name="connsiteX0" fmla="*/ 0 w 11522075"/>
              <a:gd name="connsiteY0" fmla="*/ 0 h 6524625"/>
              <a:gd name="connsiteX1" fmla="*/ 11522075 w 11522075"/>
              <a:gd name="connsiteY1" fmla="*/ 0 h 6524625"/>
              <a:gd name="connsiteX2" fmla="*/ 11515681 w 11522075"/>
              <a:gd name="connsiteY2" fmla="*/ 6268848 h 6524625"/>
              <a:gd name="connsiteX3" fmla="*/ 0 w 11522075"/>
              <a:gd name="connsiteY3" fmla="*/ 6524625 h 6524625"/>
              <a:gd name="connsiteX4" fmla="*/ 0 w 11522075"/>
              <a:gd name="connsiteY4" fmla="*/ 0 h 6524625"/>
              <a:gd name="connsiteX0" fmla="*/ 0 w 11522075"/>
              <a:gd name="connsiteY0" fmla="*/ 0 h 6524625"/>
              <a:gd name="connsiteX1" fmla="*/ 11522075 w 11522075"/>
              <a:gd name="connsiteY1" fmla="*/ 0 h 6524625"/>
              <a:gd name="connsiteX2" fmla="*/ 11509509 w 11522075"/>
              <a:gd name="connsiteY2" fmla="*/ 6138221 h 6524625"/>
              <a:gd name="connsiteX3" fmla="*/ 0 w 11522075"/>
              <a:gd name="connsiteY3" fmla="*/ 6524625 h 6524625"/>
              <a:gd name="connsiteX4" fmla="*/ 0 w 11522075"/>
              <a:gd name="connsiteY4" fmla="*/ 0 h 6524625"/>
              <a:gd name="connsiteX0" fmla="*/ 0 w 11522495"/>
              <a:gd name="connsiteY0" fmla="*/ 0 h 6524625"/>
              <a:gd name="connsiteX1" fmla="*/ 11522075 w 11522495"/>
              <a:gd name="connsiteY1" fmla="*/ 0 h 6524625"/>
              <a:gd name="connsiteX2" fmla="*/ 11521854 w 11522495"/>
              <a:gd name="connsiteY2" fmla="*/ 6138221 h 6524625"/>
              <a:gd name="connsiteX3" fmla="*/ 0 w 11522495"/>
              <a:gd name="connsiteY3" fmla="*/ 6524625 h 6524625"/>
              <a:gd name="connsiteX4" fmla="*/ 0 w 11522495"/>
              <a:gd name="connsiteY4" fmla="*/ 0 h 6524625"/>
              <a:gd name="connsiteX0" fmla="*/ 0 w 11528293"/>
              <a:gd name="connsiteY0" fmla="*/ 483682 h 7008307"/>
              <a:gd name="connsiteX1" fmla="*/ 11528293 w 11528293"/>
              <a:gd name="connsiteY1" fmla="*/ 0 h 7008307"/>
              <a:gd name="connsiteX2" fmla="*/ 11521854 w 11528293"/>
              <a:gd name="connsiteY2" fmla="*/ 6621903 h 7008307"/>
              <a:gd name="connsiteX3" fmla="*/ 0 w 11528293"/>
              <a:gd name="connsiteY3" fmla="*/ 7008307 h 7008307"/>
              <a:gd name="connsiteX4" fmla="*/ 0 w 11528293"/>
              <a:gd name="connsiteY4" fmla="*/ 483682 h 7008307"/>
              <a:gd name="connsiteX0" fmla="*/ 0 w 11528293"/>
              <a:gd name="connsiteY0" fmla="*/ 13437 h 7008307"/>
              <a:gd name="connsiteX1" fmla="*/ 11528293 w 11528293"/>
              <a:gd name="connsiteY1" fmla="*/ 0 h 7008307"/>
              <a:gd name="connsiteX2" fmla="*/ 11521854 w 11528293"/>
              <a:gd name="connsiteY2" fmla="*/ 6621903 h 7008307"/>
              <a:gd name="connsiteX3" fmla="*/ 0 w 11528293"/>
              <a:gd name="connsiteY3" fmla="*/ 7008307 h 7008307"/>
              <a:gd name="connsiteX4" fmla="*/ 0 w 11528293"/>
              <a:gd name="connsiteY4" fmla="*/ 13437 h 70083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8293" h="7008307">
                <a:moveTo>
                  <a:pt x="0" y="13437"/>
                </a:moveTo>
                <a:lnTo>
                  <a:pt x="11528293" y="0"/>
                </a:lnTo>
                <a:cubicBezTo>
                  <a:pt x="11526162" y="2089616"/>
                  <a:pt x="11523985" y="4532287"/>
                  <a:pt x="11521854" y="6621903"/>
                </a:cubicBezTo>
                <a:lnTo>
                  <a:pt x="0" y="7008307"/>
                </a:lnTo>
                <a:lnTo>
                  <a:pt x="0" y="13437"/>
                </a:lnTo>
                <a:close/>
              </a:path>
            </a:pathLst>
          </a:custGeom>
          <a:gradFill>
            <a:gsLst>
              <a:gs pos="0">
                <a:srgbClr val="0064AA"/>
              </a:gs>
              <a:gs pos="85000">
                <a:srgbClr val="05467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0" name="Grafik 19">
            <a:extLst>
              <a:ext uri="{FF2B5EF4-FFF2-40B4-BE49-F238E27FC236}">
                <a16:creationId xmlns:a16="http://schemas.microsoft.com/office/drawing/2014/main" id="{72FF0394-A171-6144-B8DB-37E35587C3C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739700" y="303441"/>
            <a:ext cx="935631" cy="499783"/>
          </a:xfrm>
          <a:prstGeom prst="rect">
            <a:avLst/>
          </a:prstGeom>
        </p:spPr>
      </p:pic>
      <p:cxnSp>
        <p:nvCxnSpPr>
          <p:cNvPr id="7" name="Gerade Verbindung 6">
            <a:extLst>
              <a:ext uri="{FF2B5EF4-FFF2-40B4-BE49-F238E27FC236}">
                <a16:creationId xmlns:a16="http://schemas.microsoft.com/office/drawing/2014/main" id="{311D420A-8687-6645-95BE-94ACD37178D3}"/>
              </a:ext>
            </a:extLst>
          </p:cNvPr>
          <p:cNvCxnSpPr>
            <a:cxnSpLocks/>
          </p:cNvCxnSpPr>
          <p:nvPr userDrawn="1"/>
        </p:nvCxnSpPr>
        <p:spPr>
          <a:xfrm flipH="1">
            <a:off x="515938" y="1304925"/>
            <a:ext cx="72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feld 28">
            <a:extLst>
              <a:ext uri="{FF2B5EF4-FFF2-40B4-BE49-F238E27FC236}">
                <a16:creationId xmlns:a16="http://schemas.microsoft.com/office/drawing/2014/main" id="{0936C011-2CD4-4BE2-A192-6936CD1D8FEB}"/>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23" name="Textplatzhalter 3">
            <a:extLst>
              <a:ext uri="{FF2B5EF4-FFF2-40B4-BE49-F238E27FC236}">
                <a16:creationId xmlns:a16="http://schemas.microsoft.com/office/drawing/2014/main" id="{C9063D99-63D5-4083-AD96-2EE02FD7EA30}"/>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4" name="Titelplatzhalter 1">
            <a:extLst>
              <a:ext uri="{FF2B5EF4-FFF2-40B4-BE49-F238E27FC236}">
                <a16:creationId xmlns:a16="http://schemas.microsoft.com/office/drawing/2014/main" id="{24BB3D90-A539-46AC-9DC3-FCBE29E17FEE}"/>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solidFill>
                  <a:schemeClr val="bg1"/>
                </a:solidFill>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25" name="Content Placeholder 4">
            <a:extLst>
              <a:ext uri="{FF2B5EF4-FFF2-40B4-BE49-F238E27FC236}">
                <a16:creationId xmlns:a16="http://schemas.microsoft.com/office/drawing/2014/main" id="{0CF0FDD8-DD2B-46FB-B894-151951DC6203}"/>
              </a:ext>
            </a:extLst>
          </p:cNvPr>
          <p:cNvSpPr>
            <a:spLocks noGrp="1"/>
          </p:cNvSpPr>
          <p:nvPr>
            <p:ph sz="quarter" idx="21"/>
          </p:nvPr>
        </p:nvSpPr>
        <p:spPr>
          <a:xfrm>
            <a:off x="515939" y="3607847"/>
            <a:ext cx="3484562" cy="25929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6" name="Content Placeholder 4">
            <a:extLst>
              <a:ext uri="{FF2B5EF4-FFF2-40B4-BE49-F238E27FC236}">
                <a16:creationId xmlns:a16="http://schemas.microsoft.com/office/drawing/2014/main" id="{0C4AB583-A9CD-484E-B6CD-5DBE3A3F4261}"/>
              </a:ext>
            </a:extLst>
          </p:cNvPr>
          <p:cNvSpPr>
            <a:spLocks noGrp="1"/>
          </p:cNvSpPr>
          <p:nvPr>
            <p:ph sz="quarter" idx="26"/>
          </p:nvPr>
        </p:nvSpPr>
        <p:spPr>
          <a:xfrm>
            <a:off x="4349751" y="3608388"/>
            <a:ext cx="3484562" cy="25929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7" name="Content Placeholder 4">
            <a:extLst>
              <a:ext uri="{FF2B5EF4-FFF2-40B4-BE49-F238E27FC236}">
                <a16:creationId xmlns:a16="http://schemas.microsoft.com/office/drawing/2014/main" id="{44339938-F94B-40DB-9323-678BA5D07807}"/>
              </a:ext>
            </a:extLst>
          </p:cNvPr>
          <p:cNvSpPr>
            <a:spLocks noGrp="1"/>
          </p:cNvSpPr>
          <p:nvPr>
            <p:ph sz="quarter" idx="27"/>
          </p:nvPr>
        </p:nvSpPr>
        <p:spPr>
          <a:xfrm>
            <a:off x="8191501" y="3607475"/>
            <a:ext cx="3484562" cy="25929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4" name="Content Placeholder 4">
            <a:extLst>
              <a:ext uri="{FF2B5EF4-FFF2-40B4-BE49-F238E27FC236}">
                <a16:creationId xmlns:a16="http://schemas.microsoft.com/office/drawing/2014/main" id="{422DE498-FC8D-4C9F-9840-DEC44026E92C}"/>
              </a:ext>
            </a:extLst>
          </p:cNvPr>
          <p:cNvSpPr>
            <a:spLocks noGrp="1"/>
          </p:cNvSpPr>
          <p:nvPr>
            <p:ph sz="quarter" idx="28"/>
          </p:nvPr>
        </p:nvSpPr>
        <p:spPr>
          <a:xfrm>
            <a:off x="515939" y="1592635"/>
            <a:ext cx="7318374" cy="1656977"/>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8" name="Datumsplatzhalter 3">
            <a:extLst>
              <a:ext uri="{FF2B5EF4-FFF2-40B4-BE49-F238E27FC236}">
                <a16:creationId xmlns:a16="http://schemas.microsoft.com/office/drawing/2014/main" id="{6A15B215-B777-416F-B7D0-B6CFC15F3A8B}"/>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r>
              <a:rPr lang="en-US"/>
              <a:t>28 September 2021</a:t>
            </a:r>
            <a:endParaRPr lang="en-US" dirty="0"/>
          </a:p>
        </p:txBody>
      </p:sp>
      <p:sp>
        <p:nvSpPr>
          <p:cNvPr id="29" name="Foliennummernplatzhalter 5">
            <a:extLst>
              <a:ext uri="{FF2B5EF4-FFF2-40B4-BE49-F238E27FC236}">
                <a16:creationId xmlns:a16="http://schemas.microsoft.com/office/drawing/2014/main" id="{7F2AB7C6-DA88-41F4-9DC0-822E56E44E38}"/>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30" name="Footer Placeholder 4">
            <a:extLst>
              <a:ext uri="{FF2B5EF4-FFF2-40B4-BE49-F238E27FC236}">
                <a16:creationId xmlns:a16="http://schemas.microsoft.com/office/drawing/2014/main" id="{4DEB4AD8-E666-43A8-A8E7-DF49945F84E9}"/>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Example of a footer</a:t>
            </a:r>
          </a:p>
        </p:txBody>
      </p:sp>
      <p:sp>
        <p:nvSpPr>
          <p:cNvPr id="31" name="Datumsplatzhalter 3">
            <a:extLst>
              <a:ext uri="{FF2B5EF4-FFF2-40B4-BE49-F238E27FC236}">
                <a16:creationId xmlns:a16="http://schemas.microsoft.com/office/drawing/2014/main" id="{87CB2B77-750D-4A07-B9E3-CA18D8AD0B6E}"/>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2" name="Datumsplatzhalter 3">
            <a:extLst>
              <a:ext uri="{FF2B5EF4-FFF2-40B4-BE49-F238E27FC236}">
                <a16:creationId xmlns:a16="http://schemas.microsoft.com/office/drawing/2014/main" id="{CB84F02D-37BE-4FCB-A391-87180FA0D39C}"/>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Tree>
    <p:extLst>
      <p:ext uri="{BB962C8B-B14F-4D97-AF65-F5344CB8AC3E}">
        <p14:creationId xmlns:p14="http://schemas.microsoft.com/office/powerpoint/2010/main" val="104009852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ntent Marketing 02 White">
    <p:spTree>
      <p:nvGrpSpPr>
        <p:cNvPr id="1" name=""/>
        <p:cNvGrpSpPr/>
        <p:nvPr/>
      </p:nvGrpSpPr>
      <p:grpSpPr>
        <a:xfrm>
          <a:off x="0" y="0"/>
          <a:ext cx="0" cy="0"/>
          <a:chOff x="0" y="0"/>
          <a:chExt cx="0" cy="0"/>
        </a:xfrm>
      </p:grpSpPr>
      <p:sp>
        <p:nvSpPr>
          <p:cNvPr id="19" name="Rechteck 2">
            <a:extLst>
              <a:ext uri="{FF2B5EF4-FFF2-40B4-BE49-F238E27FC236}">
                <a16:creationId xmlns:a16="http://schemas.microsoft.com/office/drawing/2014/main" id="{B2CD1CB9-121A-D846-8657-D7D2FF9957BB}"/>
              </a:ext>
            </a:extLst>
          </p:cNvPr>
          <p:cNvSpPr/>
          <p:nvPr userDrawn="1"/>
        </p:nvSpPr>
        <p:spPr>
          <a:xfrm>
            <a:off x="0" y="-2442"/>
            <a:ext cx="12198135" cy="3431442"/>
          </a:xfrm>
          <a:custGeom>
            <a:avLst/>
            <a:gdLst>
              <a:gd name="connsiteX0" fmla="*/ 0 w 11522075"/>
              <a:gd name="connsiteY0" fmla="*/ 0 h 6524625"/>
              <a:gd name="connsiteX1" fmla="*/ 11522075 w 11522075"/>
              <a:gd name="connsiteY1" fmla="*/ 0 h 6524625"/>
              <a:gd name="connsiteX2" fmla="*/ 11522075 w 11522075"/>
              <a:gd name="connsiteY2" fmla="*/ 6524625 h 6524625"/>
              <a:gd name="connsiteX3" fmla="*/ 0 w 11522075"/>
              <a:gd name="connsiteY3" fmla="*/ 6524625 h 6524625"/>
              <a:gd name="connsiteX4" fmla="*/ 0 w 11522075"/>
              <a:gd name="connsiteY4" fmla="*/ 0 h 6524625"/>
              <a:gd name="connsiteX0" fmla="*/ 0 w 11522075"/>
              <a:gd name="connsiteY0" fmla="*/ 0 h 6524625"/>
              <a:gd name="connsiteX1" fmla="*/ 11522075 w 11522075"/>
              <a:gd name="connsiteY1" fmla="*/ 0 h 6524625"/>
              <a:gd name="connsiteX2" fmla="*/ 11515681 w 11522075"/>
              <a:gd name="connsiteY2" fmla="*/ 6268848 h 6524625"/>
              <a:gd name="connsiteX3" fmla="*/ 0 w 11522075"/>
              <a:gd name="connsiteY3" fmla="*/ 6524625 h 6524625"/>
              <a:gd name="connsiteX4" fmla="*/ 0 w 11522075"/>
              <a:gd name="connsiteY4" fmla="*/ 0 h 6524625"/>
              <a:gd name="connsiteX0" fmla="*/ 0 w 11522075"/>
              <a:gd name="connsiteY0" fmla="*/ 0 h 6524625"/>
              <a:gd name="connsiteX1" fmla="*/ 11522075 w 11522075"/>
              <a:gd name="connsiteY1" fmla="*/ 0 h 6524625"/>
              <a:gd name="connsiteX2" fmla="*/ 11509509 w 11522075"/>
              <a:gd name="connsiteY2" fmla="*/ 6138221 h 6524625"/>
              <a:gd name="connsiteX3" fmla="*/ 0 w 11522075"/>
              <a:gd name="connsiteY3" fmla="*/ 6524625 h 6524625"/>
              <a:gd name="connsiteX4" fmla="*/ 0 w 11522075"/>
              <a:gd name="connsiteY4" fmla="*/ 0 h 6524625"/>
              <a:gd name="connsiteX0" fmla="*/ 0 w 11522495"/>
              <a:gd name="connsiteY0" fmla="*/ 0 h 6524625"/>
              <a:gd name="connsiteX1" fmla="*/ 11522075 w 11522495"/>
              <a:gd name="connsiteY1" fmla="*/ 0 h 6524625"/>
              <a:gd name="connsiteX2" fmla="*/ 11521854 w 11522495"/>
              <a:gd name="connsiteY2" fmla="*/ 6138221 h 6524625"/>
              <a:gd name="connsiteX3" fmla="*/ 0 w 11522495"/>
              <a:gd name="connsiteY3" fmla="*/ 6524625 h 6524625"/>
              <a:gd name="connsiteX4" fmla="*/ 0 w 11522495"/>
              <a:gd name="connsiteY4" fmla="*/ 0 h 6524625"/>
              <a:gd name="connsiteX0" fmla="*/ 0 w 11528293"/>
              <a:gd name="connsiteY0" fmla="*/ 483682 h 7008307"/>
              <a:gd name="connsiteX1" fmla="*/ 11528293 w 11528293"/>
              <a:gd name="connsiteY1" fmla="*/ 0 h 7008307"/>
              <a:gd name="connsiteX2" fmla="*/ 11521854 w 11528293"/>
              <a:gd name="connsiteY2" fmla="*/ 6621903 h 7008307"/>
              <a:gd name="connsiteX3" fmla="*/ 0 w 11528293"/>
              <a:gd name="connsiteY3" fmla="*/ 7008307 h 7008307"/>
              <a:gd name="connsiteX4" fmla="*/ 0 w 11528293"/>
              <a:gd name="connsiteY4" fmla="*/ 483682 h 7008307"/>
              <a:gd name="connsiteX0" fmla="*/ 0 w 11528293"/>
              <a:gd name="connsiteY0" fmla="*/ 13437 h 7008307"/>
              <a:gd name="connsiteX1" fmla="*/ 11528293 w 11528293"/>
              <a:gd name="connsiteY1" fmla="*/ 0 h 7008307"/>
              <a:gd name="connsiteX2" fmla="*/ 11521854 w 11528293"/>
              <a:gd name="connsiteY2" fmla="*/ 6621903 h 7008307"/>
              <a:gd name="connsiteX3" fmla="*/ 0 w 11528293"/>
              <a:gd name="connsiteY3" fmla="*/ 7008307 h 7008307"/>
              <a:gd name="connsiteX4" fmla="*/ 0 w 11528293"/>
              <a:gd name="connsiteY4" fmla="*/ 13437 h 70083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8293" h="7008307">
                <a:moveTo>
                  <a:pt x="0" y="13437"/>
                </a:moveTo>
                <a:lnTo>
                  <a:pt x="11528293" y="0"/>
                </a:lnTo>
                <a:cubicBezTo>
                  <a:pt x="11526162" y="2089616"/>
                  <a:pt x="11523985" y="4532287"/>
                  <a:pt x="11521854" y="6621903"/>
                </a:cubicBezTo>
                <a:lnTo>
                  <a:pt x="0" y="7008307"/>
                </a:lnTo>
                <a:lnTo>
                  <a:pt x="0" y="13437"/>
                </a:lnTo>
                <a:close/>
              </a:path>
            </a:pathLst>
          </a:custGeom>
          <a:gradFill>
            <a:gsLst>
              <a:gs pos="0">
                <a:srgbClr val="0064AA"/>
              </a:gs>
              <a:gs pos="85000">
                <a:srgbClr val="05467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0" name="Grafik 19">
            <a:extLst>
              <a:ext uri="{FF2B5EF4-FFF2-40B4-BE49-F238E27FC236}">
                <a16:creationId xmlns:a16="http://schemas.microsoft.com/office/drawing/2014/main" id="{72FF0394-A171-6144-B8DB-37E35587C3C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739700" y="303441"/>
            <a:ext cx="935631" cy="499783"/>
          </a:xfrm>
          <a:prstGeom prst="rect">
            <a:avLst/>
          </a:prstGeom>
        </p:spPr>
      </p:pic>
      <p:cxnSp>
        <p:nvCxnSpPr>
          <p:cNvPr id="7" name="Gerade Verbindung 6">
            <a:extLst>
              <a:ext uri="{FF2B5EF4-FFF2-40B4-BE49-F238E27FC236}">
                <a16:creationId xmlns:a16="http://schemas.microsoft.com/office/drawing/2014/main" id="{311D420A-8687-6645-95BE-94ACD37178D3}"/>
              </a:ext>
            </a:extLst>
          </p:cNvPr>
          <p:cNvCxnSpPr>
            <a:cxnSpLocks/>
          </p:cNvCxnSpPr>
          <p:nvPr userDrawn="1"/>
        </p:nvCxnSpPr>
        <p:spPr>
          <a:xfrm flipH="1">
            <a:off x="515938" y="1304925"/>
            <a:ext cx="72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Textfeld 28">
            <a:extLst>
              <a:ext uri="{FF2B5EF4-FFF2-40B4-BE49-F238E27FC236}">
                <a16:creationId xmlns:a16="http://schemas.microsoft.com/office/drawing/2014/main" id="{FD04E757-4EDE-4162-A30E-F2108B3B7F47}"/>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24" name="Textplatzhalter 3">
            <a:extLst>
              <a:ext uri="{FF2B5EF4-FFF2-40B4-BE49-F238E27FC236}">
                <a16:creationId xmlns:a16="http://schemas.microsoft.com/office/drawing/2014/main" id="{90822235-2712-4349-80D9-672FE54A0533}"/>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25" name="Titelplatzhalter 1">
            <a:extLst>
              <a:ext uri="{FF2B5EF4-FFF2-40B4-BE49-F238E27FC236}">
                <a16:creationId xmlns:a16="http://schemas.microsoft.com/office/drawing/2014/main" id="{3A0AAD0B-923F-4997-9C20-235EFEA5F67A}"/>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solidFill>
                  <a:schemeClr val="bg1"/>
                </a:solidFill>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28" name="Content Placeholder 4">
            <a:extLst>
              <a:ext uri="{FF2B5EF4-FFF2-40B4-BE49-F238E27FC236}">
                <a16:creationId xmlns:a16="http://schemas.microsoft.com/office/drawing/2014/main" id="{01A6D1D6-A674-4E44-A7E3-827CF5F0C259}"/>
              </a:ext>
            </a:extLst>
          </p:cNvPr>
          <p:cNvSpPr>
            <a:spLocks noGrp="1"/>
          </p:cNvSpPr>
          <p:nvPr>
            <p:ph sz="quarter" idx="28"/>
          </p:nvPr>
        </p:nvSpPr>
        <p:spPr>
          <a:xfrm>
            <a:off x="515939" y="1592635"/>
            <a:ext cx="7318374" cy="1656977"/>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23" name="Datumsplatzhalter 3">
            <a:extLst>
              <a:ext uri="{FF2B5EF4-FFF2-40B4-BE49-F238E27FC236}">
                <a16:creationId xmlns:a16="http://schemas.microsoft.com/office/drawing/2014/main" id="{628B4F31-5EBD-437A-830E-B203434323A4}"/>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r>
              <a:rPr lang="en-US"/>
              <a:t>28 September 2021</a:t>
            </a:r>
            <a:endParaRPr lang="en-US" dirty="0"/>
          </a:p>
        </p:txBody>
      </p:sp>
      <p:sp>
        <p:nvSpPr>
          <p:cNvPr id="26" name="Foliennummernplatzhalter 5">
            <a:extLst>
              <a:ext uri="{FF2B5EF4-FFF2-40B4-BE49-F238E27FC236}">
                <a16:creationId xmlns:a16="http://schemas.microsoft.com/office/drawing/2014/main" id="{38F6D323-7931-496A-BA28-A062177E5B69}"/>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30" name="Footer Placeholder 4">
            <a:extLst>
              <a:ext uri="{FF2B5EF4-FFF2-40B4-BE49-F238E27FC236}">
                <a16:creationId xmlns:a16="http://schemas.microsoft.com/office/drawing/2014/main" id="{E69E15D4-20A5-4D69-A3DE-D775639840AA}"/>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Example of a footer</a:t>
            </a:r>
          </a:p>
        </p:txBody>
      </p:sp>
      <p:sp>
        <p:nvSpPr>
          <p:cNvPr id="31" name="Datumsplatzhalter 3">
            <a:extLst>
              <a:ext uri="{FF2B5EF4-FFF2-40B4-BE49-F238E27FC236}">
                <a16:creationId xmlns:a16="http://schemas.microsoft.com/office/drawing/2014/main" id="{3C955686-3354-4D81-AD2B-8AF93FF356E7}"/>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7" name="Datumsplatzhalter 3">
            <a:extLst>
              <a:ext uri="{FF2B5EF4-FFF2-40B4-BE49-F238E27FC236}">
                <a16:creationId xmlns:a16="http://schemas.microsoft.com/office/drawing/2014/main" id="{F6DCD2E2-B474-4C0E-AE15-6746AB08304C}"/>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39" name="Picture Placeholder 4">
            <a:extLst>
              <a:ext uri="{FF2B5EF4-FFF2-40B4-BE49-F238E27FC236}">
                <a16:creationId xmlns:a16="http://schemas.microsoft.com/office/drawing/2014/main" id="{BBF2F5E8-6A53-41F3-B5A6-355F058D262A}"/>
              </a:ext>
            </a:extLst>
          </p:cNvPr>
          <p:cNvSpPr>
            <a:spLocks noGrp="1"/>
          </p:cNvSpPr>
          <p:nvPr>
            <p:ph type="pic" sz="quarter" idx="27"/>
          </p:nvPr>
        </p:nvSpPr>
        <p:spPr>
          <a:xfrm>
            <a:off x="515939" y="3608388"/>
            <a:ext cx="3483864" cy="1469739"/>
          </a:xfrm>
        </p:spPr>
        <p:txBody>
          <a:bodyPr/>
          <a:lstStyle>
            <a:lvl1pPr marL="0" indent="0">
              <a:buNone/>
              <a:defRPr i="1"/>
            </a:lvl1pPr>
          </a:lstStyle>
          <a:p>
            <a:r>
              <a:rPr lang="en-US"/>
              <a:t>Click icon to add picture</a:t>
            </a:r>
            <a:endParaRPr lang="en-US" dirty="0"/>
          </a:p>
        </p:txBody>
      </p:sp>
      <p:sp>
        <p:nvSpPr>
          <p:cNvPr id="40" name="Picture Placeholder 4">
            <a:extLst>
              <a:ext uri="{FF2B5EF4-FFF2-40B4-BE49-F238E27FC236}">
                <a16:creationId xmlns:a16="http://schemas.microsoft.com/office/drawing/2014/main" id="{A835DC7E-EB8A-4391-9637-A455EDD184C0}"/>
              </a:ext>
            </a:extLst>
          </p:cNvPr>
          <p:cNvSpPr>
            <a:spLocks noGrp="1"/>
          </p:cNvSpPr>
          <p:nvPr>
            <p:ph type="pic" sz="quarter" idx="29"/>
          </p:nvPr>
        </p:nvSpPr>
        <p:spPr>
          <a:xfrm>
            <a:off x="4349751" y="3608388"/>
            <a:ext cx="3483864" cy="1469739"/>
          </a:xfrm>
        </p:spPr>
        <p:txBody>
          <a:bodyPr/>
          <a:lstStyle>
            <a:lvl1pPr marL="0" indent="0">
              <a:buNone/>
              <a:defRPr i="1"/>
            </a:lvl1pPr>
          </a:lstStyle>
          <a:p>
            <a:r>
              <a:rPr lang="en-US"/>
              <a:t>Click icon to add picture</a:t>
            </a:r>
            <a:endParaRPr lang="en-US" dirty="0"/>
          </a:p>
        </p:txBody>
      </p:sp>
      <p:sp>
        <p:nvSpPr>
          <p:cNvPr id="41" name="Picture Placeholder 4">
            <a:extLst>
              <a:ext uri="{FF2B5EF4-FFF2-40B4-BE49-F238E27FC236}">
                <a16:creationId xmlns:a16="http://schemas.microsoft.com/office/drawing/2014/main" id="{013D3A8A-B66C-49CE-A20B-0D676B242210}"/>
              </a:ext>
            </a:extLst>
          </p:cNvPr>
          <p:cNvSpPr>
            <a:spLocks noGrp="1"/>
          </p:cNvSpPr>
          <p:nvPr>
            <p:ph type="pic" sz="quarter" idx="31"/>
          </p:nvPr>
        </p:nvSpPr>
        <p:spPr>
          <a:xfrm>
            <a:off x="8192199" y="3608388"/>
            <a:ext cx="3483864" cy="1469739"/>
          </a:xfrm>
        </p:spPr>
        <p:txBody>
          <a:bodyPr/>
          <a:lstStyle>
            <a:lvl1pPr marL="0" indent="0">
              <a:buNone/>
              <a:defRPr i="1"/>
            </a:lvl1pPr>
          </a:lstStyle>
          <a:p>
            <a:r>
              <a:rPr lang="en-US"/>
              <a:t>Click icon to add picture</a:t>
            </a:r>
            <a:endParaRPr lang="en-US" dirty="0"/>
          </a:p>
        </p:txBody>
      </p:sp>
      <p:sp>
        <p:nvSpPr>
          <p:cNvPr id="42" name="Content Placeholder 4">
            <a:extLst>
              <a:ext uri="{FF2B5EF4-FFF2-40B4-BE49-F238E27FC236}">
                <a16:creationId xmlns:a16="http://schemas.microsoft.com/office/drawing/2014/main" id="{2864089A-8A78-4BE6-8F2C-46016F495242}"/>
              </a:ext>
            </a:extLst>
          </p:cNvPr>
          <p:cNvSpPr>
            <a:spLocks noGrp="1"/>
          </p:cNvSpPr>
          <p:nvPr>
            <p:ph sz="quarter" idx="30"/>
          </p:nvPr>
        </p:nvSpPr>
        <p:spPr>
          <a:xfrm>
            <a:off x="4349751" y="5078127"/>
            <a:ext cx="3484562" cy="1122647"/>
          </a:xfrm>
        </p:spPr>
        <p:txBody>
          <a:bodyPr tIns="182880"/>
          <a:lstStyle>
            <a:lvl1pPr marL="0" indent="0">
              <a:buNone/>
              <a:defRPr/>
            </a:lvl1pPr>
            <a:lvl2pPr marL="297216" indent="0">
              <a:buNone/>
              <a:defRPr/>
            </a:lvl2pPr>
            <a:lvl3pPr marL="589824" indent="0">
              <a:buNone/>
              <a:defRPr/>
            </a:lvl3pPr>
          </a:lstStyle>
          <a:p>
            <a:pPr lvl="0"/>
            <a:r>
              <a:rPr lang="en-US"/>
              <a:t>Click to edit Master text styles</a:t>
            </a:r>
          </a:p>
        </p:txBody>
      </p:sp>
      <p:sp>
        <p:nvSpPr>
          <p:cNvPr id="43" name="Content Placeholder 4">
            <a:extLst>
              <a:ext uri="{FF2B5EF4-FFF2-40B4-BE49-F238E27FC236}">
                <a16:creationId xmlns:a16="http://schemas.microsoft.com/office/drawing/2014/main" id="{C61A5FBB-E4CA-4E0A-8A67-296D28C74B75}"/>
              </a:ext>
            </a:extLst>
          </p:cNvPr>
          <p:cNvSpPr>
            <a:spLocks noGrp="1"/>
          </p:cNvSpPr>
          <p:nvPr>
            <p:ph sz="quarter" idx="32"/>
          </p:nvPr>
        </p:nvSpPr>
        <p:spPr>
          <a:xfrm>
            <a:off x="8191501" y="5078127"/>
            <a:ext cx="3484562" cy="1122647"/>
          </a:xfrm>
        </p:spPr>
        <p:txBody>
          <a:bodyPr tIns="182880"/>
          <a:lstStyle>
            <a:lvl1pPr marL="0" indent="0">
              <a:buNone/>
              <a:defRPr/>
            </a:lvl1pPr>
            <a:lvl2pPr marL="297216" indent="0">
              <a:buNone/>
              <a:defRPr/>
            </a:lvl2pPr>
            <a:lvl3pPr marL="589824" indent="0">
              <a:buNone/>
              <a:defRPr/>
            </a:lvl3pPr>
          </a:lstStyle>
          <a:p>
            <a:pPr lvl="0"/>
            <a:r>
              <a:rPr lang="en-US"/>
              <a:t>Click to edit Master text styles</a:t>
            </a:r>
          </a:p>
        </p:txBody>
      </p:sp>
      <p:sp>
        <p:nvSpPr>
          <p:cNvPr id="44" name="Content Placeholder 4">
            <a:extLst>
              <a:ext uri="{FF2B5EF4-FFF2-40B4-BE49-F238E27FC236}">
                <a16:creationId xmlns:a16="http://schemas.microsoft.com/office/drawing/2014/main" id="{098C4C6B-BDEC-4A94-AEE4-1BB447635EF4}"/>
              </a:ext>
            </a:extLst>
          </p:cNvPr>
          <p:cNvSpPr>
            <a:spLocks noGrp="1"/>
          </p:cNvSpPr>
          <p:nvPr>
            <p:ph sz="quarter" idx="33"/>
          </p:nvPr>
        </p:nvSpPr>
        <p:spPr>
          <a:xfrm>
            <a:off x="515939" y="5078127"/>
            <a:ext cx="3484562" cy="1122647"/>
          </a:xfrm>
        </p:spPr>
        <p:txBody>
          <a:bodyPr tIns="182880"/>
          <a:lstStyle>
            <a:lvl1pPr marL="0" indent="0">
              <a:buNone/>
              <a:defRPr/>
            </a:lvl1pPr>
            <a:lvl2pPr marL="297216" indent="0">
              <a:buNone/>
              <a:defRPr/>
            </a:lvl2pPr>
            <a:lvl3pPr marL="589824" indent="0">
              <a:buNone/>
              <a:defRPr/>
            </a:lvl3pPr>
          </a:lstStyle>
          <a:p>
            <a:pPr lvl="0"/>
            <a:r>
              <a:rPr lang="en-US"/>
              <a:t>Click to edit Master text styles</a:t>
            </a:r>
          </a:p>
        </p:txBody>
      </p:sp>
    </p:spTree>
    <p:extLst>
      <p:ext uri="{BB962C8B-B14F-4D97-AF65-F5344CB8AC3E}">
        <p14:creationId xmlns:p14="http://schemas.microsoft.com/office/powerpoint/2010/main" val="253543275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Content Marketing 03 White">
    <p:spTree>
      <p:nvGrpSpPr>
        <p:cNvPr id="1" name=""/>
        <p:cNvGrpSpPr/>
        <p:nvPr/>
      </p:nvGrpSpPr>
      <p:grpSpPr>
        <a:xfrm>
          <a:off x="0" y="0"/>
          <a:ext cx="0" cy="0"/>
          <a:chOff x="0" y="0"/>
          <a:chExt cx="0" cy="0"/>
        </a:xfrm>
      </p:grpSpPr>
      <p:sp>
        <p:nvSpPr>
          <p:cNvPr id="19" name="Rechteck 2">
            <a:extLst>
              <a:ext uri="{FF2B5EF4-FFF2-40B4-BE49-F238E27FC236}">
                <a16:creationId xmlns:a16="http://schemas.microsoft.com/office/drawing/2014/main" id="{B2CD1CB9-121A-D846-8657-D7D2FF9957BB}"/>
              </a:ext>
            </a:extLst>
          </p:cNvPr>
          <p:cNvSpPr/>
          <p:nvPr userDrawn="1"/>
        </p:nvSpPr>
        <p:spPr>
          <a:xfrm>
            <a:off x="0" y="-2442"/>
            <a:ext cx="12198135" cy="3431442"/>
          </a:xfrm>
          <a:custGeom>
            <a:avLst/>
            <a:gdLst>
              <a:gd name="connsiteX0" fmla="*/ 0 w 11522075"/>
              <a:gd name="connsiteY0" fmla="*/ 0 h 6524625"/>
              <a:gd name="connsiteX1" fmla="*/ 11522075 w 11522075"/>
              <a:gd name="connsiteY1" fmla="*/ 0 h 6524625"/>
              <a:gd name="connsiteX2" fmla="*/ 11522075 w 11522075"/>
              <a:gd name="connsiteY2" fmla="*/ 6524625 h 6524625"/>
              <a:gd name="connsiteX3" fmla="*/ 0 w 11522075"/>
              <a:gd name="connsiteY3" fmla="*/ 6524625 h 6524625"/>
              <a:gd name="connsiteX4" fmla="*/ 0 w 11522075"/>
              <a:gd name="connsiteY4" fmla="*/ 0 h 6524625"/>
              <a:gd name="connsiteX0" fmla="*/ 0 w 11522075"/>
              <a:gd name="connsiteY0" fmla="*/ 0 h 6524625"/>
              <a:gd name="connsiteX1" fmla="*/ 11522075 w 11522075"/>
              <a:gd name="connsiteY1" fmla="*/ 0 h 6524625"/>
              <a:gd name="connsiteX2" fmla="*/ 11515681 w 11522075"/>
              <a:gd name="connsiteY2" fmla="*/ 6268848 h 6524625"/>
              <a:gd name="connsiteX3" fmla="*/ 0 w 11522075"/>
              <a:gd name="connsiteY3" fmla="*/ 6524625 h 6524625"/>
              <a:gd name="connsiteX4" fmla="*/ 0 w 11522075"/>
              <a:gd name="connsiteY4" fmla="*/ 0 h 6524625"/>
              <a:gd name="connsiteX0" fmla="*/ 0 w 11522075"/>
              <a:gd name="connsiteY0" fmla="*/ 0 h 6524625"/>
              <a:gd name="connsiteX1" fmla="*/ 11522075 w 11522075"/>
              <a:gd name="connsiteY1" fmla="*/ 0 h 6524625"/>
              <a:gd name="connsiteX2" fmla="*/ 11509509 w 11522075"/>
              <a:gd name="connsiteY2" fmla="*/ 6138221 h 6524625"/>
              <a:gd name="connsiteX3" fmla="*/ 0 w 11522075"/>
              <a:gd name="connsiteY3" fmla="*/ 6524625 h 6524625"/>
              <a:gd name="connsiteX4" fmla="*/ 0 w 11522075"/>
              <a:gd name="connsiteY4" fmla="*/ 0 h 6524625"/>
              <a:gd name="connsiteX0" fmla="*/ 0 w 11522495"/>
              <a:gd name="connsiteY0" fmla="*/ 0 h 6524625"/>
              <a:gd name="connsiteX1" fmla="*/ 11522075 w 11522495"/>
              <a:gd name="connsiteY1" fmla="*/ 0 h 6524625"/>
              <a:gd name="connsiteX2" fmla="*/ 11521854 w 11522495"/>
              <a:gd name="connsiteY2" fmla="*/ 6138221 h 6524625"/>
              <a:gd name="connsiteX3" fmla="*/ 0 w 11522495"/>
              <a:gd name="connsiteY3" fmla="*/ 6524625 h 6524625"/>
              <a:gd name="connsiteX4" fmla="*/ 0 w 11522495"/>
              <a:gd name="connsiteY4" fmla="*/ 0 h 6524625"/>
              <a:gd name="connsiteX0" fmla="*/ 0 w 11528293"/>
              <a:gd name="connsiteY0" fmla="*/ 483682 h 7008307"/>
              <a:gd name="connsiteX1" fmla="*/ 11528293 w 11528293"/>
              <a:gd name="connsiteY1" fmla="*/ 0 h 7008307"/>
              <a:gd name="connsiteX2" fmla="*/ 11521854 w 11528293"/>
              <a:gd name="connsiteY2" fmla="*/ 6621903 h 7008307"/>
              <a:gd name="connsiteX3" fmla="*/ 0 w 11528293"/>
              <a:gd name="connsiteY3" fmla="*/ 7008307 h 7008307"/>
              <a:gd name="connsiteX4" fmla="*/ 0 w 11528293"/>
              <a:gd name="connsiteY4" fmla="*/ 483682 h 7008307"/>
              <a:gd name="connsiteX0" fmla="*/ 0 w 11528293"/>
              <a:gd name="connsiteY0" fmla="*/ 13437 h 7008307"/>
              <a:gd name="connsiteX1" fmla="*/ 11528293 w 11528293"/>
              <a:gd name="connsiteY1" fmla="*/ 0 h 7008307"/>
              <a:gd name="connsiteX2" fmla="*/ 11521854 w 11528293"/>
              <a:gd name="connsiteY2" fmla="*/ 6621903 h 7008307"/>
              <a:gd name="connsiteX3" fmla="*/ 0 w 11528293"/>
              <a:gd name="connsiteY3" fmla="*/ 7008307 h 7008307"/>
              <a:gd name="connsiteX4" fmla="*/ 0 w 11528293"/>
              <a:gd name="connsiteY4" fmla="*/ 13437 h 70083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8293" h="7008307">
                <a:moveTo>
                  <a:pt x="0" y="13437"/>
                </a:moveTo>
                <a:lnTo>
                  <a:pt x="11528293" y="0"/>
                </a:lnTo>
                <a:cubicBezTo>
                  <a:pt x="11526162" y="2089616"/>
                  <a:pt x="11523985" y="4532287"/>
                  <a:pt x="11521854" y="6621903"/>
                </a:cubicBezTo>
                <a:lnTo>
                  <a:pt x="0" y="7008307"/>
                </a:lnTo>
                <a:lnTo>
                  <a:pt x="0" y="13437"/>
                </a:lnTo>
                <a:close/>
              </a:path>
            </a:pathLst>
          </a:custGeom>
          <a:gradFill>
            <a:gsLst>
              <a:gs pos="0">
                <a:srgbClr val="0064AA"/>
              </a:gs>
              <a:gs pos="85000">
                <a:srgbClr val="054673"/>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0" name="Grafik 19">
            <a:extLst>
              <a:ext uri="{FF2B5EF4-FFF2-40B4-BE49-F238E27FC236}">
                <a16:creationId xmlns:a16="http://schemas.microsoft.com/office/drawing/2014/main" id="{72FF0394-A171-6144-B8DB-37E35587C3CF}"/>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0739700" y="303441"/>
            <a:ext cx="935631" cy="499783"/>
          </a:xfrm>
          <a:prstGeom prst="rect">
            <a:avLst/>
          </a:prstGeom>
        </p:spPr>
      </p:pic>
      <p:cxnSp>
        <p:nvCxnSpPr>
          <p:cNvPr id="7" name="Gerade Verbindung 6">
            <a:extLst>
              <a:ext uri="{FF2B5EF4-FFF2-40B4-BE49-F238E27FC236}">
                <a16:creationId xmlns:a16="http://schemas.microsoft.com/office/drawing/2014/main" id="{311D420A-8687-6645-95BE-94ACD37178D3}"/>
              </a:ext>
            </a:extLst>
          </p:cNvPr>
          <p:cNvCxnSpPr>
            <a:cxnSpLocks/>
          </p:cNvCxnSpPr>
          <p:nvPr userDrawn="1"/>
        </p:nvCxnSpPr>
        <p:spPr>
          <a:xfrm flipH="1">
            <a:off x="515938" y="1304925"/>
            <a:ext cx="72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8" name="Gruppierung 37"/>
          <p:cNvGrpSpPr>
            <a:grpSpLocks noChangeAspect="1"/>
          </p:cNvGrpSpPr>
          <p:nvPr userDrawn="1"/>
        </p:nvGrpSpPr>
        <p:grpSpPr>
          <a:xfrm>
            <a:off x="515936" y="3661517"/>
            <a:ext cx="438820" cy="438820"/>
            <a:chOff x="517458" y="4201169"/>
            <a:chExt cx="576064" cy="576064"/>
          </a:xfrm>
        </p:grpSpPr>
        <p:cxnSp>
          <p:nvCxnSpPr>
            <p:cNvPr id="39" name="Gerade Verbindung 38">
              <a:extLst>
                <a:ext uri="{FF2B5EF4-FFF2-40B4-BE49-F238E27FC236}">
                  <a16:creationId xmlns:a16="http://schemas.microsoft.com/office/drawing/2014/main" id="{75AA05D8-6F6F-E24A-8267-F17D74FA62BE}"/>
                </a:ext>
              </a:extLst>
            </p:cNvPr>
            <p:cNvCxnSpPr>
              <a:cxnSpLocks/>
            </p:cNvCxnSpPr>
            <p:nvPr/>
          </p:nvCxnSpPr>
          <p:spPr>
            <a:xfrm flipV="1">
              <a:off x="805490" y="4201169"/>
              <a:ext cx="0" cy="576064"/>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cxnSp>
          <p:nvCxnSpPr>
            <p:cNvPr id="40" name="Gerade Verbindung 39">
              <a:extLst>
                <a:ext uri="{FF2B5EF4-FFF2-40B4-BE49-F238E27FC236}">
                  <a16:creationId xmlns:a16="http://schemas.microsoft.com/office/drawing/2014/main" id="{24CB400D-5C8A-0946-B007-79C68997E4E7}"/>
                </a:ext>
              </a:extLst>
            </p:cNvPr>
            <p:cNvCxnSpPr>
              <a:cxnSpLocks/>
            </p:cNvCxnSpPr>
            <p:nvPr/>
          </p:nvCxnSpPr>
          <p:spPr>
            <a:xfrm rot="5400000" flipV="1">
              <a:off x="805490" y="4201169"/>
              <a:ext cx="0" cy="576064"/>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grpSp>
      <p:sp>
        <p:nvSpPr>
          <p:cNvPr id="64" name="Textfeld 28">
            <a:extLst>
              <a:ext uri="{FF2B5EF4-FFF2-40B4-BE49-F238E27FC236}">
                <a16:creationId xmlns:a16="http://schemas.microsoft.com/office/drawing/2014/main" id="{8DE1C2DF-D06E-4A98-8D92-23F66DB8245B}"/>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sp>
        <p:nvSpPr>
          <p:cNvPr id="31" name="Textplatzhalter 3">
            <a:extLst>
              <a:ext uri="{FF2B5EF4-FFF2-40B4-BE49-F238E27FC236}">
                <a16:creationId xmlns:a16="http://schemas.microsoft.com/office/drawing/2014/main" id="{E33DCC72-2723-4646-AF78-B3F53256D62D}"/>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32" name="Titelplatzhalter 1">
            <a:extLst>
              <a:ext uri="{FF2B5EF4-FFF2-40B4-BE49-F238E27FC236}">
                <a16:creationId xmlns:a16="http://schemas.microsoft.com/office/drawing/2014/main" id="{433A8E38-0F18-4F58-9430-D5FD61D30F3E}"/>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solidFill>
                  <a:schemeClr val="bg1"/>
                </a:solidFill>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33" name="Content Placeholder 4">
            <a:extLst>
              <a:ext uri="{FF2B5EF4-FFF2-40B4-BE49-F238E27FC236}">
                <a16:creationId xmlns:a16="http://schemas.microsoft.com/office/drawing/2014/main" id="{300044C2-941A-4FD5-80A3-EA740886F142}"/>
              </a:ext>
            </a:extLst>
          </p:cNvPr>
          <p:cNvSpPr>
            <a:spLocks noGrp="1"/>
          </p:cNvSpPr>
          <p:nvPr>
            <p:ph sz="quarter" idx="28"/>
          </p:nvPr>
        </p:nvSpPr>
        <p:spPr>
          <a:xfrm>
            <a:off x="515939" y="1592635"/>
            <a:ext cx="7318374" cy="1656977"/>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5" name="Content Placeholder 4">
            <a:extLst>
              <a:ext uri="{FF2B5EF4-FFF2-40B4-BE49-F238E27FC236}">
                <a16:creationId xmlns:a16="http://schemas.microsoft.com/office/drawing/2014/main" id="{7CBAA154-767A-47BD-9EE2-786BC8B9302F}"/>
              </a:ext>
            </a:extLst>
          </p:cNvPr>
          <p:cNvSpPr>
            <a:spLocks noGrp="1"/>
          </p:cNvSpPr>
          <p:nvPr>
            <p:ph sz="quarter" idx="29"/>
          </p:nvPr>
        </p:nvSpPr>
        <p:spPr>
          <a:xfrm>
            <a:off x="1037613" y="4131829"/>
            <a:ext cx="2962885" cy="2068946"/>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p:txBody>
      </p:sp>
      <p:sp>
        <p:nvSpPr>
          <p:cNvPr id="36" name="Datumsplatzhalter 3">
            <a:extLst>
              <a:ext uri="{FF2B5EF4-FFF2-40B4-BE49-F238E27FC236}">
                <a16:creationId xmlns:a16="http://schemas.microsoft.com/office/drawing/2014/main" id="{FF06B2F7-BFE2-4D33-AC3A-F35895BE69A0}"/>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r>
              <a:rPr lang="en-US"/>
              <a:t>28 September 2021</a:t>
            </a:r>
            <a:endParaRPr lang="en-US" dirty="0"/>
          </a:p>
        </p:txBody>
      </p:sp>
      <p:sp>
        <p:nvSpPr>
          <p:cNvPr id="45" name="Foliennummernplatzhalter 5">
            <a:extLst>
              <a:ext uri="{FF2B5EF4-FFF2-40B4-BE49-F238E27FC236}">
                <a16:creationId xmlns:a16="http://schemas.microsoft.com/office/drawing/2014/main" id="{BD29EFF9-8E0A-4325-96C8-49279CFB3E37}"/>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46" name="Footer Placeholder 4">
            <a:extLst>
              <a:ext uri="{FF2B5EF4-FFF2-40B4-BE49-F238E27FC236}">
                <a16:creationId xmlns:a16="http://schemas.microsoft.com/office/drawing/2014/main" id="{7A941607-BB76-4538-A0EF-D0F912F61E81}"/>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Example of a footer</a:t>
            </a:r>
          </a:p>
        </p:txBody>
      </p:sp>
      <p:sp>
        <p:nvSpPr>
          <p:cNvPr id="47" name="Datumsplatzhalter 3">
            <a:extLst>
              <a:ext uri="{FF2B5EF4-FFF2-40B4-BE49-F238E27FC236}">
                <a16:creationId xmlns:a16="http://schemas.microsoft.com/office/drawing/2014/main" id="{F993EA04-AEB0-4A54-BE9A-BF3781D89203}"/>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49" name="Datumsplatzhalter 3">
            <a:extLst>
              <a:ext uri="{FF2B5EF4-FFF2-40B4-BE49-F238E27FC236}">
                <a16:creationId xmlns:a16="http://schemas.microsoft.com/office/drawing/2014/main" id="{5BFDD2B2-AA9A-4D58-AB9A-6E5A544086D8}"/>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50" name="Textplatzhalter 4">
            <a:extLst>
              <a:ext uri="{FF2B5EF4-FFF2-40B4-BE49-F238E27FC236}">
                <a16:creationId xmlns:a16="http://schemas.microsoft.com/office/drawing/2014/main" id="{D825836C-5998-4B66-8F88-2EE4F6144AB0}"/>
              </a:ext>
            </a:extLst>
          </p:cNvPr>
          <p:cNvSpPr>
            <a:spLocks noGrp="1"/>
          </p:cNvSpPr>
          <p:nvPr>
            <p:ph type="body" sz="quarter" idx="34" hasCustomPrompt="1"/>
          </p:nvPr>
        </p:nvSpPr>
        <p:spPr>
          <a:xfrm>
            <a:off x="1037615" y="3609542"/>
            <a:ext cx="2962884" cy="522287"/>
          </a:xfrm>
        </p:spPr>
        <p:txBody>
          <a:bodyPr lIns="0" tIns="0" rIns="0" bIns="0" anchor="t">
            <a:noAutofit/>
          </a:bodyPr>
          <a:lstStyle>
            <a:lvl1pPr marL="0" indent="0">
              <a:lnSpc>
                <a:spcPct val="100000"/>
              </a:lnSpc>
              <a:spcAft>
                <a:spcPts val="0"/>
              </a:spcAft>
              <a:buNone/>
              <a:defRPr b="1" i="0" cap="all" spc="100" baseline="0">
                <a:solidFill>
                  <a:schemeClr val="accent2"/>
                </a:solidFill>
                <a:latin typeface="+mj-lt"/>
                <a:ea typeface="Roboto" charset="0"/>
                <a:cs typeface="Roboto" charset="0"/>
              </a:defRPr>
            </a:lvl1pPr>
            <a:lvl2pPr marL="288000" indent="0">
              <a:buNone/>
              <a:defRPr b="0" i="0">
                <a:solidFill>
                  <a:schemeClr val="accent2"/>
                </a:solidFill>
                <a:latin typeface="Roboto Medium" charset="0"/>
                <a:ea typeface="Roboto Medium" charset="0"/>
                <a:cs typeface="Roboto Medium" charset="0"/>
              </a:defRPr>
            </a:lvl2pPr>
            <a:lvl3pPr marL="576000" indent="0">
              <a:buNone/>
              <a:defRPr b="0" i="0">
                <a:solidFill>
                  <a:schemeClr val="accent2"/>
                </a:solidFill>
                <a:latin typeface="Roboto Medium" charset="0"/>
                <a:ea typeface="Roboto Medium" charset="0"/>
                <a:cs typeface="Roboto Medium" charset="0"/>
              </a:defRPr>
            </a:lvl3pPr>
            <a:lvl4pPr marL="864000" indent="0">
              <a:buNone/>
              <a:defRPr b="0" i="0">
                <a:solidFill>
                  <a:schemeClr val="accent2"/>
                </a:solidFill>
                <a:latin typeface="Roboto Medium" charset="0"/>
                <a:ea typeface="Roboto Medium" charset="0"/>
                <a:cs typeface="Roboto Medium" charset="0"/>
              </a:defRPr>
            </a:lvl4pPr>
            <a:lvl5pPr marL="1152000" indent="0">
              <a:buNone/>
              <a:defRPr b="0" i="0">
                <a:solidFill>
                  <a:schemeClr val="accent2"/>
                </a:solidFill>
                <a:latin typeface="Roboto Medium" charset="0"/>
                <a:ea typeface="Roboto Medium" charset="0"/>
                <a:cs typeface="Roboto Medium" charset="0"/>
              </a:defRPr>
            </a:lvl5pPr>
          </a:lstStyle>
          <a:p>
            <a:pPr lvl="0"/>
            <a:r>
              <a:rPr lang="en-US" noProof="0" dirty="0"/>
              <a:t>Click</a:t>
            </a:r>
            <a:r>
              <a:rPr lang="en-US" dirty="0"/>
              <a:t> to edit Master text 40 characters </a:t>
            </a:r>
          </a:p>
        </p:txBody>
      </p:sp>
      <p:grpSp>
        <p:nvGrpSpPr>
          <p:cNvPr id="70" name="Gruppierung 37">
            <a:extLst>
              <a:ext uri="{FF2B5EF4-FFF2-40B4-BE49-F238E27FC236}">
                <a16:creationId xmlns:a16="http://schemas.microsoft.com/office/drawing/2014/main" id="{03BE8F51-A070-4DE3-B178-D42C572C77CF}"/>
              </a:ext>
            </a:extLst>
          </p:cNvPr>
          <p:cNvGrpSpPr>
            <a:grpSpLocks noChangeAspect="1"/>
          </p:cNvGrpSpPr>
          <p:nvPr userDrawn="1"/>
        </p:nvGrpSpPr>
        <p:grpSpPr>
          <a:xfrm>
            <a:off x="4346505" y="3661517"/>
            <a:ext cx="438820" cy="438820"/>
            <a:chOff x="517458" y="4201169"/>
            <a:chExt cx="576064" cy="576064"/>
          </a:xfrm>
        </p:grpSpPr>
        <p:cxnSp>
          <p:nvCxnSpPr>
            <p:cNvPr id="71" name="Gerade Verbindung 38">
              <a:extLst>
                <a:ext uri="{FF2B5EF4-FFF2-40B4-BE49-F238E27FC236}">
                  <a16:creationId xmlns:a16="http://schemas.microsoft.com/office/drawing/2014/main" id="{77A2B739-2C21-4B07-BB20-584817DEBD53}"/>
                </a:ext>
              </a:extLst>
            </p:cNvPr>
            <p:cNvCxnSpPr>
              <a:cxnSpLocks/>
            </p:cNvCxnSpPr>
            <p:nvPr/>
          </p:nvCxnSpPr>
          <p:spPr>
            <a:xfrm flipV="1">
              <a:off x="805490" y="4201169"/>
              <a:ext cx="0" cy="576064"/>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cxnSp>
          <p:nvCxnSpPr>
            <p:cNvPr id="72" name="Gerade Verbindung 39">
              <a:extLst>
                <a:ext uri="{FF2B5EF4-FFF2-40B4-BE49-F238E27FC236}">
                  <a16:creationId xmlns:a16="http://schemas.microsoft.com/office/drawing/2014/main" id="{6B52D287-AE1A-491A-B8B3-888B0384BC4E}"/>
                </a:ext>
              </a:extLst>
            </p:cNvPr>
            <p:cNvCxnSpPr>
              <a:cxnSpLocks/>
            </p:cNvCxnSpPr>
            <p:nvPr/>
          </p:nvCxnSpPr>
          <p:spPr>
            <a:xfrm rot="5400000" flipV="1">
              <a:off x="805490" y="4201169"/>
              <a:ext cx="0" cy="576064"/>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grpSp>
      <p:sp>
        <p:nvSpPr>
          <p:cNvPr id="73" name="Content Placeholder 4">
            <a:extLst>
              <a:ext uri="{FF2B5EF4-FFF2-40B4-BE49-F238E27FC236}">
                <a16:creationId xmlns:a16="http://schemas.microsoft.com/office/drawing/2014/main" id="{8F22B5E6-3482-4E30-BCFE-818EDFFF713E}"/>
              </a:ext>
            </a:extLst>
          </p:cNvPr>
          <p:cNvSpPr>
            <a:spLocks noGrp="1"/>
          </p:cNvSpPr>
          <p:nvPr>
            <p:ph sz="quarter" idx="35"/>
          </p:nvPr>
        </p:nvSpPr>
        <p:spPr>
          <a:xfrm>
            <a:off x="4868182" y="4131829"/>
            <a:ext cx="2962885" cy="2068946"/>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p:txBody>
      </p:sp>
      <p:sp>
        <p:nvSpPr>
          <p:cNvPr id="74" name="Textplatzhalter 4">
            <a:extLst>
              <a:ext uri="{FF2B5EF4-FFF2-40B4-BE49-F238E27FC236}">
                <a16:creationId xmlns:a16="http://schemas.microsoft.com/office/drawing/2014/main" id="{148AF767-651E-4BBE-A591-85ED8928FE51}"/>
              </a:ext>
            </a:extLst>
          </p:cNvPr>
          <p:cNvSpPr>
            <a:spLocks noGrp="1"/>
          </p:cNvSpPr>
          <p:nvPr>
            <p:ph type="body" sz="quarter" idx="36" hasCustomPrompt="1"/>
          </p:nvPr>
        </p:nvSpPr>
        <p:spPr>
          <a:xfrm>
            <a:off x="4868184" y="3609542"/>
            <a:ext cx="2962884" cy="522287"/>
          </a:xfrm>
        </p:spPr>
        <p:txBody>
          <a:bodyPr lIns="0" tIns="0" rIns="0" bIns="0" anchor="t">
            <a:noAutofit/>
          </a:bodyPr>
          <a:lstStyle>
            <a:lvl1pPr marL="0" indent="0">
              <a:lnSpc>
                <a:spcPct val="100000"/>
              </a:lnSpc>
              <a:spcAft>
                <a:spcPts val="0"/>
              </a:spcAft>
              <a:buNone/>
              <a:defRPr b="1" i="0" cap="all" spc="100" baseline="0">
                <a:solidFill>
                  <a:schemeClr val="accent2"/>
                </a:solidFill>
                <a:latin typeface="+mj-lt"/>
                <a:ea typeface="Roboto" charset="0"/>
                <a:cs typeface="Roboto" charset="0"/>
              </a:defRPr>
            </a:lvl1pPr>
            <a:lvl2pPr marL="288000" indent="0">
              <a:buNone/>
              <a:defRPr b="0" i="0">
                <a:solidFill>
                  <a:schemeClr val="accent2"/>
                </a:solidFill>
                <a:latin typeface="Roboto Medium" charset="0"/>
                <a:ea typeface="Roboto Medium" charset="0"/>
                <a:cs typeface="Roboto Medium" charset="0"/>
              </a:defRPr>
            </a:lvl2pPr>
            <a:lvl3pPr marL="576000" indent="0">
              <a:buNone/>
              <a:defRPr b="0" i="0">
                <a:solidFill>
                  <a:schemeClr val="accent2"/>
                </a:solidFill>
                <a:latin typeface="Roboto Medium" charset="0"/>
                <a:ea typeface="Roboto Medium" charset="0"/>
                <a:cs typeface="Roboto Medium" charset="0"/>
              </a:defRPr>
            </a:lvl3pPr>
            <a:lvl4pPr marL="864000" indent="0">
              <a:buNone/>
              <a:defRPr b="0" i="0">
                <a:solidFill>
                  <a:schemeClr val="accent2"/>
                </a:solidFill>
                <a:latin typeface="Roboto Medium" charset="0"/>
                <a:ea typeface="Roboto Medium" charset="0"/>
                <a:cs typeface="Roboto Medium" charset="0"/>
              </a:defRPr>
            </a:lvl4pPr>
            <a:lvl5pPr marL="1152000" indent="0">
              <a:buNone/>
              <a:defRPr b="0" i="0">
                <a:solidFill>
                  <a:schemeClr val="accent2"/>
                </a:solidFill>
                <a:latin typeface="Roboto Medium" charset="0"/>
                <a:ea typeface="Roboto Medium" charset="0"/>
                <a:cs typeface="Roboto Medium" charset="0"/>
              </a:defRPr>
            </a:lvl5pPr>
          </a:lstStyle>
          <a:p>
            <a:pPr lvl="0"/>
            <a:r>
              <a:rPr lang="en-US" noProof="0" dirty="0"/>
              <a:t>Click</a:t>
            </a:r>
            <a:r>
              <a:rPr lang="en-US" dirty="0"/>
              <a:t> to edit Master text 40 characters </a:t>
            </a:r>
          </a:p>
        </p:txBody>
      </p:sp>
      <p:grpSp>
        <p:nvGrpSpPr>
          <p:cNvPr id="75" name="Gruppierung 37">
            <a:extLst>
              <a:ext uri="{FF2B5EF4-FFF2-40B4-BE49-F238E27FC236}">
                <a16:creationId xmlns:a16="http://schemas.microsoft.com/office/drawing/2014/main" id="{52733C38-7E30-4DFB-B61C-EFE809D825EF}"/>
              </a:ext>
            </a:extLst>
          </p:cNvPr>
          <p:cNvGrpSpPr>
            <a:grpSpLocks noChangeAspect="1"/>
          </p:cNvGrpSpPr>
          <p:nvPr userDrawn="1"/>
        </p:nvGrpSpPr>
        <p:grpSpPr>
          <a:xfrm>
            <a:off x="8191501" y="3661517"/>
            <a:ext cx="438820" cy="438820"/>
            <a:chOff x="517458" y="4201169"/>
            <a:chExt cx="576064" cy="576064"/>
          </a:xfrm>
        </p:grpSpPr>
        <p:cxnSp>
          <p:nvCxnSpPr>
            <p:cNvPr id="76" name="Gerade Verbindung 38">
              <a:extLst>
                <a:ext uri="{FF2B5EF4-FFF2-40B4-BE49-F238E27FC236}">
                  <a16:creationId xmlns:a16="http://schemas.microsoft.com/office/drawing/2014/main" id="{6DA37553-6FD3-4DA1-8C4A-DD2C5B40F460}"/>
                </a:ext>
              </a:extLst>
            </p:cNvPr>
            <p:cNvCxnSpPr>
              <a:cxnSpLocks/>
            </p:cNvCxnSpPr>
            <p:nvPr/>
          </p:nvCxnSpPr>
          <p:spPr>
            <a:xfrm flipV="1">
              <a:off x="805490" y="4201169"/>
              <a:ext cx="0" cy="576064"/>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cxnSp>
          <p:nvCxnSpPr>
            <p:cNvPr id="77" name="Gerade Verbindung 39">
              <a:extLst>
                <a:ext uri="{FF2B5EF4-FFF2-40B4-BE49-F238E27FC236}">
                  <a16:creationId xmlns:a16="http://schemas.microsoft.com/office/drawing/2014/main" id="{06424151-7556-4F59-8650-9A1E786F20BA}"/>
                </a:ext>
              </a:extLst>
            </p:cNvPr>
            <p:cNvCxnSpPr>
              <a:cxnSpLocks/>
            </p:cNvCxnSpPr>
            <p:nvPr/>
          </p:nvCxnSpPr>
          <p:spPr>
            <a:xfrm rot="5400000" flipV="1">
              <a:off x="805490" y="4201169"/>
              <a:ext cx="0" cy="576064"/>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grpSp>
      <p:sp>
        <p:nvSpPr>
          <p:cNvPr id="78" name="Content Placeholder 4">
            <a:extLst>
              <a:ext uri="{FF2B5EF4-FFF2-40B4-BE49-F238E27FC236}">
                <a16:creationId xmlns:a16="http://schemas.microsoft.com/office/drawing/2014/main" id="{999A6323-8D2C-44AF-B374-72FCB1B8534E}"/>
              </a:ext>
            </a:extLst>
          </p:cNvPr>
          <p:cNvSpPr>
            <a:spLocks noGrp="1"/>
          </p:cNvSpPr>
          <p:nvPr>
            <p:ph sz="quarter" idx="37"/>
          </p:nvPr>
        </p:nvSpPr>
        <p:spPr>
          <a:xfrm>
            <a:off x="8713178" y="4131829"/>
            <a:ext cx="2962885" cy="2068946"/>
          </a:xfrm>
        </p:spPr>
        <p:txBody>
          <a:bodyPr tIns="182880"/>
          <a:lstStyle/>
          <a:p>
            <a:pPr lvl="0"/>
            <a:r>
              <a:rPr lang="en-US"/>
              <a:t>Click to edit Master text styles</a:t>
            </a:r>
          </a:p>
          <a:p>
            <a:pPr lvl="1"/>
            <a:r>
              <a:rPr lang="en-US"/>
              <a:t>Second level</a:t>
            </a:r>
          </a:p>
          <a:p>
            <a:pPr lvl="2"/>
            <a:r>
              <a:rPr lang="en-US"/>
              <a:t>Third level</a:t>
            </a:r>
          </a:p>
          <a:p>
            <a:pPr lvl="3"/>
            <a:r>
              <a:rPr lang="en-US"/>
              <a:t>Fourth level</a:t>
            </a:r>
          </a:p>
        </p:txBody>
      </p:sp>
      <p:sp>
        <p:nvSpPr>
          <p:cNvPr id="79" name="Textplatzhalter 4">
            <a:extLst>
              <a:ext uri="{FF2B5EF4-FFF2-40B4-BE49-F238E27FC236}">
                <a16:creationId xmlns:a16="http://schemas.microsoft.com/office/drawing/2014/main" id="{29436254-90AA-4E39-BD71-19ED14BA12B1}"/>
              </a:ext>
            </a:extLst>
          </p:cNvPr>
          <p:cNvSpPr>
            <a:spLocks noGrp="1"/>
          </p:cNvSpPr>
          <p:nvPr>
            <p:ph type="body" sz="quarter" idx="38" hasCustomPrompt="1"/>
          </p:nvPr>
        </p:nvSpPr>
        <p:spPr>
          <a:xfrm>
            <a:off x="8713180" y="3609542"/>
            <a:ext cx="2962884" cy="522287"/>
          </a:xfrm>
        </p:spPr>
        <p:txBody>
          <a:bodyPr lIns="0" tIns="0" rIns="0" bIns="0" anchor="t">
            <a:noAutofit/>
          </a:bodyPr>
          <a:lstStyle>
            <a:lvl1pPr marL="0" indent="0">
              <a:lnSpc>
                <a:spcPct val="100000"/>
              </a:lnSpc>
              <a:spcAft>
                <a:spcPts val="0"/>
              </a:spcAft>
              <a:buNone/>
              <a:defRPr b="1" i="0" cap="all" spc="100" baseline="0">
                <a:solidFill>
                  <a:schemeClr val="accent2"/>
                </a:solidFill>
                <a:latin typeface="+mj-lt"/>
                <a:ea typeface="Roboto" charset="0"/>
                <a:cs typeface="Roboto" charset="0"/>
              </a:defRPr>
            </a:lvl1pPr>
            <a:lvl2pPr marL="288000" indent="0">
              <a:buNone/>
              <a:defRPr b="0" i="0">
                <a:solidFill>
                  <a:schemeClr val="accent2"/>
                </a:solidFill>
                <a:latin typeface="Roboto Medium" charset="0"/>
                <a:ea typeface="Roboto Medium" charset="0"/>
                <a:cs typeface="Roboto Medium" charset="0"/>
              </a:defRPr>
            </a:lvl2pPr>
            <a:lvl3pPr marL="576000" indent="0">
              <a:buNone/>
              <a:defRPr b="0" i="0">
                <a:solidFill>
                  <a:schemeClr val="accent2"/>
                </a:solidFill>
                <a:latin typeface="Roboto Medium" charset="0"/>
                <a:ea typeface="Roboto Medium" charset="0"/>
                <a:cs typeface="Roboto Medium" charset="0"/>
              </a:defRPr>
            </a:lvl3pPr>
            <a:lvl4pPr marL="864000" indent="0">
              <a:buNone/>
              <a:defRPr b="0" i="0">
                <a:solidFill>
                  <a:schemeClr val="accent2"/>
                </a:solidFill>
                <a:latin typeface="Roboto Medium" charset="0"/>
                <a:ea typeface="Roboto Medium" charset="0"/>
                <a:cs typeface="Roboto Medium" charset="0"/>
              </a:defRPr>
            </a:lvl4pPr>
            <a:lvl5pPr marL="1152000" indent="0">
              <a:buNone/>
              <a:defRPr b="0" i="0">
                <a:solidFill>
                  <a:schemeClr val="accent2"/>
                </a:solidFill>
                <a:latin typeface="Roboto Medium" charset="0"/>
                <a:ea typeface="Roboto Medium" charset="0"/>
                <a:cs typeface="Roboto Medium" charset="0"/>
              </a:defRPr>
            </a:lvl5pPr>
          </a:lstStyle>
          <a:p>
            <a:pPr lvl="0"/>
            <a:r>
              <a:rPr lang="en-US" noProof="0" dirty="0"/>
              <a:t>Click</a:t>
            </a:r>
            <a:r>
              <a:rPr lang="en-US" dirty="0"/>
              <a:t> to edit Master text 40 characters </a:t>
            </a:r>
          </a:p>
        </p:txBody>
      </p:sp>
    </p:spTree>
    <p:extLst>
      <p:ext uri="{BB962C8B-B14F-4D97-AF65-F5344CB8AC3E}">
        <p14:creationId xmlns:p14="http://schemas.microsoft.com/office/powerpoint/2010/main" val="4237075659"/>
      </p:ext>
    </p:extLst>
  </p:cSld>
  <p:clrMapOvr>
    <a:masterClrMapping/>
  </p:clrMapOvr>
  <p:extLst>
    <p:ext uri="{DCECCB84-F9BA-43D5-87BE-67443E8EF086}">
      <p15:sldGuideLst xmlns:p15="http://schemas.microsoft.com/office/powerpoint/2012/main"/>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ntent no Text Blue">
    <p:bg>
      <p:bgPr>
        <a:solidFill>
          <a:schemeClr val="tx2"/>
        </a:solidFill>
        <a:effectLst/>
      </p:bgPr>
    </p:bg>
    <p:spTree>
      <p:nvGrpSpPr>
        <p:cNvPr id="1" name=""/>
        <p:cNvGrpSpPr/>
        <p:nvPr/>
      </p:nvGrpSpPr>
      <p:grpSpPr>
        <a:xfrm>
          <a:off x="0" y="0"/>
          <a:ext cx="0" cy="0"/>
          <a:chOff x="0" y="0"/>
          <a:chExt cx="0" cy="0"/>
        </a:xfrm>
      </p:grpSpPr>
      <p:sp>
        <p:nvSpPr>
          <p:cNvPr id="48" name="Textplatzhalter 3">
            <a:extLst>
              <a:ext uri="{FF2B5EF4-FFF2-40B4-BE49-F238E27FC236}">
                <a16:creationId xmlns:a16="http://schemas.microsoft.com/office/drawing/2014/main" id="{B4FD5F9F-E446-4BF5-A57D-6634A5E8E17A}"/>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2" name="Titelplatzhalter 1">
            <a:extLst>
              <a:ext uri="{FF2B5EF4-FFF2-40B4-BE49-F238E27FC236}">
                <a16:creationId xmlns:a16="http://schemas.microsoft.com/office/drawing/2014/main" id="{B024D9C6-40E1-456A-B101-0BF21E6F24CA}"/>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solidFill>
                  <a:schemeClr val="bg1"/>
                </a:solidFill>
              </a:defRPr>
            </a:lvl1pPr>
          </a:lstStyle>
          <a:p>
            <a:pPr lvl="0"/>
            <a:r>
              <a:rPr lang="en-US" noProof="0" dirty="0"/>
              <a:t>Click to edit Master title with a maximum of </a:t>
            </a:r>
            <a:br>
              <a:rPr lang="en-US" noProof="0" dirty="0"/>
            </a:br>
            <a:r>
              <a:rPr lang="en-US" noProof="0" dirty="0"/>
              <a:t>approx. 120 characters in maximum two lines</a:t>
            </a:r>
          </a:p>
        </p:txBody>
      </p:sp>
      <p:sp>
        <p:nvSpPr>
          <p:cNvPr id="13" name="Textfeld 28">
            <a:extLst>
              <a:ext uri="{FF2B5EF4-FFF2-40B4-BE49-F238E27FC236}">
                <a16:creationId xmlns:a16="http://schemas.microsoft.com/office/drawing/2014/main" id="{660279B7-ECF1-45D6-8134-5A75A64E79BB}"/>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bg1"/>
                </a:solidFill>
                <a:latin typeface="+mj-lt"/>
                <a:ea typeface="Roboto" panose="02000000000000000000" pitchFamily="2" charset="0"/>
              </a:rPr>
              <a:t>© 2021 Bruker</a:t>
            </a:r>
          </a:p>
        </p:txBody>
      </p:sp>
      <p:cxnSp>
        <p:nvCxnSpPr>
          <p:cNvPr id="15" name="Gerade Verbindung 6">
            <a:extLst>
              <a:ext uri="{FF2B5EF4-FFF2-40B4-BE49-F238E27FC236}">
                <a16:creationId xmlns:a16="http://schemas.microsoft.com/office/drawing/2014/main" id="{DA453981-87FB-421E-9703-AE01D8F2DD69}"/>
              </a:ext>
            </a:extLst>
          </p:cNvPr>
          <p:cNvCxnSpPr>
            <a:cxnSpLocks/>
          </p:cNvCxnSpPr>
          <p:nvPr userDrawn="1"/>
        </p:nvCxnSpPr>
        <p:spPr>
          <a:xfrm flipH="1">
            <a:off x="515938" y="1304925"/>
            <a:ext cx="72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Datumsplatzhalter 3">
            <a:extLst>
              <a:ext uri="{FF2B5EF4-FFF2-40B4-BE49-F238E27FC236}">
                <a16:creationId xmlns:a16="http://schemas.microsoft.com/office/drawing/2014/main" id="{EF300AF9-2D5B-443D-ADC2-B36E25FEA0F9}"/>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bg1"/>
                </a:solidFill>
                <a:latin typeface="+mj-lt"/>
                <a:ea typeface="Roboto" panose="02000000000000000000" pitchFamily="2" charset="0"/>
              </a:defRPr>
            </a:lvl1pPr>
          </a:lstStyle>
          <a:p>
            <a:fld id="{B88DEDE3-5192-4511-9436-2FAED78F1036}" type="datetime3">
              <a:rPr lang="en-US" smtClean="0"/>
              <a:t>14 June 2021</a:t>
            </a:fld>
            <a:endParaRPr lang="en-US" dirty="0"/>
          </a:p>
        </p:txBody>
      </p:sp>
      <p:sp>
        <p:nvSpPr>
          <p:cNvPr id="18" name="Foliennummernplatzhalter 5">
            <a:extLst>
              <a:ext uri="{FF2B5EF4-FFF2-40B4-BE49-F238E27FC236}">
                <a16:creationId xmlns:a16="http://schemas.microsoft.com/office/drawing/2014/main" id="{60F0E331-1AA0-4313-B25D-2D7207DDD61E}"/>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bg1"/>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19" name="Footer Placeholder 4">
            <a:extLst>
              <a:ext uri="{FF2B5EF4-FFF2-40B4-BE49-F238E27FC236}">
                <a16:creationId xmlns:a16="http://schemas.microsoft.com/office/drawing/2014/main" id="{44D1384A-3EAD-46C2-9750-B933EF2176D4}"/>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bg1"/>
                </a:solidFill>
                <a:latin typeface="+mj-lt"/>
              </a:defRPr>
            </a:lvl1pPr>
          </a:lstStyle>
          <a:p>
            <a:r>
              <a:rPr lang="en-US"/>
              <a:t>Innovation with Integrity</a:t>
            </a:r>
            <a:endParaRPr lang="en-US" dirty="0"/>
          </a:p>
        </p:txBody>
      </p:sp>
      <p:sp>
        <p:nvSpPr>
          <p:cNvPr id="20" name="Datumsplatzhalter 3">
            <a:extLst>
              <a:ext uri="{FF2B5EF4-FFF2-40B4-BE49-F238E27FC236}">
                <a16:creationId xmlns:a16="http://schemas.microsoft.com/office/drawing/2014/main" id="{00205ED7-F0FC-466F-885F-0AB65F75AD7A}"/>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solidFill>
                  <a:schemeClr val="bg1"/>
                </a:solidFill>
                <a:latin typeface="+mj-lt"/>
              </a:rPr>
              <a:t>|</a:t>
            </a:r>
          </a:p>
        </p:txBody>
      </p:sp>
      <p:sp>
        <p:nvSpPr>
          <p:cNvPr id="21" name="Datumsplatzhalter 3">
            <a:extLst>
              <a:ext uri="{FF2B5EF4-FFF2-40B4-BE49-F238E27FC236}">
                <a16:creationId xmlns:a16="http://schemas.microsoft.com/office/drawing/2014/main" id="{538E62FB-AA5B-4FC3-A9A1-6E6347DA23FF}"/>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solidFill>
                  <a:schemeClr val="bg1"/>
                </a:solidFill>
                <a:latin typeface="+mj-lt"/>
              </a:rPr>
              <a:t>|</a:t>
            </a:r>
          </a:p>
        </p:txBody>
      </p:sp>
      <p:sp>
        <p:nvSpPr>
          <p:cNvPr id="24" name="Rectangle 23">
            <a:extLst>
              <a:ext uri="{FF2B5EF4-FFF2-40B4-BE49-F238E27FC236}">
                <a16:creationId xmlns:a16="http://schemas.microsoft.com/office/drawing/2014/main" id="{DFCD5747-3BE2-46D0-A9D8-4BC5244C4B86}"/>
              </a:ext>
            </a:extLst>
          </p:cNvPr>
          <p:cNvSpPr/>
          <p:nvPr userDrawn="1"/>
        </p:nvSpPr>
        <p:spPr>
          <a:xfrm>
            <a:off x="12308461" y="1304925"/>
            <a:ext cx="1769323" cy="281051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t">
            <a:spAutoFit/>
          </a:bodyPr>
          <a:lstStyle/>
          <a:p>
            <a:pPr algn="l">
              <a:lnSpc>
                <a:spcPct val="120000"/>
              </a:lnSpc>
              <a:spcAft>
                <a:spcPts val="400"/>
              </a:spcAft>
            </a:pPr>
            <a:r>
              <a:rPr lang="en-US" sz="1200" noProof="0" dirty="0"/>
              <a:t>This slide is only to </a:t>
            </a:r>
            <a:br>
              <a:rPr lang="en-US" sz="1200" noProof="0" dirty="0"/>
            </a:br>
            <a:r>
              <a:rPr lang="en-US" sz="1200" noProof="0" dirty="0"/>
              <a:t>be used for imagery.</a:t>
            </a:r>
            <a:br>
              <a:rPr lang="en-US" sz="1200" noProof="0" dirty="0"/>
            </a:br>
            <a:r>
              <a:rPr lang="en-US" sz="1200" noProof="0" dirty="0"/>
              <a:t> </a:t>
            </a:r>
          </a:p>
          <a:p>
            <a:pPr algn="l">
              <a:lnSpc>
                <a:spcPct val="120000"/>
              </a:lnSpc>
              <a:spcAft>
                <a:spcPts val="400"/>
              </a:spcAft>
            </a:pPr>
            <a:r>
              <a:rPr lang="en-US" sz="1200" noProof="0" dirty="0"/>
              <a:t>To add an image </a:t>
            </a:r>
            <a:br>
              <a:rPr lang="en-US" sz="1200" noProof="0" dirty="0"/>
            </a:br>
            <a:r>
              <a:rPr lang="en-US" sz="1200" noProof="0" dirty="0"/>
              <a:t>to the background, </a:t>
            </a:r>
            <a:br>
              <a:rPr lang="en-US" sz="1200" noProof="0" dirty="0"/>
            </a:br>
            <a:r>
              <a:rPr lang="en-US" sz="1200" noProof="0" dirty="0"/>
              <a:t>follow these steps: </a:t>
            </a:r>
          </a:p>
          <a:p>
            <a:pPr marL="137160" indent="-137160" algn="l">
              <a:lnSpc>
                <a:spcPct val="120000"/>
              </a:lnSpc>
              <a:spcAft>
                <a:spcPts val="400"/>
              </a:spcAft>
              <a:buFont typeface="Wingdings" panose="05000000000000000000" pitchFamily="2" charset="2"/>
              <a:buChar char="§"/>
            </a:pPr>
            <a:r>
              <a:rPr lang="en-US" sz="1200" noProof="0" dirty="0"/>
              <a:t>Right click -&gt; </a:t>
            </a:r>
            <a:br>
              <a:rPr lang="en-US" sz="1200" noProof="0" dirty="0"/>
            </a:br>
            <a:r>
              <a:rPr lang="en-US" sz="1200" b="1" noProof="0" dirty="0">
                <a:latin typeface="+mj-lt"/>
              </a:rPr>
              <a:t>Format Background</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or texture fill</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source</a:t>
            </a:r>
            <a:r>
              <a:rPr lang="en-US" sz="1200" noProof="0" dirty="0"/>
              <a:t> -&gt; </a:t>
            </a:r>
            <a:br>
              <a:rPr lang="en-US" sz="1200" noProof="0" dirty="0"/>
            </a:br>
            <a:r>
              <a:rPr lang="en-US" sz="1200" b="1" noProof="0" dirty="0">
                <a:latin typeface="+mj-lt"/>
              </a:rPr>
              <a:t>Insert…</a:t>
            </a:r>
            <a:endParaRPr lang="en-US" sz="1200" noProof="0" dirty="0"/>
          </a:p>
        </p:txBody>
      </p:sp>
      <p:pic>
        <p:nvPicPr>
          <p:cNvPr id="25" name="Graphic 24">
            <a:extLst>
              <a:ext uri="{FF2B5EF4-FFF2-40B4-BE49-F238E27FC236}">
                <a16:creationId xmlns:a16="http://schemas.microsoft.com/office/drawing/2014/main" id="{45713305-22F6-4A2A-9532-0736D6FE4C0D}"/>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10733407" y="301339"/>
            <a:ext cx="941923" cy="502920"/>
          </a:xfrm>
          <a:prstGeom prst="rect">
            <a:avLst/>
          </a:prstGeom>
        </p:spPr>
      </p:pic>
    </p:spTree>
    <p:extLst>
      <p:ext uri="{BB962C8B-B14F-4D97-AF65-F5344CB8AC3E}">
        <p14:creationId xmlns:p14="http://schemas.microsoft.com/office/powerpoint/2010/main" val="14950862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Content no Text Black">
    <p:bg>
      <p:bgPr>
        <a:solidFill>
          <a:srgbClr val="000000"/>
        </a:solidFill>
        <a:effectLst/>
      </p:bgPr>
    </p:bg>
    <p:spTree>
      <p:nvGrpSpPr>
        <p:cNvPr id="1" name=""/>
        <p:cNvGrpSpPr/>
        <p:nvPr/>
      </p:nvGrpSpPr>
      <p:grpSpPr>
        <a:xfrm>
          <a:off x="0" y="0"/>
          <a:ext cx="0" cy="0"/>
          <a:chOff x="0" y="0"/>
          <a:chExt cx="0" cy="0"/>
        </a:xfrm>
      </p:grpSpPr>
      <p:sp>
        <p:nvSpPr>
          <p:cNvPr id="48" name="Textplatzhalter 3">
            <a:extLst>
              <a:ext uri="{FF2B5EF4-FFF2-40B4-BE49-F238E27FC236}">
                <a16:creationId xmlns:a16="http://schemas.microsoft.com/office/drawing/2014/main" id="{B4FD5F9F-E446-4BF5-A57D-6634A5E8E17A}"/>
              </a:ext>
            </a:extLst>
          </p:cNvPr>
          <p:cNvSpPr>
            <a:spLocks noGrp="1"/>
          </p:cNvSpPr>
          <p:nvPr>
            <p:ph type="body" sz="quarter" idx="20" hasCustomPrompt="1"/>
          </p:nvPr>
        </p:nvSpPr>
        <p:spPr>
          <a:xfrm>
            <a:off x="515939" y="296863"/>
            <a:ext cx="9420224" cy="134652"/>
          </a:xfrm>
          <a:noFill/>
        </p:spPr>
        <p:txBody>
          <a:bodyPr wrap="square" lIns="0" tIns="0" rIns="0" bIns="0">
            <a:spAutoFit/>
          </a:bodyPr>
          <a:lstStyle>
            <a:lvl1pPr marL="0" indent="0" fontAlgn="t">
              <a:lnSpc>
                <a:spcPts val="1000"/>
              </a:lnSpc>
              <a:spcAft>
                <a:spcPts val="0"/>
              </a:spcAft>
              <a:buNone/>
              <a:defRPr sz="1000" b="1" i="0" cap="all" spc="100" baseline="0">
                <a:solidFill>
                  <a:schemeClr val="bg1"/>
                </a:solidFill>
                <a:latin typeface="+mj-lt"/>
                <a:ea typeface="Roboto" panose="02000000000000000000" pitchFamily="2" charset="0"/>
              </a:defRPr>
            </a:lvl1pPr>
            <a:lvl2pPr marL="180975" indent="0" fontAlgn="t">
              <a:lnSpc>
                <a:spcPts val="1740"/>
              </a:lnSpc>
              <a:spcAft>
                <a:spcPts val="0"/>
              </a:spcAft>
              <a:buNone/>
              <a:defRPr cap="all" spc="-20" baseline="0">
                <a:solidFill>
                  <a:schemeClr val="bg1"/>
                </a:solidFill>
                <a:latin typeface="+mj-lt"/>
              </a:defRPr>
            </a:lvl2pPr>
            <a:lvl3pPr marL="361950" indent="0" fontAlgn="t">
              <a:lnSpc>
                <a:spcPts val="1740"/>
              </a:lnSpc>
              <a:spcAft>
                <a:spcPts val="0"/>
              </a:spcAft>
              <a:buNone/>
              <a:defRPr cap="all" spc="-20" baseline="0">
                <a:solidFill>
                  <a:schemeClr val="bg1"/>
                </a:solidFill>
                <a:latin typeface="+mj-lt"/>
              </a:defRPr>
            </a:lvl3pPr>
            <a:lvl4pPr marL="542925" indent="0" fontAlgn="t">
              <a:lnSpc>
                <a:spcPts val="1740"/>
              </a:lnSpc>
              <a:spcAft>
                <a:spcPts val="0"/>
              </a:spcAft>
              <a:buNone/>
              <a:defRPr cap="all" spc="-20" baseline="0">
                <a:solidFill>
                  <a:schemeClr val="bg1"/>
                </a:solidFill>
                <a:latin typeface="+mj-lt"/>
              </a:defRPr>
            </a:lvl4pPr>
            <a:lvl5pPr marL="714375" indent="0" fontAlgn="t">
              <a:lnSpc>
                <a:spcPts val="1740"/>
              </a:lnSpc>
              <a:spcAft>
                <a:spcPts val="0"/>
              </a:spcAft>
              <a:buNone/>
              <a:defRPr cap="all" spc="-20" baseline="0">
                <a:solidFill>
                  <a:schemeClr val="bg1"/>
                </a:solidFill>
                <a:latin typeface="+mj-lt"/>
              </a:defRPr>
            </a:lvl5pPr>
          </a:lstStyle>
          <a:p>
            <a:pPr lvl="0"/>
            <a:r>
              <a:rPr lang="en-US" noProof="0" dirty="0"/>
              <a:t>Click to edit single line subtitle with a maximum of approx. 100 characters</a:t>
            </a:r>
          </a:p>
        </p:txBody>
      </p:sp>
      <p:sp>
        <p:nvSpPr>
          <p:cNvPr id="12" name="Titelplatzhalter 1">
            <a:extLst>
              <a:ext uri="{FF2B5EF4-FFF2-40B4-BE49-F238E27FC236}">
                <a16:creationId xmlns:a16="http://schemas.microsoft.com/office/drawing/2014/main" id="{B024D9C6-40E1-456A-B101-0BF21E6F24CA}"/>
              </a:ext>
            </a:extLst>
          </p:cNvPr>
          <p:cNvSpPr>
            <a:spLocks noGrp="1"/>
          </p:cNvSpPr>
          <p:nvPr>
            <p:ph type="title" hasCustomPrompt="1"/>
          </p:nvPr>
        </p:nvSpPr>
        <p:spPr>
          <a:xfrm>
            <a:off x="515938" y="505635"/>
            <a:ext cx="9420225" cy="664797"/>
          </a:xfrm>
          <a:prstGeom prst="rect">
            <a:avLst/>
          </a:prstGeom>
        </p:spPr>
        <p:txBody>
          <a:bodyPr vert="horz" wrap="square" lIns="0" tIns="0" rIns="180000" bIns="0" rtlCol="0" anchor="b" anchorCtr="0">
            <a:spAutoFit/>
          </a:bodyPr>
          <a:lstStyle>
            <a:lvl1pPr>
              <a:defRPr>
                <a:solidFill>
                  <a:schemeClr val="bg1"/>
                </a:solidFill>
              </a:defRPr>
            </a:lvl1pPr>
          </a:lstStyle>
          <a:p>
            <a:pPr lvl="0"/>
            <a:r>
              <a:rPr lang="en-US" noProof="0" dirty="0"/>
              <a:t>Click to edit Master title with a maximum of </a:t>
            </a:r>
            <a:br>
              <a:rPr lang="en-US" noProof="0" dirty="0"/>
            </a:br>
            <a:r>
              <a:rPr lang="en-US" noProof="0" dirty="0"/>
              <a:t>approx. 120 characters in maximum two lines</a:t>
            </a:r>
          </a:p>
        </p:txBody>
      </p:sp>
      <p:cxnSp>
        <p:nvCxnSpPr>
          <p:cNvPr id="15" name="Gerade Verbindung 6">
            <a:extLst>
              <a:ext uri="{FF2B5EF4-FFF2-40B4-BE49-F238E27FC236}">
                <a16:creationId xmlns:a16="http://schemas.microsoft.com/office/drawing/2014/main" id="{DA453981-87FB-421E-9703-AE01D8F2DD69}"/>
              </a:ext>
            </a:extLst>
          </p:cNvPr>
          <p:cNvCxnSpPr>
            <a:cxnSpLocks/>
          </p:cNvCxnSpPr>
          <p:nvPr userDrawn="1"/>
        </p:nvCxnSpPr>
        <p:spPr>
          <a:xfrm flipH="1">
            <a:off x="515938" y="1304925"/>
            <a:ext cx="720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359C7016-B608-4629-B00D-426D47E0866C}"/>
              </a:ext>
            </a:extLst>
          </p:cNvPr>
          <p:cNvSpPr/>
          <p:nvPr userDrawn="1"/>
        </p:nvSpPr>
        <p:spPr>
          <a:xfrm>
            <a:off x="12308461" y="1304925"/>
            <a:ext cx="1769323" cy="32537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tIns="91440" bIns="91440" rtlCol="0" anchor="t">
            <a:spAutoFit/>
          </a:bodyPr>
          <a:lstStyle/>
          <a:p>
            <a:pPr algn="l">
              <a:lnSpc>
                <a:spcPct val="120000"/>
              </a:lnSpc>
              <a:spcAft>
                <a:spcPts val="400"/>
              </a:spcAft>
            </a:pPr>
            <a:r>
              <a:rPr lang="en-US" sz="1200" noProof="0" dirty="0"/>
              <a:t>This slide is only to </a:t>
            </a:r>
            <a:br>
              <a:rPr lang="en-US" sz="1200" noProof="0" dirty="0"/>
            </a:br>
            <a:r>
              <a:rPr lang="en-US" sz="1200" noProof="0" dirty="0"/>
              <a:t>be used for imagery that requires black background.</a:t>
            </a:r>
            <a:br>
              <a:rPr lang="en-US" sz="1200" noProof="0" dirty="0"/>
            </a:br>
            <a:r>
              <a:rPr lang="en-US" sz="1200" noProof="0" dirty="0"/>
              <a:t> </a:t>
            </a:r>
          </a:p>
          <a:p>
            <a:pPr algn="l">
              <a:lnSpc>
                <a:spcPct val="120000"/>
              </a:lnSpc>
              <a:spcAft>
                <a:spcPts val="400"/>
              </a:spcAft>
            </a:pPr>
            <a:r>
              <a:rPr lang="en-US" sz="1200" noProof="0" dirty="0"/>
              <a:t>To add an image </a:t>
            </a:r>
            <a:br>
              <a:rPr lang="en-US" sz="1200" noProof="0" dirty="0"/>
            </a:br>
            <a:r>
              <a:rPr lang="en-US" sz="1200" noProof="0" dirty="0"/>
              <a:t>to the background, </a:t>
            </a:r>
            <a:br>
              <a:rPr lang="en-US" sz="1200" noProof="0" dirty="0"/>
            </a:br>
            <a:r>
              <a:rPr lang="en-US" sz="1200" noProof="0" dirty="0"/>
              <a:t>follow these steps: </a:t>
            </a:r>
          </a:p>
          <a:p>
            <a:pPr marL="137160" indent="-137160" algn="l">
              <a:lnSpc>
                <a:spcPct val="120000"/>
              </a:lnSpc>
              <a:spcAft>
                <a:spcPts val="400"/>
              </a:spcAft>
              <a:buFont typeface="Wingdings" panose="05000000000000000000" pitchFamily="2" charset="2"/>
              <a:buChar char="§"/>
            </a:pPr>
            <a:r>
              <a:rPr lang="en-US" sz="1200" noProof="0" dirty="0"/>
              <a:t>Right click -&gt; </a:t>
            </a:r>
            <a:br>
              <a:rPr lang="en-US" sz="1200" noProof="0" dirty="0"/>
            </a:br>
            <a:r>
              <a:rPr lang="en-US" sz="1200" b="1" noProof="0" dirty="0">
                <a:latin typeface="+mj-lt"/>
              </a:rPr>
              <a:t>Format Background</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or texture fill</a:t>
            </a:r>
          </a:p>
          <a:p>
            <a:pPr marL="137160" indent="-137160" algn="l">
              <a:lnSpc>
                <a:spcPct val="120000"/>
              </a:lnSpc>
              <a:spcAft>
                <a:spcPts val="400"/>
              </a:spcAft>
              <a:buFont typeface="Wingdings" panose="05000000000000000000" pitchFamily="2" charset="2"/>
              <a:buChar char="§"/>
            </a:pPr>
            <a:r>
              <a:rPr lang="en-US" sz="1200" b="1" noProof="0" dirty="0">
                <a:latin typeface="+mj-lt"/>
              </a:rPr>
              <a:t>Picture source</a:t>
            </a:r>
            <a:r>
              <a:rPr lang="en-US" sz="1200" noProof="0" dirty="0"/>
              <a:t> -&gt; </a:t>
            </a:r>
            <a:br>
              <a:rPr lang="en-US" sz="1200" noProof="0" dirty="0"/>
            </a:br>
            <a:r>
              <a:rPr lang="en-US" sz="1200" b="1" noProof="0" dirty="0">
                <a:latin typeface="+mj-lt"/>
              </a:rPr>
              <a:t>Insert…</a:t>
            </a:r>
            <a:endParaRPr lang="en-US" sz="1200" noProof="0" dirty="0"/>
          </a:p>
        </p:txBody>
      </p:sp>
      <p:sp>
        <p:nvSpPr>
          <p:cNvPr id="25" name="Textfeld 28">
            <a:extLst>
              <a:ext uri="{FF2B5EF4-FFF2-40B4-BE49-F238E27FC236}">
                <a16:creationId xmlns:a16="http://schemas.microsoft.com/office/drawing/2014/main" id="{834492C6-F069-4259-87EE-EA2A907EBB4A}"/>
              </a:ext>
            </a:extLst>
          </p:cNvPr>
          <p:cNvSpPr txBox="1"/>
          <p:nvPr userDrawn="1"/>
        </p:nvSpPr>
        <p:spPr>
          <a:xfrm>
            <a:off x="515939" y="6611938"/>
            <a:ext cx="3484562" cy="128016"/>
          </a:xfrm>
          <a:prstGeom prst="rect">
            <a:avLst/>
          </a:prstGeom>
          <a:noFill/>
        </p:spPr>
        <p:txBody>
          <a:bodyPr wrap="square" lIns="0" tIns="0" rIns="0" bIns="0" rtlCol="0">
            <a:noAutofit/>
          </a:bodyPr>
          <a:lstStyle/>
          <a:p>
            <a:r>
              <a:rPr lang="en-US" sz="800" noProof="0" dirty="0">
                <a:solidFill>
                  <a:schemeClr val="bg1"/>
                </a:solidFill>
                <a:latin typeface="+mj-lt"/>
                <a:ea typeface="Roboto" panose="02000000000000000000" pitchFamily="2" charset="0"/>
              </a:rPr>
              <a:t>© 2021 Bruker</a:t>
            </a:r>
          </a:p>
        </p:txBody>
      </p:sp>
      <p:sp>
        <p:nvSpPr>
          <p:cNvPr id="26" name="Datumsplatzhalter 3">
            <a:extLst>
              <a:ext uri="{FF2B5EF4-FFF2-40B4-BE49-F238E27FC236}">
                <a16:creationId xmlns:a16="http://schemas.microsoft.com/office/drawing/2014/main" id="{B9D2F716-1041-44B5-B871-030499A15336}"/>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bg1"/>
                </a:solidFill>
                <a:latin typeface="+mj-lt"/>
                <a:ea typeface="Roboto" panose="02000000000000000000" pitchFamily="2" charset="0"/>
              </a:defRPr>
            </a:lvl1pPr>
          </a:lstStyle>
          <a:p>
            <a:fld id="{8A45382D-5EC9-4BB4-AAA8-1B2AEA6DE74D}" type="datetime3">
              <a:rPr lang="en-US" smtClean="0"/>
              <a:t>14 June 2021</a:t>
            </a:fld>
            <a:endParaRPr lang="en-US" dirty="0"/>
          </a:p>
        </p:txBody>
      </p:sp>
      <p:sp>
        <p:nvSpPr>
          <p:cNvPr id="27" name="Foliennummernplatzhalter 5">
            <a:extLst>
              <a:ext uri="{FF2B5EF4-FFF2-40B4-BE49-F238E27FC236}">
                <a16:creationId xmlns:a16="http://schemas.microsoft.com/office/drawing/2014/main" id="{CE202962-AEB9-442D-85E6-98ACE0269DC9}"/>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bg1"/>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28" name="Footer Placeholder 4">
            <a:extLst>
              <a:ext uri="{FF2B5EF4-FFF2-40B4-BE49-F238E27FC236}">
                <a16:creationId xmlns:a16="http://schemas.microsoft.com/office/drawing/2014/main" id="{5C33D529-3C0A-408F-9A72-4186EA584C2B}"/>
              </a:ext>
            </a:extLst>
          </p:cNvPr>
          <p:cNvSpPr>
            <a:spLocks noGrp="1"/>
          </p:cNvSpPr>
          <p:nvPr>
            <p:ph type="ftr" sz="quarter" idx="3"/>
          </p:nvPr>
        </p:nvSpPr>
        <p:spPr>
          <a:xfrm>
            <a:off x="4351338" y="6611112"/>
            <a:ext cx="5925232" cy="128016"/>
          </a:xfrm>
          <a:prstGeom prst="rect">
            <a:avLst/>
          </a:prstGeom>
        </p:spPr>
        <p:txBody>
          <a:bodyPr vert="horz" lIns="0" tIns="0" rIns="45720" bIns="0" rtlCol="0" anchor="t"/>
          <a:lstStyle>
            <a:lvl1pPr algn="r">
              <a:defRPr sz="800">
                <a:solidFill>
                  <a:schemeClr val="bg1"/>
                </a:solidFill>
                <a:latin typeface="+mj-lt"/>
              </a:defRPr>
            </a:lvl1pPr>
          </a:lstStyle>
          <a:p>
            <a:r>
              <a:rPr lang="en-US"/>
              <a:t>Innovation with Integrity</a:t>
            </a:r>
            <a:endParaRPr lang="en-US" dirty="0"/>
          </a:p>
        </p:txBody>
      </p:sp>
      <p:sp>
        <p:nvSpPr>
          <p:cNvPr id="29" name="Datumsplatzhalter 3">
            <a:extLst>
              <a:ext uri="{FF2B5EF4-FFF2-40B4-BE49-F238E27FC236}">
                <a16:creationId xmlns:a16="http://schemas.microsoft.com/office/drawing/2014/main" id="{7811D833-6C06-457B-AD0E-717893327AC2}"/>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solidFill>
                  <a:schemeClr val="bg1"/>
                </a:solidFill>
                <a:latin typeface="+mj-lt"/>
              </a:rPr>
              <a:t>|</a:t>
            </a:r>
          </a:p>
        </p:txBody>
      </p:sp>
      <p:sp>
        <p:nvSpPr>
          <p:cNvPr id="30" name="Datumsplatzhalter 3">
            <a:extLst>
              <a:ext uri="{FF2B5EF4-FFF2-40B4-BE49-F238E27FC236}">
                <a16:creationId xmlns:a16="http://schemas.microsoft.com/office/drawing/2014/main" id="{FB60A36F-5DF9-460D-BF03-AEE3F645519E}"/>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solidFill>
                  <a:schemeClr val="bg1"/>
                </a:solidFill>
                <a:latin typeface="+mj-lt"/>
              </a:rPr>
              <a:t>|</a:t>
            </a:r>
          </a:p>
        </p:txBody>
      </p:sp>
      <p:pic>
        <p:nvPicPr>
          <p:cNvPr id="31" name="Graphic 30">
            <a:extLst>
              <a:ext uri="{FF2B5EF4-FFF2-40B4-BE49-F238E27FC236}">
                <a16:creationId xmlns:a16="http://schemas.microsoft.com/office/drawing/2014/main" id="{A4329016-1FE1-41E3-82F9-18C1ED598C29}"/>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10733407" y="301339"/>
            <a:ext cx="941923" cy="502920"/>
          </a:xfrm>
          <a:prstGeom prst="rect">
            <a:avLst/>
          </a:prstGeom>
        </p:spPr>
      </p:pic>
    </p:spTree>
    <p:extLst>
      <p:ext uri="{BB962C8B-B14F-4D97-AF65-F5344CB8AC3E}">
        <p14:creationId xmlns:p14="http://schemas.microsoft.com/office/powerpoint/2010/main" val="303830969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Goodbye 01">
    <p:bg>
      <p:bgPr>
        <a:gradFill>
          <a:gsLst>
            <a:gs pos="0">
              <a:srgbClr val="0062A4"/>
            </a:gs>
            <a:gs pos="85000">
              <a:schemeClr val="tx2"/>
            </a:gs>
          </a:gsLst>
          <a:lin ang="0" scaled="0"/>
        </a:gradFill>
        <a:effectLst/>
      </p:bgPr>
    </p:bg>
    <p:spTree>
      <p:nvGrpSpPr>
        <p:cNvPr id="1" name=""/>
        <p:cNvGrpSpPr/>
        <p:nvPr/>
      </p:nvGrpSpPr>
      <p:grpSpPr>
        <a:xfrm>
          <a:off x="0" y="0"/>
          <a:ext cx="0" cy="0"/>
          <a:chOff x="0" y="0"/>
          <a:chExt cx="0" cy="0"/>
        </a:xfrm>
      </p:grpSpPr>
      <p:sp>
        <p:nvSpPr>
          <p:cNvPr id="10"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cxnSp>
        <p:nvCxnSpPr>
          <p:cNvPr id="9" name="Gerade Verbindung 11">
            <a:extLst>
              <a:ext uri="{FF2B5EF4-FFF2-40B4-BE49-F238E27FC236}">
                <a16:creationId xmlns:a16="http://schemas.microsoft.com/office/drawing/2014/main" id="{0CD2360C-18FB-4D90-9299-12A728A5ED7B}"/>
              </a:ext>
            </a:extLst>
          </p:cNvPr>
          <p:cNvCxnSpPr>
            <a:cxnSpLocks/>
          </p:cNvCxnSpPr>
          <p:nvPr userDrawn="1"/>
        </p:nvCxnSpPr>
        <p:spPr>
          <a:xfrm flipH="1">
            <a:off x="515938" y="5267694"/>
            <a:ext cx="720000" cy="0"/>
          </a:xfrm>
          <a:prstGeom prst="line">
            <a:avLst/>
          </a:prstGeom>
          <a:ln w="19050">
            <a:solidFill>
              <a:srgbClr val="FF9300"/>
            </a:solidFill>
          </a:ln>
        </p:spPr>
        <p:style>
          <a:lnRef idx="1">
            <a:schemeClr val="accent1"/>
          </a:lnRef>
          <a:fillRef idx="0">
            <a:schemeClr val="accent1"/>
          </a:fillRef>
          <a:effectRef idx="0">
            <a:schemeClr val="accent1"/>
          </a:effectRef>
          <a:fontRef idx="minor">
            <a:schemeClr val="tx1"/>
          </a:fontRef>
        </p:style>
      </p:cxnSp>
      <p:sp>
        <p:nvSpPr>
          <p:cNvPr id="13" name="Titelplatzhalter 1">
            <a:extLst>
              <a:ext uri="{FF2B5EF4-FFF2-40B4-BE49-F238E27FC236}">
                <a16:creationId xmlns:a16="http://schemas.microsoft.com/office/drawing/2014/main" id="{CC5338A9-1A14-4795-BBAF-14C3AD190D15}"/>
              </a:ext>
            </a:extLst>
          </p:cNvPr>
          <p:cNvSpPr txBox="1">
            <a:spLocks/>
          </p:cNvSpPr>
          <p:nvPr userDrawn="1"/>
        </p:nvSpPr>
        <p:spPr>
          <a:xfrm>
            <a:off x="515937" y="4464082"/>
            <a:ext cx="9420226" cy="584775"/>
          </a:xfrm>
          <a:prstGeom prst="rect">
            <a:avLst/>
          </a:prstGeom>
        </p:spPr>
        <p:txBody>
          <a:bodyPr vert="horz" wrap="square" lIns="0" tIns="0" rIns="180000" bIns="0" rtlCol="0" anchor="b" anchorCtr="0">
            <a:spAutoFit/>
          </a:bodyPr>
          <a:lstStyle>
            <a:lvl1pPr algn="l" defTabSz="914400" rtl="0" eaLnBrk="1" latinLnBrk="0" hangingPunct="1">
              <a:lnSpc>
                <a:spcPct val="100000"/>
              </a:lnSpc>
              <a:spcBef>
                <a:spcPct val="0"/>
              </a:spcBef>
              <a:buNone/>
              <a:defRPr lang="de-DE" sz="3800" b="1" kern="1200">
                <a:solidFill>
                  <a:schemeClr val="bg1"/>
                </a:solidFill>
                <a:latin typeface="+mj-lt"/>
                <a:ea typeface="Roboto" panose="02000000000000000000" pitchFamily="2" charset="0"/>
                <a:cs typeface="+mj-cs"/>
              </a:defRPr>
            </a:lvl1pPr>
          </a:lstStyle>
          <a:p>
            <a:r>
              <a:rPr lang="en-US" dirty="0"/>
              <a:t>Thank you!</a:t>
            </a:r>
          </a:p>
        </p:txBody>
      </p:sp>
      <p:sp>
        <p:nvSpPr>
          <p:cNvPr id="6" name="Content Placeholder 4">
            <a:extLst>
              <a:ext uri="{FF2B5EF4-FFF2-40B4-BE49-F238E27FC236}">
                <a16:creationId xmlns:a16="http://schemas.microsoft.com/office/drawing/2014/main" id="{6E6F5425-A90A-454E-99B2-EFA9868ED2B5}"/>
              </a:ext>
            </a:extLst>
          </p:cNvPr>
          <p:cNvSpPr>
            <a:spLocks noGrp="1"/>
          </p:cNvSpPr>
          <p:nvPr>
            <p:ph sz="quarter" idx="26" hasCustomPrompt="1"/>
          </p:nvPr>
        </p:nvSpPr>
        <p:spPr>
          <a:xfrm>
            <a:off x="515939" y="5347252"/>
            <a:ext cx="5400674" cy="854063"/>
          </a:xfrm>
        </p:spPr>
        <p:txBody>
          <a:bodyPr anchor="b"/>
          <a:lstStyle>
            <a:lvl1pPr marL="0" indent="0">
              <a:spcAft>
                <a:spcPts val="0"/>
              </a:spcAft>
              <a:buClr>
                <a:schemeClr val="bg1"/>
              </a:buClr>
              <a:buNone/>
              <a:defRPr sz="1800">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Speakers</a:t>
            </a:r>
          </a:p>
          <a:p>
            <a:pPr lvl="0"/>
            <a:r>
              <a:rPr lang="en-US" dirty="0"/>
              <a:t>and Date</a:t>
            </a:r>
          </a:p>
        </p:txBody>
      </p:sp>
      <p:pic>
        <p:nvPicPr>
          <p:cNvPr id="8" name="Graphic 7">
            <a:extLst>
              <a:ext uri="{FF2B5EF4-FFF2-40B4-BE49-F238E27FC236}">
                <a16:creationId xmlns:a16="http://schemas.microsoft.com/office/drawing/2014/main" id="{F8C573B5-C3D5-43F5-BB35-3B6F19F032B9}"/>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10733407" y="301339"/>
            <a:ext cx="941923" cy="502920"/>
          </a:xfrm>
          <a:prstGeom prst="rect">
            <a:avLst/>
          </a:prstGeom>
        </p:spPr>
      </p:pic>
    </p:spTree>
    <p:extLst>
      <p:ext uri="{BB962C8B-B14F-4D97-AF65-F5344CB8AC3E}">
        <p14:creationId xmlns:p14="http://schemas.microsoft.com/office/powerpoint/2010/main" val="124504897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Goodbye 02">
    <p:bg>
      <p:bgPr>
        <a:gradFill>
          <a:gsLst>
            <a:gs pos="0">
              <a:srgbClr val="0062A4"/>
            </a:gs>
            <a:gs pos="85000">
              <a:schemeClr val="tx2"/>
            </a:gs>
          </a:gsLst>
          <a:lin ang="0" scaled="0"/>
        </a:gradFill>
        <a:effectLst/>
      </p:bgPr>
    </p:bg>
    <p:spTree>
      <p:nvGrpSpPr>
        <p:cNvPr id="1" name=""/>
        <p:cNvGrpSpPr/>
        <p:nvPr/>
      </p:nvGrpSpPr>
      <p:grpSpPr>
        <a:xfrm>
          <a:off x="0" y="0"/>
          <a:ext cx="0" cy="0"/>
          <a:chOff x="0" y="0"/>
          <a:chExt cx="0" cy="0"/>
        </a:xfrm>
      </p:grpSpPr>
      <p:sp>
        <p:nvSpPr>
          <p:cNvPr id="10" name="Trapez 1">
            <a:extLst>
              <a:ext uri="{FF2B5EF4-FFF2-40B4-BE49-F238E27FC236}">
                <a16:creationId xmlns:a16="http://schemas.microsoft.com/office/drawing/2014/main" id="{E26247D5-7FB8-3249-9F5E-7D09FAEF23E9}"/>
              </a:ext>
            </a:extLst>
          </p:cNvPr>
          <p:cNvSpPr/>
          <p:nvPr userDrawn="1"/>
        </p:nvSpPr>
        <p:spPr>
          <a:xfrm>
            <a:off x="0" y="6382800"/>
            <a:ext cx="12192000" cy="478813"/>
          </a:xfrm>
          <a:custGeom>
            <a:avLst/>
            <a:gdLst>
              <a:gd name="connsiteX0" fmla="*/ 0 w 12192000"/>
              <a:gd name="connsiteY0" fmla="*/ 512762 h 512762"/>
              <a:gd name="connsiteX1" fmla="*/ 128191 w 12192000"/>
              <a:gd name="connsiteY1" fmla="*/ 0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2000"/>
              <a:gd name="connsiteY0" fmla="*/ 512762 h 512762"/>
              <a:gd name="connsiteX1" fmla="*/ 3201 w 12192000"/>
              <a:gd name="connsiteY1" fmla="*/ 256559 h 512762"/>
              <a:gd name="connsiteX2" fmla="*/ 12063810 w 12192000"/>
              <a:gd name="connsiteY2" fmla="*/ 0 h 512762"/>
              <a:gd name="connsiteX3" fmla="*/ 12192000 w 12192000"/>
              <a:gd name="connsiteY3" fmla="*/ 512762 h 512762"/>
              <a:gd name="connsiteX4" fmla="*/ 0 w 12192000"/>
              <a:gd name="connsiteY4" fmla="*/ 512762 h 512762"/>
              <a:gd name="connsiteX0" fmla="*/ 0 w 12195378"/>
              <a:gd name="connsiteY0" fmla="*/ 512762 h 512762"/>
              <a:gd name="connsiteX1" fmla="*/ 3201 w 12195378"/>
              <a:gd name="connsiteY1" fmla="*/ 256559 h 512762"/>
              <a:gd name="connsiteX2" fmla="*/ 12195378 w 12195378"/>
              <a:gd name="connsiteY2" fmla="*/ 0 h 512762"/>
              <a:gd name="connsiteX3" fmla="*/ 12192000 w 12195378"/>
              <a:gd name="connsiteY3" fmla="*/ 512762 h 512762"/>
              <a:gd name="connsiteX4" fmla="*/ 0 w 12195378"/>
              <a:gd name="connsiteY4" fmla="*/ 512762 h 512762"/>
              <a:gd name="connsiteX0" fmla="*/ 0 w 12208020"/>
              <a:gd name="connsiteY0" fmla="*/ 479051 h 479051"/>
              <a:gd name="connsiteX1" fmla="*/ 3201 w 12208020"/>
              <a:gd name="connsiteY1" fmla="*/ 222848 h 479051"/>
              <a:gd name="connsiteX2" fmla="*/ 12208020 w 12208020"/>
              <a:gd name="connsiteY2" fmla="*/ 0 h 479051"/>
              <a:gd name="connsiteX3" fmla="*/ 12192000 w 12208020"/>
              <a:gd name="connsiteY3" fmla="*/ 479051 h 479051"/>
              <a:gd name="connsiteX4" fmla="*/ 0 w 12208020"/>
              <a:gd name="connsiteY4" fmla="*/ 479051 h 479051"/>
              <a:gd name="connsiteX0" fmla="*/ 0 w 12195378"/>
              <a:gd name="connsiteY0" fmla="*/ 491692 h 491692"/>
              <a:gd name="connsiteX1" fmla="*/ 3201 w 12195378"/>
              <a:gd name="connsiteY1" fmla="*/ 235489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7415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0 w 12195378"/>
              <a:gd name="connsiteY0" fmla="*/ 491692 h 491692"/>
              <a:gd name="connsiteX1" fmla="*/ 3201 w 12195378"/>
              <a:gd name="connsiteY1" fmla="*/ 205993 h 491692"/>
              <a:gd name="connsiteX2" fmla="*/ 12195378 w 12195378"/>
              <a:gd name="connsiteY2" fmla="*/ 0 h 491692"/>
              <a:gd name="connsiteX3" fmla="*/ 12192000 w 12195378"/>
              <a:gd name="connsiteY3" fmla="*/ 491692 h 491692"/>
              <a:gd name="connsiteX4" fmla="*/ 0 w 12195378"/>
              <a:gd name="connsiteY4" fmla="*/ 491692 h 491692"/>
              <a:gd name="connsiteX0" fmla="*/ 5227 w 12192177"/>
              <a:gd name="connsiteY0" fmla="*/ 491692 h 491692"/>
              <a:gd name="connsiteX1" fmla="*/ 0 w 12192177"/>
              <a:gd name="connsiteY1" fmla="*/ 205993 h 491692"/>
              <a:gd name="connsiteX2" fmla="*/ 12192177 w 12192177"/>
              <a:gd name="connsiteY2" fmla="*/ 0 h 491692"/>
              <a:gd name="connsiteX3" fmla="*/ 12188799 w 12192177"/>
              <a:gd name="connsiteY3" fmla="*/ 491692 h 491692"/>
              <a:gd name="connsiteX4" fmla="*/ 5227 w 12192177"/>
              <a:gd name="connsiteY4" fmla="*/ 491692 h 491692"/>
              <a:gd name="connsiteX0" fmla="*/ 5227 w 12192177"/>
              <a:gd name="connsiteY0" fmla="*/ 491692 h 494911"/>
              <a:gd name="connsiteX1" fmla="*/ 0 w 12192177"/>
              <a:gd name="connsiteY1" fmla="*/ 205993 h 494911"/>
              <a:gd name="connsiteX2" fmla="*/ 12192177 w 12192177"/>
              <a:gd name="connsiteY2" fmla="*/ 0 h 494911"/>
              <a:gd name="connsiteX3" fmla="*/ 12192019 w 12192177"/>
              <a:gd name="connsiteY3" fmla="*/ 494911 h 494911"/>
              <a:gd name="connsiteX4" fmla="*/ 5227 w 12192177"/>
              <a:gd name="connsiteY4" fmla="*/ 491692 h 494911"/>
              <a:gd name="connsiteX0" fmla="*/ 5227 w 12192177"/>
              <a:gd name="connsiteY0" fmla="*/ 475594 h 478813"/>
              <a:gd name="connsiteX1" fmla="*/ 0 w 12192177"/>
              <a:gd name="connsiteY1" fmla="*/ 189895 h 478813"/>
              <a:gd name="connsiteX2" fmla="*/ 12192177 w 12192177"/>
              <a:gd name="connsiteY2" fmla="*/ 0 h 478813"/>
              <a:gd name="connsiteX3" fmla="*/ 12192019 w 12192177"/>
              <a:gd name="connsiteY3" fmla="*/ 478813 h 478813"/>
              <a:gd name="connsiteX4" fmla="*/ 5227 w 12192177"/>
              <a:gd name="connsiteY4" fmla="*/ 475594 h 478813"/>
              <a:gd name="connsiteX0" fmla="*/ 22287 w 12209237"/>
              <a:gd name="connsiteY0" fmla="*/ 475594 h 478813"/>
              <a:gd name="connsiteX1" fmla="*/ 0 w 12209237"/>
              <a:gd name="connsiteY1" fmla="*/ 220603 h 478813"/>
              <a:gd name="connsiteX2" fmla="*/ 12209237 w 12209237"/>
              <a:gd name="connsiteY2" fmla="*/ 0 h 478813"/>
              <a:gd name="connsiteX3" fmla="*/ 12209079 w 12209237"/>
              <a:gd name="connsiteY3" fmla="*/ 478813 h 478813"/>
              <a:gd name="connsiteX4" fmla="*/ 22287 w 12209237"/>
              <a:gd name="connsiteY4" fmla="*/ 475594 h 478813"/>
              <a:gd name="connsiteX0" fmla="*/ 1815 w 12188765"/>
              <a:gd name="connsiteY0" fmla="*/ 475594 h 478813"/>
              <a:gd name="connsiteX1" fmla="*/ 0 w 12188765"/>
              <a:gd name="connsiteY1" fmla="*/ 183072 h 478813"/>
              <a:gd name="connsiteX2" fmla="*/ 12188765 w 12188765"/>
              <a:gd name="connsiteY2" fmla="*/ 0 h 478813"/>
              <a:gd name="connsiteX3" fmla="*/ 12188607 w 12188765"/>
              <a:gd name="connsiteY3" fmla="*/ 478813 h 478813"/>
              <a:gd name="connsiteX4" fmla="*/ 1815 w 12188765"/>
              <a:gd name="connsiteY4" fmla="*/ 475594 h 478813"/>
              <a:gd name="connsiteX0" fmla="*/ 369 w 12190731"/>
              <a:gd name="connsiteY0" fmla="*/ 479006 h 479006"/>
              <a:gd name="connsiteX1" fmla="*/ 1966 w 12190731"/>
              <a:gd name="connsiteY1" fmla="*/ 183072 h 479006"/>
              <a:gd name="connsiteX2" fmla="*/ 12190731 w 12190731"/>
              <a:gd name="connsiteY2" fmla="*/ 0 h 479006"/>
              <a:gd name="connsiteX3" fmla="*/ 12190573 w 12190731"/>
              <a:gd name="connsiteY3" fmla="*/ 478813 h 479006"/>
              <a:gd name="connsiteX4" fmla="*/ 369 w 12190731"/>
              <a:gd name="connsiteY4" fmla="*/ 479006 h 479006"/>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59818 w 12188765"/>
              <a:gd name="connsiteY0" fmla="*/ 438063 h 478813"/>
              <a:gd name="connsiteX1" fmla="*/ 0 w 12188765"/>
              <a:gd name="connsiteY1" fmla="*/ 183072 h 478813"/>
              <a:gd name="connsiteX2" fmla="*/ 12188765 w 12188765"/>
              <a:gd name="connsiteY2" fmla="*/ 0 h 478813"/>
              <a:gd name="connsiteX3" fmla="*/ 12188607 w 12188765"/>
              <a:gd name="connsiteY3" fmla="*/ 478813 h 478813"/>
              <a:gd name="connsiteX4" fmla="*/ 59818 w 12188765"/>
              <a:gd name="connsiteY4" fmla="*/ 438063 h 478813"/>
              <a:gd name="connsiteX0" fmla="*/ 0 w 12190362"/>
              <a:gd name="connsiteY0" fmla="*/ 475594 h 478813"/>
              <a:gd name="connsiteX1" fmla="*/ 1597 w 12190362"/>
              <a:gd name="connsiteY1" fmla="*/ 183072 h 478813"/>
              <a:gd name="connsiteX2" fmla="*/ 12190362 w 12190362"/>
              <a:gd name="connsiteY2" fmla="*/ 0 h 478813"/>
              <a:gd name="connsiteX3" fmla="*/ 12190204 w 12190362"/>
              <a:gd name="connsiteY3" fmla="*/ 478813 h 478813"/>
              <a:gd name="connsiteX4" fmla="*/ 0 w 12190362"/>
              <a:gd name="connsiteY4" fmla="*/ 475594 h 4788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362" h="478813">
                <a:moveTo>
                  <a:pt x="0" y="475594"/>
                </a:moveTo>
                <a:cubicBezTo>
                  <a:pt x="1670" y="482720"/>
                  <a:pt x="3339" y="278305"/>
                  <a:pt x="1597" y="183072"/>
                </a:cubicBezTo>
                <a:lnTo>
                  <a:pt x="12190362" y="0"/>
                </a:lnTo>
                <a:cubicBezTo>
                  <a:pt x="12190309" y="164970"/>
                  <a:pt x="12190257" y="313843"/>
                  <a:pt x="12190204" y="478813"/>
                </a:cubicBezTo>
                <a:lnTo>
                  <a:pt x="0" y="47559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5" name="Graphic 4">
            <a:extLst>
              <a:ext uri="{FF2B5EF4-FFF2-40B4-BE49-F238E27FC236}">
                <a16:creationId xmlns:a16="http://schemas.microsoft.com/office/drawing/2014/main" id="{0F1C48DE-801B-4C5D-B178-9BA6268208E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4351338" y="2115861"/>
            <a:ext cx="3482975" cy="1859661"/>
          </a:xfrm>
          <a:prstGeom prst="rect">
            <a:avLst/>
          </a:prstGeom>
        </p:spPr>
      </p:pic>
      <p:pic>
        <p:nvPicPr>
          <p:cNvPr id="4" name="Picture 3" descr="Text&#10;&#10;Description automatically generated">
            <a:extLst>
              <a:ext uri="{FF2B5EF4-FFF2-40B4-BE49-F238E27FC236}">
                <a16:creationId xmlns:a16="http://schemas.microsoft.com/office/drawing/2014/main" id="{B3439615-19F1-4EAD-9ECC-EAAB19486A6A}"/>
              </a:ext>
            </a:extLst>
          </p:cNvPr>
          <p:cNvPicPr>
            <a:picLocks noChangeAspect="1"/>
          </p:cNvPicPr>
          <p:nvPr userDrawn="1"/>
        </p:nvPicPr>
        <p:blipFill>
          <a:blip r:embed="rId4"/>
          <a:stretch>
            <a:fillRect/>
          </a:stretch>
        </p:blipFill>
        <p:spPr>
          <a:xfrm>
            <a:off x="4763678" y="4260385"/>
            <a:ext cx="2664644" cy="409944"/>
          </a:xfrm>
          <a:prstGeom prst="rect">
            <a:avLst/>
          </a:prstGeom>
        </p:spPr>
      </p:pic>
    </p:spTree>
    <p:extLst>
      <p:ext uri="{BB962C8B-B14F-4D97-AF65-F5344CB8AC3E}">
        <p14:creationId xmlns:p14="http://schemas.microsoft.com/office/powerpoint/2010/main" val="348230055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image" Target="../media/image2.sv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heme" Target="../theme/theme1.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A55AF049-1A04-0B41-8C7F-8ECF3DCCFABC}"/>
              </a:ext>
            </a:extLst>
          </p:cNvPr>
          <p:cNvSpPr>
            <a:spLocks noGrp="1"/>
          </p:cNvSpPr>
          <p:nvPr>
            <p:ph type="title"/>
          </p:nvPr>
        </p:nvSpPr>
        <p:spPr>
          <a:xfrm>
            <a:off x="515937" y="505635"/>
            <a:ext cx="9420225" cy="664797"/>
          </a:xfrm>
          <a:prstGeom prst="rect">
            <a:avLst/>
          </a:prstGeom>
        </p:spPr>
        <p:txBody>
          <a:bodyPr vert="horz" wrap="square" lIns="0" tIns="0" rIns="180000" bIns="0" rtlCol="0" anchor="b" anchorCtr="0">
            <a:spAutoFit/>
          </a:bodyPr>
          <a:lstStyle/>
          <a:p>
            <a:pPr lvl="0"/>
            <a:r>
              <a:rPr lang="en-US" noProof="0"/>
              <a:t>Click to edit Master title style</a:t>
            </a:r>
            <a:endParaRPr lang="en-US" noProof="0" dirty="0"/>
          </a:p>
        </p:txBody>
      </p:sp>
      <p:sp>
        <p:nvSpPr>
          <p:cNvPr id="3" name="Textplatzhalter 2">
            <a:extLst>
              <a:ext uri="{FF2B5EF4-FFF2-40B4-BE49-F238E27FC236}">
                <a16:creationId xmlns:a16="http://schemas.microsoft.com/office/drawing/2014/main" id="{DE34078C-7FBC-B64A-8960-73EC40F65CBA}"/>
              </a:ext>
            </a:extLst>
          </p:cNvPr>
          <p:cNvSpPr>
            <a:spLocks noGrp="1"/>
          </p:cNvSpPr>
          <p:nvPr>
            <p:ph type="body" idx="1"/>
          </p:nvPr>
        </p:nvSpPr>
        <p:spPr>
          <a:xfrm>
            <a:off x="515937" y="1592263"/>
            <a:ext cx="11160125" cy="4608512"/>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umsplatzhalter 3">
            <a:extLst>
              <a:ext uri="{FF2B5EF4-FFF2-40B4-BE49-F238E27FC236}">
                <a16:creationId xmlns:a16="http://schemas.microsoft.com/office/drawing/2014/main" id="{EA3D3178-EEA7-F14F-B445-AD3445D868FC}"/>
              </a:ext>
            </a:extLst>
          </p:cNvPr>
          <p:cNvSpPr>
            <a:spLocks noGrp="1"/>
          </p:cNvSpPr>
          <p:nvPr>
            <p:ph type="dt" sz="half" idx="2"/>
          </p:nvPr>
        </p:nvSpPr>
        <p:spPr>
          <a:xfrm>
            <a:off x="10340579" y="6611112"/>
            <a:ext cx="979694" cy="128016"/>
          </a:xfrm>
          <a:prstGeom prst="rect">
            <a:avLst/>
          </a:prstGeom>
        </p:spPr>
        <p:txBody>
          <a:bodyPr vert="horz" lIns="0" tIns="0" rIns="0" bIns="0" rtlCol="0" anchor="t">
            <a:noAutofit/>
          </a:bodyPr>
          <a:lstStyle>
            <a:lvl1pPr algn="ctr">
              <a:defRPr sz="800">
                <a:solidFill>
                  <a:schemeClr val="tx2"/>
                </a:solidFill>
                <a:latin typeface="+mj-lt"/>
                <a:ea typeface="Roboto" panose="02000000000000000000" pitchFamily="2" charset="0"/>
              </a:defRPr>
            </a:lvl1pPr>
          </a:lstStyle>
          <a:p>
            <a:fld id="{374986E0-780B-4F44-AF32-243FFC761C51}" type="datetime3">
              <a:rPr lang="en-US" smtClean="0"/>
              <a:t>14 June 2021</a:t>
            </a:fld>
            <a:endParaRPr lang="en-US" dirty="0"/>
          </a:p>
        </p:txBody>
      </p:sp>
      <p:sp>
        <p:nvSpPr>
          <p:cNvPr id="6" name="Foliennummernplatzhalter 5">
            <a:extLst>
              <a:ext uri="{FF2B5EF4-FFF2-40B4-BE49-F238E27FC236}">
                <a16:creationId xmlns:a16="http://schemas.microsoft.com/office/drawing/2014/main" id="{AE471455-7B1E-974E-97CF-D882DA2F5E74}"/>
              </a:ext>
            </a:extLst>
          </p:cNvPr>
          <p:cNvSpPr>
            <a:spLocks noGrp="1"/>
          </p:cNvSpPr>
          <p:nvPr>
            <p:ph type="sldNum" sz="quarter" idx="4"/>
          </p:nvPr>
        </p:nvSpPr>
        <p:spPr>
          <a:xfrm>
            <a:off x="11384280" y="6611112"/>
            <a:ext cx="291782" cy="128016"/>
          </a:xfrm>
          <a:prstGeom prst="rect">
            <a:avLst/>
          </a:prstGeom>
        </p:spPr>
        <p:txBody>
          <a:bodyPr vert="horz" lIns="0" tIns="0" rIns="0" bIns="0" rtlCol="0" anchor="t"/>
          <a:lstStyle>
            <a:lvl1pPr algn="r">
              <a:defRPr sz="800">
                <a:solidFill>
                  <a:schemeClr val="tx2"/>
                </a:solidFill>
                <a:latin typeface="+mj-lt"/>
                <a:ea typeface="Roboto" panose="02000000000000000000" pitchFamily="2" charset="0"/>
              </a:defRPr>
            </a:lvl1pPr>
          </a:lstStyle>
          <a:p>
            <a:fld id="{A520213A-032B-FE42-940A-86A4C9AC44D3}" type="slidenum">
              <a:rPr lang="en-US" smtClean="0"/>
              <a:pPr/>
              <a:t>‹#›</a:t>
            </a:fld>
            <a:endParaRPr lang="en-US" dirty="0"/>
          </a:p>
        </p:txBody>
      </p:sp>
      <p:sp>
        <p:nvSpPr>
          <p:cNvPr id="5" name="Footer Placeholder 4">
            <a:extLst>
              <a:ext uri="{FF2B5EF4-FFF2-40B4-BE49-F238E27FC236}">
                <a16:creationId xmlns:a16="http://schemas.microsoft.com/office/drawing/2014/main" id="{76683C45-15EC-4BBF-9A77-FB4959B0C62D}"/>
              </a:ext>
            </a:extLst>
          </p:cNvPr>
          <p:cNvSpPr>
            <a:spLocks noGrp="1"/>
          </p:cNvSpPr>
          <p:nvPr>
            <p:ph type="ftr" sz="quarter" idx="3"/>
          </p:nvPr>
        </p:nvSpPr>
        <p:spPr>
          <a:xfrm>
            <a:off x="7054850" y="6611112"/>
            <a:ext cx="3221720" cy="128016"/>
          </a:xfrm>
          <a:prstGeom prst="rect">
            <a:avLst/>
          </a:prstGeom>
        </p:spPr>
        <p:txBody>
          <a:bodyPr vert="horz" lIns="0" tIns="0" rIns="45720" bIns="0" rtlCol="0" anchor="t"/>
          <a:lstStyle>
            <a:lvl1pPr algn="r">
              <a:defRPr sz="800">
                <a:solidFill>
                  <a:schemeClr val="tx2"/>
                </a:solidFill>
                <a:latin typeface="+mj-lt"/>
              </a:defRPr>
            </a:lvl1pPr>
          </a:lstStyle>
          <a:p>
            <a:r>
              <a:rPr lang="en-US" dirty="0"/>
              <a:t>Innovation with Integrity</a:t>
            </a:r>
          </a:p>
        </p:txBody>
      </p:sp>
      <p:sp>
        <p:nvSpPr>
          <p:cNvPr id="11" name="Datumsplatzhalter 3">
            <a:extLst>
              <a:ext uri="{FF2B5EF4-FFF2-40B4-BE49-F238E27FC236}">
                <a16:creationId xmlns:a16="http://schemas.microsoft.com/office/drawing/2014/main" id="{33422AC0-9F04-4E2E-BF0C-1F2949B8376E}"/>
              </a:ext>
            </a:extLst>
          </p:cNvPr>
          <p:cNvSpPr txBox="1">
            <a:spLocks/>
          </p:cNvSpPr>
          <p:nvPr userDrawn="1"/>
        </p:nvSpPr>
        <p:spPr>
          <a:xfrm>
            <a:off x="11320272" y="6608530"/>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sp>
        <p:nvSpPr>
          <p:cNvPr id="25" name="Textfeld 28">
            <a:extLst>
              <a:ext uri="{FF2B5EF4-FFF2-40B4-BE49-F238E27FC236}">
                <a16:creationId xmlns:a16="http://schemas.microsoft.com/office/drawing/2014/main" id="{A148E23E-C311-4D87-84E1-1D714023A921}"/>
              </a:ext>
            </a:extLst>
          </p:cNvPr>
          <p:cNvSpPr txBox="1"/>
          <p:nvPr userDrawn="1"/>
        </p:nvSpPr>
        <p:spPr>
          <a:xfrm>
            <a:off x="515939" y="6611112"/>
            <a:ext cx="3484562" cy="128016"/>
          </a:xfrm>
          <a:prstGeom prst="rect">
            <a:avLst/>
          </a:prstGeom>
          <a:noFill/>
        </p:spPr>
        <p:txBody>
          <a:bodyPr wrap="square" lIns="0" tIns="0" rIns="0" bIns="0" rtlCol="0">
            <a:noAutofit/>
          </a:bodyPr>
          <a:lstStyle/>
          <a:p>
            <a:r>
              <a:rPr lang="en-US" sz="800" noProof="0" dirty="0">
                <a:solidFill>
                  <a:schemeClr val="accent3"/>
                </a:solidFill>
                <a:latin typeface="+mj-lt"/>
                <a:ea typeface="Roboto" panose="02000000000000000000" pitchFamily="2" charset="0"/>
              </a:rPr>
              <a:t>© 2021 Bruker</a:t>
            </a:r>
          </a:p>
        </p:txBody>
      </p:sp>
      <p:cxnSp>
        <p:nvCxnSpPr>
          <p:cNvPr id="29" name="Gerade Verbindung 6">
            <a:extLst>
              <a:ext uri="{FF2B5EF4-FFF2-40B4-BE49-F238E27FC236}">
                <a16:creationId xmlns:a16="http://schemas.microsoft.com/office/drawing/2014/main" id="{E567DDE8-77D0-4CAF-9CE9-9A6C18F6B438}"/>
              </a:ext>
            </a:extLst>
          </p:cNvPr>
          <p:cNvCxnSpPr>
            <a:cxnSpLocks/>
          </p:cNvCxnSpPr>
          <p:nvPr userDrawn="1"/>
        </p:nvCxnSpPr>
        <p:spPr>
          <a:xfrm flipH="1">
            <a:off x="515938" y="1304925"/>
            <a:ext cx="720000" cy="0"/>
          </a:xfrm>
          <a:prstGeom prst="line">
            <a:avLst/>
          </a:prstGeom>
          <a:ln w="19050">
            <a:solidFill>
              <a:srgbClr val="008CEB"/>
            </a:solidFill>
          </a:ln>
        </p:spPr>
        <p:style>
          <a:lnRef idx="1">
            <a:schemeClr val="accent1"/>
          </a:lnRef>
          <a:fillRef idx="0">
            <a:schemeClr val="accent1"/>
          </a:fillRef>
          <a:effectRef idx="0">
            <a:schemeClr val="accent1"/>
          </a:effectRef>
          <a:fontRef idx="minor">
            <a:schemeClr val="tx1"/>
          </a:fontRef>
        </p:style>
      </p:cxnSp>
      <p:sp>
        <p:nvSpPr>
          <p:cNvPr id="12" name="Datumsplatzhalter 3">
            <a:extLst>
              <a:ext uri="{FF2B5EF4-FFF2-40B4-BE49-F238E27FC236}">
                <a16:creationId xmlns:a16="http://schemas.microsoft.com/office/drawing/2014/main" id="{CBB12B7C-65D0-4ED1-8456-60928FF555D7}"/>
              </a:ext>
            </a:extLst>
          </p:cNvPr>
          <p:cNvSpPr txBox="1">
            <a:spLocks/>
          </p:cNvSpPr>
          <p:nvPr userDrawn="1"/>
        </p:nvSpPr>
        <p:spPr>
          <a:xfrm>
            <a:off x="10276570" y="6611112"/>
            <a:ext cx="64008" cy="160337"/>
          </a:xfrm>
          <a:prstGeom prst="rect">
            <a:avLst/>
          </a:prstGeom>
        </p:spPr>
        <p:txBody>
          <a:bodyPr vert="horz" lIns="0" tIns="0" rIns="0" bIns="0" rtlCol="0" anchor="t"/>
          <a:lstStyle>
            <a:defPPr>
              <a:defRPr lang="de-DE"/>
            </a:defPPr>
            <a:lvl1pPr marL="0" algn="l" defTabSz="914400" rtl="0" eaLnBrk="1" latinLnBrk="0" hangingPunct="1">
              <a:defRPr sz="800" kern="1200">
                <a:solidFill>
                  <a:schemeClr val="tx2"/>
                </a:solidFill>
                <a:latin typeface="Roboto" panose="02000000000000000000" pitchFamily="2" charset="0"/>
                <a:ea typeface="Roboto" panose="02000000000000000000" pitchFamily="2" charset="0"/>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noProof="0" dirty="0">
                <a:latin typeface="+mj-lt"/>
              </a:rPr>
              <a:t>|</a:t>
            </a:r>
          </a:p>
        </p:txBody>
      </p:sp>
      <p:pic>
        <p:nvPicPr>
          <p:cNvPr id="15" name="Graphic 14">
            <a:extLst>
              <a:ext uri="{FF2B5EF4-FFF2-40B4-BE49-F238E27FC236}">
                <a16:creationId xmlns:a16="http://schemas.microsoft.com/office/drawing/2014/main" id="{B1A1FC15-6479-46C9-8993-2DBF8717FF69}"/>
              </a:ext>
            </a:extLst>
          </p:cNvPr>
          <p:cNvPicPr>
            <a:picLocks noChangeAspect="1"/>
          </p:cNvPicPr>
          <p:nvPr userDrawn="1"/>
        </p:nvPicPr>
        <p:blipFill>
          <a:blip r:embed="rId49">
            <a:extLst>
              <a:ext uri="{96DAC541-7B7A-43D3-8B79-37D633B846F1}">
                <asvg:svgBlip xmlns:asvg="http://schemas.microsoft.com/office/drawing/2016/SVG/main" r:embed="rId50"/>
              </a:ext>
            </a:extLst>
          </a:blip>
          <a:stretch>
            <a:fillRect/>
          </a:stretch>
        </p:blipFill>
        <p:spPr>
          <a:xfrm>
            <a:off x="10733407" y="301339"/>
            <a:ext cx="941924" cy="502920"/>
          </a:xfrm>
          <a:prstGeom prst="rect">
            <a:avLst/>
          </a:prstGeom>
        </p:spPr>
      </p:pic>
      <p:sp>
        <p:nvSpPr>
          <p:cNvPr id="7" name="MSIPCMContentMarking" descr="{&quot;HashCode&quot;:-1177222378,&quot;Placement&quot;:&quot;Footer&quot;,&quot;Top&quot;:522.0343,&quot;Left&quot;:446.775665,&quot;SlideWidth&quot;:960,&quot;SlideHeight&quot;:540}">
            <a:extLst>
              <a:ext uri="{FF2B5EF4-FFF2-40B4-BE49-F238E27FC236}">
                <a16:creationId xmlns:a16="http://schemas.microsoft.com/office/drawing/2014/main" id="{B09E0EDC-C9EA-45CD-9319-80A7B0B4F242}"/>
              </a:ext>
            </a:extLst>
          </p:cNvPr>
          <p:cNvSpPr txBox="1"/>
          <p:nvPr userDrawn="1"/>
        </p:nvSpPr>
        <p:spPr>
          <a:xfrm>
            <a:off x="5674051" y="6629836"/>
            <a:ext cx="843898" cy="228163"/>
          </a:xfrm>
          <a:prstGeom prst="rect">
            <a:avLst/>
          </a:prstGeom>
        </p:spPr>
        <p:txBody>
          <a:bodyPr vert="horz" wrap="square" lIns="0" tIns="0" rIns="0" bIns="0" rtlCol="0" anchor="ctr" anchorCtr="1">
            <a:noAutofit/>
          </a:bodyPr>
          <a:lstStyle/>
          <a:p>
            <a:pPr marL="0" indent="0" algn="ctr">
              <a:spcBef>
                <a:spcPts val="0"/>
              </a:spcBef>
              <a:spcAft>
                <a:spcPts val="0"/>
              </a:spcAft>
              <a:buNone/>
            </a:pPr>
            <a:r>
              <a:rPr lang="en-US" sz="800">
                <a:solidFill>
                  <a:srgbClr val="000000"/>
                </a:solidFill>
                <a:latin typeface="Calibri" panose="020F0502020204030204" pitchFamily="34" charset="0"/>
              </a:rPr>
              <a:t>- confidential -</a:t>
            </a:r>
            <a:endParaRPr lang="en-US" sz="800" dirty="0">
              <a:solidFill>
                <a:srgbClr val="000000"/>
              </a:solidFill>
              <a:latin typeface="Calibri" panose="020F0502020204030204" pitchFamily="34" charset="0"/>
            </a:endParaRPr>
          </a:p>
        </p:txBody>
      </p:sp>
    </p:spTree>
    <p:extLst>
      <p:ext uri="{BB962C8B-B14F-4D97-AF65-F5344CB8AC3E}">
        <p14:creationId xmlns:p14="http://schemas.microsoft.com/office/powerpoint/2010/main" val="75441991"/>
      </p:ext>
    </p:extLst>
  </p:cSld>
  <p:clrMap bg1="lt1" tx1="dk1" bg2="lt2" tx2="dk2" accent1="accent1" accent2="accent2" accent3="accent3" accent4="accent4" accent5="accent5" accent6="accent6" hlink="hlink" folHlink="folHlink"/>
  <p:sldLayoutIdLst>
    <p:sldLayoutId id="2147483721" r:id="rId1"/>
    <p:sldLayoutId id="2147483649" r:id="rId2"/>
    <p:sldLayoutId id="2147483722" r:id="rId3"/>
    <p:sldLayoutId id="2147483660" r:id="rId4"/>
    <p:sldLayoutId id="2147483663" r:id="rId5"/>
    <p:sldLayoutId id="2147483680" r:id="rId6"/>
    <p:sldLayoutId id="2147483678" r:id="rId7"/>
    <p:sldLayoutId id="2147483724" r:id="rId8"/>
    <p:sldLayoutId id="2147483725" r:id="rId9"/>
    <p:sldLayoutId id="2147483681" r:id="rId10"/>
    <p:sldLayoutId id="2147483650" r:id="rId11"/>
    <p:sldLayoutId id="2147483702" r:id="rId12"/>
    <p:sldLayoutId id="2147483710" r:id="rId13"/>
    <p:sldLayoutId id="2147483711" r:id="rId14"/>
    <p:sldLayoutId id="2147483664" r:id="rId15"/>
    <p:sldLayoutId id="2147483703" r:id="rId16"/>
    <p:sldLayoutId id="2147483665" r:id="rId17"/>
    <p:sldLayoutId id="2147483706" r:id="rId18"/>
    <p:sldLayoutId id="2147483666" r:id="rId19"/>
    <p:sldLayoutId id="2147483707" r:id="rId20"/>
    <p:sldLayoutId id="2147483716" r:id="rId21"/>
    <p:sldLayoutId id="2147483718" r:id="rId22"/>
    <p:sldLayoutId id="2147483747" r:id="rId23"/>
    <p:sldLayoutId id="2147483726" r:id="rId24"/>
    <p:sldLayoutId id="2147483727" r:id="rId25"/>
    <p:sldLayoutId id="2147483728" r:id="rId26"/>
    <p:sldLayoutId id="2147483729" r:id="rId27"/>
    <p:sldLayoutId id="2147483730" r:id="rId28"/>
    <p:sldLayoutId id="2147483731" r:id="rId29"/>
    <p:sldLayoutId id="2147483732" r:id="rId30"/>
    <p:sldLayoutId id="2147483733" r:id="rId31"/>
    <p:sldLayoutId id="2147483734" r:id="rId32"/>
    <p:sldLayoutId id="2147483735" r:id="rId33"/>
    <p:sldLayoutId id="2147483736" r:id="rId34"/>
    <p:sldLayoutId id="2147483737" r:id="rId35"/>
    <p:sldLayoutId id="2147483738" r:id="rId36"/>
    <p:sldLayoutId id="2147483739" r:id="rId37"/>
    <p:sldLayoutId id="2147483748" r:id="rId38"/>
    <p:sldLayoutId id="2147483750" r:id="rId39"/>
    <p:sldLayoutId id="2147483749" r:id="rId40"/>
    <p:sldLayoutId id="2147483751" r:id="rId41"/>
    <p:sldLayoutId id="2147483752" r:id="rId42"/>
    <p:sldLayoutId id="2147483753" r:id="rId43"/>
    <p:sldLayoutId id="2147483746" r:id="rId44"/>
    <p:sldLayoutId id="2147483745" r:id="rId45"/>
    <p:sldLayoutId id="2147483700" r:id="rId46"/>
    <p:sldLayoutId id="2147483701" r:id="rId47"/>
  </p:sldLayoutIdLst>
  <p:hf hdr="0"/>
  <p:txStyles>
    <p:titleStyle>
      <a:lvl1pPr algn="l" defTabSz="914400" rtl="0" eaLnBrk="1" latinLnBrk="0" hangingPunct="1">
        <a:lnSpc>
          <a:spcPct val="90000"/>
        </a:lnSpc>
        <a:spcBef>
          <a:spcPct val="0"/>
        </a:spcBef>
        <a:buNone/>
        <a:defRPr lang="de-DE" sz="2400" b="1" kern="1200" dirty="0">
          <a:solidFill>
            <a:schemeClr val="tx1"/>
          </a:solidFill>
          <a:latin typeface="+mj-lt"/>
          <a:ea typeface="Roboto" panose="02000000000000000000" pitchFamily="2" charset="0"/>
          <a:cs typeface="+mj-cs"/>
        </a:defRPr>
      </a:lvl1pPr>
    </p:titleStyle>
    <p:bodyStyle>
      <a:lvl1pPr marL="228600" indent="-228600" algn="l" defTabSz="914400" rtl="0" eaLnBrk="1" latinLnBrk="0" hangingPunct="1">
        <a:lnSpc>
          <a:spcPct val="120000"/>
        </a:lnSpc>
        <a:spcBef>
          <a:spcPts val="0"/>
        </a:spcBef>
        <a:spcAft>
          <a:spcPts val="800"/>
        </a:spcAft>
        <a:buClr>
          <a:schemeClr val="accent2"/>
        </a:buClr>
        <a:buSzPct val="100000"/>
        <a:buFont typeface="Wingdings" panose="05000000000000000000" pitchFamily="2" charset="2"/>
        <a:buChar char="§"/>
        <a:defRPr sz="1800" b="0" i="0" kern="1200">
          <a:solidFill>
            <a:schemeClr val="tx1"/>
          </a:solidFill>
          <a:latin typeface="+mn-lt"/>
          <a:ea typeface="Roboto Light" charset="0"/>
          <a:cs typeface="Roboto Light" charset="0"/>
        </a:defRPr>
      </a:lvl1pPr>
      <a:lvl2pPr marL="457200" indent="-228600" algn="l" defTabSz="914400" rtl="0" eaLnBrk="1" latinLnBrk="0" hangingPunct="1">
        <a:lnSpc>
          <a:spcPct val="120000"/>
        </a:lnSpc>
        <a:spcBef>
          <a:spcPts val="0"/>
        </a:spcBef>
        <a:spcAft>
          <a:spcPts val="800"/>
        </a:spcAft>
        <a:buClr>
          <a:schemeClr val="accent2"/>
        </a:buClr>
        <a:buSzPct val="100000"/>
        <a:buFont typeface="Wingdings" panose="05000000000000000000" pitchFamily="2" charset="2"/>
        <a:buChar char="§"/>
        <a:defRPr lang="de-DE" sz="1800" b="0" i="0" kern="1200" dirty="0" smtClean="0">
          <a:solidFill>
            <a:schemeClr val="tx1"/>
          </a:solidFill>
          <a:latin typeface="+mn-lt"/>
          <a:ea typeface="Roboto Light" charset="0"/>
          <a:cs typeface="Roboto Light" charset="0"/>
        </a:defRPr>
      </a:lvl2pPr>
      <a:lvl3pPr marL="685800" indent="-228600" algn="l" defTabSz="914400" rtl="0" eaLnBrk="1" latinLnBrk="0" hangingPunct="1">
        <a:lnSpc>
          <a:spcPct val="120000"/>
        </a:lnSpc>
        <a:spcBef>
          <a:spcPts val="0"/>
        </a:spcBef>
        <a:spcAft>
          <a:spcPts val="800"/>
        </a:spcAft>
        <a:buClr>
          <a:schemeClr val="accent2"/>
        </a:buClr>
        <a:buSzPct val="100000"/>
        <a:buFont typeface="Wingdings" panose="05000000000000000000" pitchFamily="2" charset="2"/>
        <a:buChar char="§"/>
        <a:defRPr sz="1800" b="0" i="0" kern="1200">
          <a:solidFill>
            <a:schemeClr val="tx1"/>
          </a:solidFill>
          <a:latin typeface="+mn-lt"/>
          <a:ea typeface="Source Sans Pro Light" panose="020B0403030403020204" pitchFamily="34" charset="0"/>
          <a:cs typeface="+mn-cs"/>
        </a:defRPr>
      </a:lvl3pPr>
      <a:lvl4pPr marL="914400" indent="-228600" algn="l" defTabSz="914400" rtl="0" eaLnBrk="1" latinLnBrk="0" hangingPunct="1">
        <a:lnSpc>
          <a:spcPct val="120000"/>
        </a:lnSpc>
        <a:spcBef>
          <a:spcPts val="0"/>
        </a:spcBef>
        <a:spcAft>
          <a:spcPts val="800"/>
        </a:spcAft>
        <a:buClr>
          <a:schemeClr val="accent2"/>
        </a:buClr>
        <a:buSzPct val="100000"/>
        <a:buFont typeface="Wingdings" panose="05000000000000000000" pitchFamily="2" charset="2"/>
        <a:buChar char="§"/>
        <a:defRPr sz="1800" b="0" i="0" kern="1200">
          <a:solidFill>
            <a:schemeClr val="tx1"/>
          </a:solidFill>
          <a:latin typeface="+mn-lt"/>
          <a:ea typeface="Source Sans Pro Light" panose="020B0403030403020204" pitchFamily="34" charset="0"/>
          <a:cs typeface="+mn-cs"/>
        </a:defRPr>
      </a:lvl4pPr>
      <a:lvl5pPr marL="1143000" indent="-228600" algn="l" defTabSz="914400" rtl="0" eaLnBrk="1" latinLnBrk="0" hangingPunct="1">
        <a:lnSpc>
          <a:spcPct val="120000"/>
        </a:lnSpc>
        <a:spcBef>
          <a:spcPts val="0"/>
        </a:spcBef>
        <a:spcAft>
          <a:spcPts val="800"/>
        </a:spcAft>
        <a:buClr>
          <a:schemeClr val="accent2"/>
        </a:buClr>
        <a:buSzPct val="100000"/>
        <a:buFont typeface="Wingdings" panose="05000000000000000000" pitchFamily="2" charset="2"/>
        <a:buChar char="§"/>
        <a:defRPr sz="1800" b="0" i="0" kern="1200">
          <a:solidFill>
            <a:schemeClr val="tx1"/>
          </a:solidFill>
          <a:latin typeface="+mn-lt"/>
          <a:ea typeface="Source Sans Pro Light" panose="020B0403030403020204"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A4A3A4"/>
          </p15:clr>
        </p15:guide>
        <p15:guide id="2" orient="horz" pos="2160" userDrawn="1">
          <p15:clr>
            <a:srgbClr val="A4A3A4"/>
          </p15:clr>
        </p15:guide>
        <p15:guide id="3" orient="horz" pos="187" userDrawn="1">
          <p15:clr>
            <a:srgbClr val="A4A3A4"/>
          </p15:clr>
        </p15:guide>
        <p15:guide id="4" pos="325" userDrawn="1">
          <p15:clr>
            <a:srgbClr val="A4A3A4"/>
          </p15:clr>
        </p15:guide>
        <p15:guide id="5" pos="7355" userDrawn="1">
          <p15:clr>
            <a:srgbClr val="A4A3A4"/>
          </p15:clr>
        </p15:guide>
        <p15:guide id="6" pos="3727" userDrawn="1">
          <p15:clr>
            <a:srgbClr val="A4A3A4"/>
          </p15:clr>
        </p15:guide>
        <p15:guide id="7" pos="3953" userDrawn="1">
          <p15:clr>
            <a:srgbClr val="A4A3A4"/>
          </p15:clr>
        </p15:guide>
        <p15:guide id="8" pos="2741" userDrawn="1">
          <p15:clr>
            <a:srgbClr val="A4A3A4"/>
          </p15:clr>
        </p15:guide>
        <p15:guide id="9" pos="4935" userDrawn="1">
          <p15:clr>
            <a:srgbClr val="A4A3A4"/>
          </p15:clr>
        </p15:guide>
        <p15:guide id="10" pos="5160" userDrawn="1">
          <p15:clr>
            <a:srgbClr val="A4A3A4"/>
          </p15:clr>
        </p15:guide>
        <p15:guide id="11" pos="2520" userDrawn="1">
          <p15:clr>
            <a:srgbClr val="A4A3A4"/>
          </p15:clr>
        </p15:guide>
        <p15:guide id="12" orient="horz" pos="822" userDrawn="1">
          <p15:clr>
            <a:srgbClr val="A4A3A4"/>
          </p15:clr>
        </p15:guide>
        <p15:guide id="13" orient="horz" pos="2273" userDrawn="1">
          <p15:clr>
            <a:srgbClr val="A4A3A4"/>
          </p15:clr>
        </p15:guide>
        <p15:guide id="14" orient="horz" pos="1003" userDrawn="1">
          <p15:clr>
            <a:srgbClr val="A4A3A4"/>
          </p15:clr>
        </p15:guide>
        <p15:guide id="15" orient="horz" pos="2047" userDrawn="1">
          <p15:clr>
            <a:srgbClr val="A4A3A4"/>
          </p15:clr>
        </p15:guide>
        <p15:guide id="16" orient="horz" pos="3906" userDrawn="1">
          <p15:clr>
            <a:srgbClr val="A4A3A4"/>
          </p15:clr>
        </p15:guide>
        <p15:guide id="17" orient="horz" pos="4020" userDrawn="1">
          <p15:clr>
            <a:srgbClr val="A4A3A4"/>
          </p15:clr>
        </p15:guide>
        <p15:guide id="18" orient="horz" pos="4133" userDrawn="1">
          <p15:clr>
            <a:srgbClr val="A4A3A4"/>
          </p15:clr>
        </p15:guide>
        <p15:guide id="20" pos="6259" userDrawn="1">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1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sv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jpeg"/><Relationship Id="rId1" Type="http://schemas.openxmlformats.org/officeDocument/2006/relationships/slideLayout" Target="../slideLayouts/slideLayout18.xml"/><Relationship Id="rId5" Type="http://schemas.openxmlformats.org/officeDocument/2006/relationships/image" Target="../media/image19.jpeg"/><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40.xml"/><Relationship Id="rId4" Type="http://schemas.openxmlformats.org/officeDocument/2006/relationships/image" Target="../media/image22.jpeg"/></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0.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9.xml"/><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35.xml"/></Relationships>
</file>

<file path=ppt/slides/_rels/slide4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AC604-7955-4C8F-B0F8-C8D51909E030}"/>
              </a:ext>
            </a:extLst>
          </p:cNvPr>
          <p:cNvSpPr>
            <a:spLocks noGrp="1"/>
          </p:cNvSpPr>
          <p:nvPr>
            <p:ph type="title"/>
          </p:nvPr>
        </p:nvSpPr>
        <p:spPr/>
        <p:txBody>
          <a:bodyPr/>
          <a:lstStyle/>
          <a:p>
            <a:r>
              <a:rPr lang="en-US" dirty="0"/>
              <a:t>Presentation title with a maximum </a:t>
            </a:r>
            <a:br>
              <a:rPr lang="en-US" dirty="0"/>
            </a:br>
            <a:r>
              <a:rPr lang="en-US" dirty="0"/>
              <a:t>of approx. 80 characters</a:t>
            </a:r>
          </a:p>
        </p:txBody>
      </p:sp>
      <p:sp>
        <p:nvSpPr>
          <p:cNvPr id="3" name="Text Placeholder 2">
            <a:extLst>
              <a:ext uri="{FF2B5EF4-FFF2-40B4-BE49-F238E27FC236}">
                <a16:creationId xmlns:a16="http://schemas.microsoft.com/office/drawing/2014/main" id="{FF8F9C76-DD8E-4CBD-94C5-EE716CD01EA4}"/>
              </a:ext>
            </a:extLst>
          </p:cNvPr>
          <p:cNvSpPr>
            <a:spLocks noGrp="1"/>
          </p:cNvSpPr>
          <p:nvPr>
            <p:ph type="body" sz="quarter" idx="23"/>
          </p:nvPr>
        </p:nvSpPr>
        <p:spPr/>
        <p:txBody>
          <a:bodyPr/>
          <a:lstStyle/>
          <a:p>
            <a:r>
              <a:rPr lang="en-US" dirty="0"/>
              <a:t>single line subtitle with a maximum of approx. 90 characters</a:t>
            </a:r>
          </a:p>
        </p:txBody>
      </p:sp>
      <p:sp>
        <p:nvSpPr>
          <p:cNvPr id="8" name="Content Placeholder 7">
            <a:extLst>
              <a:ext uri="{FF2B5EF4-FFF2-40B4-BE49-F238E27FC236}">
                <a16:creationId xmlns:a16="http://schemas.microsoft.com/office/drawing/2014/main" id="{7EA746EC-A101-4291-943F-1DB2CA423E39}"/>
              </a:ext>
            </a:extLst>
          </p:cNvPr>
          <p:cNvSpPr>
            <a:spLocks noGrp="1"/>
          </p:cNvSpPr>
          <p:nvPr>
            <p:ph sz="quarter" idx="26"/>
          </p:nvPr>
        </p:nvSpPr>
        <p:spPr/>
        <p:txBody>
          <a:bodyPr/>
          <a:lstStyle/>
          <a:p>
            <a:r>
              <a:rPr lang="en-US" dirty="0"/>
              <a:t>Speaker</a:t>
            </a:r>
          </a:p>
          <a:p>
            <a:r>
              <a:rPr lang="en-US" dirty="0"/>
              <a:t>Date</a:t>
            </a:r>
          </a:p>
        </p:txBody>
      </p:sp>
      <p:sp>
        <p:nvSpPr>
          <p:cNvPr id="4" name="Text Placeholder 3">
            <a:extLst>
              <a:ext uri="{FF2B5EF4-FFF2-40B4-BE49-F238E27FC236}">
                <a16:creationId xmlns:a16="http://schemas.microsoft.com/office/drawing/2014/main" id="{4D3BB7EE-9ADC-48F6-9506-93F14751F176}"/>
              </a:ext>
            </a:extLst>
          </p:cNvPr>
          <p:cNvSpPr>
            <a:spLocks noGrp="1"/>
          </p:cNvSpPr>
          <p:nvPr>
            <p:ph type="body" sz="quarter" idx="27"/>
          </p:nvPr>
        </p:nvSpPr>
        <p:spPr/>
        <p:txBody>
          <a:bodyPr/>
          <a:lstStyle/>
          <a:p>
            <a:r>
              <a:rPr lang="en-US" dirty="0"/>
              <a:t>Title footer</a:t>
            </a:r>
          </a:p>
        </p:txBody>
      </p:sp>
    </p:spTree>
    <p:extLst>
      <p:ext uri="{BB962C8B-B14F-4D97-AF65-F5344CB8AC3E}">
        <p14:creationId xmlns:p14="http://schemas.microsoft.com/office/powerpoint/2010/main" val="3274910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6C6D8-B192-4D30-A729-C5D9D5A23F24}"/>
              </a:ext>
            </a:extLst>
          </p:cNvPr>
          <p:cNvSpPr>
            <a:spLocks noGrp="1"/>
          </p:cNvSpPr>
          <p:nvPr>
            <p:ph type="title"/>
          </p:nvPr>
        </p:nvSpPr>
        <p:spPr/>
        <p:txBody>
          <a:bodyPr/>
          <a:lstStyle/>
          <a:p>
            <a:r>
              <a:rPr lang="en-US" dirty="0"/>
              <a:t>Presentation title with a maximum </a:t>
            </a:r>
            <a:br>
              <a:rPr lang="en-US" dirty="0"/>
            </a:br>
            <a:r>
              <a:rPr lang="en-US" dirty="0"/>
              <a:t>of approx. 80 characters</a:t>
            </a:r>
          </a:p>
        </p:txBody>
      </p:sp>
      <p:sp>
        <p:nvSpPr>
          <p:cNvPr id="3" name="Text Placeholder 2">
            <a:extLst>
              <a:ext uri="{FF2B5EF4-FFF2-40B4-BE49-F238E27FC236}">
                <a16:creationId xmlns:a16="http://schemas.microsoft.com/office/drawing/2014/main" id="{B35F8FFD-F747-46C0-AC5C-71B2B0243C36}"/>
              </a:ext>
            </a:extLst>
          </p:cNvPr>
          <p:cNvSpPr>
            <a:spLocks noGrp="1"/>
          </p:cNvSpPr>
          <p:nvPr>
            <p:ph type="body" sz="quarter" idx="23"/>
          </p:nvPr>
        </p:nvSpPr>
        <p:spPr/>
        <p:txBody>
          <a:bodyPr/>
          <a:lstStyle/>
          <a:p>
            <a:r>
              <a:rPr lang="en-US" dirty="0"/>
              <a:t>single line subtitle with a maximum of approx. 90 characters</a:t>
            </a:r>
          </a:p>
        </p:txBody>
      </p:sp>
      <p:sp>
        <p:nvSpPr>
          <p:cNvPr id="4" name="Content Placeholder 3">
            <a:extLst>
              <a:ext uri="{FF2B5EF4-FFF2-40B4-BE49-F238E27FC236}">
                <a16:creationId xmlns:a16="http://schemas.microsoft.com/office/drawing/2014/main" id="{B53B41BE-E5B6-433F-9806-C187D7B2F050}"/>
              </a:ext>
            </a:extLst>
          </p:cNvPr>
          <p:cNvSpPr>
            <a:spLocks noGrp="1"/>
          </p:cNvSpPr>
          <p:nvPr>
            <p:ph sz="quarter" idx="26"/>
          </p:nvPr>
        </p:nvSpPr>
        <p:spPr/>
        <p:txBody>
          <a:bodyPr/>
          <a:lstStyle/>
          <a:p>
            <a:r>
              <a:rPr lang="en-US" dirty="0"/>
              <a:t>Speaker</a:t>
            </a:r>
          </a:p>
          <a:p>
            <a:r>
              <a:rPr lang="en-US" dirty="0"/>
              <a:t>Date</a:t>
            </a:r>
          </a:p>
        </p:txBody>
      </p:sp>
      <p:sp>
        <p:nvSpPr>
          <p:cNvPr id="5" name="Text Placeholder 4">
            <a:extLst>
              <a:ext uri="{FF2B5EF4-FFF2-40B4-BE49-F238E27FC236}">
                <a16:creationId xmlns:a16="http://schemas.microsoft.com/office/drawing/2014/main" id="{9BA16CEC-6D56-4CB6-B224-1F0BC11CBEC5}"/>
              </a:ext>
            </a:extLst>
          </p:cNvPr>
          <p:cNvSpPr>
            <a:spLocks noGrp="1"/>
          </p:cNvSpPr>
          <p:nvPr>
            <p:ph type="body" sz="quarter" idx="27"/>
          </p:nvPr>
        </p:nvSpPr>
        <p:spPr/>
        <p:txBody>
          <a:bodyPr/>
          <a:lstStyle/>
          <a:p>
            <a:r>
              <a:rPr lang="en-US" dirty="0"/>
              <a:t>Title footer</a:t>
            </a:r>
          </a:p>
        </p:txBody>
      </p:sp>
    </p:spTree>
    <p:extLst>
      <p:ext uri="{BB962C8B-B14F-4D97-AF65-F5344CB8AC3E}">
        <p14:creationId xmlns:p14="http://schemas.microsoft.com/office/powerpoint/2010/main" val="3226718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9C81F00-11AB-4B5A-85DC-3B42EB96D291}"/>
              </a:ext>
            </a:extLst>
          </p:cNvPr>
          <p:cNvSpPr>
            <a:spLocks noGrp="1"/>
          </p:cNvSpPr>
          <p:nvPr>
            <p:ph type="body" sz="quarter" idx="28"/>
          </p:nvPr>
        </p:nvSpPr>
        <p:spPr>
          <a:xfrm>
            <a:off x="515938" y="3611397"/>
            <a:ext cx="9420224" cy="161583"/>
          </a:xfrm>
        </p:spPr>
        <p:txBody>
          <a:bodyPr/>
          <a:lstStyle/>
          <a:p>
            <a:r>
              <a:rPr lang="en-US" dirty="0"/>
              <a:t>single line subtitle with a maximum of approx. 90 characters</a:t>
            </a:r>
          </a:p>
        </p:txBody>
      </p:sp>
      <p:sp>
        <p:nvSpPr>
          <p:cNvPr id="4" name="Title 3">
            <a:extLst>
              <a:ext uri="{FF2B5EF4-FFF2-40B4-BE49-F238E27FC236}">
                <a16:creationId xmlns:a16="http://schemas.microsoft.com/office/drawing/2014/main" id="{CA2DD2EF-8990-4013-8467-0245F99E0289}"/>
              </a:ext>
            </a:extLst>
          </p:cNvPr>
          <p:cNvSpPr>
            <a:spLocks noGrp="1"/>
          </p:cNvSpPr>
          <p:nvPr>
            <p:ph type="title"/>
          </p:nvPr>
        </p:nvSpPr>
        <p:spPr>
          <a:xfrm>
            <a:off x="515938" y="3879143"/>
            <a:ext cx="9420225" cy="1169551"/>
          </a:xfrm>
        </p:spPr>
        <p:txBody>
          <a:bodyPr/>
          <a:lstStyle/>
          <a:p>
            <a:r>
              <a:rPr lang="en-US" dirty="0"/>
              <a:t>Chapter title with a maximum </a:t>
            </a:r>
            <a:br>
              <a:rPr lang="en-US" dirty="0"/>
            </a:br>
            <a:r>
              <a:rPr lang="en-US" dirty="0"/>
              <a:t>of approx. 80 characters</a:t>
            </a:r>
          </a:p>
        </p:txBody>
      </p:sp>
    </p:spTree>
    <p:extLst>
      <p:ext uri="{BB962C8B-B14F-4D97-AF65-F5344CB8AC3E}">
        <p14:creationId xmlns:p14="http://schemas.microsoft.com/office/powerpoint/2010/main" val="3580326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28FFDF-0A8B-4968-A688-46B13B6D26FD}"/>
              </a:ext>
            </a:extLst>
          </p:cNvPr>
          <p:cNvSpPr>
            <a:spLocks noGrp="1"/>
          </p:cNvSpPr>
          <p:nvPr>
            <p:ph type="title"/>
          </p:nvPr>
        </p:nvSpPr>
        <p:spPr>
          <a:xfrm>
            <a:off x="515938" y="3879143"/>
            <a:ext cx="9420225" cy="1169551"/>
          </a:xfrm>
        </p:spPr>
        <p:txBody>
          <a:bodyPr/>
          <a:lstStyle/>
          <a:p>
            <a:r>
              <a:rPr lang="en-US" noProof="0" dirty="0"/>
              <a:t>Chapter title with a maximum </a:t>
            </a:r>
            <a:br>
              <a:rPr lang="en-US" noProof="0" dirty="0"/>
            </a:br>
            <a:r>
              <a:rPr lang="en-US" noProof="0" dirty="0"/>
              <a:t>of approx. 80 characters</a:t>
            </a:r>
          </a:p>
        </p:txBody>
      </p:sp>
      <p:sp>
        <p:nvSpPr>
          <p:cNvPr id="5" name="Text Placeholder 4">
            <a:extLst>
              <a:ext uri="{FF2B5EF4-FFF2-40B4-BE49-F238E27FC236}">
                <a16:creationId xmlns:a16="http://schemas.microsoft.com/office/drawing/2014/main" id="{8BDA366C-A87A-426D-AAD5-66D3EEBB1B20}"/>
              </a:ext>
            </a:extLst>
          </p:cNvPr>
          <p:cNvSpPr>
            <a:spLocks noGrp="1"/>
          </p:cNvSpPr>
          <p:nvPr>
            <p:ph type="body" sz="quarter" idx="23"/>
          </p:nvPr>
        </p:nvSpPr>
        <p:spPr>
          <a:xfrm>
            <a:off x="515938" y="3611397"/>
            <a:ext cx="9420224" cy="161583"/>
          </a:xfrm>
        </p:spPr>
        <p:txBody>
          <a:bodyPr/>
          <a:lstStyle/>
          <a:p>
            <a:r>
              <a:rPr lang="en-US" noProof="0" dirty="0"/>
              <a:t>single line subtitle with a maximum of approx. 90 characters</a:t>
            </a:r>
          </a:p>
        </p:txBody>
      </p:sp>
    </p:spTree>
    <p:extLst>
      <p:ext uri="{BB962C8B-B14F-4D97-AF65-F5344CB8AC3E}">
        <p14:creationId xmlns:p14="http://schemas.microsoft.com/office/powerpoint/2010/main" val="2472083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D0E75-19D2-48A6-80C4-812DD6CD86C5}"/>
              </a:ext>
            </a:extLst>
          </p:cNvPr>
          <p:cNvSpPr>
            <a:spLocks noGrp="1"/>
          </p:cNvSpPr>
          <p:nvPr>
            <p:ph type="title"/>
          </p:nvPr>
        </p:nvSpPr>
        <p:spPr>
          <a:xfrm>
            <a:off x="515938" y="3879143"/>
            <a:ext cx="9420225" cy="1169551"/>
          </a:xfrm>
        </p:spPr>
        <p:txBody>
          <a:bodyPr/>
          <a:lstStyle/>
          <a:p>
            <a:r>
              <a:rPr lang="en-US" noProof="0" dirty="0"/>
              <a:t>Chapter title with a maximum </a:t>
            </a:r>
            <a:br>
              <a:rPr lang="en-US" noProof="0" dirty="0"/>
            </a:br>
            <a:r>
              <a:rPr lang="en-US" noProof="0" dirty="0"/>
              <a:t>of approx. 80 characters</a:t>
            </a:r>
          </a:p>
        </p:txBody>
      </p:sp>
      <p:sp>
        <p:nvSpPr>
          <p:cNvPr id="3" name="Text Placeholder 2">
            <a:extLst>
              <a:ext uri="{FF2B5EF4-FFF2-40B4-BE49-F238E27FC236}">
                <a16:creationId xmlns:a16="http://schemas.microsoft.com/office/drawing/2014/main" id="{6DDEB51B-5536-4316-B1F3-3A8CE2938C68}"/>
              </a:ext>
            </a:extLst>
          </p:cNvPr>
          <p:cNvSpPr>
            <a:spLocks noGrp="1"/>
          </p:cNvSpPr>
          <p:nvPr>
            <p:ph type="body" sz="quarter" idx="21"/>
          </p:nvPr>
        </p:nvSpPr>
        <p:spPr>
          <a:xfrm>
            <a:off x="521448" y="1550589"/>
            <a:ext cx="883204" cy="644487"/>
          </a:xfrm>
        </p:spPr>
        <p:txBody>
          <a:bodyPr/>
          <a:lstStyle/>
          <a:p>
            <a:r>
              <a:rPr lang="en-US" noProof="0" dirty="0"/>
              <a:t>01</a:t>
            </a:r>
          </a:p>
        </p:txBody>
      </p:sp>
      <p:sp>
        <p:nvSpPr>
          <p:cNvPr id="4" name="Text Placeholder 3">
            <a:extLst>
              <a:ext uri="{FF2B5EF4-FFF2-40B4-BE49-F238E27FC236}">
                <a16:creationId xmlns:a16="http://schemas.microsoft.com/office/drawing/2014/main" id="{6E023700-E878-45C3-BBD7-EB12D0F1FD43}"/>
              </a:ext>
            </a:extLst>
          </p:cNvPr>
          <p:cNvSpPr>
            <a:spLocks noGrp="1"/>
          </p:cNvSpPr>
          <p:nvPr>
            <p:ph type="body" sz="quarter" idx="22"/>
          </p:nvPr>
        </p:nvSpPr>
        <p:spPr>
          <a:xfrm>
            <a:off x="1520329" y="1652217"/>
            <a:ext cx="8415834" cy="564257"/>
          </a:xfrm>
        </p:spPr>
        <p:txBody>
          <a:bodyPr/>
          <a:lstStyle/>
          <a:p>
            <a:r>
              <a:rPr lang="en-US" noProof="0" dirty="0"/>
              <a:t>Agenda topic with a maximum </a:t>
            </a:r>
            <a:br>
              <a:rPr lang="en-US" noProof="0" dirty="0"/>
            </a:br>
            <a:r>
              <a:rPr lang="en-US" noProof="0" dirty="0"/>
              <a:t>of approx. 150 characters</a:t>
            </a:r>
          </a:p>
        </p:txBody>
      </p:sp>
      <p:sp>
        <p:nvSpPr>
          <p:cNvPr id="5" name="Text Placeholder 4">
            <a:extLst>
              <a:ext uri="{FF2B5EF4-FFF2-40B4-BE49-F238E27FC236}">
                <a16:creationId xmlns:a16="http://schemas.microsoft.com/office/drawing/2014/main" id="{EB86FD04-A804-45EE-B2C6-200FF96C7A37}"/>
              </a:ext>
            </a:extLst>
          </p:cNvPr>
          <p:cNvSpPr>
            <a:spLocks noGrp="1"/>
          </p:cNvSpPr>
          <p:nvPr>
            <p:ph type="body" sz="quarter" idx="23"/>
          </p:nvPr>
        </p:nvSpPr>
        <p:spPr>
          <a:xfrm>
            <a:off x="515938" y="3611397"/>
            <a:ext cx="9420224" cy="161583"/>
          </a:xfrm>
        </p:spPr>
        <p:txBody>
          <a:bodyPr/>
          <a:lstStyle/>
          <a:p>
            <a:r>
              <a:rPr lang="en-US" noProof="0" dirty="0"/>
              <a:t>single line subtitle with a maximum of approx. 90 characters</a:t>
            </a:r>
          </a:p>
        </p:txBody>
      </p:sp>
    </p:spTree>
    <p:extLst>
      <p:ext uri="{BB962C8B-B14F-4D97-AF65-F5344CB8AC3E}">
        <p14:creationId xmlns:p14="http://schemas.microsoft.com/office/powerpoint/2010/main" val="823669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D53FE-149F-473C-B39C-5426721BEDD5}"/>
              </a:ext>
            </a:extLst>
          </p:cNvPr>
          <p:cNvSpPr>
            <a:spLocks noGrp="1"/>
          </p:cNvSpPr>
          <p:nvPr>
            <p:ph type="title"/>
          </p:nvPr>
        </p:nvSpPr>
        <p:spPr/>
        <p:txBody>
          <a:bodyPr/>
          <a:lstStyle/>
          <a:p>
            <a:r>
              <a:rPr lang="en-US" dirty="0"/>
              <a:t>Chapter title with a maximum of approx. </a:t>
            </a:r>
            <a:br>
              <a:rPr lang="en-US" dirty="0"/>
            </a:br>
            <a:r>
              <a:rPr lang="en-US" dirty="0"/>
              <a:t>120 characters in maximum two lines</a:t>
            </a:r>
          </a:p>
        </p:txBody>
      </p:sp>
      <p:sp>
        <p:nvSpPr>
          <p:cNvPr id="3" name="Text Placeholder 2">
            <a:extLst>
              <a:ext uri="{FF2B5EF4-FFF2-40B4-BE49-F238E27FC236}">
                <a16:creationId xmlns:a16="http://schemas.microsoft.com/office/drawing/2014/main" id="{04739D15-E884-4A98-B109-206DD65925B2}"/>
              </a:ext>
            </a:extLst>
          </p:cNvPr>
          <p:cNvSpPr>
            <a:spLocks noGrp="1"/>
          </p:cNvSpPr>
          <p:nvPr>
            <p:ph type="body" sz="quarter" idx="34"/>
          </p:nvPr>
        </p:nvSpPr>
        <p:spPr/>
        <p:txBody>
          <a:bodyPr/>
          <a:lstStyle/>
          <a:p>
            <a:r>
              <a:rPr lang="en-US" dirty="0"/>
              <a:t>single line subtitle with a maximum of approx. 100 characters</a:t>
            </a:r>
          </a:p>
        </p:txBody>
      </p:sp>
      <p:sp>
        <p:nvSpPr>
          <p:cNvPr id="4" name="Content Placeholder 3">
            <a:extLst>
              <a:ext uri="{FF2B5EF4-FFF2-40B4-BE49-F238E27FC236}">
                <a16:creationId xmlns:a16="http://schemas.microsoft.com/office/drawing/2014/main" id="{62B04394-0506-49B3-95A4-17E0396ED23E}"/>
              </a:ext>
            </a:extLst>
          </p:cNvPr>
          <p:cNvSpPr>
            <a:spLocks noGrp="1"/>
          </p:cNvSpPr>
          <p:nvPr>
            <p:ph sz="quarter" idx="26"/>
          </p:nvPr>
        </p:nvSpPr>
        <p:spPr/>
        <p:txBody>
          <a:bodyPr/>
          <a:lstStyle/>
          <a:p>
            <a:r>
              <a:rPr lang="en-US" dirty="0"/>
              <a:t>Text line one</a:t>
            </a:r>
          </a:p>
          <a:p>
            <a:r>
              <a:rPr lang="en-US" dirty="0"/>
              <a:t>Text line two</a:t>
            </a:r>
          </a:p>
          <a:p>
            <a:r>
              <a:rPr lang="en-US" dirty="0"/>
              <a:t>Text line three</a:t>
            </a:r>
          </a:p>
        </p:txBody>
      </p:sp>
    </p:spTree>
    <p:extLst>
      <p:ext uri="{BB962C8B-B14F-4D97-AF65-F5344CB8AC3E}">
        <p14:creationId xmlns:p14="http://schemas.microsoft.com/office/powerpoint/2010/main" val="27425033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A3E52EFF-9D37-4485-8F51-C0F8D35E0F33}"/>
              </a:ext>
            </a:extLst>
          </p:cNvPr>
          <p:cNvSpPr>
            <a:spLocks noGrp="1"/>
          </p:cNvSpPr>
          <p:nvPr>
            <p:ph type="title"/>
          </p:nvPr>
        </p:nvSpPr>
        <p:spPr>
          <a:xfrm>
            <a:off x="515938" y="2452282"/>
            <a:ext cx="9420223" cy="664797"/>
          </a:xfrm>
        </p:spPr>
        <p:txBody>
          <a:bodyPr/>
          <a:lstStyle/>
          <a:p>
            <a:r>
              <a:rPr lang="en-US" noProof="0" dirty="0"/>
              <a:t>Chapter title with a maximum of approx. </a:t>
            </a:r>
            <a:br>
              <a:rPr lang="en-US" noProof="0" dirty="0"/>
            </a:br>
            <a:r>
              <a:rPr lang="en-US" noProof="0" dirty="0"/>
              <a:t>120 characters in maximum two lines</a:t>
            </a:r>
          </a:p>
        </p:txBody>
      </p:sp>
      <p:sp>
        <p:nvSpPr>
          <p:cNvPr id="17" name="Text Placeholder 16">
            <a:extLst>
              <a:ext uri="{FF2B5EF4-FFF2-40B4-BE49-F238E27FC236}">
                <a16:creationId xmlns:a16="http://schemas.microsoft.com/office/drawing/2014/main" id="{183A93AC-53CE-4B83-B9B8-E29C913BF74B}"/>
              </a:ext>
            </a:extLst>
          </p:cNvPr>
          <p:cNvSpPr>
            <a:spLocks noGrp="1"/>
          </p:cNvSpPr>
          <p:nvPr>
            <p:ph type="body" sz="quarter" idx="34"/>
          </p:nvPr>
        </p:nvSpPr>
        <p:spPr>
          <a:xfrm>
            <a:off x="515939" y="2243510"/>
            <a:ext cx="9420222" cy="134652"/>
          </a:xfrm>
        </p:spPr>
        <p:txBody>
          <a:bodyPr/>
          <a:lstStyle/>
          <a:p>
            <a:r>
              <a:rPr lang="en-US" noProof="0" dirty="0"/>
              <a:t>single line subtitle with a maximum of approx. 100 characters</a:t>
            </a:r>
          </a:p>
        </p:txBody>
      </p:sp>
      <p:sp>
        <p:nvSpPr>
          <p:cNvPr id="12" name="Content Placeholder 11">
            <a:extLst>
              <a:ext uri="{FF2B5EF4-FFF2-40B4-BE49-F238E27FC236}">
                <a16:creationId xmlns:a16="http://schemas.microsoft.com/office/drawing/2014/main" id="{3A35DA12-3816-4719-8417-715675AA1C74}"/>
              </a:ext>
            </a:extLst>
          </p:cNvPr>
          <p:cNvSpPr>
            <a:spLocks noGrp="1"/>
          </p:cNvSpPr>
          <p:nvPr>
            <p:ph sz="quarter" idx="29"/>
          </p:nvPr>
        </p:nvSpPr>
        <p:spPr>
          <a:xfrm>
            <a:off x="1038225" y="4132263"/>
            <a:ext cx="2962275" cy="2068512"/>
          </a:xfrm>
        </p:spPr>
        <p:txBody>
          <a:bodyPr/>
          <a:lstStyle/>
          <a:p>
            <a:r>
              <a:rPr lang="en-US" noProof="0" dirty="0"/>
              <a:t>Text line one</a:t>
            </a:r>
          </a:p>
          <a:p>
            <a:r>
              <a:rPr lang="en-US" noProof="0" dirty="0"/>
              <a:t>Text line two</a:t>
            </a:r>
          </a:p>
          <a:p>
            <a:r>
              <a:rPr lang="en-US" noProof="0" dirty="0"/>
              <a:t>Text line three</a:t>
            </a:r>
          </a:p>
        </p:txBody>
      </p:sp>
      <p:sp>
        <p:nvSpPr>
          <p:cNvPr id="11" name="Text Placeholder 10">
            <a:extLst>
              <a:ext uri="{FF2B5EF4-FFF2-40B4-BE49-F238E27FC236}">
                <a16:creationId xmlns:a16="http://schemas.microsoft.com/office/drawing/2014/main" id="{1A80B1C8-C776-41E4-8604-552CBC59ABB4}"/>
              </a:ext>
            </a:extLst>
          </p:cNvPr>
          <p:cNvSpPr>
            <a:spLocks noGrp="1"/>
          </p:cNvSpPr>
          <p:nvPr>
            <p:ph type="body" sz="quarter" idx="35"/>
          </p:nvPr>
        </p:nvSpPr>
        <p:spPr>
          <a:xfrm>
            <a:off x="1038225" y="3609975"/>
            <a:ext cx="2962275" cy="522288"/>
          </a:xfrm>
        </p:spPr>
        <p:txBody>
          <a:bodyPr/>
          <a:lstStyle/>
          <a:p>
            <a:r>
              <a:rPr lang="en-US" noProof="0" dirty="0"/>
              <a:t>Master text approx. 40 characters </a:t>
            </a:r>
          </a:p>
        </p:txBody>
      </p:sp>
      <p:sp>
        <p:nvSpPr>
          <p:cNvPr id="14" name="Content Placeholder 13">
            <a:extLst>
              <a:ext uri="{FF2B5EF4-FFF2-40B4-BE49-F238E27FC236}">
                <a16:creationId xmlns:a16="http://schemas.microsoft.com/office/drawing/2014/main" id="{C6E518EE-F30F-45DD-AF3C-858290F9F55C}"/>
              </a:ext>
            </a:extLst>
          </p:cNvPr>
          <p:cNvSpPr>
            <a:spLocks noGrp="1"/>
          </p:cNvSpPr>
          <p:nvPr>
            <p:ph sz="quarter" idx="36"/>
          </p:nvPr>
        </p:nvSpPr>
        <p:spPr>
          <a:xfrm>
            <a:off x="4868863" y="4132263"/>
            <a:ext cx="2962275" cy="2068512"/>
          </a:xfrm>
        </p:spPr>
        <p:txBody>
          <a:bodyPr/>
          <a:lstStyle/>
          <a:p>
            <a:r>
              <a:rPr lang="en-US" noProof="0" dirty="0"/>
              <a:t>Text line one</a:t>
            </a:r>
          </a:p>
          <a:p>
            <a:r>
              <a:rPr lang="en-US" noProof="0" dirty="0"/>
              <a:t>Text line two</a:t>
            </a:r>
          </a:p>
          <a:p>
            <a:r>
              <a:rPr lang="en-US" noProof="0" dirty="0"/>
              <a:t>Text line three</a:t>
            </a:r>
          </a:p>
        </p:txBody>
      </p:sp>
      <p:sp>
        <p:nvSpPr>
          <p:cNvPr id="13" name="Text Placeholder 12">
            <a:extLst>
              <a:ext uri="{FF2B5EF4-FFF2-40B4-BE49-F238E27FC236}">
                <a16:creationId xmlns:a16="http://schemas.microsoft.com/office/drawing/2014/main" id="{F46FDCF1-0F53-4887-80B1-B51F407A90AF}"/>
              </a:ext>
            </a:extLst>
          </p:cNvPr>
          <p:cNvSpPr>
            <a:spLocks noGrp="1"/>
          </p:cNvSpPr>
          <p:nvPr>
            <p:ph type="body" sz="quarter" idx="37"/>
          </p:nvPr>
        </p:nvSpPr>
        <p:spPr>
          <a:xfrm>
            <a:off x="4868863" y="3609975"/>
            <a:ext cx="2962275" cy="522288"/>
          </a:xfrm>
        </p:spPr>
        <p:txBody>
          <a:bodyPr/>
          <a:lstStyle/>
          <a:p>
            <a:r>
              <a:rPr lang="en-US" noProof="0" dirty="0"/>
              <a:t>Master text approx. 40 characters </a:t>
            </a:r>
          </a:p>
        </p:txBody>
      </p:sp>
      <p:sp>
        <p:nvSpPr>
          <p:cNvPr id="16" name="Content Placeholder 15">
            <a:extLst>
              <a:ext uri="{FF2B5EF4-FFF2-40B4-BE49-F238E27FC236}">
                <a16:creationId xmlns:a16="http://schemas.microsoft.com/office/drawing/2014/main" id="{9963C5BA-C847-4384-AE13-FB76488686EC}"/>
              </a:ext>
            </a:extLst>
          </p:cNvPr>
          <p:cNvSpPr>
            <a:spLocks noGrp="1"/>
          </p:cNvSpPr>
          <p:nvPr>
            <p:ph sz="quarter" idx="38"/>
          </p:nvPr>
        </p:nvSpPr>
        <p:spPr>
          <a:xfrm>
            <a:off x="8713788" y="4132263"/>
            <a:ext cx="2962275" cy="2068512"/>
          </a:xfrm>
        </p:spPr>
        <p:txBody>
          <a:bodyPr/>
          <a:lstStyle/>
          <a:p>
            <a:r>
              <a:rPr lang="en-US" noProof="0" dirty="0"/>
              <a:t>Text line one</a:t>
            </a:r>
          </a:p>
          <a:p>
            <a:r>
              <a:rPr lang="en-US" noProof="0" dirty="0"/>
              <a:t>Text line two</a:t>
            </a:r>
          </a:p>
          <a:p>
            <a:r>
              <a:rPr lang="en-US" noProof="0" dirty="0"/>
              <a:t>Text line three</a:t>
            </a:r>
          </a:p>
        </p:txBody>
      </p:sp>
      <p:sp>
        <p:nvSpPr>
          <p:cNvPr id="15" name="Text Placeholder 14">
            <a:extLst>
              <a:ext uri="{FF2B5EF4-FFF2-40B4-BE49-F238E27FC236}">
                <a16:creationId xmlns:a16="http://schemas.microsoft.com/office/drawing/2014/main" id="{D03AB555-4F7A-4BBD-B3BA-2308B8645548}"/>
              </a:ext>
            </a:extLst>
          </p:cNvPr>
          <p:cNvSpPr>
            <a:spLocks noGrp="1"/>
          </p:cNvSpPr>
          <p:nvPr>
            <p:ph type="body" sz="quarter" idx="39"/>
          </p:nvPr>
        </p:nvSpPr>
        <p:spPr>
          <a:xfrm>
            <a:off x="8713788" y="3609975"/>
            <a:ext cx="2962275" cy="522288"/>
          </a:xfrm>
        </p:spPr>
        <p:txBody>
          <a:bodyPr/>
          <a:lstStyle/>
          <a:p>
            <a:r>
              <a:rPr lang="en-US" noProof="0" dirty="0"/>
              <a:t>Master text approx. 40 characters </a:t>
            </a:r>
          </a:p>
        </p:txBody>
      </p:sp>
    </p:spTree>
    <p:extLst>
      <p:ext uri="{BB962C8B-B14F-4D97-AF65-F5344CB8AC3E}">
        <p14:creationId xmlns:p14="http://schemas.microsoft.com/office/powerpoint/2010/main" val="16612999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D2A1F97-E53C-465B-A638-F9AF8D08D4FF}"/>
              </a:ext>
            </a:extLst>
          </p:cNvPr>
          <p:cNvSpPr>
            <a:spLocks noGrp="1"/>
          </p:cNvSpPr>
          <p:nvPr>
            <p:ph type="body" sz="quarter" idx="20"/>
          </p:nvPr>
        </p:nvSpPr>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448B4520-7245-4177-A9A3-B9A016710175}"/>
              </a:ext>
            </a:extLst>
          </p:cNvPr>
          <p:cNvSpPr>
            <a:spLocks noGrp="1"/>
          </p:cNvSpPr>
          <p:nvPr>
            <p:ph type="title"/>
          </p:nvPr>
        </p:nvSpPr>
        <p:spPr/>
        <p:txBody>
          <a:bodyPr/>
          <a:lstStyle/>
          <a:p>
            <a:r>
              <a:rPr lang="en-US" dirty="0"/>
              <a:t>Speaker title with a maximum of approx. </a:t>
            </a:r>
            <a:br>
              <a:rPr lang="en-US" dirty="0"/>
            </a:br>
            <a:r>
              <a:rPr lang="en-US" dirty="0"/>
              <a:t>120 characters in maximum two lines</a:t>
            </a:r>
          </a:p>
        </p:txBody>
      </p:sp>
      <p:sp>
        <p:nvSpPr>
          <p:cNvPr id="4" name="Picture Placeholder 3">
            <a:extLst>
              <a:ext uri="{FF2B5EF4-FFF2-40B4-BE49-F238E27FC236}">
                <a16:creationId xmlns:a16="http://schemas.microsoft.com/office/drawing/2014/main" id="{D09DE371-83D8-4167-BC0B-ABF25AE7084F}"/>
              </a:ext>
            </a:extLst>
          </p:cNvPr>
          <p:cNvSpPr>
            <a:spLocks noGrp="1"/>
          </p:cNvSpPr>
          <p:nvPr>
            <p:ph type="pic" sz="quarter" idx="27"/>
          </p:nvPr>
        </p:nvSpPr>
        <p:spPr/>
      </p:sp>
      <p:sp>
        <p:nvSpPr>
          <p:cNvPr id="5" name="Date Placeholder 4">
            <a:extLst>
              <a:ext uri="{FF2B5EF4-FFF2-40B4-BE49-F238E27FC236}">
                <a16:creationId xmlns:a16="http://schemas.microsoft.com/office/drawing/2014/main" id="{6A872528-3B35-4671-BB76-10FD811F3772}"/>
              </a:ext>
            </a:extLst>
          </p:cNvPr>
          <p:cNvSpPr>
            <a:spLocks noGrp="1"/>
          </p:cNvSpPr>
          <p:nvPr>
            <p:ph type="dt" sz="half" idx="2"/>
          </p:nvPr>
        </p:nvSpPr>
        <p:spPr/>
        <p:txBody>
          <a:bodyPr/>
          <a:lstStyle/>
          <a:p>
            <a:fld id="{7CEF9F6E-D9D6-4987-AD4A-E983E6244DDE}" type="datetime3">
              <a:rPr lang="en-US" smtClean="0"/>
              <a:t>14 June 2021</a:t>
            </a:fld>
            <a:endParaRPr lang="en-US" dirty="0"/>
          </a:p>
        </p:txBody>
      </p:sp>
      <p:sp>
        <p:nvSpPr>
          <p:cNvPr id="6" name="Slide Number Placeholder 5">
            <a:extLst>
              <a:ext uri="{FF2B5EF4-FFF2-40B4-BE49-F238E27FC236}">
                <a16:creationId xmlns:a16="http://schemas.microsoft.com/office/drawing/2014/main" id="{300B9160-E869-4291-8D18-E672A8D949C4}"/>
              </a:ext>
            </a:extLst>
          </p:cNvPr>
          <p:cNvSpPr>
            <a:spLocks noGrp="1"/>
          </p:cNvSpPr>
          <p:nvPr>
            <p:ph type="sldNum" sz="quarter" idx="4"/>
          </p:nvPr>
        </p:nvSpPr>
        <p:spPr/>
        <p:txBody>
          <a:bodyPr/>
          <a:lstStyle/>
          <a:p>
            <a:fld id="{A520213A-032B-FE42-940A-86A4C9AC44D3}" type="slidenum">
              <a:rPr lang="en-US" smtClean="0"/>
              <a:pPr/>
              <a:t>8</a:t>
            </a:fld>
            <a:endParaRPr lang="en-US" dirty="0"/>
          </a:p>
        </p:txBody>
      </p:sp>
      <p:sp>
        <p:nvSpPr>
          <p:cNvPr id="7" name="Footer Placeholder 6">
            <a:extLst>
              <a:ext uri="{FF2B5EF4-FFF2-40B4-BE49-F238E27FC236}">
                <a16:creationId xmlns:a16="http://schemas.microsoft.com/office/drawing/2014/main" id="{0C8FF1F8-4291-4FD4-9AB1-FDA4749E5684}"/>
              </a:ext>
            </a:extLst>
          </p:cNvPr>
          <p:cNvSpPr>
            <a:spLocks noGrp="1"/>
          </p:cNvSpPr>
          <p:nvPr>
            <p:ph type="ftr" sz="quarter" idx="3"/>
          </p:nvPr>
        </p:nvSpPr>
        <p:spPr/>
        <p:txBody>
          <a:bodyPr/>
          <a:lstStyle/>
          <a:p>
            <a:r>
              <a:rPr lang="en-US"/>
              <a:t>Innovation with Integrity</a:t>
            </a:r>
            <a:endParaRPr lang="en-US" dirty="0"/>
          </a:p>
        </p:txBody>
      </p:sp>
      <p:sp>
        <p:nvSpPr>
          <p:cNvPr id="8" name="Content Placeholder 7">
            <a:extLst>
              <a:ext uri="{FF2B5EF4-FFF2-40B4-BE49-F238E27FC236}">
                <a16:creationId xmlns:a16="http://schemas.microsoft.com/office/drawing/2014/main" id="{38A4B245-26E2-4909-AAB3-5CF66E8A266D}"/>
              </a:ext>
            </a:extLst>
          </p:cNvPr>
          <p:cNvSpPr>
            <a:spLocks noGrp="1"/>
          </p:cNvSpPr>
          <p:nvPr>
            <p:ph sz="quarter" idx="31"/>
          </p:nvPr>
        </p:nvSpPr>
        <p:spPr/>
        <p:txBody>
          <a:bodyPr/>
          <a:lstStyle/>
          <a:p>
            <a:r>
              <a:rPr lang="en-US" b="1" dirty="0">
                <a:latin typeface="+mj-lt"/>
              </a:rPr>
              <a:t>2021 </a:t>
            </a:r>
            <a:r>
              <a:rPr lang="en-US" dirty="0"/>
              <a:t>We choose to go to the moon in this decade and do the other things.</a:t>
            </a:r>
          </a:p>
          <a:p>
            <a:r>
              <a:rPr lang="en-US" b="1" dirty="0">
                <a:latin typeface="+mj-lt"/>
              </a:rPr>
              <a:t>2016–2021 </a:t>
            </a:r>
            <a:r>
              <a:rPr lang="en-US" dirty="0"/>
              <a:t>It suddenly struck me that that tiny pea, pretty and blue, was the Earth.</a:t>
            </a:r>
          </a:p>
        </p:txBody>
      </p:sp>
      <p:sp>
        <p:nvSpPr>
          <p:cNvPr id="9" name="Content Placeholder 8">
            <a:extLst>
              <a:ext uri="{FF2B5EF4-FFF2-40B4-BE49-F238E27FC236}">
                <a16:creationId xmlns:a16="http://schemas.microsoft.com/office/drawing/2014/main" id="{9D7E934E-A2AC-49C9-A06F-22F795C82796}"/>
              </a:ext>
            </a:extLst>
          </p:cNvPr>
          <p:cNvSpPr>
            <a:spLocks noGrp="1"/>
          </p:cNvSpPr>
          <p:nvPr>
            <p:ph sz="quarter" idx="32"/>
          </p:nvPr>
        </p:nvSpPr>
        <p:spPr/>
        <p:txBody>
          <a:bodyPr/>
          <a:lstStyle/>
          <a:p>
            <a:r>
              <a:rPr lang="en-US" dirty="0"/>
              <a:t>Speaker name and last name, job title, and location </a:t>
            </a:r>
            <a:br>
              <a:rPr lang="en-US" dirty="0"/>
            </a:br>
            <a:r>
              <a:rPr lang="en-US" dirty="0"/>
              <a:t>with a maximum of approx. 140 characters in maximum two lines</a:t>
            </a:r>
          </a:p>
        </p:txBody>
      </p:sp>
      <p:sp>
        <p:nvSpPr>
          <p:cNvPr id="10" name="Content Placeholder 9">
            <a:extLst>
              <a:ext uri="{FF2B5EF4-FFF2-40B4-BE49-F238E27FC236}">
                <a16:creationId xmlns:a16="http://schemas.microsoft.com/office/drawing/2014/main" id="{41F54158-EBC3-476D-AC1B-E7C128F32E6A}"/>
              </a:ext>
            </a:extLst>
          </p:cNvPr>
          <p:cNvSpPr>
            <a:spLocks noGrp="1"/>
          </p:cNvSpPr>
          <p:nvPr>
            <p:ph sz="quarter" idx="33"/>
          </p:nvPr>
        </p:nvSpPr>
        <p:spPr/>
        <p:txBody>
          <a:bodyPr/>
          <a:lstStyle/>
          <a:p>
            <a:r>
              <a:rPr lang="en-US" b="1" dirty="0">
                <a:latin typeface="+mj-lt"/>
              </a:rPr>
              <a:t>2008–2015 </a:t>
            </a:r>
            <a:r>
              <a:rPr lang="en-US" dirty="0"/>
              <a:t>For those who have seen the Earth from space, and for the hundreds and perhaps thousands more who will, the experience most certainly changes your perspective.</a:t>
            </a:r>
          </a:p>
        </p:txBody>
      </p:sp>
    </p:spTree>
    <p:extLst>
      <p:ext uri="{BB962C8B-B14F-4D97-AF65-F5344CB8AC3E}">
        <p14:creationId xmlns:p14="http://schemas.microsoft.com/office/powerpoint/2010/main" val="1122043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FDC5304-2E86-4B2C-98BB-5E340B547BD9}"/>
              </a:ext>
            </a:extLst>
          </p:cNvPr>
          <p:cNvSpPr>
            <a:spLocks noGrp="1"/>
          </p:cNvSpPr>
          <p:nvPr>
            <p:ph type="body" sz="quarter" idx="20"/>
          </p:nvPr>
        </p:nvSpPr>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ABF59169-F2AF-44C0-B771-76A50433C1ED}"/>
              </a:ext>
            </a:extLst>
          </p:cNvPr>
          <p:cNvSpPr>
            <a:spLocks noGrp="1"/>
          </p:cNvSpPr>
          <p:nvPr>
            <p:ph type="title"/>
          </p:nvPr>
        </p:nvSpPr>
        <p:spPr/>
        <p:txBody>
          <a:bodyPr/>
          <a:lstStyle/>
          <a:p>
            <a:r>
              <a:rPr lang="en-US" dirty="0"/>
              <a:t>Two Speakers title with a maximum of approx. </a:t>
            </a:r>
            <a:br>
              <a:rPr lang="en-US" dirty="0"/>
            </a:br>
            <a:r>
              <a:rPr lang="en-US" dirty="0"/>
              <a:t>120 characters in maximum two lines</a:t>
            </a:r>
          </a:p>
        </p:txBody>
      </p:sp>
      <p:sp>
        <p:nvSpPr>
          <p:cNvPr id="4" name="Picture Placeholder 3">
            <a:extLst>
              <a:ext uri="{FF2B5EF4-FFF2-40B4-BE49-F238E27FC236}">
                <a16:creationId xmlns:a16="http://schemas.microsoft.com/office/drawing/2014/main" id="{6078866A-C8F8-49A9-8362-EB6A2C986C31}"/>
              </a:ext>
            </a:extLst>
          </p:cNvPr>
          <p:cNvSpPr>
            <a:spLocks noGrp="1"/>
          </p:cNvSpPr>
          <p:nvPr>
            <p:ph type="pic" sz="quarter" idx="27"/>
          </p:nvPr>
        </p:nvSpPr>
        <p:spPr/>
      </p:sp>
      <p:sp>
        <p:nvSpPr>
          <p:cNvPr id="5" name="Date Placeholder 4">
            <a:extLst>
              <a:ext uri="{FF2B5EF4-FFF2-40B4-BE49-F238E27FC236}">
                <a16:creationId xmlns:a16="http://schemas.microsoft.com/office/drawing/2014/main" id="{2D12804E-FBD5-439E-B83D-36E9F629AC34}"/>
              </a:ext>
            </a:extLst>
          </p:cNvPr>
          <p:cNvSpPr>
            <a:spLocks noGrp="1"/>
          </p:cNvSpPr>
          <p:nvPr>
            <p:ph type="dt" sz="half" idx="2"/>
          </p:nvPr>
        </p:nvSpPr>
        <p:spPr/>
        <p:txBody>
          <a:bodyPr/>
          <a:lstStyle/>
          <a:p>
            <a:fld id="{DCACEB18-8F71-4CD6-A2E6-14C249EC33C6}" type="datetime3">
              <a:rPr lang="en-US" smtClean="0"/>
              <a:t>14 June 2021</a:t>
            </a:fld>
            <a:endParaRPr lang="en-US" dirty="0"/>
          </a:p>
        </p:txBody>
      </p:sp>
      <p:sp>
        <p:nvSpPr>
          <p:cNvPr id="6" name="Slide Number Placeholder 5">
            <a:extLst>
              <a:ext uri="{FF2B5EF4-FFF2-40B4-BE49-F238E27FC236}">
                <a16:creationId xmlns:a16="http://schemas.microsoft.com/office/drawing/2014/main" id="{83D51B36-82D8-4C73-9E3D-548AAE5653D7}"/>
              </a:ext>
            </a:extLst>
          </p:cNvPr>
          <p:cNvSpPr>
            <a:spLocks noGrp="1"/>
          </p:cNvSpPr>
          <p:nvPr>
            <p:ph type="sldNum" sz="quarter" idx="4"/>
          </p:nvPr>
        </p:nvSpPr>
        <p:spPr/>
        <p:txBody>
          <a:bodyPr/>
          <a:lstStyle/>
          <a:p>
            <a:fld id="{A520213A-032B-FE42-940A-86A4C9AC44D3}" type="slidenum">
              <a:rPr lang="en-US" smtClean="0"/>
              <a:pPr/>
              <a:t>9</a:t>
            </a:fld>
            <a:endParaRPr lang="en-US" dirty="0"/>
          </a:p>
        </p:txBody>
      </p:sp>
      <p:sp>
        <p:nvSpPr>
          <p:cNvPr id="7" name="Footer Placeholder 6">
            <a:extLst>
              <a:ext uri="{FF2B5EF4-FFF2-40B4-BE49-F238E27FC236}">
                <a16:creationId xmlns:a16="http://schemas.microsoft.com/office/drawing/2014/main" id="{92104F2A-7D0F-4AAA-8CD8-FC9F558E13CB}"/>
              </a:ext>
            </a:extLst>
          </p:cNvPr>
          <p:cNvSpPr>
            <a:spLocks noGrp="1"/>
          </p:cNvSpPr>
          <p:nvPr>
            <p:ph type="ftr" sz="quarter" idx="3"/>
          </p:nvPr>
        </p:nvSpPr>
        <p:spPr/>
        <p:txBody>
          <a:bodyPr/>
          <a:lstStyle/>
          <a:p>
            <a:r>
              <a:rPr lang="en-US"/>
              <a:t>Innovation with Integrity</a:t>
            </a:r>
            <a:endParaRPr lang="en-US" dirty="0"/>
          </a:p>
        </p:txBody>
      </p:sp>
      <p:sp>
        <p:nvSpPr>
          <p:cNvPr id="8" name="Content Placeholder 7">
            <a:extLst>
              <a:ext uri="{FF2B5EF4-FFF2-40B4-BE49-F238E27FC236}">
                <a16:creationId xmlns:a16="http://schemas.microsoft.com/office/drawing/2014/main" id="{B98A1F28-AF74-495C-9FBA-B53EB4452AAE}"/>
              </a:ext>
            </a:extLst>
          </p:cNvPr>
          <p:cNvSpPr>
            <a:spLocks noGrp="1"/>
          </p:cNvSpPr>
          <p:nvPr>
            <p:ph sz="quarter" idx="31"/>
          </p:nvPr>
        </p:nvSpPr>
        <p:spPr/>
        <p:txBody>
          <a:bodyPr/>
          <a:lstStyle/>
          <a:p>
            <a:r>
              <a:rPr lang="en-US" b="1" dirty="0">
                <a:latin typeface="+mj-lt"/>
              </a:rPr>
              <a:t>2021 </a:t>
            </a:r>
            <a:r>
              <a:rPr lang="en-US" dirty="0"/>
              <a:t>We choose to go to the moon.</a:t>
            </a:r>
          </a:p>
          <a:p>
            <a:r>
              <a:rPr lang="en-US" b="1" dirty="0">
                <a:latin typeface="+mj-lt"/>
              </a:rPr>
              <a:t>2016–2021 </a:t>
            </a:r>
            <a:r>
              <a:rPr lang="en-US" dirty="0"/>
              <a:t>It suddenly struck.</a:t>
            </a:r>
          </a:p>
          <a:p>
            <a:r>
              <a:rPr lang="en-US" b="1" dirty="0">
                <a:latin typeface="+mj-lt"/>
              </a:rPr>
              <a:t>2008–2015 </a:t>
            </a:r>
            <a:r>
              <a:rPr lang="en-US" dirty="0"/>
              <a:t>For those who have seen the Earth from space.</a:t>
            </a:r>
          </a:p>
        </p:txBody>
      </p:sp>
      <p:sp>
        <p:nvSpPr>
          <p:cNvPr id="9" name="Content Placeholder 8">
            <a:extLst>
              <a:ext uri="{FF2B5EF4-FFF2-40B4-BE49-F238E27FC236}">
                <a16:creationId xmlns:a16="http://schemas.microsoft.com/office/drawing/2014/main" id="{11C29680-3F98-4C4C-9649-123E3B45E693}"/>
              </a:ext>
            </a:extLst>
          </p:cNvPr>
          <p:cNvSpPr>
            <a:spLocks noGrp="1"/>
          </p:cNvSpPr>
          <p:nvPr>
            <p:ph sz="quarter" idx="32"/>
          </p:nvPr>
        </p:nvSpPr>
        <p:spPr/>
        <p:txBody>
          <a:bodyPr/>
          <a:lstStyle/>
          <a:p>
            <a:r>
              <a:rPr lang="en-US" dirty="0"/>
              <a:t>Speaker name and last name, job title, </a:t>
            </a:r>
            <a:br>
              <a:rPr lang="en-US" dirty="0"/>
            </a:br>
            <a:r>
              <a:rPr lang="en-US" dirty="0"/>
              <a:t>and location, max. approx. 75 characters</a:t>
            </a:r>
          </a:p>
        </p:txBody>
      </p:sp>
      <p:sp>
        <p:nvSpPr>
          <p:cNvPr id="10" name="Picture Placeholder 9">
            <a:extLst>
              <a:ext uri="{FF2B5EF4-FFF2-40B4-BE49-F238E27FC236}">
                <a16:creationId xmlns:a16="http://schemas.microsoft.com/office/drawing/2014/main" id="{3A118539-CA88-4862-AF24-3969B2C1D473}"/>
              </a:ext>
            </a:extLst>
          </p:cNvPr>
          <p:cNvSpPr>
            <a:spLocks noGrp="1"/>
          </p:cNvSpPr>
          <p:nvPr>
            <p:ph type="pic" sz="quarter" idx="33"/>
          </p:nvPr>
        </p:nvSpPr>
        <p:spPr/>
      </p:sp>
      <p:sp>
        <p:nvSpPr>
          <p:cNvPr id="11" name="Content Placeholder 10">
            <a:extLst>
              <a:ext uri="{FF2B5EF4-FFF2-40B4-BE49-F238E27FC236}">
                <a16:creationId xmlns:a16="http://schemas.microsoft.com/office/drawing/2014/main" id="{10D6D50E-016F-49CB-970F-5D57814527DF}"/>
              </a:ext>
            </a:extLst>
          </p:cNvPr>
          <p:cNvSpPr>
            <a:spLocks noGrp="1"/>
          </p:cNvSpPr>
          <p:nvPr>
            <p:ph sz="quarter" idx="34"/>
          </p:nvPr>
        </p:nvSpPr>
        <p:spPr/>
        <p:txBody>
          <a:bodyPr/>
          <a:lstStyle/>
          <a:p>
            <a:r>
              <a:rPr lang="en-US" b="1" dirty="0">
                <a:latin typeface="+mj-lt"/>
              </a:rPr>
              <a:t>2021 </a:t>
            </a:r>
            <a:r>
              <a:rPr lang="en-US" dirty="0"/>
              <a:t>We choose to go to the moon.</a:t>
            </a:r>
          </a:p>
          <a:p>
            <a:r>
              <a:rPr lang="en-US" b="1" dirty="0">
                <a:latin typeface="+mj-lt"/>
              </a:rPr>
              <a:t>2016–2021 </a:t>
            </a:r>
            <a:r>
              <a:rPr lang="en-US" dirty="0"/>
              <a:t>It suddenly struck.</a:t>
            </a:r>
          </a:p>
          <a:p>
            <a:r>
              <a:rPr lang="en-US" b="1" dirty="0">
                <a:latin typeface="+mj-lt"/>
              </a:rPr>
              <a:t>2008–2015 </a:t>
            </a:r>
            <a:r>
              <a:rPr lang="en-US" dirty="0"/>
              <a:t>For those who have seen the Earth from space.</a:t>
            </a:r>
          </a:p>
        </p:txBody>
      </p:sp>
      <p:sp>
        <p:nvSpPr>
          <p:cNvPr id="12" name="Content Placeholder 11">
            <a:extLst>
              <a:ext uri="{FF2B5EF4-FFF2-40B4-BE49-F238E27FC236}">
                <a16:creationId xmlns:a16="http://schemas.microsoft.com/office/drawing/2014/main" id="{16F59E79-2BE9-47D1-A703-04BFA414CE4E}"/>
              </a:ext>
            </a:extLst>
          </p:cNvPr>
          <p:cNvSpPr>
            <a:spLocks noGrp="1"/>
          </p:cNvSpPr>
          <p:nvPr>
            <p:ph sz="quarter" idx="35"/>
          </p:nvPr>
        </p:nvSpPr>
        <p:spPr/>
        <p:txBody>
          <a:bodyPr/>
          <a:lstStyle/>
          <a:p>
            <a:r>
              <a:rPr lang="en-US" dirty="0"/>
              <a:t>Speaker name and last name, job title, </a:t>
            </a:r>
            <a:br>
              <a:rPr lang="en-US" dirty="0"/>
            </a:br>
            <a:r>
              <a:rPr lang="en-US" dirty="0"/>
              <a:t>and location, max. approx. 75 characters</a:t>
            </a:r>
          </a:p>
        </p:txBody>
      </p:sp>
    </p:spTree>
    <p:extLst>
      <p:ext uri="{BB962C8B-B14F-4D97-AF65-F5344CB8AC3E}">
        <p14:creationId xmlns:p14="http://schemas.microsoft.com/office/powerpoint/2010/main" val="9394441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48642FA-063F-4BE5-8DEB-490EB98FFB73}"/>
              </a:ext>
            </a:extLst>
          </p:cNvPr>
          <p:cNvSpPr>
            <a:spLocks noGrp="1"/>
          </p:cNvSpPr>
          <p:nvPr>
            <p:ph type="body" sz="quarter" idx="20"/>
          </p:nvPr>
        </p:nvSpPr>
        <p:spPr>
          <a:xfrm>
            <a:off x="515939" y="296863"/>
            <a:ext cx="9420224" cy="134652"/>
          </a:xfrm>
        </p:spPr>
        <p:txBody>
          <a:bodyPr/>
          <a:lstStyle/>
          <a:p>
            <a:r>
              <a:rPr lang="en-US" noProof="0" dirty="0"/>
              <a:t>single line subtitle with a maximum of approx. 100 characters</a:t>
            </a:r>
          </a:p>
        </p:txBody>
      </p:sp>
      <p:sp>
        <p:nvSpPr>
          <p:cNvPr id="3" name="Text Placeholder 2">
            <a:extLst>
              <a:ext uri="{FF2B5EF4-FFF2-40B4-BE49-F238E27FC236}">
                <a16:creationId xmlns:a16="http://schemas.microsoft.com/office/drawing/2014/main" id="{399F308A-6DC6-4FEE-8D4F-C517CC6BE35F}"/>
              </a:ext>
            </a:extLst>
          </p:cNvPr>
          <p:cNvSpPr>
            <a:spLocks noGrp="1"/>
          </p:cNvSpPr>
          <p:nvPr>
            <p:ph type="body" sz="quarter" idx="21"/>
          </p:nvPr>
        </p:nvSpPr>
        <p:spPr>
          <a:xfrm>
            <a:off x="521448" y="1550589"/>
            <a:ext cx="883204" cy="644487"/>
          </a:xfrm>
        </p:spPr>
        <p:txBody>
          <a:bodyPr/>
          <a:lstStyle/>
          <a:p>
            <a:r>
              <a:rPr lang="en-US" noProof="0" dirty="0"/>
              <a:t>01</a:t>
            </a:r>
          </a:p>
        </p:txBody>
      </p:sp>
      <p:sp>
        <p:nvSpPr>
          <p:cNvPr id="4" name="Text Placeholder 3">
            <a:extLst>
              <a:ext uri="{FF2B5EF4-FFF2-40B4-BE49-F238E27FC236}">
                <a16:creationId xmlns:a16="http://schemas.microsoft.com/office/drawing/2014/main" id="{99C8D879-A7E1-4C94-8DA5-1E0C103458DC}"/>
              </a:ext>
            </a:extLst>
          </p:cNvPr>
          <p:cNvSpPr>
            <a:spLocks noGrp="1"/>
          </p:cNvSpPr>
          <p:nvPr>
            <p:ph type="body" sz="quarter" idx="22"/>
          </p:nvPr>
        </p:nvSpPr>
        <p:spPr>
          <a:xfrm>
            <a:off x="1520329" y="1655064"/>
            <a:ext cx="4396284" cy="564257"/>
          </a:xfrm>
        </p:spPr>
        <p:txBody>
          <a:bodyPr/>
          <a:lstStyle/>
          <a:p>
            <a:r>
              <a:rPr lang="en-US" noProof="0" dirty="0"/>
              <a:t>Agenda topic in maximum </a:t>
            </a:r>
            <a:br>
              <a:rPr lang="en-US" noProof="0" dirty="0"/>
            </a:br>
            <a:r>
              <a:rPr lang="en-US" noProof="0" dirty="0"/>
              <a:t>two lines</a:t>
            </a:r>
          </a:p>
        </p:txBody>
      </p:sp>
      <p:sp>
        <p:nvSpPr>
          <p:cNvPr id="5" name="Text Placeholder 4">
            <a:extLst>
              <a:ext uri="{FF2B5EF4-FFF2-40B4-BE49-F238E27FC236}">
                <a16:creationId xmlns:a16="http://schemas.microsoft.com/office/drawing/2014/main" id="{DA7779C0-B677-4BA2-ABF6-9230BC6918F7}"/>
              </a:ext>
            </a:extLst>
          </p:cNvPr>
          <p:cNvSpPr>
            <a:spLocks noGrp="1"/>
          </p:cNvSpPr>
          <p:nvPr>
            <p:ph type="body" sz="quarter" idx="23"/>
          </p:nvPr>
        </p:nvSpPr>
        <p:spPr>
          <a:xfrm>
            <a:off x="521448" y="2583523"/>
            <a:ext cx="883204" cy="644487"/>
          </a:xfrm>
        </p:spPr>
        <p:txBody>
          <a:bodyPr/>
          <a:lstStyle/>
          <a:p>
            <a:r>
              <a:rPr lang="en-US" noProof="0" dirty="0"/>
              <a:t>02</a:t>
            </a:r>
          </a:p>
        </p:txBody>
      </p:sp>
      <p:sp>
        <p:nvSpPr>
          <p:cNvPr id="6" name="Text Placeholder 5">
            <a:extLst>
              <a:ext uri="{FF2B5EF4-FFF2-40B4-BE49-F238E27FC236}">
                <a16:creationId xmlns:a16="http://schemas.microsoft.com/office/drawing/2014/main" id="{64301AE3-E4ED-4670-9497-18212134A2BF}"/>
              </a:ext>
            </a:extLst>
          </p:cNvPr>
          <p:cNvSpPr>
            <a:spLocks noGrp="1"/>
          </p:cNvSpPr>
          <p:nvPr>
            <p:ph type="body" sz="quarter" idx="24"/>
          </p:nvPr>
        </p:nvSpPr>
        <p:spPr>
          <a:xfrm>
            <a:off x="1520329" y="2688336"/>
            <a:ext cx="4396284" cy="564257"/>
          </a:xfrm>
        </p:spPr>
        <p:txBody>
          <a:bodyPr/>
          <a:lstStyle/>
          <a:p>
            <a:r>
              <a:rPr lang="en-US" noProof="0" dirty="0"/>
              <a:t>Agenda topic</a:t>
            </a:r>
          </a:p>
        </p:txBody>
      </p:sp>
      <p:sp>
        <p:nvSpPr>
          <p:cNvPr id="7" name="Text Placeholder 6">
            <a:extLst>
              <a:ext uri="{FF2B5EF4-FFF2-40B4-BE49-F238E27FC236}">
                <a16:creationId xmlns:a16="http://schemas.microsoft.com/office/drawing/2014/main" id="{92E757B3-B2F6-44C5-8978-46FC7463E887}"/>
              </a:ext>
            </a:extLst>
          </p:cNvPr>
          <p:cNvSpPr>
            <a:spLocks noGrp="1"/>
          </p:cNvSpPr>
          <p:nvPr>
            <p:ph type="body" sz="quarter" idx="25"/>
          </p:nvPr>
        </p:nvSpPr>
        <p:spPr>
          <a:xfrm>
            <a:off x="521448" y="3616457"/>
            <a:ext cx="883204" cy="644487"/>
          </a:xfrm>
        </p:spPr>
        <p:txBody>
          <a:bodyPr/>
          <a:lstStyle/>
          <a:p>
            <a:r>
              <a:rPr lang="en-US" noProof="0" dirty="0"/>
              <a:t>03</a:t>
            </a:r>
          </a:p>
        </p:txBody>
      </p:sp>
      <p:sp>
        <p:nvSpPr>
          <p:cNvPr id="8" name="Text Placeholder 7">
            <a:extLst>
              <a:ext uri="{FF2B5EF4-FFF2-40B4-BE49-F238E27FC236}">
                <a16:creationId xmlns:a16="http://schemas.microsoft.com/office/drawing/2014/main" id="{3088E14A-F67F-425F-903B-C6C7AA93ED88}"/>
              </a:ext>
            </a:extLst>
          </p:cNvPr>
          <p:cNvSpPr>
            <a:spLocks noGrp="1"/>
          </p:cNvSpPr>
          <p:nvPr>
            <p:ph type="body" sz="quarter" idx="26"/>
          </p:nvPr>
        </p:nvSpPr>
        <p:spPr>
          <a:xfrm>
            <a:off x="1520329" y="3721608"/>
            <a:ext cx="4396284" cy="564257"/>
          </a:xfrm>
        </p:spPr>
        <p:txBody>
          <a:bodyPr/>
          <a:lstStyle/>
          <a:p>
            <a:r>
              <a:rPr lang="en-US" noProof="0" dirty="0"/>
              <a:t>Agenda topic in maximum </a:t>
            </a:r>
            <a:br>
              <a:rPr lang="en-US" noProof="0" dirty="0"/>
            </a:br>
            <a:r>
              <a:rPr lang="en-US" noProof="0" dirty="0"/>
              <a:t>two lines</a:t>
            </a:r>
          </a:p>
        </p:txBody>
      </p:sp>
      <p:sp>
        <p:nvSpPr>
          <p:cNvPr id="9" name="Text Placeholder 8">
            <a:extLst>
              <a:ext uri="{FF2B5EF4-FFF2-40B4-BE49-F238E27FC236}">
                <a16:creationId xmlns:a16="http://schemas.microsoft.com/office/drawing/2014/main" id="{95EEF5EC-3857-40E9-9F04-2B8204AEDAD8}"/>
              </a:ext>
            </a:extLst>
          </p:cNvPr>
          <p:cNvSpPr>
            <a:spLocks noGrp="1"/>
          </p:cNvSpPr>
          <p:nvPr>
            <p:ph type="body" sz="quarter" idx="27"/>
          </p:nvPr>
        </p:nvSpPr>
        <p:spPr>
          <a:xfrm>
            <a:off x="521448" y="4649390"/>
            <a:ext cx="883204" cy="644487"/>
          </a:xfrm>
        </p:spPr>
        <p:txBody>
          <a:bodyPr/>
          <a:lstStyle/>
          <a:p>
            <a:r>
              <a:rPr lang="en-US" noProof="0" dirty="0"/>
              <a:t>04</a:t>
            </a:r>
          </a:p>
        </p:txBody>
      </p:sp>
      <p:sp>
        <p:nvSpPr>
          <p:cNvPr id="10" name="Text Placeholder 9">
            <a:extLst>
              <a:ext uri="{FF2B5EF4-FFF2-40B4-BE49-F238E27FC236}">
                <a16:creationId xmlns:a16="http://schemas.microsoft.com/office/drawing/2014/main" id="{7193327A-599B-4E60-A4FF-B87F53E0D8E5}"/>
              </a:ext>
            </a:extLst>
          </p:cNvPr>
          <p:cNvSpPr>
            <a:spLocks noGrp="1"/>
          </p:cNvSpPr>
          <p:nvPr>
            <p:ph type="body" sz="quarter" idx="28"/>
          </p:nvPr>
        </p:nvSpPr>
        <p:spPr>
          <a:xfrm>
            <a:off x="1520329" y="4754880"/>
            <a:ext cx="4396284" cy="564257"/>
          </a:xfrm>
        </p:spPr>
        <p:txBody>
          <a:bodyPr/>
          <a:lstStyle/>
          <a:p>
            <a:r>
              <a:rPr lang="en-US" noProof="0" dirty="0"/>
              <a:t>Agenda topic in maximum </a:t>
            </a:r>
            <a:br>
              <a:rPr lang="en-US" noProof="0" dirty="0"/>
            </a:br>
            <a:r>
              <a:rPr lang="en-US" noProof="0" dirty="0"/>
              <a:t>two lines</a:t>
            </a:r>
          </a:p>
        </p:txBody>
      </p:sp>
      <p:sp>
        <p:nvSpPr>
          <p:cNvPr id="11" name="Text Placeholder 10">
            <a:extLst>
              <a:ext uri="{FF2B5EF4-FFF2-40B4-BE49-F238E27FC236}">
                <a16:creationId xmlns:a16="http://schemas.microsoft.com/office/drawing/2014/main" id="{343143B7-F98B-40BC-8A46-B7CDAB2E3BB4}"/>
              </a:ext>
            </a:extLst>
          </p:cNvPr>
          <p:cNvSpPr>
            <a:spLocks noGrp="1"/>
          </p:cNvSpPr>
          <p:nvPr>
            <p:ph type="body" sz="quarter" idx="29"/>
          </p:nvPr>
        </p:nvSpPr>
        <p:spPr>
          <a:xfrm>
            <a:off x="6278782" y="1550589"/>
            <a:ext cx="883204" cy="644487"/>
          </a:xfrm>
        </p:spPr>
        <p:txBody>
          <a:bodyPr/>
          <a:lstStyle/>
          <a:p>
            <a:r>
              <a:rPr lang="en-US" noProof="0" dirty="0"/>
              <a:t>05</a:t>
            </a:r>
          </a:p>
        </p:txBody>
      </p:sp>
      <p:sp>
        <p:nvSpPr>
          <p:cNvPr id="12" name="Text Placeholder 11">
            <a:extLst>
              <a:ext uri="{FF2B5EF4-FFF2-40B4-BE49-F238E27FC236}">
                <a16:creationId xmlns:a16="http://schemas.microsoft.com/office/drawing/2014/main" id="{468A8DD1-219A-4863-AAD2-EAF1BB2A39D5}"/>
              </a:ext>
            </a:extLst>
          </p:cNvPr>
          <p:cNvSpPr>
            <a:spLocks noGrp="1"/>
          </p:cNvSpPr>
          <p:nvPr>
            <p:ph type="body" sz="quarter" idx="30"/>
          </p:nvPr>
        </p:nvSpPr>
        <p:spPr>
          <a:xfrm>
            <a:off x="7277663" y="1655064"/>
            <a:ext cx="4396284" cy="564257"/>
          </a:xfrm>
        </p:spPr>
        <p:txBody>
          <a:bodyPr/>
          <a:lstStyle/>
          <a:p>
            <a:r>
              <a:rPr lang="en-US" noProof="0" dirty="0"/>
              <a:t>Agenda topic in maximum </a:t>
            </a:r>
            <a:br>
              <a:rPr lang="en-US" noProof="0" dirty="0"/>
            </a:br>
            <a:r>
              <a:rPr lang="en-US" noProof="0" dirty="0"/>
              <a:t>two lines</a:t>
            </a:r>
          </a:p>
        </p:txBody>
      </p:sp>
      <p:sp>
        <p:nvSpPr>
          <p:cNvPr id="13" name="Text Placeholder 12">
            <a:extLst>
              <a:ext uri="{FF2B5EF4-FFF2-40B4-BE49-F238E27FC236}">
                <a16:creationId xmlns:a16="http://schemas.microsoft.com/office/drawing/2014/main" id="{8E5579BC-03A9-4BA1-ACBC-64BC5E26D993}"/>
              </a:ext>
            </a:extLst>
          </p:cNvPr>
          <p:cNvSpPr>
            <a:spLocks noGrp="1"/>
          </p:cNvSpPr>
          <p:nvPr>
            <p:ph type="body" sz="quarter" idx="31"/>
          </p:nvPr>
        </p:nvSpPr>
        <p:spPr>
          <a:xfrm>
            <a:off x="6278782" y="2583522"/>
            <a:ext cx="883204" cy="644487"/>
          </a:xfrm>
        </p:spPr>
        <p:txBody>
          <a:bodyPr/>
          <a:lstStyle/>
          <a:p>
            <a:r>
              <a:rPr lang="en-US" noProof="0" dirty="0"/>
              <a:t>06</a:t>
            </a:r>
          </a:p>
        </p:txBody>
      </p:sp>
      <p:sp>
        <p:nvSpPr>
          <p:cNvPr id="14" name="Text Placeholder 13">
            <a:extLst>
              <a:ext uri="{FF2B5EF4-FFF2-40B4-BE49-F238E27FC236}">
                <a16:creationId xmlns:a16="http://schemas.microsoft.com/office/drawing/2014/main" id="{F80471DE-D9D0-4EBA-8513-DFAA096F44C8}"/>
              </a:ext>
            </a:extLst>
          </p:cNvPr>
          <p:cNvSpPr>
            <a:spLocks noGrp="1"/>
          </p:cNvSpPr>
          <p:nvPr>
            <p:ph type="body" sz="quarter" idx="32"/>
          </p:nvPr>
        </p:nvSpPr>
        <p:spPr>
          <a:xfrm>
            <a:off x="7277663" y="2688336"/>
            <a:ext cx="4396284" cy="564257"/>
          </a:xfrm>
        </p:spPr>
        <p:txBody>
          <a:bodyPr/>
          <a:lstStyle/>
          <a:p>
            <a:r>
              <a:rPr lang="en-US" noProof="0" dirty="0"/>
              <a:t>Agenda topic in maximum </a:t>
            </a:r>
            <a:br>
              <a:rPr lang="en-US" noProof="0" dirty="0"/>
            </a:br>
            <a:r>
              <a:rPr lang="en-US" noProof="0" dirty="0"/>
              <a:t>two lines</a:t>
            </a:r>
          </a:p>
        </p:txBody>
      </p:sp>
      <p:sp>
        <p:nvSpPr>
          <p:cNvPr id="15" name="Text Placeholder 14">
            <a:extLst>
              <a:ext uri="{FF2B5EF4-FFF2-40B4-BE49-F238E27FC236}">
                <a16:creationId xmlns:a16="http://schemas.microsoft.com/office/drawing/2014/main" id="{A578809B-E178-4B0D-9652-E1F77D59DAE0}"/>
              </a:ext>
            </a:extLst>
          </p:cNvPr>
          <p:cNvSpPr>
            <a:spLocks noGrp="1"/>
          </p:cNvSpPr>
          <p:nvPr>
            <p:ph type="body" sz="quarter" idx="33"/>
          </p:nvPr>
        </p:nvSpPr>
        <p:spPr>
          <a:xfrm>
            <a:off x="6278782" y="3616456"/>
            <a:ext cx="883204" cy="644487"/>
          </a:xfrm>
        </p:spPr>
        <p:txBody>
          <a:bodyPr/>
          <a:lstStyle/>
          <a:p>
            <a:r>
              <a:rPr lang="en-US" noProof="0" dirty="0"/>
              <a:t>07</a:t>
            </a:r>
          </a:p>
        </p:txBody>
      </p:sp>
      <p:sp>
        <p:nvSpPr>
          <p:cNvPr id="16" name="Text Placeholder 15">
            <a:extLst>
              <a:ext uri="{FF2B5EF4-FFF2-40B4-BE49-F238E27FC236}">
                <a16:creationId xmlns:a16="http://schemas.microsoft.com/office/drawing/2014/main" id="{CC2503ED-C559-408E-850B-1247C5C6ACBA}"/>
              </a:ext>
            </a:extLst>
          </p:cNvPr>
          <p:cNvSpPr>
            <a:spLocks noGrp="1"/>
          </p:cNvSpPr>
          <p:nvPr>
            <p:ph type="body" sz="quarter" idx="34"/>
          </p:nvPr>
        </p:nvSpPr>
        <p:spPr>
          <a:xfrm>
            <a:off x="7277100" y="4004121"/>
            <a:ext cx="4397375" cy="282129"/>
          </a:xfrm>
        </p:spPr>
        <p:txBody>
          <a:bodyPr/>
          <a:lstStyle/>
          <a:p>
            <a:r>
              <a:rPr lang="en-US" noProof="0" dirty="0"/>
              <a:t>Agenda topic</a:t>
            </a:r>
          </a:p>
        </p:txBody>
      </p:sp>
      <p:sp>
        <p:nvSpPr>
          <p:cNvPr id="17" name="Text Placeholder 16">
            <a:extLst>
              <a:ext uri="{FF2B5EF4-FFF2-40B4-BE49-F238E27FC236}">
                <a16:creationId xmlns:a16="http://schemas.microsoft.com/office/drawing/2014/main" id="{E10840B7-8A7B-4249-80A1-7692F802F890}"/>
              </a:ext>
            </a:extLst>
          </p:cNvPr>
          <p:cNvSpPr>
            <a:spLocks noGrp="1"/>
          </p:cNvSpPr>
          <p:nvPr>
            <p:ph type="body" sz="quarter" idx="35"/>
          </p:nvPr>
        </p:nvSpPr>
        <p:spPr>
          <a:xfrm>
            <a:off x="6278782" y="4649390"/>
            <a:ext cx="883204" cy="644487"/>
          </a:xfrm>
        </p:spPr>
        <p:txBody>
          <a:bodyPr/>
          <a:lstStyle/>
          <a:p>
            <a:r>
              <a:rPr lang="en-US" noProof="0" dirty="0"/>
              <a:t>08</a:t>
            </a:r>
          </a:p>
        </p:txBody>
      </p:sp>
      <p:sp>
        <p:nvSpPr>
          <p:cNvPr id="18" name="Text Placeholder 17">
            <a:extLst>
              <a:ext uri="{FF2B5EF4-FFF2-40B4-BE49-F238E27FC236}">
                <a16:creationId xmlns:a16="http://schemas.microsoft.com/office/drawing/2014/main" id="{04C7E08E-75E9-416B-BB75-D061E72E2E93}"/>
              </a:ext>
            </a:extLst>
          </p:cNvPr>
          <p:cNvSpPr>
            <a:spLocks noGrp="1"/>
          </p:cNvSpPr>
          <p:nvPr>
            <p:ph type="body" sz="quarter" idx="36"/>
          </p:nvPr>
        </p:nvSpPr>
        <p:spPr>
          <a:xfrm>
            <a:off x="7277663" y="4754880"/>
            <a:ext cx="4396284" cy="564257"/>
          </a:xfrm>
        </p:spPr>
        <p:txBody>
          <a:bodyPr/>
          <a:lstStyle/>
          <a:p>
            <a:r>
              <a:rPr lang="en-US" noProof="0" dirty="0"/>
              <a:t>Agenda topic in maximum </a:t>
            </a:r>
            <a:br>
              <a:rPr lang="en-US" noProof="0" dirty="0"/>
            </a:br>
            <a:r>
              <a:rPr lang="en-US" noProof="0" dirty="0"/>
              <a:t>two lines</a:t>
            </a:r>
          </a:p>
        </p:txBody>
      </p:sp>
      <p:sp>
        <p:nvSpPr>
          <p:cNvPr id="19" name="Title 18">
            <a:extLst>
              <a:ext uri="{FF2B5EF4-FFF2-40B4-BE49-F238E27FC236}">
                <a16:creationId xmlns:a16="http://schemas.microsoft.com/office/drawing/2014/main" id="{6A740F6A-5F8D-42F1-B5D7-57675AC18494}"/>
              </a:ext>
            </a:extLst>
          </p:cNvPr>
          <p:cNvSpPr>
            <a:spLocks noGrp="1"/>
          </p:cNvSpPr>
          <p:nvPr>
            <p:ph type="title"/>
          </p:nvPr>
        </p:nvSpPr>
        <p:spPr>
          <a:xfrm>
            <a:off x="515938" y="505635"/>
            <a:ext cx="9420225" cy="664797"/>
          </a:xfrm>
        </p:spPr>
        <p:txBody>
          <a:bodyPr/>
          <a:lstStyle/>
          <a:p>
            <a:r>
              <a:rPr lang="en-US" noProof="0" dirty="0"/>
              <a:t>Agenda title with a maximum of approx. </a:t>
            </a:r>
            <a:br>
              <a:rPr lang="en-US" noProof="0" dirty="0"/>
            </a:br>
            <a:r>
              <a:rPr lang="en-US" noProof="0" dirty="0"/>
              <a:t>120 characters in maximum two lines</a:t>
            </a:r>
          </a:p>
        </p:txBody>
      </p:sp>
      <p:sp>
        <p:nvSpPr>
          <p:cNvPr id="20" name="Date Placeholder 19">
            <a:extLst>
              <a:ext uri="{FF2B5EF4-FFF2-40B4-BE49-F238E27FC236}">
                <a16:creationId xmlns:a16="http://schemas.microsoft.com/office/drawing/2014/main" id="{89BF0E73-10B0-42B6-9624-7905EDEDB610}"/>
              </a:ext>
            </a:extLst>
          </p:cNvPr>
          <p:cNvSpPr>
            <a:spLocks noGrp="1"/>
          </p:cNvSpPr>
          <p:nvPr>
            <p:ph type="dt" sz="half" idx="2"/>
          </p:nvPr>
        </p:nvSpPr>
        <p:spPr>
          <a:xfrm>
            <a:off x="10340579" y="6611112"/>
            <a:ext cx="979694" cy="128016"/>
          </a:xfrm>
        </p:spPr>
        <p:txBody>
          <a:bodyPr/>
          <a:lstStyle/>
          <a:p>
            <a:fld id="{6D8A1BE8-F585-420A-9756-ACB2C2813B32}" type="datetime3">
              <a:rPr lang="en-US" smtClean="0"/>
              <a:t>14 June 2021</a:t>
            </a:fld>
            <a:endParaRPr lang="en-US"/>
          </a:p>
        </p:txBody>
      </p:sp>
      <p:sp>
        <p:nvSpPr>
          <p:cNvPr id="21" name="Slide Number Placeholder 20">
            <a:extLst>
              <a:ext uri="{FF2B5EF4-FFF2-40B4-BE49-F238E27FC236}">
                <a16:creationId xmlns:a16="http://schemas.microsoft.com/office/drawing/2014/main" id="{98FA0948-0C53-444C-8A67-89935AA8419F}"/>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10</a:t>
            </a:fld>
            <a:endParaRPr lang="en-US"/>
          </a:p>
        </p:txBody>
      </p:sp>
      <p:sp>
        <p:nvSpPr>
          <p:cNvPr id="22" name="Footer Placeholder 21">
            <a:extLst>
              <a:ext uri="{FF2B5EF4-FFF2-40B4-BE49-F238E27FC236}">
                <a16:creationId xmlns:a16="http://schemas.microsoft.com/office/drawing/2014/main" id="{321B67B2-96CE-4D5B-AF4B-5A202DE6AE25}"/>
              </a:ext>
            </a:extLst>
          </p:cNvPr>
          <p:cNvSpPr>
            <a:spLocks noGrp="1"/>
          </p:cNvSpPr>
          <p:nvPr>
            <p:ph type="ftr" sz="quarter" idx="3"/>
          </p:nvPr>
        </p:nvSpPr>
        <p:spPr>
          <a:xfrm>
            <a:off x="4351338" y="6611112"/>
            <a:ext cx="5925232" cy="128016"/>
          </a:xfrm>
        </p:spPr>
        <p:txBody>
          <a:bodyPr/>
          <a:lstStyle/>
          <a:p>
            <a:r>
              <a:rPr lang="en-US"/>
              <a:t>Innovation with Integrity</a:t>
            </a:r>
          </a:p>
        </p:txBody>
      </p:sp>
    </p:spTree>
    <p:extLst>
      <p:ext uri="{BB962C8B-B14F-4D97-AF65-F5344CB8AC3E}">
        <p14:creationId xmlns:p14="http://schemas.microsoft.com/office/powerpoint/2010/main" val="35897809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17ACD34D-2D75-4A65-B773-59CFE6071723}"/>
              </a:ext>
            </a:extLst>
          </p:cNvPr>
          <p:cNvSpPr>
            <a:spLocks noGrp="1"/>
          </p:cNvSpPr>
          <p:nvPr>
            <p:ph sz="quarter" idx="21"/>
          </p:nvPr>
        </p:nvSpPr>
        <p:spPr>
          <a:xfrm>
            <a:off x="515939" y="1592635"/>
            <a:ext cx="11160124" cy="4608140"/>
          </a:xfrm>
        </p:spPr>
        <p:txBody>
          <a:bodyPr/>
          <a:lstStyle/>
          <a:p>
            <a:r>
              <a:rPr lang="en-US" noProof="0" dirty="0"/>
              <a:t>For those who have seen the Earth from space, and for the hundreds and perhaps thousands more who will, the experience most certainly changes your perspective. The things that we share in our world are far more valuable than those which divide us.</a:t>
            </a:r>
          </a:p>
          <a:p>
            <a:r>
              <a:rPr lang="en-US" noProof="0" dirty="0"/>
              <a:t>It suddenly struck me that that tiny pea, pretty and blue, was the Earth. I put up my thumb and shut one eye, and my thumb blotted out the planet Earth. I didn’t feel like a giant. I felt very, very small.</a:t>
            </a:r>
          </a:p>
          <a:p>
            <a:r>
              <a:rPr lang="en-US" noProof="0" dirty="0"/>
              <a:t>We choose to go to the moon in this decade and do the other things, not because they are easy, but because they are hard, because that goal will serve to organize and measure the best of our energies and skills, because that challenge is one that we are willing to accept, one we are unwilling to postpone, and one which we intend to win.</a:t>
            </a:r>
          </a:p>
        </p:txBody>
      </p:sp>
      <p:sp>
        <p:nvSpPr>
          <p:cNvPr id="6" name="Text Placeholder 5">
            <a:extLst>
              <a:ext uri="{FF2B5EF4-FFF2-40B4-BE49-F238E27FC236}">
                <a16:creationId xmlns:a16="http://schemas.microsoft.com/office/drawing/2014/main" id="{1E0E50F8-F91C-46E4-A400-A5335BE682BD}"/>
              </a:ext>
            </a:extLst>
          </p:cNvPr>
          <p:cNvSpPr>
            <a:spLocks noGrp="1"/>
          </p:cNvSpPr>
          <p:nvPr>
            <p:ph type="body" sz="quarter" idx="20"/>
          </p:nvPr>
        </p:nvSpPr>
        <p:spPr>
          <a:xfrm>
            <a:off x="515939" y="296863"/>
            <a:ext cx="9420224" cy="134652"/>
          </a:xfrm>
        </p:spPr>
        <p:txBody>
          <a:bodyPr/>
          <a:lstStyle/>
          <a:p>
            <a:r>
              <a:rPr lang="en-US" noProof="0" dirty="0"/>
              <a:t>single line subtitle with a maximum of approx. 100 characters</a:t>
            </a:r>
          </a:p>
        </p:txBody>
      </p:sp>
      <p:sp>
        <p:nvSpPr>
          <p:cNvPr id="7" name="Title 6">
            <a:extLst>
              <a:ext uri="{FF2B5EF4-FFF2-40B4-BE49-F238E27FC236}">
                <a16:creationId xmlns:a16="http://schemas.microsoft.com/office/drawing/2014/main" id="{8DB7BD94-439A-4581-8429-8DEE2D3BEDD6}"/>
              </a:ext>
            </a:extLst>
          </p:cNvPr>
          <p:cNvSpPr>
            <a:spLocks noGrp="1"/>
          </p:cNvSpPr>
          <p:nvPr>
            <p:ph type="title"/>
          </p:nvPr>
        </p:nvSpPr>
        <p:spPr>
          <a:xfrm>
            <a:off x="515938" y="505635"/>
            <a:ext cx="9420225" cy="664797"/>
          </a:xfrm>
        </p:spPr>
        <p:txBody>
          <a:bodyPr/>
          <a:lstStyle/>
          <a:p>
            <a:r>
              <a:rPr lang="en-US" noProof="0" dirty="0"/>
              <a:t>Master title with a maximum of approx. </a:t>
            </a:r>
            <a:br>
              <a:rPr lang="en-US" noProof="0" dirty="0"/>
            </a:br>
            <a:r>
              <a:rPr lang="en-US" noProof="0" dirty="0"/>
              <a:t>120 characters in maximum two lines</a:t>
            </a:r>
          </a:p>
        </p:txBody>
      </p:sp>
      <p:sp>
        <p:nvSpPr>
          <p:cNvPr id="2" name="Date Placeholder 1">
            <a:extLst>
              <a:ext uri="{FF2B5EF4-FFF2-40B4-BE49-F238E27FC236}">
                <a16:creationId xmlns:a16="http://schemas.microsoft.com/office/drawing/2014/main" id="{301AB9F3-E823-4AFD-AA15-1A891383769C}"/>
              </a:ext>
            </a:extLst>
          </p:cNvPr>
          <p:cNvSpPr>
            <a:spLocks noGrp="1"/>
          </p:cNvSpPr>
          <p:nvPr>
            <p:ph type="dt" sz="half" idx="2"/>
          </p:nvPr>
        </p:nvSpPr>
        <p:spPr>
          <a:xfrm>
            <a:off x="10340579" y="6611112"/>
            <a:ext cx="979694" cy="128016"/>
          </a:xfrm>
        </p:spPr>
        <p:txBody>
          <a:bodyPr/>
          <a:lstStyle/>
          <a:p>
            <a:fld id="{05A9EBDE-018E-4D22-9DB5-1E2B6842E6FC}" type="datetime3">
              <a:rPr lang="en-US" smtClean="0"/>
              <a:t>14 June 2021</a:t>
            </a:fld>
            <a:endParaRPr lang="en-US"/>
          </a:p>
        </p:txBody>
      </p:sp>
      <p:sp>
        <p:nvSpPr>
          <p:cNvPr id="3" name="Slide Number Placeholder 2">
            <a:extLst>
              <a:ext uri="{FF2B5EF4-FFF2-40B4-BE49-F238E27FC236}">
                <a16:creationId xmlns:a16="http://schemas.microsoft.com/office/drawing/2014/main" id="{E4CB0156-DA1B-4179-B417-A74E6BD9E5DF}"/>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11</a:t>
            </a:fld>
            <a:endParaRPr lang="en-US"/>
          </a:p>
        </p:txBody>
      </p:sp>
      <p:sp>
        <p:nvSpPr>
          <p:cNvPr id="4" name="Footer Placeholder 3">
            <a:extLst>
              <a:ext uri="{FF2B5EF4-FFF2-40B4-BE49-F238E27FC236}">
                <a16:creationId xmlns:a16="http://schemas.microsoft.com/office/drawing/2014/main" id="{12631983-23F3-4B78-B08C-1715D693F931}"/>
              </a:ext>
            </a:extLst>
          </p:cNvPr>
          <p:cNvSpPr>
            <a:spLocks noGrp="1"/>
          </p:cNvSpPr>
          <p:nvPr>
            <p:ph type="ftr" sz="quarter" idx="3"/>
          </p:nvPr>
        </p:nvSpPr>
        <p:spPr>
          <a:xfrm>
            <a:off x="4351338" y="6611112"/>
            <a:ext cx="5925232" cy="128016"/>
          </a:xfrm>
        </p:spPr>
        <p:txBody>
          <a:bodyPr/>
          <a:lstStyle/>
          <a:p>
            <a:r>
              <a:rPr lang="en-US"/>
              <a:t>Innovation with Integrity</a:t>
            </a:r>
            <a:endParaRPr lang="en-US" dirty="0"/>
          </a:p>
        </p:txBody>
      </p:sp>
    </p:spTree>
    <p:extLst>
      <p:ext uri="{BB962C8B-B14F-4D97-AF65-F5344CB8AC3E}">
        <p14:creationId xmlns:p14="http://schemas.microsoft.com/office/powerpoint/2010/main" val="35611054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1CB049C-8A06-4643-BBBC-D72CD12AF3C9}"/>
              </a:ext>
            </a:extLst>
          </p:cNvPr>
          <p:cNvSpPr>
            <a:spLocks noGrp="1"/>
          </p:cNvSpPr>
          <p:nvPr>
            <p:ph type="body" sz="quarter" idx="20"/>
          </p:nvPr>
        </p:nvSpPr>
        <p:spPr>
          <a:xfrm>
            <a:off x="515939" y="296863"/>
            <a:ext cx="9420224" cy="134652"/>
          </a:xfrm>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37F5DF7B-3482-4E39-8C8E-70F61B70C9F3}"/>
              </a:ext>
            </a:extLst>
          </p:cNvPr>
          <p:cNvSpPr>
            <a:spLocks noGrp="1"/>
          </p:cNvSpPr>
          <p:nvPr>
            <p:ph type="title"/>
          </p:nvPr>
        </p:nvSpPr>
        <p:spPr>
          <a:xfrm>
            <a:off x="515938" y="505635"/>
            <a:ext cx="9420225" cy="664797"/>
          </a:xfrm>
        </p:spPr>
        <p:txBody>
          <a:bodyPr/>
          <a:lstStyle/>
          <a:p>
            <a:r>
              <a:rPr lang="en-US" dirty="0"/>
              <a:t>Master title with a maximum of approx. </a:t>
            </a:r>
            <a:br>
              <a:rPr lang="en-US" dirty="0"/>
            </a:br>
            <a:r>
              <a:rPr lang="en-US" dirty="0"/>
              <a:t>120 characters in maximum two lines</a:t>
            </a:r>
          </a:p>
        </p:txBody>
      </p:sp>
      <p:sp>
        <p:nvSpPr>
          <p:cNvPr id="4" name="Content Placeholder 3">
            <a:extLst>
              <a:ext uri="{FF2B5EF4-FFF2-40B4-BE49-F238E27FC236}">
                <a16:creationId xmlns:a16="http://schemas.microsoft.com/office/drawing/2014/main" id="{20743883-221C-4A89-947F-5A1D635C049A}"/>
              </a:ext>
            </a:extLst>
          </p:cNvPr>
          <p:cNvSpPr>
            <a:spLocks noGrp="1"/>
          </p:cNvSpPr>
          <p:nvPr>
            <p:ph sz="quarter" idx="21"/>
          </p:nvPr>
        </p:nvSpPr>
        <p:spPr>
          <a:xfrm>
            <a:off x="515937" y="2210577"/>
            <a:ext cx="11160126" cy="3990198"/>
          </a:xfrm>
        </p:spPr>
        <p:txBody>
          <a:bodyPr/>
          <a:lstStyle/>
          <a:p>
            <a:r>
              <a:rPr lang="en-US" dirty="0"/>
              <a:t>For those who have seen the Earth from space, and for the hundreds and perhaps thousands more who will, the experience most certainly changes your perspective. The things that we share in our world are far more valuable than those which divide us.</a:t>
            </a:r>
          </a:p>
          <a:p>
            <a:r>
              <a:rPr lang="en-US" dirty="0"/>
              <a:t>It suddenly struck me that that tiny pea, pretty and blue, was the Earth. I put up my thumb and shut one eye, and my thumb blotted out the planet Earth. I didn’t feel like a giant. I felt very, very small.</a:t>
            </a:r>
          </a:p>
          <a:p>
            <a:r>
              <a:rPr lang="en-US" dirty="0"/>
              <a:t>We choose to go to the moon in this decade and do the other things, not because they are easy, but because they are hard, because that goal will serve to organize and measure the best of our energies and skills, because that challenge is one that we are willing to accept, one we are unwilling to postpone, and one which we intend to win.</a:t>
            </a:r>
          </a:p>
        </p:txBody>
      </p:sp>
      <p:sp>
        <p:nvSpPr>
          <p:cNvPr id="5" name="Content Placeholder 4">
            <a:extLst>
              <a:ext uri="{FF2B5EF4-FFF2-40B4-BE49-F238E27FC236}">
                <a16:creationId xmlns:a16="http://schemas.microsoft.com/office/drawing/2014/main" id="{6625E0B8-C4B4-4F2A-BF9A-9E815CAD4E57}"/>
              </a:ext>
            </a:extLst>
          </p:cNvPr>
          <p:cNvSpPr>
            <a:spLocks noGrp="1"/>
          </p:cNvSpPr>
          <p:nvPr>
            <p:ph sz="quarter" idx="22"/>
          </p:nvPr>
        </p:nvSpPr>
        <p:spPr>
          <a:xfrm>
            <a:off x="515937" y="1592261"/>
            <a:ext cx="11160126" cy="615679"/>
          </a:xfrm>
        </p:spPr>
        <p:txBody>
          <a:bodyPr/>
          <a:lstStyle/>
          <a:p>
            <a:r>
              <a:rPr lang="en-US" dirty="0"/>
              <a:t>Master subtitle with a maximum of approx. </a:t>
            </a:r>
            <a:br>
              <a:rPr lang="en-US" dirty="0"/>
            </a:br>
            <a:r>
              <a:rPr lang="en-US" dirty="0"/>
              <a:t>180 characters in maximum two lines</a:t>
            </a:r>
          </a:p>
        </p:txBody>
      </p:sp>
      <p:sp>
        <p:nvSpPr>
          <p:cNvPr id="6" name="Date Placeholder 5">
            <a:extLst>
              <a:ext uri="{FF2B5EF4-FFF2-40B4-BE49-F238E27FC236}">
                <a16:creationId xmlns:a16="http://schemas.microsoft.com/office/drawing/2014/main" id="{DB442A93-E22A-45F6-B8BA-6D9EAF885DB0}"/>
              </a:ext>
            </a:extLst>
          </p:cNvPr>
          <p:cNvSpPr>
            <a:spLocks noGrp="1"/>
          </p:cNvSpPr>
          <p:nvPr>
            <p:ph type="dt" sz="half" idx="2"/>
          </p:nvPr>
        </p:nvSpPr>
        <p:spPr>
          <a:xfrm>
            <a:off x="10340579" y="6611112"/>
            <a:ext cx="979694" cy="128016"/>
          </a:xfrm>
        </p:spPr>
        <p:txBody>
          <a:bodyPr/>
          <a:lstStyle/>
          <a:p>
            <a:fld id="{55154DFE-FC5A-4B34-B07C-D747536CE96D}" type="datetime3">
              <a:rPr lang="en-US" smtClean="0"/>
              <a:t>14 June 2021</a:t>
            </a:fld>
            <a:endParaRPr lang="en-US" dirty="0"/>
          </a:p>
        </p:txBody>
      </p:sp>
      <p:sp>
        <p:nvSpPr>
          <p:cNvPr id="7" name="Slide Number Placeholder 6">
            <a:extLst>
              <a:ext uri="{FF2B5EF4-FFF2-40B4-BE49-F238E27FC236}">
                <a16:creationId xmlns:a16="http://schemas.microsoft.com/office/drawing/2014/main" id="{13AC5B14-D93E-416F-B6E9-4C2802ED4A00}"/>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12</a:t>
            </a:fld>
            <a:endParaRPr lang="en-US" dirty="0"/>
          </a:p>
        </p:txBody>
      </p:sp>
      <p:sp>
        <p:nvSpPr>
          <p:cNvPr id="8" name="Footer Placeholder 7">
            <a:extLst>
              <a:ext uri="{FF2B5EF4-FFF2-40B4-BE49-F238E27FC236}">
                <a16:creationId xmlns:a16="http://schemas.microsoft.com/office/drawing/2014/main" id="{B1F7CEDB-D8B2-47F6-8949-B1BD88523EC1}"/>
              </a:ext>
            </a:extLst>
          </p:cNvPr>
          <p:cNvSpPr>
            <a:spLocks noGrp="1"/>
          </p:cNvSpPr>
          <p:nvPr>
            <p:ph type="ftr" sz="quarter" idx="3"/>
          </p:nvPr>
        </p:nvSpPr>
        <p:spPr>
          <a:xfrm>
            <a:off x="4351338" y="6611112"/>
            <a:ext cx="5925232" cy="128016"/>
          </a:xfrm>
        </p:spPr>
        <p:txBody>
          <a:bodyPr/>
          <a:lstStyle/>
          <a:p>
            <a:r>
              <a:rPr lang="en-US"/>
              <a:t>Innovation with Integrity</a:t>
            </a:r>
            <a:endParaRPr lang="en-US" dirty="0"/>
          </a:p>
        </p:txBody>
      </p:sp>
    </p:spTree>
    <p:extLst>
      <p:ext uri="{BB962C8B-B14F-4D97-AF65-F5344CB8AC3E}">
        <p14:creationId xmlns:p14="http://schemas.microsoft.com/office/powerpoint/2010/main" val="3699579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5ADE03D-04C0-4C33-95E5-3A3D2DE7CD87}"/>
              </a:ext>
            </a:extLst>
          </p:cNvPr>
          <p:cNvSpPr>
            <a:spLocks noGrp="1"/>
          </p:cNvSpPr>
          <p:nvPr>
            <p:ph type="body" sz="quarter" idx="20"/>
          </p:nvPr>
        </p:nvSpPr>
        <p:spPr>
          <a:xfrm>
            <a:off x="515939" y="296863"/>
            <a:ext cx="9420224" cy="134652"/>
          </a:xfrm>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9455D32B-DA11-4EF5-B985-568C92774EE9}"/>
              </a:ext>
            </a:extLst>
          </p:cNvPr>
          <p:cNvSpPr>
            <a:spLocks noGrp="1"/>
          </p:cNvSpPr>
          <p:nvPr>
            <p:ph type="title"/>
          </p:nvPr>
        </p:nvSpPr>
        <p:spPr>
          <a:xfrm>
            <a:off x="515938" y="505635"/>
            <a:ext cx="9420225" cy="664797"/>
          </a:xfrm>
        </p:spPr>
        <p:txBody>
          <a:bodyPr/>
          <a:lstStyle/>
          <a:p>
            <a:r>
              <a:rPr lang="en-US" dirty="0"/>
              <a:t>Master title with a maximum of approx. </a:t>
            </a:r>
            <a:br>
              <a:rPr lang="en-US" dirty="0"/>
            </a:br>
            <a:r>
              <a:rPr lang="en-US" dirty="0"/>
              <a:t>120 characters in maximum two lines</a:t>
            </a:r>
          </a:p>
        </p:txBody>
      </p:sp>
      <p:sp>
        <p:nvSpPr>
          <p:cNvPr id="4" name="Content Placeholder 3">
            <a:extLst>
              <a:ext uri="{FF2B5EF4-FFF2-40B4-BE49-F238E27FC236}">
                <a16:creationId xmlns:a16="http://schemas.microsoft.com/office/drawing/2014/main" id="{86CEAAD2-F121-4FCA-88C2-B8BD7F64775D}"/>
              </a:ext>
            </a:extLst>
          </p:cNvPr>
          <p:cNvSpPr>
            <a:spLocks noGrp="1"/>
          </p:cNvSpPr>
          <p:nvPr>
            <p:ph sz="quarter" idx="21"/>
          </p:nvPr>
        </p:nvSpPr>
        <p:spPr>
          <a:xfrm>
            <a:off x="515939" y="1592635"/>
            <a:ext cx="3484562" cy="4608140"/>
          </a:xfrm>
        </p:spPr>
        <p:txBody>
          <a:bodyPr/>
          <a:lstStyle/>
          <a:p>
            <a:r>
              <a:rPr lang="en-US" dirty="0"/>
              <a:t>For those who have seen the Earth from space, and for the hundreds and perhaps thousands more who will, the experience most certainly changes your perspective. </a:t>
            </a:r>
          </a:p>
          <a:p>
            <a:r>
              <a:rPr lang="en-US" dirty="0"/>
              <a:t>It suddenly struck me that that tiny pea, pretty and blue, was the Earth. I put up my thumb and shut one eye, and my thumb blotted out the planet Earth. </a:t>
            </a:r>
          </a:p>
        </p:txBody>
      </p:sp>
      <p:pic>
        <p:nvPicPr>
          <p:cNvPr id="13" name="Picture Placeholder 12" descr="Water droplets on a surface&#10;&#10;Description automatically generated with low confidence">
            <a:extLst>
              <a:ext uri="{FF2B5EF4-FFF2-40B4-BE49-F238E27FC236}">
                <a16:creationId xmlns:a16="http://schemas.microsoft.com/office/drawing/2014/main" id="{3F5381B7-CAA0-42B3-BFE6-DE2D95D643BC}"/>
              </a:ext>
            </a:extLst>
          </p:cNvPr>
          <p:cNvPicPr>
            <a:picLocks noGrp="1" noChangeAspect="1"/>
          </p:cNvPicPr>
          <p:nvPr>
            <p:ph type="pic" sz="quarter" idx="27"/>
          </p:nvPr>
        </p:nvPicPr>
        <p:blipFill rotWithShape="1">
          <a:blip r:embed="rId2" cstate="screen">
            <a:extLst>
              <a:ext uri="{28A0092B-C50C-407E-A947-70E740481C1C}">
                <a14:useLocalDpi xmlns:a14="http://schemas.microsoft.com/office/drawing/2010/main"/>
              </a:ext>
            </a:extLst>
          </a:blip>
          <a:srcRect l="21901" r="21901"/>
          <a:stretch/>
        </p:blipFill>
        <p:spPr>
          <a:xfrm>
            <a:off x="4351338" y="1592261"/>
            <a:ext cx="3482975" cy="3485866"/>
          </a:xfrm>
        </p:spPr>
      </p:pic>
      <p:sp>
        <p:nvSpPr>
          <p:cNvPr id="6" name="Date Placeholder 5">
            <a:extLst>
              <a:ext uri="{FF2B5EF4-FFF2-40B4-BE49-F238E27FC236}">
                <a16:creationId xmlns:a16="http://schemas.microsoft.com/office/drawing/2014/main" id="{EE90B583-09C0-46E4-B5B2-7A45821F9521}"/>
              </a:ext>
            </a:extLst>
          </p:cNvPr>
          <p:cNvSpPr>
            <a:spLocks noGrp="1"/>
          </p:cNvSpPr>
          <p:nvPr>
            <p:ph type="dt" sz="half" idx="2"/>
          </p:nvPr>
        </p:nvSpPr>
        <p:spPr>
          <a:xfrm>
            <a:off x="10340579" y="6611112"/>
            <a:ext cx="979694" cy="128016"/>
          </a:xfrm>
        </p:spPr>
        <p:txBody>
          <a:bodyPr/>
          <a:lstStyle/>
          <a:p>
            <a:fld id="{F6CCB0AD-76F9-42D5-A1D2-32C34D240B60}" type="datetime3">
              <a:rPr lang="en-US" smtClean="0"/>
              <a:t>14 June 2021</a:t>
            </a:fld>
            <a:endParaRPr lang="en-US" dirty="0"/>
          </a:p>
        </p:txBody>
      </p:sp>
      <p:sp>
        <p:nvSpPr>
          <p:cNvPr id="7" name="Slide Number Placeholder 6">
            <a:extLst>
              <a:ext uri="{FF2B5EF4-FFF2-40B4-BE49-F238E27FC236}">
                <a16:creationId xmlns:a16="http://schemas.microsoft.com/office/drawing/2014/main" id="{55E111B5-B115-496C-9F83-25D8B4341A3D}"/>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13</a:t>
            </a:fld>
            <a:endParaRPr lang="en-US" dirty="0"/>
          </a:p>
        </p:txBody>
      </p:sp>
      <p:sp>
        <p:nvSpPr>
          <p:cNvPr id="8" name="Footer Placeholder 7">
            <a:extLst>
              <a:ext uri="{FF2B5EF4-FFF2-40B4-BE49-F238E27FC236}">
                <a16:creationId xmlns:a16="http://schemas.microsoft.com/office/drawing/2014/main" id="{42B39317-4F2F-4D41-BFF5-F821E6D375D5}"/>
              </a:ext>
            </a:extLst>
          </p:cNvPr>
          <p:cNvSpPr>
            <a:spLocks noGrp="1"/>
          </p:cNvSpPr>
          <p:nvPr>
            <p:ph type="ftr" sz="quarter" idx="3"/>
          </p:nvPr>
        </p:nvSpPr>
        <p:spPr>
          <a:xfrm>
            <a:off x="4351338" y="6611112"/>
            <a:ext cx="5925232" cy="128016"/>
          </a:xfrm>
        </p:spPr>
        <p:txBody>
          <a:bodyPr/>
          <a:lstStyle/>
          <a:p>
            <a:r>
              <a:rPr lang="en-US"/>
              <a:t>Innovation with Integrity</a:t>
            </a:r>
            <a:endParaRPr lang="en-US" dirty="0"/>
          </a:p>
        </p:txBody>
      </p:sp>
      <p:pic>
        <p:nvPicPr>
          <p:cNvPr id="15" name="Picture Placeholder 14">
            <a:extLst>
              <a:ext uri="{FF2B5EF4-FFF2-40B4-BE49-F238E27FC236}">
                <a16:creationId xmlns:a16="http://schemas.microsoft.com/office/drawing/2014/main" id="{57DAA6A9-06C4-40A7-B3F8-31A45EEA26AF}"/>
              </a:ext>
            </a:extLst>
          </p:cNvPr>
          <p:cNvPicPr>
            <a:picLocks noGrp="1" noChangeAspect="1"/>
          </p:cNvPicPr>
          <p:nvPr>
            <p:ph type="pic" sz="quarter" idx="28"/>
          </p:nvPr>
        </p:nvPicPr>
        <p:blipFill rotWithShape="1">
          <a:blip r:embed="rId3"/>
          <a:srcRect l="21901" r="21901"/>
          <a:stretch/>
        </p:blipFill>
        <p:spPr>
          <a:xfrm>
            <a:off x="8193088" y="1592261"/>
            <a:ext cx="3482975" cy="3485866"/>
          </a:xfrm>
        </p:spPr>
      </p:pic>
      <p:sp>
        <p:nvSpPr>
          <p:cNvPr id="10" name="Content Placeholder 9">
            <a:extLst>
              <a:ext uri="{FF2B5EF4-FFF2-40B4-BE49-F238E27FC236}">
                <a16:creationId xmlns:a16="http://schemas.microsoft.com/office/drawing/2014/main" id="{9E5DF282-1A90-4DBF-B765-2AF48F2310C3}"/>
              </a:ext>
            </a:extLst>
          </p:cNvPr>
          <p:cNvSpPr>
            <a:spLocks noGrp="1"/>
          </p:cNvSpPr>
          <p:nvPr>
            <p:ph sz="quarter" idx="30"/>
          </p:nvPr>
        </p:nvSpPr>
        <p:spPr>
          <a:xfrm>
            <a:off x="4349750" y="5078413"/>
            <a:ext cx="3484563" cy="1122362"/>
          </a:xfrm>
        </p:spPr>
        <p:txBody>
          <a:bodyPr/>
          <a:lstStyle/>
          <a:p>
            <a:r>
              <a:rPr lang="en-US" dirty="0"/>
              <a:t>There can be no thought of finishing for ‘aiming for the stars.’ </a:t>
            </a:r>
          </a:p>
        </p:txBody>
      </p:sp>
      <p:sp>
        <p:nvSpPr>
          <p:cNvPr id="11" name="Content Placeholder 10">
            <a:extLst>
              <a:ext uri="{FF2B5EF4-FFF2-40B4-BE49-F238E27FC236}">
                <a16:creationId xmlns:a16="http://schemas.microsoft.com/office/drawing/2014/main" id="{D8BA6759-B6BA-43DB-9533-C2163B7A3CFE}"/>
              </a:ext>
            </a:extLst>
          </p:cNvPr>
          <p:cNvSpPr>
            <a:spLocks noGrp="1"/>
          </p:cNvSpPr>
          <p:nvPr>
            <p:ph sz="quarter" idx="31"/>
          </p:nvPr>
        </p:nvSpPr>
        <p:spPr>
          <a:xfrm>
            <a:off x="8191500" y="5078413"/>
            <a:ext cx="3484563" cy="1122362"/>
          </a:xfrm>
        </p:spPr>
        <p:txBody>
          <a:bodyPr/>
          <a:lstStyle/>
          <a:p>
            <a:r>
              <a:rPr lang="en-US" dirty="0"/>
              <a:t>Both figuratively and literally, it is a task to occupy the generations. </a:t>
            </a:r>
          </a:p>
        </p:txBody>
      </p:sp>
    </p:spTree>
    <p:extLst>
      <p:ext uri="{BB962C8B-B14F-4D97-AF65-F5344CB8AC3E}">
        <p14:creationId xmlns:p14="http://schemas.microsoft.com/office/powerpoint/2010/main" val="1025897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BDC19BA-9921-4748-AD45-02707862EFCD}"/>
              </a:ext>
            </a:extLst>
          </p:cNvPr>
          <p:cNvSpPr>
            <a:spLocks noGrp="1"/>
          </p:cNvSpPr>
          <p:nvPr>
            <p:ph type="body" sz="quarter" idx="20"/>
          </p:nvPr>
        </p:nvSpPr>
        <p:spPr>
          <a:xfrm>
            <a:off x="515939" y="296863"/>
            <a:ext cx="9420224" cy="134652"/>
          </a:xfrm>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36924603-56F5-411D-8550-CA0BFDA07722}"/>
              </a:ext>
            </a:extLst>
          </p:cNvPr>
          <p:cNvSpPr>
            <a:spLocks noGrp="1"/>
          </p:cNvSpPr>
          <p:nvPr>
            <p:ph type="title"/>
          </p:nvPr>
        </p:nvSpPr>
        <p:spPr>
          <a:xfrm>
            <a:off x="515938" y="505635"/>
            <a:ext cx="9420225" cy="664797"/>
          </a:xfrm>
        </p:spPr>
        <p:txBody>
          <a:bodyPr/>
          <a:lstStyle/>
          <a:p>
            <a:r>
              <a:rPr lang="en-US" dirty="0"/>
              <a:t>Master title with a maximum of approx. </a:t>
            </a:r>
            <a:br>
              <a:rPr lang="en-US" dirty="0"/>
            </a:br>
            <a:r>
              <a:rPr lang="en-US" dirty="0"/>
              <a:t>120 characters in maximum two lines</a:t>
            </a:r>
          </a:p>
        </p:txBody>
      </p:sp>
      <p:pic>
        <p:nvPicPr>
          <p:cNvPr id="14" name="Picture Placeholder 13" descr="Water droplets on a surface&#10;&#10;Description automatically generated with low confidence">
            <a:extLst>
              <a:ext uri="{FF2B5EF4-FFF2-40B4-BE49-F238E27FC236}">
                <a16:creationId xmlns:a16="http://schemas.microsoft.com/office/drawing/2014/main" id="{E4D9BF23-F0BC-4E51-B98E-7C8A56D80F3D}"/>
              </a:ext>
            </a:extLst>
          </p:cNvPr>
          <p:cNvPicPr>
            <a:picLocks noGrp="1" noChangeAspect="1"/>
          </p:cNvPicPr>
          <p:nvPr>
            <p:ph type="pic" sz="quarter" idx="27"/>
          </p:nvPr>
        </p:nvPicPr>
        <p:blipFill rotWithShape="1">
          <a:blip r:embed="rId2" cstate="screen">
            <a:extLst>
              <a:ext uri="{28A0092B-C50C-407E-A947-70E740481C1C}">
                <a14:useLocalDpi xmlns:a14="http://schemas.microsoft.com/office/drawing/2010/main"/>
              </a:ext>
            </a:extLst>
          </a:blip>
          <a:srcRect l="21901" r="21901"/>
          <a:stretch/>
        </p:blipFill>
        <p:spPr>
          <a:xfrm>
            <a:off x="4351338" y="1592261"/>
            <a:ext cx="3482975" cy="3485866"/>
          </a:xfrm>
        </p:spPr>
      </p:pic>
      <p:sp>
        <p:nvSpPr>
          <p:cNvPr id="5" name="Date Placeholder 4">
            <a:extLst>
              <a:ext uri="{FF2B5EF4-FFF2-40B4-BE49-F238E27FC236}">
                <a16:creationId xmlns:a16="http://schemas.microsoft.com/office/drawing/2014/main" id="{9B7F3421-A100-4D70-B6B6-0AB54D11E2E5}"/>
              </a:ext>
            </a:extLst>
          </p:cNvPr>
          <p:cNvSpPr>
            <a:spLocks noGrp="1"/>
          </p:cNvSpPr>
          <p:nvPr>
            <p:ph type="dt" sz="half" idx="2"/>
          </p:nvPr>
        </p:nvSpPr>
        <p:spPr>
          <a:xfrm>
            <a:off x="10340579" y="6611112"/>
            <a:ext cx="979694" cy="128016"/>
          </a:xfrm>
        </p:spPr>
        <p:txBody>
          <a:bodyPr/>
          <a:lstStyle/>
          <a:p>
            <a:fld id="{D88CBF18-783A-4DF9-9E29-EA9C80C26700}" type="datetime3">
              <a:rPr lang="en-US" smtClean="0"/>
              <a:t>14 June 2021</a:t>
            </a:fld>
            <a:endParaRPr lang="en-US" dirty="0"/>
          </a:p>
        </p:txBody>
      </p:sp>
      <p:sp>
        <p:nvSpPr>
          <p:cNvPr id="6" name="Slide Number Placeholder 5">
            <a:extLst>
              <a:ext uri="{FF2B5EF4-FFF2-40B4-BE49-F238E27FC236}">
                <a16:creationId xmlns:a16="http://schemas.microsoft.com/office/drawing/2014/main" id="{198D51B0-DDB7-4BFF-8F6C-AA1E20824434}"/>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14</a:t>
            </a:fld>
            <a:endParaRPr lang="en-US" dirty="0"/>
          </a:p>
        </p:txBody>
      </p:sp>
      <p:sp>
        <p:nvSpPr>
          <p:cNvPr id="7" name="Footer Placeholder 6">
            <a:extLst>
              <a:ext uri="{FF2B5EF4-FFF2-40B4-BE49-F238E27FC236}">
                <a16:creationId xmlns:a16="http://schemas.microsoft.com/office/drawing/2014/main" id="{45A6D97D-FE1E-4FB2-B784-3B19E4B25BFE}"/>
              </a:ext>
            </a:extLst>
          </p:cNvPr>
          <p:cNvSpPr>
            <a:spLocks noGrp="1"/>
          </p:cNvSpPr>
          <p:nvPr>
            <p:ph type="ftr" sz="quarter" idx="3"/>
          </p:nvPr>
        </p:nvSpPr>
        <p:spPr>
          <a:xfrm>
            <a:off x="4351338" y="6611112"/>
            <a:ext cx="5925232" cy="128016"/>
          </a:xfrm>
        </p:spPr>
        <p:txBody>
          <a:bodyPr/>
          <a:lstStyle/>
          <a:p>
            <a:r>
              <a:rPr lang="en-US"/>
              <a:t>Innovation with Integrity</a:t>
            </a:r>
            <a:endParaRPr lang="en-US" dirty="0"/>
          </a:p>
        </p:txBody>
      </p:sp>
      <p:pic>
        <p:nvPicPr>
          <p:cNvPr id="16" name="Picture Placeholder 15">
            <a:extLst>
              <a:ext uri="{FF2B5EF4-FFF2-40B4-BE49-F238E27FC236}">
                <a16:creationId xmlns:a16="http://schemas.microsoft.com/office/drawing/2014/main" id="{404AD880-C489-4466-8C42-34210E0C1898}"/>
              </a:ext>
            </a:extLst>
          </p:cNvPr>
          <p:cNvPicPr>
            <a:picLocks noGrp="1" noChangeAspect="1"/>
          </p:cNvPicPr>
          <p:nvPr>
            <p:ph type="pic" sz="quarter" idx="28"/>
          </p:nvPr>
        </p:nvPicPr>
        <p:blipFill rotWithShape="1">
          <a:blip r:embed="rId3"/>
          <a:srcRect l="21901" r="21901"/>
          <a:stretch/>
        </p:blipFill>
        <p:spPr>
          <a:xfrm>
            <a:off x="8193088" y="1592261"/>
            <a:ext cx="3482975" cy="3485866"/>
          </a:xfrm>
        </p:spPr>
      </p:pic>
      <p:sp>
        <p:nvSpPr>
          <p:cNvPr id="9" name="Content Placeholder 8">
            <a:extLst>
              <a:ext uri="{FF2B5EF4-FFF2-40B4-BE49-F238E27FC236}">
                <a16:creationId xmlns:a16="http://schemas.microsoft.com/office/drawing/2014/main" id="{FECEB2A0-3646-4415-BC50-E3D9721E50EF}"/>
              </a:ext>
            </a:extLst>
          </p:cNvPr>
          <p:cNvSpPr>
            <a:spLocks noGrp="1"/>
          </p:cNvSpPr>
          <p:nvPr>
            <p:ph sz="quarter" idx="30"/>
          </p:nvPr>
        </p:nvSpPr>
        <p:spPr>
          <a:xfrm>
            <a:off x="4349751" y="5078127"/>
            <a:ext cx="3484562" cy="1122647"/>
          </a:xfrm>
        </p:spPr>
        <p:txBody>
          <a:bodyPr/>
          <a:lstStyle/>
          <a:p>
            <a:r>
              <a:rPr lang="en-US" dirty="0"/>
              <a:t>There can be no thought of finishing for ‘aiming for the stars.’ </a:t>
            </a:r>
          </a:p>
        </p:txBody>
      </p:sp>
      <p:sp>
        <p:nvSpPr>
          <p:cNvPr id="10" name="Content Placeholder 9">
            <a:extLst>
              <a:ext uri="{FF2B5EF4-FFF2-40B4-BE49-F238E27FC236}">
                <a16:creationId xmlns:a16="http://schemas.microsoft.com/office/drawing/2014/main" id="{E67E8031-3F94-4C61-BCCB-AA1219611FC8}"/>
              </a:ext>
            </a:extLst>
          </p:cNvPr>
          <p:cNvSpPr>
            <a:spLocks noGrp="1"/>
          </p:cNvSpPr>
          <p:nvPr>
            <p:ph sz="quarter" idx="21"/>
          </p:nvPr>
        </p:nvSpPr>
        <p:spPr>
          <a:xfrm>
            <a:off x="515937" y="2210577"/>
            <a:ext cx="3484564" cy="3990198"/>
          </a:xfrm>
        </p:spPr>
        <p:txBody>
          <a:bodyPr/>
          <a:lstStyle/>
          <a:p>
            <a:r>
              <a:rPr lang="en-US" dirty="0"/>
              <a:t>For those who have seen the Earth from space, and for the hundreds and perhaps thousands more who will, the experience most certainly changes your perspective. </a:t>
            </a:r>
          </a:p>
          <a:p>
            <a:r>
              <a:rPr lang="en-US" dirty="0"/>
              <a:t>It suddenly struck me that that tiny pea, pretty and blue. </a:t>
            </a:r>
          </a:p>
        </p:txBody>
      </p:sp>
      <p:sp>
        <p:nvSpPr>
          <p:cNvPr id="11" name="Content Placeholder 10">
            <a:extLst>
              <a:ext uri="{FF2B5EF4-FFF2-40B4-BE49-F238E27FC236}">
                <a16:creationId xmlns:a16="http://schemas.microsoft.com/office/drawing/2014/main" id="{85268D66-E1A2-4A03-BF3E-1E957C35628E}"/>
              </a:ext>
            </a:extLst>
          </p:cNvPr>
          <p:cNvSpPr>
            <a:spLocks noGrp="1"/>
          </p:cNvSpPr>
          <p:nvPr>
            <p:ph sz="quarter" idx="22"/>
          </p:nvPr>
        </p:nvSpPr>
        <p:spPr>
          <a:xfrm>
            <a:off x="515937" y="1592261"/>
            <a:ext cx="3484564" cy="615679"/>
          </a:xfrm>
        </p:spPr>
        <p:txBody>
          <a:bodyPr/>
          <a:lstStyle/>
          <a:p>
            <a:r>
              <a:rPr lang="en-US" dirty="0"/>
              <a:t>Master subtitle max. approx. </a:t>
            </a:r>
            <a:br>
              <a:rPr lang="en-US" dirty="0"/>
            </a:br>
            <a:r>
              <a:rPr lang="en-US" dirty="0"/>
              <a:t>55 characters </a:t>
            </a:r>
          </a:p>
        </p:txBody>
      </p:sp>
      <p:sp>
        <p:nvSpPr>
          <p:cNvPr id="12" name="Content Placeholder 11">
            <a:extLst>
              <a:ext uri="{FF2B5EF4-FFF2-40B4-BE49-F238E27FC236}">
                <a16:creationId xmlns:a16="http://schemas.microsoft.com/office/drawing/2014/main" id="{A5FF3637-0C19-4529-9C5C-CDB8231129D6}"/>
              </a:ext>
            </a:extLst>
          </p:cNvPr>
          <p:cNvSpPr>
            <a:spLocks noGrp="1"/>
          </p:cNvSpPr>
          <p:nvPr>
            <p:ph sz="quarter" idx="31"/>
          </p:nvPr>
        </p:nvSpPr>
        <p:spPr>
          <a:xfrm>
            <a:off x="8191501" y="5078127"/>
            <a:ext cx="3484562" cy="1122647"/>
          </a:xfrm>
        </p:spPr>
        <p:txBody>
          <a:bodyPr/>
          <a:lstStyle/>
          <a:p>
            <a:r>
              <a:rPr lang="en-US" dirty="0"/>
              <a:t>Both figuratively and literally, it is a task to occupy the generations. </a:t>
            </a:r>
          </a:p>
        </p:txBody>
      </p:sp>
    </p:spTree>
    <p:extLst>
      <p:ext uri="{BB962C8B-B14F-4D97-AF65-F5344CB8AC3E}">
        <p14:creationId xmlns:p14="http://schemas.microsoft.com/office/powerpoint/2010/main" val="17862162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D17FF903-34BB-47CA-80C6-AEB6AD7225CE}"/>
              </a:ext>
            </a:extLst>
          </p:cNvPr>
          <p:cNvSpPr>
            <a:spLocks noGrp="1"/>
          </p:cNvSpPr>
          <p:nvPr>
            <p:ph type="body" sz="quarter" idx="20"/>
          </p:nvPr>
        </p:nvSpPr>
        <p:spPr>
          <a:xfrm>
            <a:off x="515939" y="296863"/>
            <a:ext cx="9420224" cy="134652"/>
          </a:xfrm>
        </p:spPr>
        <p:txBody>
          <a:bodyPr/>
          <a:lstStyle/>
          <a:p>
            <a:r>
              <a:rPr lang="en-US" noProof="0" dirty="0"/>
              <a:t>single line subtitle with a maximum of approx. 100 characters</a:t>
            </a:r>
          </a:p>
        </p:txBody>
      </p:sp>
      <p:sp>
        <p:nvSpPr>
          <p:cNvPr id="6" name="Title 5">
            <a:extLst>
              <a:ext uri="{FF2B5EF4-FFF2-40B4-BE49-F238E27FC236}">
                <a16:creationId xmlns:a16="http://schemas.microsoft.com/office/drawing/2014/main" id="{49D64F40-2AA2-484C-8614-61B0D5C13262}"/>
              </a:ext>
            </a:extLst>
          </p:cNvPr>
          <p:cNvSpPr>
            <a:spLocks noGrp="1"/>
          </p:cNvSpPr>
          <p:nvPr>
            <p:ph type="title"/>
          </p:nvPr>
        </p:nvSpPr>
        <p:spPr>
          <a:xfrm>
            <a:off x="515938" y="505635"/>
            <a:ext cx="9420225" cy="664797"/>
          </a:xfrm>
        </p:spPr>
        <p:txBody>
          <a:bodyPr/>
          <a:lstStyle/>
          <a:p>
            <a:r>
              <a:rPr lang="en-US" noProof="0" dirty="0"/>
              <a:t>Master title with a maximum of approx. </a:t>
            </a:r>
            <a:br>
              <a:rPr lang="en-US" noProof="0" dirty="0"/>
            </a:br>
            <a:r>
              <a:rPr lang="en-US" noProof="0" dirty="0"/>
              <a:t>120 characters in maximum two lines</a:t>
            </a:r>
          </a:p>
        </p:txBody>
      </p:sp>
      <p:sp>
        <p:nvSpPr>
          <p:cNvPr id="7" name="Content Placeholder 6">
            <a:extLst>
              <a:ext uri="{FF2B5EF4-FFF2-40B4-BE49-F238E27FC236}">
                <a16:creationId xmlns:a16="http://schemas.microsoft.com/office/drawing/2014/main" id="{E8B66AB2-A648-4D3D-A67B-8461B3D8B3D1}"/>
              </a:ext>
            </a:extLst>
          </p:cNvPr>
          <p:cNvSpPr>
            <a:spLocks noGrp="1"/>
          </p:cNvSpPr>
          <p:nvPr>
            <p:ph sz="quarter" idx="21"/>
          </p:nvPr>
        </p:nvSpPr>
        <p:spPr>
          <a:xfrm>
            <a:off x="515939" y="1592635"/>
            <a:ext cx="5400674" cy="4608140"/>
          </a:xfrm>
        </p:spPr>
        <p:txBody>
          <a:bodyPr/>
          <a:lstStyle/>
          <a:p>
            <a:r>
              <a:rPr lang="en-US" noProof="0" dirty="0"/>
              <a:t>For those who have seen the Earth from space, and for the hundreds and perhaps thousands more who will, the experience most certainly changes your perspective. The things that we share in our world are far more valuable than those which divide us.</a:t>
            </a:r>
          </a:p>
          <a:p>
            <a:r>
              <a:rPr lang="en-US" noProof="0" dirty="0"/>
              <a:t>It suddenly struck me that that tiny pea, pretty and blue, was the Earth. I put up my thumb and shut one eye, and my thumb blotted out the planet Earth. I didn’t feel like a giant. I felt very, very small.</a:t>
            </a:r>
          </a:p>
          <a:p>
            <a:r>
              <a:rPr lang="en-US" noProof="0" dirty="0"/>
              <a:t>Science has not yet mastered prophecy. We predict too much for the next year and yet far too little for the next 10.</a:t>
            </a:r>
          </a:p>
          <a:p>
            <a:endParaRPr lang="en-US" noProof="0" dirty="0"/>
          </a:p>
        </p:txBody>
      </p:sp>
      <p:sp>
        <p:nvSpPr>
          <p:cNvPr id="8" name="Content Placeholder 7">
            <a:extLst>
              <a:ext uri="{FF2B5EF4-FFF2-40B4-BE49-F238E27FC236}">
                <a16:creationId xmlns:a16="http://schemas.microsoft.com/office/drawing/2014/main" id="{BB64B79C-F161-427C-BEFC-60A16FEFDB03}"/>
              </a:ext>
            </a:extLst>
          </p:cNvPr>
          <p:cNvSpPr>
            <a:spLocks noGrp="1"/>
          </p:cNvSpPr>
          <p:nvPr>
            <p:ph sz="quarter" idx="22"/>
          </p:nvPr>
        </p:nvSpPr>
        <p:spPr>
          <a:xfrm>
            <a:off x="6275387" y="1592263"/>
            <a:ext cx="5400674" cy="4608140"/>
          </a:xfrm>
        </p:spPr>
        <p:txBody>
          <a:bodyPr/>
          <a:lstStyle/>
          <a:p>
            <a:r>
              <a:rPr lang="en-US" noProof="0" dirty="0"/>
              <a:t>We choose to go to the moon in this decade and do the other things, not because they are easy, but because they are hard, because that goal will serve to organize and measure the best of our energies and skills, because that challenge is one that we are willing to accept, one we are unwilling to postpone, and one which we intend to win.</a:t>
            </a:r>
          </a:p>
          <a:p>
            <a:r>
              <a:rPr lang="en-US" noProof="0" dirty="0"/>
              <a:t>There can be no thought of finishing for ‘aiming for the stars.’ Both figuratively and literally, it is a task to occupy the generations. And no matter how much progress one makes, there is always the thrill of just beginning.</a:t>
            </a:r>
          </a:p>
        </p:txBody>
      </p:sp>
      <p:sp>
        <p:nvSpPr>
          <p:cNvPr id="2" name="Date Placeholder 1">
            <a:extLst>
              <a:ext uri="{FF2B5EF4-FFF2-40B4-BE49-F238E27FC236}">
                <a16:creationId xmlns:a16="http://schemas.microsoft.com/office/drawing/2014/main" id="{89E701A6-2717-4D22-90AC-D5BE5001673C}"/>
              </a:ext>
            </a:extLst>
          </p:cNvPr>
          <p:cNvSpPr>
            <a:spLocks noGrp="1"/>
          </p:cNvSpPr>
          <p:nvPr>
            <p:ph type="dt" sz="half" idx="2"/>
          </p:nvPr>
        </p:nvSpPr>
        <p:spPr>
          <a:xfrm>
            <a:off x="10340579" y="6611112"/>
            <a:ext cx="979694" cy="128016"/>
          </a:xfrm>
        </p:spPr>
        <p:txBody>
          <a:bodyPr/>
          <a:lstStyle/>
          <a:p>
            <a:fld id="{3D67C2D2-D3E2-4B11-9D5F-750D28C72E45}" type="datetime3">
              <a:rPr lang="en-US" smtClean="0"/>
              <a:t>14 June 2021</a:t>
            </a:fld>
            <a:endParaRPr lang="en-US"/>
          </a:p>
        </p:txBody>
      </p:sp>
      <p:sp>
        <p:nvSpPr>
          <p:cNvPr id="3" name="Slide Number Placeholder 2">
            <a:extLst>
              <a:ext uri="{FF2B5EF4-FFF2-40B4-BE49-F238E27FC236}">
                <a16:creationId xmlns:a16="http://schemas.microsoft.com/office/drawing/2014/main" id="{126A53CE-E37A-40C6-87A6-3C4324F42F5B}"/>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15</a:t>
            </a:fld>
            <a:endParaRPr lang="en-US"/>
          </a:p>
        </p:txBody>
      </p:sp>
      <p:sp>
        <p:nvSpPr>
          <p:cNvPr id="4" name="Footer Placeholder 3">
            <a:extLst>
              <a:ext uri="{FF2B5EF4-FFF2-40B4-BE49-F238E27FC236}">
                <a16:creationId xmlns:a16="http://schemas.microsoft.com/office/drawing/2014/main" id="{7E515614-4682-4658-AD6F-079DD16081F6}"/>
              </a:ext>
            </a:extLst>
          </p:cNvPr>
          <p:cNvSpPr>
            <a:spLocks noGrp="1"/>
          </p:cNvSpPr>
          <p:nvPr>
            <p:ph type="ftr" sz="quarter" idx="3"/>
          </p:nvPr>
        </p:nvSpPr>
        <p:spPr>
          <a:xfrm>
            <a:off x="4351338" y="6611112"/>
            <a:ext cx="5925232" cy="128016"/>
          </a:xfrm>
        </p:spPr>
        <p:txBody>
          <a:bodyPr/>
          <a:lstStyle/>
          <a:p>
            <a:r>
              <a:rPr lang="en-US"/>
              <a:t>Innovation with Integrity</a:t>
            </a:r>
            <a:endParaRPr lang="en-US" dirty="0"/>
          </a:p>
        </p:txBody>
      </p:sp>
    </p:spTree>
    <p:extLst>
      <p:ext uri="{BB962C8B-B14F-4D97-AF65-F5344CB8AC3E}">
        <p14:creationId xmlns:p14="http://schemas.microsoft.com/office/powerpoint/2010/main" val="1751023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D34ECA03-5933-4896-9D4F-F64DA9D57A1E}"/>
              </a:ext>
            </a:extLst>
          </p:cNvPr>
          <p:cNvSpPr>
            <a:spLocks noGrp="1"/>
          </p:cNvSpPr>
          <p:nvPr>
            <p:ph type="body" sz="quarter" idx="20"/>
          </p:nvPr>
        </p:nvSpPr>
        <p:spPr>
          <a:xfrm>
            <a:off x="515939" y="296863"/>
            <a:ext cx="9420224" cy="134652"/>
          </a:xfrm>
        </p:spPr>
        <p:txBody>
          <a:bodyPr/>
          <a:lstStyle/>
          <a:p>
            <a:r>
              <a:rPr lang="en-US" noProof="0" dirty="0"/>
              <a:t>single line subtitle with a maximum of approx. 100 characters</a:t>
            </a:r>
          </a:p>
        </p:txBody>
      </p:sp>
      <p:sp>
        <p:nvSpPr>
          <p:cNvPr id="6" name="Title 5">
            <a:extLst>
              <a:ext uri="{FF2B5EF4-FFF2-40B4-BE49-F238E27FC236}">
                <a16:creationId xmlns:a16="http://schemas.microsoft.com/office/drawing/2014/main" id="{4F7F72C3-0304-425F-A5EE-AB63FD71909B}"/>
              </a:ext>
            </a:extLst>
          </p:cNvPr>
          <p:cNvSpPr>
            <a:spLocks noGrp="1"/>
          </p:cNvSpPr>
          <p:nvPr>
            <p:ph type="title"/>
          </p:nvPr>
        </p:nvSpPr>
        <p:spPr>
          <a:xfrm>
            <a:off x="515938" y="505635"/>
            <a:ext cx="9420225" cy="664797"/>
          </a:xfrm>
        </p:spPr>
        <p:txBody>
          <a:bodyPr/>
          <a:lstStyle/>
          <a:p>
            <a:r>
              <a:rPr lang="en-US" noProof="0" dirty="0"/>
              <a:t>Master title with a maximum of approx. </a:t>
            </a:r>
            <a:br>
              <a:rPr lang="en-US" noProof="0" dirty="0"/>
            </a:br>
            <a:r>
              <a:rPr lang="en-US" noProof="0" dirty="0"/>
              <a:t>120 characters in maximum two lines</a:t>
            </a:r>
          </a:p>
        </p:txBody>
      </p:sp>
      <p:sp>
        <p:nvSpPr>
          <p:cNvPr id="2" name="Date Placeholder 1">
            <a:extLst>
              <a:ext uri="{FF2B5EF4-FFF2-40B4-BE49-F238E27FC236}">
                <a16:creationId xmlns:a16="http://schemas.microsoft.com/office/drawing/2014/main" id="{5C5D2967-60FD-4037-B446-185D33E9A4EE}"/>
              </a:ext>
            </a:extLst>
          </p:cNvPr>
          <p:cNvSpPr>
            <a:spLocks noGrp="1"/>
          </p:cNvSpPr>
          <p:nvPr>
            <p:ph type="dt" sz="half" idx="2"/>
          </p:nvPr>
        </p:nvSpPr>
        <p:spPr>
          <a:xfrm>
            <a:off x="10340579" y="6611112"/>
            <a:ext cx="979694" cy="128016"/>
          </a:xfrm>
        </p:spPr>
        <p:txBody>
          <a:bodyPr/>
          <a:lstStyle/>
          <a:p>
            <a:fld id="{5B5F620D-11CB-4781-BAD7-74541E38132A}" type="datetime3">
              <a:rPr lang="en-US" smtClean="0"/>
              <a:t>14 June 2021</a:t>
            </a:fld>
            <a:endParaRPr lang="en-US"/>
          </a:p>
        </p:txBody>
      </p:sp>
      <p:sp>
        <p:nvSpPr>
          <p:cNvPr id="3" name="Slide Number Placeholder 2">
            <a:extLst>
              <a:ext uri="{FF2B5EF4-FFF2-40B4-BE49-F238E27FC236}">
                <a16:creationId xmlns:a16="http://schemas.microsoft.com/office/drawing/2014/main" id="{CD40CF24-0A54-4422-BA4D-891C935C97CE}"/>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16</a:t>
            </a:fld>
            <a:endParaRPr lang="en-US"/>
          </a:p>
        </p:txBody>
      </p:sp>
      <p:sp>
        <p:nvSpPr>
          <p:cNvPr id="4" name="Footer Placeholder 3">
            <a:extLst>
              <a:ext uri="{FF2B5EF4-FFF2-40B4-BE49-F238E27FC236}">
                <a16:creationId xmlns:a16="http://schemas.microsoft.com/office/drawing/2014/main" id="{B0CA1C3C-EBA5-4BDC-AA2A-85C70041B525}"/>
              </a:ext>
            </a:extLst>
          </p:cNvPr>
          <p:cNvSpPr>
            <a:spLocks noGrp="1"/>
          </p:cNvSpPr>
          <p:nvPr>
            <p:ph type="ftr" sz="quarter" idx="3"/>
          </p:nvPr>
        </p:nvSpPr>
        <p:spPr>
          <a:xfrm>
            <a:off x="4351338" y="6611112"/>
            <a:ext cx="5925232" cy="128016"/>
          </a:xfrm>
        </p:spPr>
        <p:txBody>
          <a:bodyPr/>
          <a:lstStyle/>
          <a:p>
            <a:r>
              <a:rPr lang="en-US"/>
              <a:t>Innovation with Integrity</a:t>
            </a:r>
            <a:endParaRPr lang="en-US" dirty="0"/>
          </a:p>
        </p:txBody>
      </p:sp>
      <p:sp>
        <p:nvSpPr>
          <p:cNvPr id="7" name="Content Placeholder 6">
            <a:extLst>
              <a:ext uri="{FF2B5EF4-FFF2-40B4-BE49-F238E27FC236}">
                <a16:creationId xmlns:a16="http://schemas.microsoft.com/office/drawing/2014/main" id="{B8D069AD-D6CC-4B82-843B-02D21646D60F}"/>
              </a:ext>
            </a:extLst>
          </p:cNvPr>
          <p:cNvSpPr>
            <a:spLocks noGrp="1"/>
          </p:cNvSpPr>
          <p:nvPr>
            <p:ph sz="quarter" idx="21"/>
          </p:nvPr>
        </p:nvSpPr>
        <p:spPr>
          <a:xfrm>
            <a:off x="515937" y="2210577"/>
            <a:ext cx="5400676" cy="3990198"/>
          </a:xfrm>
        </p:spPr>
        <p:txBody>
          <a:bodyPr/>
          <a:lstStyle/>
          <a:p>
            <a:r>
              <a:rPr lang="en-US" noProof="0" dirty="0"/>
              <a:t>For those who have seen the Earth from space, and for the hundreds and perhaps thousands more who will, the experience most certainly changes your perspective. The things that we share in our world are far more valuable than those which divide us.</a:t>
            </a:r>
          </a:p>
          <a:p>
            <a:r>
              <a:rPr lang="en-US" noProof="0" dirty="0"/>
              <a:t>It suddenly struck me that that tiny pea, pretty and blue, was the Earth. I put up my thumb and shut one eye, and my thumb blotted out the planet Earth. I didn’t feel like a giant. I felt very, very small.</a:t>
            </a:r>
          </a:p>
        </p:txBody>
      </p:sp>
      <p:sp>
        <p:nvSpPr>
          <p:cNvPr id="8" name="Content Placeholder 7">
            <a:extLst>
              <a:ext uri="{FF2B5EF4-FFF2-40B4-BE49-F238E27FC236}">
                <a16:creationId xmlns:a16="http://schemas.microsoft.com/office/drawing/2014/main" id="{61E9E9B7-2870-4BB0-9323-5D831D134826}"/>
              </a:ext>
            </a:extLst>
          </p:cNvPr>
          <p:cNvSpPr>
            <a:spLocks noGrp="1"/>
          </p:cNvSpPr>
          <p:nvPr>
            <p:ph sz="quarter" idx="22"/>
          </p:nvPr>
        </p:nvSpPr>
        <p:spPr>
          <a:xfrm>
            <a:off x="515937" y="1592261"/>
            <a:ext cx="5400676" cy="615679"/>
          </a:xfrm>
        </p:spPr>
        <p:txBody>
          <a:bodyPr/>
          <a:lstStyle/>
          <a:p>
            <a:r>
              <a:rPr lang="en-US" noProof="0" dirty="0"/>
              <a:t>Master subtitle with a maximum of approx. </a:t>
            </a:r>
            <a:br>
              <a:rPr lang="en-US" noProof="0" dirty="0"/>
            </a:br>
            <a:r>
              <a:rPr lang="en-US" noProof="0" dirty="0"/>
              <a:t>85 characters in maximum two lines</a:t>
            </a:r>
          </a:p>
        </p:txBody>
      </p:sp>
      <p:sp>
        <p:nvSpPr>
          <p:cNvPr id="9" name="Content Placeholder 8">
            <a:extLst>
              <a:ext uri="{FF2B5EF4-FFF2-40B4-BE49-F238E27FC236}">
                <a16:creationId xmlns:a16="http://schemas.microsoft.com/office/drawing/2014/main" id="{57C10921-1D3B-4BD4-B26F-3C2E7770478B}"/>
              </a:ext>
            </a:extLst>
          </p:cNvPr>
          <p:cNvSpPr>
            <a:spLocks noGrp="1"/>
          </p:cNvSpPr>
          <p:nvPr>
            <p:ph sz="quarter" idx="23"/>
          </p:nvPr>
        </p:nvSpPr>
        <p:spPr>
          <a:xfrm>
            <a:off x="6275386" y="2210577"/>
            <a:ext cx="5400676" cy="3990198"/>
          </a:xfrm>
        </p:spPr>
        <p:txBody>
          <a:bodyPr/>
          <a:lstStyle/>
          <a:p>
            <a:r>
              <a:rPr lang="en-US" noProof="0" dirty="0"/>
              <a:t>We choose to go to the moon in this decade and do the other things, not because they are easy, but because they are hard, because that goal will serve to organize and measure the best of our energies and skills, because that challenge is one that we are willing to accept, one we are unwilling to postpone, and one which we intend to win.</a:t>
            </a:r>
          </a:p>
          <a:p>
            <a:r>
              <a:rPr lang="en-US" noProof="0" dirty="0"/>
              <a:t>There can be no thought of finishing for ‘aiming for the stars.’ Both figuratively and literally, it is a task to occupy the generations. </a:t>
            </a:r>
          </a:p>
        </p:txBody>
      </p:sp>
      <p:sp>
        <p:nvSpPr>
          <p:cNvPr id="10" name="Content Placeholder 9">
            <a:extLst>
              <a:ext uri="{FF2B5EF4-FFF2-40B4-BE49-F238E27FC236}">
                <a16:creationId xmlns:a16="http://schemas.microsoft.com/office/drawing/2014/main" id="{82005A9A-38CD-40A6-9BEE-F69528654C41}"/>
              </a:ext>
            </a:extLst>
          </p:cNvPr>
          <p:cNvSpPr>
            <a:spLocks noGrp="1"/>
          </p:cNvSpPr>
          <p:nvPr>
            <p:ph sz="quarter" idx="24"/>
          </p:nvPr>
        </p:nvSpPr>
        <p:spPr>
          <a:xfrm>
            <a:off x="6275386" y="1592261"/>
            <a:ext cx="5400676" cy="615679"/>
          </a:xfrm>
        </p:spPr>
        <p:txBody>
          <a:bodyPr/>
          <a:lstStyle/>
          <a:p>
            <a:r>
              <a:rPr lang="en-US" noProof="0" dirty="0"/>
              <a:t>Master subtitle with a maximum of approx. </a:t>
            </a:r>
            <a:br>
              <a:rPr lang="en-US" noProof="0" dirty="0"/>
            </a:br>
            <a:r>
              <a:rPr lang="en-US" noProof="0" dirty="0"/>
              <a:t>85 characters in maximum two lines</a:t>
            </a:r>
          </a:p>
        </p:txBody>
      </p:sp>
    </p:spTree>
    <p:extLst>
      <p:ext uri="{BB962C8B-B14F-4D97-AF65-F5344CB8AC3E}">
        <p14:creationId xmlns:p14="http://schemas.microsoft.com/office/powerpoint/2010/main" val="3162305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781B870-AAD2-44E9-93C6-2020206FC47C}"/>
              </a:ext>
            </a:extLst>
          </p:cNvPr>
          <p:cNvSpPr>
            <a:spLocks noGrp="1"/>
          </p:cNvSpPr>
          <p:nvPr>
            <p:ph type="body" sz="quarter" idx="20"/>
          </p:nvPr>
        </p:nvSpPr>
        <p:spPr>
          <a:xfrm>
            <a:off x="515939" y="296863"/>
            <a:ext cx="9420224" cy="134652"/>
          </a:xfrm>
        </p:spPr>
        <p:txBody>
          <a:bodyPr/>
          <a:lstStyle/>
          <a:p>
            <a:r>
              <a:rPr lang="en-US" noProof="0" dirty="0"/>
              <a:t>single line subtitle with a maximum of approx. 100 characters</a:t>
            </a:r>
          </a:p>
        </p:txBody>
      </p:sp>
      <p:sp>
        <p:nvSpPr>
          <p:cNvPr id="6" name="Title 5">
            <a:extLst>
              <a:ext uri="{FF2B5EF4-FFF2-40B4-BE49-F238E27FC236}">
                <a16:creationId xmlns:a16="http://schemas.microsoft.com/office/drawing/2014/main" id="{526A7125-CC93-43B2-AD8E-7BAC0A57CC9C}"/>
              </a:ext>
            </a:extLst>
          </p:cNvPr>
          <p:cNvSpPr>
            <a:spLocks noGrp="1"/>
          </p:cNvSpPr>
          <p:nvPr>
            <p:ph type="title"/>
          </p:nvPr>
        </p:nvSpPr>
        <p:spPr>
          <a:xfrm>
            <a:off x="515938" y="505635"/>
            <a:ext cx="9420225" cy="664797"/>
          </a:xfrm>
        </p:spPr>
        <p:txBody>
          <a:bodyPr/>
          <a:lstStyle/>
          <a:p>
            <a:r>
              <a:rPr lang="en-US" noProof="0" dirty="0"/>
              <a:t>Master title with a maximum of approx. </a:t>
            </a:r>
            <a:br>
              <a:rPr lang="en-US" noProof="0" dirty="0"/>
            </a:br>
            <a:r>
              <a:rPr lang="en-US" noProof="0" dirty="0"/>
              <a:t>120 characters in maximum two lines</a:t>
            </a:r>
          </a:p>
        </p:txBody>
      </p:sp>
      <p:sp>
        <p:nvSpPr>
          <p:cNvPr id="7" name="Content Placeholder 6">
            <a:extLst>
              <a:ext uri="{FF2B5EF4-FFF2-40B4-BE49-F238E27FC236}">
                <a16:creationId xmlns:a16="http://schemas.microsoft.com/office/drawing/2014/main" id="{C41367BC-8729-4F58-8D59-E411F52282CA}"/>
              </a:ext>
            </a:extLst>
          </p:cNvPr>
          <p:cNvSpPr>
            <a:spLocks noGrp="1"/>
          </p:cNvSpPr>
          <p:nvPr>
            <p:ph sz="quarter" idx="21"/>
          </p:nvPr>
        </p:nvSpPr>
        <p:spPr>
          <a:xfrm>
            <a:off x="515939" y="1592635"/>
            <a:ext cx="3484562" cy="4608140"/>
          </a:xfrm>
        </p:spPr>
        <p:txBody>
          <a:bodyPr/>
          <a:lstStyle/>
          <a:p>
            <a:r>
              <a:rPr lang="en-US" noProof="0" dirty="0"/>
              <a:t>For those who have seen the Earth from space, and for the hundreds and perhaps thousands more who will, the experience most certainly changes your perspective. </a:t>
            </a:r>
          </a:p>
          <a:p>
            <a:r>
              <a:rPr lang="en-US" noProof="0" dirty="0"/>
              <a:t>It suddenly struck me that that tiny pea, pretty and blue, was the Earth. I put up my thumb and shut one eye, and my thumb blotted out the planet Earth. </a:t>
            </a:r>
          </a:p>
        </p:txBody>
      </p:sp>
      <p:sp>
        <p:nvSpPr>
          <p:cNvPr id="8" name="Content Placeholder 7">
            <a:extLst>
              <a:ext uri="{FF2B5EF4-FFF2-40B4-BE49-F238E27FC236}">
                <a16:creationId xmlns:a16="http://schemas.microsoft.com/office/drawing/2014/main" id="{702B5AEA-34F4-4135-B14D-7E702C6C4AE2}"/>
              </a:ext>
            </a:extLst>
          </p:cNvPr>
          <p:cNvSpPr>
            <a:spLocks noGrp="1"/>
          </p:cNvSpPr>
          <p:nvPr>
            <p:ph sz="quarter" idx="26"/>
          </p:nvPr>
        </p:nvSpPr>
        <p:spPr>
          <a:xfrm>
            <a:off x="4349751" y="1593176"/>
            <a:ext cx="3484562" cy="4608140"/>
          </a:xfrm>
        </p:spPr>
        <p:txBody>
          <a:bodyPr/>
          <a:lstStyle/>
          <a:p>
            <a:r>
              <a:rPr lang="en-US" noProof="0" dirty="0"/>
              <a:t>Science has not yet mastered prophecy. We predict too much for the next year and yet far too little for the next 10.</a:t>
            </a:r>
          </a:p>
          <a:p>
            <a:r>
              <a:rPr lang="en-US" noProof="0" dirty="0"/>
              <a:t>We choose to go to the moon in this decade and do the other things, not because they are easy, but because they are hard, because that goal will serve to organize and measure the best of our energies and skills.</a:t>
            </a:r>
          </a:p>
        </p:txBody>
      </p:sp>
      <p:pic>
        <p:nvPicPr>
          <p:cNvPr id="24" name="Picture Placeholder 23">
            <a:extLst>
              <a:ext uri="{FF2B5EF4-FFF2-40B4-BE49-F238E27FC236}">
                <a16:creationId xmlns:a16="http://schemas.microsoft.com/office/drawing/2014/main" id="{718B091B-ECC9-4F22-9B3F-E92E2D4A7AFD}"/>
              </a:ext>
            </a:extLst>
          </p:cNvPr>
          <p:cNvPicPr>
            <a:picLocks noGrp="1" noChangeAspect="1"/>
          </p:cNvPicPr>
          <p:nvPr>
            <p:ph type="pic" sz="quarter" idx="27"/>
          </p:nvPr>
        </p:nvPicPr>
        <p:blipFill rotWithShape="1">
          <a:blip r:embed="rId2" cstate="screen">
            <a:extLst>
              <a:ext uri="{28A0092B-C50C-407E-A947-70E740481C1C}">
                <a14:useLocalDpi xmlns:a14="http://schemas.microsoft.com/office/drawing/2010/main"/>
              </a:ext>
            </a:extLst>
          </a:blip>
          <a:srcRect l="21875" r="21875"/>
          <a:stretch/>
        </p:blipFill>
        <p:spPr>
          <a:xfrm>
            <a:off x="8191501" y="1592263"/>
            <a:ext cx="1655063" cy="1656437"/>
          </a:xfrm>
          <a:blipFill>
            <a:blip r:embed="rId3">
              <a:extLst>
                <a:ext uri="{96DAC541-7B7A-43D3-8B79-37D633B846F1}">
                  <asvg:svgBlip xmlns:asvg="http://schemas.microsoft.com/office/drawing/2016/SVG/main" r:embed="rId4"/>
                </a:ext>
              </a:extLst>
            </a:blip>
            <a:stretch>
              <a:fillRect/>
            </a:stretch>
          </a:blipFill>
        </p:spPr>
      </p:pic>
      <p:pic>
        <p:nvPicPr>
          <p:cNvPr id="26" name="Picture Placeholder 25" descr="A close - up of some jellyfish&#10;&#10;Description automatically generated with low confidence">
            <a:extLst>
              <a:ext uri="{FF2B5EF4-FFF2-40B4-BE49-F238E27FC236}">
                <a16:creationId xmlns:a16="http://schemas.microsoft.com/office/drawing/2014/main" id="{EEDA1190-5349-4690-B7B4-753EFA6BB9F0}"/>
              </a:ext>
            </a:extLst>
          </p:cNvPr>
          <p:cNvPicPr>
            <a:picLocks noGrp="1" noChangeAspect="1"/>
          </p:cNvPicPr>
          <p:nvPr>
            <p:ph type="pic" sz="quarter" idx="28"/>
          </p:nvPr>
        </p:nvPicPr>
        <p:blipFill rotWithShape="1">
          <a:blip r:embed="rId5" cstate="screen">
            <a:extLst>
              <a:ext uri="{28A0092B-C50C-407E-A947-70E740481C1C}">
                <a14:useLocalDpi xmlns:a14="http://schemas.microsoft.com/office/drawing/2010/main"/>
              </a:ext>
            </a:extLst>
          </a:blip>
          <a:srcRect l="21902" r="21902"/>
          <a:stretch/>
        </p:blipFill>
        <p:spPr>
          <a:xfrm>
            <a:off x="10018127" y="1592262"/>
            <a:ext cx="1655063" cy="1656437"/>
          </a:xfrm>
        </p:spPr>
      </p:pic>
      <p:pic>
        <p:nvPicPr>
          <p:cNvPr id="28" name="Picture Placeholder 27">
            <a:extLst>
              <a:ext uri="{FF2B5EF4-FFF2-40B4-BE49-F238E27FC236}">
                <a16:creationId xmlns:a16="http://schemas.microsoft.com/office/drawing/2014/main" id="{E7031B2A-F009-4DAA-B5B7-30864C8D4626}"/>
              </a:ext>
            </a:extLst>
          </p:cNvPr>
          <p:cNvPicPr>
            <a:picLocks noGrp="1" noChangeAspect="1"/>
          </p:cNvPicPr>
          <p:nvPr>
            <p:ph type="pic" sz="quarter" idx="29"/>
          </p:nvPr>
        </p:nvPicPr>
        <p:blipFill>
          <a:blip r:embed="rId6" cstate="screen">
            <a:extLst>
              <a:ext uri="{28A0092B-C50C-407E-A947-70E740481C1C}">
                <a14:useLocalDpi xmlns:a14="http://schemas.microsoft.com/office/drawing/2010/main"/>
              </a:ext>
            </a:extLst>
          </a:blip>
          <a:srcRect l="21875" r="21875"/>
          <a:stretch/>
        </p:blipFill>
        <p:spPr>
          <a:xfrm>
            <a:off x="8191500" y="3429000"/>
            <a:ext cx="1655763" cy="1655763"/>
          </a:xfrm>
        </p:spPr>
      </p:pic>
      <p:pic>
        <p:nvPicPr>
          <p:cNvPr id="30" name="Picture Placeholder 29">
            <a:extLst>
              <a:ext uri="{FF2B5EF4-FFF2-40B4-BE49-F238E27FC236}">
                <a16:creationId xmlns:a16="http://schemas.microsoft.com/office/drawing/2014/main" id="{6A89157D-3D20-4203-84D7-446F02F5A6A7}"/>
              </a:ext>
            </a:extLst>
          </p:cNvPr>
          <p:cNvPicPr>
            <a:picLocks noGrp="1" noChangeAspect="1"/>
          </p:cNvPicPr>
          <p:nvPr>
            <p:ph type="pic" sz="quarter" idx="30"/>
          </p:nvPr>
        </p:nvPicPr>
        <p:blipFill rotWithShape="1">
          <a:blip r:embed="rId7" cstate="screen">
            <a:extLst>
              <a:ext uri="{28A0092B-C50C-407E-A947-70E740481C1C}">
                <a14:useLocalDpi xmlns:a14="http://schemas.microsoft.com/office/drawing/2010/main"/>
              </a:ext>
            </a:extLst>
          </a:blip>
          <a:srcRect l="21902" r="21902"/>
          <a:stretch/>
        </p:blipFill>
        <p:spPr>
          <a:xfrm>
            <a:off x="10018127" y="3429000"/>
            <a:ext cx="1655063" cy="1656437"/>
          </a:xfrm>
        </p:spPr>
      </p:pic>
      <p:sp>
        <p:nvSpPr>
          <p:cNvPr id="2" name="Date Placeholder 1">
            <a:extLst>
              <a:ext uri="{FF2B5EF4-FFF2-40B4-BE49-F238E27FC236}">
                <a16:creationId xmlns:a16="http://schemas.microsoft.com/office/drawing/2014/main" id="{977A28B1-E3C6-47FA-B1D7-A018A4CA38AE}"/>
              </a:ext>
            </a:extLst>
          </p:cNvPr>
          <p:cNvSpPr>
            <a:spLocks noGrp="1"/>
          </p:cNvSpPr>
          <p:nvPr>
            <p:ph type="dt" sz="half" idx="2"/>
          </p:nvPr>
        </p:nvSpPr>
        <p:spPr>
          <a:xfrm>
            <a:off x="10340579" y="6611112"/>
            <a:ext cx="979694" cy="128016"/>
          </a:xfrm>
        </p:spPr>
        <p:txBody>
          <a:bodyPr/>
          <a:lstStyle/>
          <a:p>
            <a:fld id="{4F22BC3D-0F8F-46CC-8C37-C86D06B56FCD}" type="datetime3">
              <a:rPr lang="en-US" smtClean="0"/>
              <a:t>14 June 2021</a:t>
            </a:fld>
            <a:endParaRPr lang="en-US"/>
          </a:p>
        </p:txBody>
      </p:sp>
      <p:sp>
        <p:nvSpPr>
          <p:cNvPr id="3" name="Slide Number Placeholder 2">
            <a:extLst>
              <a:ext uri="{FF2B5EF4-FFF2-40B4-BE49-F238E27FC236}">
                <a16:creationId xmlns:a16="http://schemas.microsoft.com/office/drawing/2014/main" id="{9EE2F7A3-42FD-4C33-ABE7-005AF189D50C}"/>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17</a:t>
            </a:fld>
            <a:endParaRPr lang="en-US"/>
          </a:p>
        </p:txBody>
      </p:sp>
      <p:sp>
        <p:nvSpPr>
          <p:cNvPr id="4" name="Footer Placeholder 3">
            <a:extLst>
              <a:ext uri="{FF2B5EF4-FFF2-40B4-BE49-F238E27FC236}">
                <a16:creationId xmlns:a16="http://schemas.microsoft.com/office/drawing/2014/main" id="{11AD8113-C6B3-42D9-B0F7-EBC203424546}"/>
              </a:ext>
            </a:extLst>
          </p:cNvPr>
          <p:cNvSpPr>
            <a:spLocks noGrp="1"/>
          </p:cNvSpPr>
          <p:nvPr>
            <p:ph type="ftr" sz="quarter" idx="3"/>
          </p:nvPr>
        </p:nvSpPr>
        <p:spPr>
          <a:xfrm>
            <a:off x="4351338" y="6611112"/>
            <a:ext cx="5925232" cy="128016"/>
          </a:xfrm>
        </p:spPr>
        <p:txBody>
          <a:bodyPr/>
          <a:lstStyle/>
          <a:p>
            <a:r>
              <a:rPr lang="en-US"/>
              <a:t>Innovation with Integrity</a:t>
            </a:r>
          </a:p>
        </p:txBody>
      </p:sp>
    </p:spTree>
    <p:extLst>
      <p:ext uri="{BB962C8B-B14F-4D97-AF65-F5344CB8AC3E}">
        <p14:creationId xmlns:p14="http://schemas.microsoft.com/office/powerpoint/2010/main" val="12666177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56559B7-0CC1-4F6B-9FDD-03F33B06657F}"/>
              </a:ext>
            </a:extLst>
          </p:cNvPr>
          <p:cNvSpPr>
            <a:spLocks noGrp="1"/>
          </p:cNvSpPr>
          <p:nvPr>
            <p:ph type="body" sz="quarter" idx="20"/>
          </p:nvPr>
        </p:nvSpPr>
        <p:spPr>
          <a:xfrm>
            <a:off x="515939" y="296863"/>
            <a:ext cx="9420224" cy="134652"/>
          </a:xfrm>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24B3D3FE-F4F2-489D-AE04-0A43B08F18D5}"/>
              </a:ext>
            </a:extLst>
          </p:cNvPr>
          <p:cNvSpPr>
            <a:spLocks noGrp="1"/>
          </p:cNvSpPr>
          <p:nvPr>
            <p:ph type="title"/>
          </p:nvPr>
        </p:nvSpPr>
        <p:spPr>
          <a:xfrm>
            <a:off x="515938" y="505635"/>
            <a:ext cx="9420225" cy="664797"/>
          </a:xfrm>
        </p:spPr>
        <p:txBody>
          <a:bodyPr/>
          <a:lstStyle/>
          <a:p>
            <a:r>
              <a:rPr lang="en-US" dirty="0"/>
              <a:t>Master title with a maximum of approx. </a:t>
            </a:r>
            <a:br>
              <a:rPr lang="en-US" dirty="0"/>
            </a:br>
            <a:r>
              <a:rPr lang="en-US" dirty="0"/>
              <a:t>120 characters in maximum two lines</a:t>
            </a:r>
          </a:p>
        </p:txBody>
      </p:sp>
      <p:pic>
        <p:nvPicPr>
          <p:cNvPr id="16" name="Picture Placeholder 15" descr="A person and person looking at a computer&#10;&#10;Description automatically generated with medium confidence">
            <a:extLst>
              <a:ext uri="{FF2B5EF4-FFF2-40B4-BE49-F238E27FC236}">
                <a16:creationId xmlns:a16="http://schemas.microsoft.com/office/drawing/2014/main" id="{0D3F536E-04EB-409E-B768-FE7CC04FA12E}"/>
              </a:ext>
            </a:extLst>
          </p:cNvPr>
          <p:cNvPicPr>
            <a:picLocks noGrp="1" noChangeAspect="1"/>
          </p:cNvPicPr>
          <p:nvPr>
            <p:ph type="pic" sz="quarter" idx="27"/>
          </p:nvPr>
        </p:nvPicPr>
        <p:blipFill rotWithShape="1">
          <a:blip r:embed="rId2" cstate="screen">
            <a:extLst>
              <a:ext uri="{28A0092B-C50C-407E-A947-70E740481C1C}">
                <a14:useLocalDpi xmlns:a14="http://schemas.microsoft.com/office/drawing/2010/main"/>
              </a:ext>
            </a:extLst>
          </a:blip>
          <a:srcRect l="21875" r="21875"/>
          <a:stretch/>
        </p:blipFill>
        <p:spPr>
          <a:xfrm>
            <a:off x="8191501" y="1592263"/>
            <a:ext cx="1655063" cy="1656437"/>
          </a:xfrm>
        </p:spPr>
      </p:pic>
      <p:pic>
        <p:nvPicPr>
          <p:cNvPr id="18" name="Picture Placeholder 17" descr="A close-up of some jellyfish&#10;&#10;Description automatically generated with low confidence">
            <a:extLst>
              <a:ext uri="{FF2B5EF4-FFF2-40B4-BE49-F238E27FC236}">
                <a16:creationId xmlns:a16="http://schemas.microsoft.com/office/drawing/2014/main" id="{6E845DAC-39DE-4C9E-87BD-263F20FE5BCF}"/>
              </a:ext>
            </a:extLst>
          </p:cNvPr>
          <p:cNvPicPr>
            <a:picLocks noGrp="1" noChangeAspect="1"/>
          </p:cNvPicPr>
          <p:nvPr>
            <p:ph type="pic" sz="quarter" idx="28"/>
          </p:nvPr>
        </p:nvPicPr>
        <p:blipFill rotWithShape="1">
          <a:blip r:embed="rId3" cstate="screen">
            <a:extLst>
              <a:ext uri="{28A0092B-C50C-407E-A947-70E740481C1C}">
                <a14:useLocalDpi xmlns:a14="http://schemas.microsoft.com/office/drawing/2010/main"/>
              </a:ext>
            </a:extLst>
          </a:blip>
          <a:srcRect l="21902" r="21902"/>
          <a:stretch/>
        </p:blipFill>
        <p:spPr>
          <a:xfrm>
            <a:off x="10018127" y="1592262"/>
            <a:ext cx="1655063" cy="1656437"/>
          </a:xfrm>
        </p:spPr>
      </p:pic>
      <p:pic>
        <p:nvPicPr>
          <p:cNvPr id="20" name="Picture Placeholder 19" descr="Water droplets on a surface&#10;&#10;Description automatically generated with low confidence">
            <a:extLst>
              <a:ext uri="{FF2B5EF4-FFF2-40B4-BE49-F238E27FC236}">
                <a16:creationId xmlns:a16="http://schemas.microsoft.com/office/drawing/2014/main" id="{633549D6-3299-4E7D-ACD6-60C19F44A3F0}"/>
              </a:ext>
            </a:extLst>
          </p:cNvPr>
          <p:cNvPicPr>
            <a:picLocks noGrp="1" noChangeAspect="1"/>
          </p:cNvPicPr>
          <p:nvPr>
            <p:ph type="pic" sz="quarter" idx="29"/>
          </p:nvPr>
        </p:nvPicPr>
        <p:blipFill rotWithShape="1">
          <a:blip r:embed="rId4" cstate="screen">
            <a:extLst>
              <a:ext uri="{28A0092B-C50C-407E-A947-70E740481C1C}">
                <a14:useLocalDpi xmlns:a14="http://schemas.microsoft.com/office/drawing/2010/main"/>
              </a:ext>
            </a:extLst>
          </a:blip>
          <a:srcRect l="21875" r="21875"/>
          <a:stretch/>
        </p:blipFill>
        <p:spPr>
          <a:xfrm>
            <a:off x="8191501" y="3429001"/>
            <a:ext cx="1655063" cy="1656437"/>
          </a:xfrm>
        </p:spPr>
      </p:pic>
      <p:pic>
        <p:nvPicPr>
          <p:cNvPr id="22" name="Picture Placeholder 21">
            <a:extLst>
              <a:ext uri="{FF2B5EF4-FFF2-40B4-BE49-F238E27FC236}">
                <a16:creationId xmlns:a16="http://schemas.microsoft.com/office/drawing/2014/main" id="{26BB7EF1-42A1-44DD-B450-D738C1CC7B20}"/>
              </a:ext>
            </a:extLst>
          </p:cNvPr>
          <p:cNvPicPr>
            <a:picLocks noGrp="1" noChangeAspect="1"/>
          </p:cNvPicPr>
          <p:nvPr>
            <p:ph type="pic" sz="quarter" idx="30"/>
          </p:nvPr>
        </p:nvPicPr>
        <p:blipFill rotWithShape="1">
          <a:blip r:embed="rId5" cstate="screen">
            <a:extLst>
              <a:ext uri="{28A0092B-C50C-407E-A947-70E740481C1C}">
                <a14:useLocalDpi xmlns:a14="http://schemas.microsoft.com/office/drawing/2010/main"/>
              </a:ext>
            </a:extLst>
          </a:blip>
          <a:srcRect l="21902" r="21902"/>
          <a:stretch/>
        </p:blipFill>
        <p:spPr>
          <a:xfrm>
            <a:off x="10018127" y="3429000"/>
            <a:ext cx="1655063" cy="1656437"/>
          </a:xfrm>
        </p:spPr>
      </p:pic>
      <p:sp>
        <p:nvSpPr>
          <p:cNvPr id="8" name="Date Placeholder 7">
            <a:extLst>
              <a:ext uri="{FF2B5EF4-FFF2-40B4-BE49-F238E27FC236}">
                <a16:creationId xmlns:a16="http://schemas.microsoft.com/office/drawing/2014/main" id="{AD61C2A7-9788-4648-92FD-6C782C4AC611}"/>
              </a:ext>
            </a:extLst>
          </p:cNvPr>
          <p:cNvSpPr>
            <a:spLocks noGrp="1"/>
          </p:cNvSpPr>
          <p:nvPr>
            <p:ph type="dt" sz="half" idx="2"/>
          </p:nvPr>
        </p:nvSpPr>
        <p:spPr>
          <a:xfrm>
            <a:off x="10340579" y="6611112"/>
            <a:ext cx="979694" cy="128016"/>
          </a:xfrm>
        </p:spPr>
        <p:txBody>
          <a:bodyPr/>
          <a:lstStyle/>
          <a:p>
            <a:fld id="{502B5287-1654-44AB-A377-54AE7CE9F656}" type="datetime3">
              <a:rPr lang="en-US" smtClean="0"/>
              <a:t>14 June 2021</a:t>
            </a:fld>
            <a:endParaRPr lang="en-US" dirty="0"/>
          </a:p>
        </p:txBody>
      </p:sp>
      <p:sp>
        <p:nvSpPr>
          <p:cNvPr id="9" name="Slide Number Placeholder 8">
            <a:extLst>
              <a:ext uri="{FF2B5EF4-FFF2-40B4-BE49-F238E27FC236}">
                <a16:creationId xmlns:a16="http://schemas.microsoft.com/office/drawing/2014/main" id="{1ED29117-19C4-475A-9831-4C94191C28FE}"/>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18</a:t>
            </a:fld>
            <a:endParaRPr lang="en-US" dirty="0"/>
          </a:p>
        </p:txBody>
      </p:sp>
      <p:sp>
        <p:nvSpPr>
          <p:cNvPr id="10" name="Footer Placeholder 9">
            <a:extLst>
              <a:ext uri="{FF2B5EF4-FFF2-40B4-BE49-F238E27FC236}">
                <a16:creationId xmlns:a16="http://schemas.microsoft.com/office/drawing/2014/main" id="{2C660869-F704-422C-8FEE-C9FA6F807CF1}"/>
              </a:ext>
            </a:extLst>
          </p:cNvPr>
          <p:cNvSpPr>
            <a:spLocks noGrp="1"/>
          </p:cNvSpPr>
          <p:nvPr>
            <p:ph type="ftr" sz="quarter" idx="3"/>
          </p:nvPr>
        </p:nvSpPr>
        <p:spPr>
          <a:xfrm>
            <a:off x="4351338" y="6611112"/>
            <a:ext cx="5925232" cy="128016"/>
          </a:xfrm>
        </p:spPr>
        <p:txBody>
          <a:bodyPr/>
          <a:lstStyle/>
          <a:p>
            <a:r>
              <a:rPr lang="en-US"/>
              <a:t>Innovation with Integrity</a:t>
            </a:r>
            <a:endParaRPr lang="en-US" dirty="0"/>
          </a:p>
        </p:txBody>
      </p:sp>
      <p:sp>
        <p:nvSpPr>
          <p:cNvPr id="11" name="Content Placeholder 10">
            <a:extLst>
              <a:ext uri="{FF2B5EF4-FFF2-40B4-BE49-F238E27FC236}">
                <a16:creationId xmlns:a16="http://schemas.microsoft.com/office/drawing/2014/main" id="{AF94505A-11DB-4D86-B978-973EB55916D4}"/>
              </a:ext>
            </a:extLst>
          </p:cNvPr>
          <p:cNvSpPr>
            <a:spLocks noGrp="1"/>
          </p:cNvSpPr>
          <p:nvPr>
            <p:ph sz="quarter" idx="21"/>
          </p:nvPr>
        </p:nvSpPr>
        <p:spPr>
          <a:xfrm>
            <a:off x="515937" y="2210577"/>
            <a:ext cx="3484564" cy="3990198"/>
          </a:xfrm>
        </p:spPr>
        <p:txBody>
          <a:bodyPr/>
          <a:lstStyle/>
          <a:p>
            <a:r>
              <a:rPr lang="en-US" dirty="0"/>
              <a:t>For those who have seen the Earth from space, and for the hundreds and perhaps thousands more who will, the experience most certainly changes your perspective. </a:t>
            </a:r>
          </a:p>
          <a:p>
            <a:r>
              <a:rPr lang="en-US" dirty="0"/>
              <a:t>It suddenly struck me that that tiny pea, pretty and blue, was the Earth. </a:t>
            </a:r>
          </a:p>
        </p:txBody>
      </p:sp>
      <p:sp>
        <p:nvSpPr>
          <p:cNvPr id="12" name="Content Placeholder 11">
            <a:extLst>
              <a:ext uri="{FF2B5EF4-FFF2-40B4-BE49-F238E27FC236}">
                <a16:creationId xmlns:a16="http://schemas.microsoft.com/office/drawing/2014/main" id="{C05E7456-2E0A-4424-A4BD-F451DD4B5B53}"/>
              </a:ext>
            </a:extLst>
          </p:cNvPr>
          <p:cNvSpPr>
            <a:spLocks noGrp="1"/>
          </p:cNvSpPr>
          <p:nvPr>
            <p:ph sz="quarter" idx="22"/>
          </p:nvPr>
        </p:nvSpPr>
        <p:spPr>
          <a:xfrm>
            <a:off x="515937" y="1592261"/>
            <a:ext cx="3484564" cy="615679"/>
          </a:xfrm>
        </p:spPr>
        <p:txBody>
          <a:bodyPr/>
          <a:lstStyle/>
          <a:p>
            <a:r>
              <a:rPr lang="en-US" dirty="0"/>
              <a:t>Master subtitle max. approx. 55 characters </a:t>
            </a:r>
          </a:p>
        </p:txBody>
      </p:sp>
      <p:sp>
        <p:nvSpPr>
          <p:cNvPr id="13" name="Content Placeholder 12">
            <a:extLst>
              <a:ext uri="{FF2B5EF4-FFF2-40B4-BE49-F238E27FC236}">
                <a16:creationId xmlns:a16="http://schemas.microsoft.com/office/drawing/2014/main" id="{302E1264-C9E9-499A-A1D4-3A4CC34AEADB}"/>
              </a:ext>
            </a:extLst>
          </p:cNvPr>
          <p:cNvSpPr>
            <a:spLocks noGrp="1"/>
          </p:cNvSpPr>
          <p:nvPr>
            <p:ph sz="quarter" idx="31"/>
          </p:nvPr>
        </p:nvSpPr>
        <p:spPr>
          <a:xfrm>
            <a:off x="4353718" y="2210577"/>
            <a:ext cx="3484564" cy="3990198"/>
          </a:xfrm>
        </p:spPr>
        <p:txBody>
          <a:bodyPr/>
          <a:lstStyle/>
          <a:p>
            <a:r>
              <a:rPr lang="en-US" dirty="0"/>
              <a:t>Science has not yet mastered prophecy. We predict too much for the next year and yet far too little for the next 10.</a:t>
            </a:r>
          </a:p>
          <a:p>
            <a:r>
              <a:rPr lang="en-US" dirty="0"/>
              <a:t>We choose to go to the moon in this decade and do the other things, not because they are easy, but because they are hard.</a:t>
            </a:r>
          </a:p>
        </p:txBody>
      </p:sp>
      <p:sp>
        <p:nvSpPr>
          <p:cNvPr id="14" name="Content Placeholder 13">
            <a:extLst>
              <a:ext uri="{FF2B5EF4-FFF2-40B4-BE49-F238E27FC236}">
                <a16:creationId xmlns:a16="http://schemas.microsoft.com/office/drawing/2014/main" id="{6301E42E-3E4F-4FD4-8774-80163E329EEC}"/>
              </a:ext>
            </a:extLst>
          </p:cNvPr>
          <p:cNvSpPr>
            <a:spLocks noGrp="1"/>
          </p:cNvSpPr>
          <p:nvPr>
            <p:ph sz="quarter" idx="32"/>
          </p:nvPr>
        </p:nvSpPr>
        <p:spPr>
          <a:xfrm>
            <a:off x="4353718" y="1592261"/>
            <a:ext cx="3484564" cy="615679"/>
          </a:xfrm>
        </p:spPr>
        <p:txBody>
          <a:bodyPr/>
          <a:lstStyle/>
          <a:p>
            <a:r>
              <a:rPr lang="en-US" dirty="0"/>
              <a:t>Master subtitle max. approx. 55 characters </a:t>
            </a:r>
          </a:p>
        </p:txBody>
      </p:sp>
    </p:spTree>
    <p:extLst>
      <p:ext uri="{BB962C8B-B14F-4D97-AF65-F5344CB8AC3E}">
        <p14:creationId xmlns:p14="http://schemas.microsoft.com/office/powerpoint/2010/main" val="22988170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5FC40ACE-73D2-4EFA-B4C9-4B05782E2345}"/>
              </a:ext>
            </a:extLst>
          </p:cNvPr>
          <p:cNvSpPr>
            <a:spLocks noGrp="1"/>
          </p:cNvSpPr>
          <p:nvPr>
            <p:ph type="body" sz="quarter" idx="20"/>
          </p:nvPr>
        </p:nvSpPr>
        <p:spPr>
          <a:xfrm>
            <a:off x="515939" y="296863"/>
            <a:ext cx="9420224" cy="134652"/>
          </a:xfrm>
        </p:spPr>
        <p:txBody>
          <a:bodyPr/>
          <a:lstStyle/>
          <a:p>
            <a:r>
              <a:rPr lang="en-US" noProof="0" dirty="0"/>
              <a:t>single line subtitle with a maximum of approx. 100 characters</a:t>
            </a:r>
          </a:p>
        </p:txBody>
      </p:sp>
      <p:sp>
        <p:nvSpPr>
          <p:cNvPr id="6" name="Title 5">
            <a:extLst>
              <a:ext uri="{FF2B5EF4-FFF2-40B4-BE49-F238E27FC236}">
                <a16:creationId xmlns:a16="http://schemas.microsoft.com/office/drawing/2014/main" id="{84476436-2582-4874-9E7F-1858F762B4B2}"/>
              </a:ext>
            </a:extLst>
          </p:cNvPr>
          <p:cNvSpPr>
            <a:spLocks noGrp="1"/>
          </p:cNvSpPr>
          <p:nvPr>
            <p:ph type="title"/>
          </p:nvPr>
        </p:nvSpPr>
        <p:spPr>
          <a:xfrm>
            <a:off x="515938" y="505635"/>
            <a:ext cx="9420225" cy="664797"/>
          </a:xfrm>
        </p:spPr>
        <p:txBody>
          <a:bodyPr/>
          <a:lstStyle/>
          <a:p>
            <a:r>
              <a:rPr lang="en-US" noProof="0" dirty="0"/>
              <a:t>Master title with a maximum of approx. </a:t>
            </a:r>
            <a:br>
              <a:rPr lang="en-US" noProof="0" dirty="0"/>
            </a:br>
            <a:r>
              <a:rPr lang="en-US" noProof="0" dirty="0"/>
              <a:t>120 characters in maximum two lines</a:t>
            </a:r>
          </a:p>
        </p:txBody>
      </p:sp>
      <p:sp>
        <p:nvSpPr>
          <p:cNvPr id="7" name="Content Placeholder 6">
            <a:extLst>
              <a:ext uri="{FF2B5EF4-FFF2-40B4-BE49-F238E27FC236}">
                <a16:creationId xmlns:a16="http://schemas.microsoft.com/office/drawing/2014/main" id="{0F4F8CE8-9E31-4C83-83F8-EC4702ED9282}"/>
              </a:ext>
            </a:extLst>
          </p:cNvPr>
          <p:cNvSpPr>
            <a:spLocks noGrp="1"/>
          </p:cNvSpPr>
          <p:nvPr>
            <p:ph sz="quarter" idx="21"/>
          </p:nvPr>
        </p:nvSpPr>
        <p:spPr>
          <a:xfrm>
            <a:off x="515939" y="1592635"/>
            <a:ext cx="3484562" cy="4608140"/>
          </a:xfrm>
        </p:spPr>
        <p:txBody>
          <a:bodyPr/>
          <a:lstStyle/>
          <a:p>
            <a:r>
              <a:rPr lang="en-US" noProof="0" dirty="0"/>
              <a:t>For those who have seen the Earth from space, and for the hundreds and perhaps thousands more who will, the experience most certainly changes your perspective. </a:t>
            </a:r>
          </a:p>
          <a:p>
            <a:r>
              <a:rPr lang="en-US" noProof="0" dirty="0"/>
              <a:t>It suddenly struck me that that tiny pea, pretty and blue, was the Earth. I put up my thumb and shut one eye, and my thumb blotted out the planet Earth. </a:t>
            </a:r>
          </a:p>
        </p:txBody>
      </p:sp>
      <p:sp>
        <p:nvSpPr>
          <p:cNvPr id="8" name="Content Placeholder 7">
            <a:extLst>
              <a:ext uri="{FF2B5EF4-FFF2-40B4-BE49-F238E27FC236}">
                <a16:creationId xmlns:a16="http://schemas.microsoft.com/office/drawing/2014/main" id="{D3DC55F5-3D85-4880-8EBF-5E3514F42430}"/>
              </a:ext>
            </a:extLst>
          </p:cNvPr>
          <p:cNvSpPr>
            <a:spLocks noGrp="1"/>
          </p:cNvSpPr>
          <p:nvPr>
            <p:ph sz="quarter" idx="26"/>
          </p:nvPr>
        </p:nvSpPr>
        <p:spPr>
          <a:xfrm>
            <a:off x="4349751" y="1593176"/>
            <a:ext cx="3484562" cy="4608140"/>
          </a:xfrm>
        </p:spPr>
        <p:txBody>
          <a:bodyPr/>
          <a:lstStyle/>
          <a:p>
            <a:r>
              <a:rPr lang="en-US" noProof="0" dirty="0"/>
              <a:t>Science has not yet mastered prophecy. We predict too much for the next year and yet far too little for the next 10.</a:t>
            </a:r>
          </a:p>
          <a:p>
            <a:r>
              <a:rPr lang="en-US" noProof="0" dirty="0"/>
              <a:t>We choose to go to the moon in this decade and do the other things, not because they are easy, but because they are hard, because that goal will serve to organize and measure the best of our energies and skills.</a:t>
            </a:r>
          </a:p>
        </p:txBody>
      </p:sp>
      <p:sp>
        <p:nvSpPr>
          <p:cNvPr id="9" name="Content Placeholder 8">
            <a:extLst>
              <a:ext uri="{FF2B5EF4-FFF2-40B4-BE49-F238E27FC236}">
                <a16:creationId xmlns:a16="http://schemas.microsoft.com/office/drawing/2014/main" id="{6F93CCB0-9B00-418C-B606-A0A40FE19838}"/>
              </a:ext>
            </a:extLst>
          </p:cNvPr>
          <p:cNvSpPr>
            <a:spLocks noGrp="1"/>
          </p:cNvSpPr>
          <p:nvPr>
            <p:ph sz="quarter" idx="27"/>
          </p:nvPr>
        </p:nvSpPr>
        <p:spPr>
          <a:xfrm>
            <a:off x="8191501" y="1592263"/>
            <a:ext cx="3484562" cy="4608140"/>
          </a:xfrm>
        </p:spPr>
        <p:txBody>
          <a:bodyPr/>
          <a:lstStyle/>
          <a:p>
            <a:r>
              <a:rPr lang="en-US" noProof="0" dirty="0"/>
              <a:t>There can be no thought of finishing for ‘aiming for the stars.’ Both figuratively and literally, it is a task to occupy the generations.</a:t>
            </a:r>
          </a:p>
          <a:p>
            <a:r>
              <a:rPr lang="en-US" noProof="0" dirty="0"/>
              <a:t>As I stand out here in the wonders of the unknown at Hadley, I sort of realize there’s a fundamental truth to our nature, Man must explore … and this is exploration at its greatest.</a:t>
            </a:r>
          </a:p>
        </p:txBody>
      </p:sp>
      <p:sp>
        <p:nvSpPr>
          <p:cNvPr id="2" name="Date Placeholder 1">
            <a:extLst>
              <a:ext uri="{FF2B5EF4-FFF2-40B4-BE49-F238E27FC236}">
                <a16:creationId xmlns:a16="http://schemas.microsoft.com/office/drawing/2014/main" id="{AD28C02D-7C25-443D-9D3E-502039160971}"/>
              </a:ext>
            </a:extLst>
          </p:cNvPr>
          <p:cNvSpPr>
            <a:spLocks noGrp="1"/>
          </p:cNvSpPr>
          <p:nvPr>
            <p:ph type="dt" sz="half" idx="2"/>
          </p:nvPr>
        </p:nvSpPr>
        <p:spPr>
          <a:xfrm>
            <a:off x="10340579" y="6611112"/>
            <a:ext cx="979694" cy="128016"/>
          </a:xfrm>
        </p:spPr>
        <p:txBody>
          <a:bodyPr/>
          <a:lstStyle/>
          <a:p>
            <a:fld id="{66FDFC21-58C5-421C-9AE1-F5F657983B3D}" type="datetime3">
              <a:rPr lang="en-US" smtClean="0"/>
              <a:t>14 June 2021</a:t>
            </a:fld>
            <a:endParaRPr lang="en-US"/>
          </a:p>
        </p:txBody>
      </p:sp>
      <p:sp>
        <p:nvSpPr>
          <p:cNvPr id="3" name="Slide Number Placeholder 2">
            <a:extLst>
              <a:ext uri="{FF2B5EF4-FFF2-40B4-BE49-F238E27FC236}">
                <a16:creationId xmlns:a16="http://schemas.microsoft.com/office/drawing/2014/main" id="{34C63F9D-ADB9-45A6-AA8B-D046145EEAC6}"/>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19</a:t>
            </a:fld>
            <a:endParaRPr lang="en-US"/>
          </a:p>
        </p:txBody>
      </p:sp>
      <p:sp>
        <p:nvSpPr>
          <p:cNvPr id="4" name="Footer Placeholder 3">
            <a:extLst>
              <a:ext uri="{FF2B5EF4-FFF2-40B4-BE49-F238E27FC236}">
                <a16:creationId xmlns:a16="http://schemas.microsoft.com/office/drawing/2014/main" id="{366A9231-54D7-41AB-8D53-987A574AB147}"/>
              </a:ext>
            </a:extLst>
          </p:cNvPr>
          <p:cNvSpPr>
            <a:spLocks noGrp="1"/>
          </p:cNvSpPr>
          <p:nvPr>
            <p:ph type="ftr" sz="quarter" idx="3"/>
          </p:nvPr>
        </p:nvSpPr>
        <p:spPr>
          <a:xfrm>
            <a:off x="4351338" y="6611112"/>
            <a:ext cx="5925232" cy="128016"/>
          </a:xfrm>
        </p:spPr>
        <p:txBody>
          <a:bodyPr/>
          <a:lstStyle/>
          <a:p>
            <a:r>
              <a:rPr lang="en-US"/>
              <a:t>Innovation with Integrity</a:t>
            </a:r>
          </a:p>
        </p:txBody>
      </p:sp>
    </p:spTree>
    <p:extLst>
      <p:ext uri="{BB962C8B-B14F-4D97-AF65-F5344CB8AC3E}">
        <p14:creationId xmlns:p14="http://schemas.microsoft.com/office/powerpoint/2010/main" val="8182554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AEA2173-3E7D-412F-AA07-00B92295C35C}"/>
              </a:ext>
            </a:extLst>
          </p:cNvPr>
          <p:cNvSpPr>
            <a:spLocks noGrp="1"/>
          </p:cNvSpPr>
          <p:nvPr>
            <p:ph type="body" sz="quarter" idx="20"/>
          </p:nvPr>
        </p:nvSpPr>
        <p:spPr>
          <a:xfrm>
            <a:off x="515939" y="296863"/>
            <a:ext cx="9420224" cy="134652"/>
          </a:xfrm>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E8E0E401-38D3-4715-84B0-4164A46854B4}"/>
              </a:ext>
            </a:extLst>
          </p:cNvPr>
          <p:cNvSpPr>
            <a:spLocks noGrp="1"/>
          </p:cNvSpPr>
          <p:nvPr>
            <p:ph type="title"/>
          </p:nvPr>
        </p:nvSpPr>
        <p:spPr>
          <a:xfrm>
            <a:off x="515938" y="505635"/>
            <a:ext cx="9420225" cy="664797"/>
          </a:xfrm>
        </p:spPr>
        <p:txBody>
          <a:bodyPr/>
          <a:lstStyle/>
          <a:p>
            <a:r>
              <a:rPr lang="en-US" dirty="0"/>
              <a:t>Master title with a maximum of approx. </a:t>
            </a:r>
            <a:br>
              <a:rPr lang="en-US" dirty="0"/>
            </a:br>
            <a:r>
              <a:rPr lang="en-US" dirty="0"/>
              <a:t>120 characters in maximum two lines</a:t>
            </a:r>
          </a:p>
        </p:txBody>
      </p:sp>
      <p:sp>
        <p:nvSpPr>
          <p:cNvPr id="4" name="Date Placeholder 3">
            <a:extLst>
              <a:ext uri="{FF2B5EF4-FFF2-40B4-BE49-F238E27FC236}">
                <a16:creationId xmlns:a16="http://schemas.microsoft.com/office/drawing/2014/main" id="{306F7350-C563-4EF2-B1A8-F3EC2F5EB6F6}"/>
              </a:ext>
            </a:extLst>
          </p:cNvPr>
          <p:cNvSpPr>
            <a:spLocks noGrp="1"/>
          </p:cNvSpPr>
          <p:nvPr>
            <p:ph type="dt" sz="half" idx="2"/>
          </p:nvPr>
        </p:nvSpPr>
        <p:spPr>
          <a:xfrm>
            <a:off x="10340579" y="6611112"/>
            <a:ext cx="979694" cy="128016"/>
          </a:xfrm>
        </p:spPr>
        <p:txBody>
          <a:bodyPr/>
          <a:lstStyle/>
          <a:p>
            <a:fld id="{565F97AA-CDAC-40D0-8686-6760714B5C9C}" type="datetime3">
              <a:rPr lang="en-US" smtClean="0"/>
              <a:t>14 June 2021</a:t>
            </a:fld>
            <a:endParaRPr lang="en-US" dirty="0"/>
          </a:p>
        </p:txBody>
      </p:sp>
      <p:sp>
        <p:nvSpPr>
          <p:cNvPr id="5" name="Slide Number Placeholder 4">
            <a:extLst>
              <a:ext uri="{FF2B5EF4-FFF2-40B4-BE49-F238E27FC236}">
                <a16:creationId xmlns:a16="http://schemas.microsoft.com/office/drawing/2014/main" id="{791B415D-FB91-4E90-8452-262182C638CB}"/>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20</a:t>
            </a:fld>
            <a:endParaRPr lang="en-US" dirty="0"/>
          </a:p>
        </p:txBody>
      </p:sp>
      <p:sp>
        <p:nvSpPr>
          <p:cNvPr id="6" name="Footer Placeholder 5">
            <a:extLst>
              <a:ext uri="{FF2B5EF4-FFF2-40B4-BE49-F238E27FC236}">
                <a16:creationId xmlns:a16="http://schemas.microsoft.com/office/drawing/2014/main" id="{287107E3-7A8D-48B7-B236-E0BDB73A3628}"/>
              </a:ext>
            </a:extLst>
          </p:cNvPr>
          <p:cNvSpPr>
            <a:spLocks noGrp="1"/>
          </p:cNvSpPr>
          <p:nvPr>
            <p:ph type="ftr" sz="quarter" idx="3"/>
          </p:nvPr>
        </p:nvSpPr>
        <p:spPr>
          <a:xfrm>
            <a:off x="4351338" y="6611112"/>
            <a:ext cx="5925232" cy="128016"/>
          </a:xfrm>
        </p:spPr>
        <p:txBody>
          <a:bodyPr/>
          <a:lstStyle/>
          <a:p>
            <a:r>
              <a:rPr lang="en-US"/>
              <a:t>Innovation with Integrity</a:t>
            </a:r>
            <a:endParaRPr lang="en-US" dirty="0"/>
          </a:p>
        </p:txBody>
      </p:sp>
      <p:sp>
        <p:nvSpPr>
          <p:cNvPr id="7" name="Content Placeholder 6">
            <a:extLst>
              <a:ext uri="{FF2B5EF4-FFF2-40B4-BE49-F238E27FC236}">
                <a16:creationId xmlns:a16="http://schemas.microsoft.com/office/drawing/2014/main" id="{ADE033B9-E7EB-41D3-9D7E-BCE096E6F0A4}"/>
              </a:ext>
            </a:extLst>
          </p:cNvPr>
          <p:cNvSpPr>
            <a:spLocks noGrp="1"/>
          </p:cNvSpPr>
          <p:nvPr>
            <p:ph sz="quarter" idx="21"/>
          </p:nvPr>
        </p:nvSpPr>
        <p:spPr>
          <a:xfrm>
            <a:off x="515937" y="2210577"/>
            <a:ext cx="3484564" cy="3990198"/>
          </a:xfrm>
        </p:spPr>
        <p:txBody>
          <a:bodyPr/>
          <a:lstStyle/>
          <a:p>
            <a:r>
              <a:rPr lang="en-US" dirty="0"/>
              <a:t>For those who have seen the Earth from space, and for the hundreds and perhaps thousands more who will, the experience most certainly changes your perspective. </a:t>
            </a:r>
          </a:p>
          <a:p>
            <a:r>
              <a:rPr lang="en-US" dirty="0"/>
              <a:t>It suddenly struck me that that tiny pea, pretty and blue, was the Earth. </a:t>
            </a:r>
          </a:p>
        </p:txBody>
      </p:sp>
      <p:sp>
        <p:nvSpPr>
          <p:cNvPr id="8" name="Content Placeholder 7">
            <a:extLst>
              <a:ext uri="{FF2B5EF4-FFF2-40B4-BE49-F238E27FC236}">
                <a16:creationId xmlns:a16="http://schemas.microsoft.com/office/drawing/2014/main" id="{9622A351-FEA0-4D4D-87DF-FF4FB08E3DC8}"/>
              </a:ext>
            </a:extLst>
          </p:cNvPr>
          <p:cNvSpPr>
            <a:spLocks noGrp="1"/>
          </p:cNvSpPr>
          <p:nvPr>
            <p:ph sz="quarter" idx="22"/>
          </p:nvPr>
        </p:nvSpPr>
        <p:spPr>
          <a:xfrm>
            <a:off x="515937" y="1592261"/>
            <a:ext cx="3484564" cy="615679"/>
          </a:xfrm>
        </p:spPr>
        <p:txBody>
          <a:bodyPr/>
          <a:lstStyle/>
          <a:p>
            <a:r>
              <a:rPr lang="en-US" dirty="0"/>
              <a:t>Master subtitle max. approx. </a:t>
            </a:r>
            <a:br>
              <a:rPr lang="en-US" dirty="0"/>
            </a:br>
            <a:r>
              <a:rPr lang="en-US" dirty="0"/>
              <a:t>55 characters </a:t>
            </a:r>
          </a:p>
        </p:txBody>
      </p:sp>
      <p:sp>
        <p:nvSpPr>
          <p:cNvPr id="9" name="Content Placeholder 8">
            <a:extLst>
              <a:ext uri="{FF2B5EF4-FFF2-40B4-BE49-F238E27FC236}">
                <a16:creationId xmlns:a16="http://schemas.microsoft.com/office/drawing/2014/main" id="{F00E2C48-B144-498E-8323-DA18F0B2B37D}"/>
              </a:ext>
            </a:extLst>
          </p:cNvPr>
          <p:cNvSpPr>
            <a:spLocks noGrp="1"/>
          </p:cNvSpPr>
          <p:nvPr>
            <p:ph sz="quarter" idx="31"/>
          </p:nvPr>
        </p:nvSpPr>
        <p:spPr>
          <a:xfrm>
            <a:off x="4353718" y="2210577"/>
            <a:ext cx="3484564" cy="3990198"/>
          </a:xfrm>
        </p:spPr>
        <p:txBody>
          <a:bodyPr/>
          <a:lstStyle/>
          <a:p>
            <a:r>
              <a:rPr lang="en-US" dirty="0"/>
              <a:t>Science has not yet mastered prophecy. We predict too much for the next year and yet far too little for the next 10.</a:t>
            </a:r>
          </a:p>
          <a:p>
            <a:r>
              <a:rPr lang="en-US" dirty="0"/>
              <a:t>We choose to go to the moon in this decade and do the other things, not because they are easy, but because they are hard.</a:t>
            </a:r>
          </a:p>
        </p:txBody>
      </p:sp>
      <p:sp>
        <p:nvSpPr>
          <p:cNvPr id="10" name="Content Placeholder 9">
            <a:extLst>
              <a:ext uri="{FF2B5EF4-FFF2-40B4-BE49-F238E27FC236}">
                <a16:creationId xmlns:a16="http://schemas.microsoft.com/office/drawing/2014/main" id="{64DBAD2E-9B0F-4B96-9377-A3CC4AFAB218}"/>
              </a:ext>
            </a:extLst>
          </p:cNvPr>
          <p:cNvSpPr>
            <a:spLocks noGrp="1"/>
          </p:cNvSpPr>
          <p:nvPr>
            <p:ph sz="quarter" idx="32"/>
          </p:nvPr>
        </p:nvSpPr>
        <p:spPr>
          <a:xfrm>
            <a:off x="4353718" y="1592261"/>
            <a:ext cx="3484564" cy="615679"/>
          </a:xfrm>
        </p:spPr>
        <p:txBody>
          <a:bodyPr/>
          <a:lstStyle/>
          <a:p>
            <a:r>
              <a:rPr lang="en-US" dirty="0"/>
              <a:t>Master subtitle max. approx. </a:t>
            </a:r>
            <a:br>
              <a:rPr lang="en-US" dirty="0"/>
            </a:br>
            <a:r>
              <a:rPr lang="en-US" dirty="0"/>
              <a:t>55 characters </a:t>
            </a:r>
          </a:p>
        </p:txBody>
      </p:sp>
      <p:sp>
        <p:nvSpPr>
          <p:cNvPr id="11" name="Content Placeholder 10">
            <a:extLst>
              <a:ext uri="{FF2B5EF4-FFF2-40B4-BE49-F238E27FC236}">
                <a16:creationId xmlns:a16="http://schemas.microsoft.com/office/drawing/2014/main" id="{F22FBAAE-7524-4F24-8124-BE044105BFE7}"/>
              </a:ext>
            </a:extLst>
          </p:cNvPr>
          <p:cNvSpPr>
            <a:spLocks noGrp="1"/>
          </p:cNvSpPr>
          <p:nvPr>
            <p:ph sz="quarter" idx="33"/>
          </p:nvPr>
        </p:nvSpPr>
        <p:spPr>
          <a:xfrm>
            <a:off x="8191498" y="2210577"/>
            <a:ext cx="3484564" cy="3990198"/>
          </a:xfrm>
        </p:spPr>
        <p:txBody>
          <a:bodyPr/>
          <a:lstStyle/>
          <a:p>
            <a:r>
              <a:rPr lang="en-US" dirty="0"/>
              <a:t>There can be no thought of finishing for ‘aiming for the stars.’ Both figuratively and literally, it is a task to occupy the generations.</a:t>
            </a:r>
          </a:p>
          <a:p>
            <a:r>
              <a:rPr lang="en-US" dirty="0"/>
              <a:t>As I stand out here in the wonders of the unknown at Hadley, I sort of realize there’s a fundamental truth to our nature.</a:t>
            </a:r>
          </a:p>
        </p:txBody>
      </p:sp>
      <p:sp>
        <p:nvSpPr>
          <p:cNvPr id="12" name="Content Placeholder 11">
            <a:extLst>
              <a:ext uri="{FF2B5EF4-FFF2-40B4-BE49-F238E27FC236}">
                <a16:creationId xmlns:a16="http://schemas.microsoft.com/office/drawing/2014/main" id="{A94CB176-D4C5-4788-B2B1-3A493DD4E306}"/>
              </a:ext>
            </a:extLst>
          </p:cNvPr>
          <p:cNvSpPr>
            <a:spLocks noGrp="1"/>
          </p:cNvSpPr>
          <p:nvPr>
            <p:ph sz="quarter" idx="34"/>
          </p:nvPr>
        </p:nvSpPr>
        <p:spPr>
          <a:xfrm>
            <a:off x="8191498" y="1592261"/>
            <a:ext cx="3484564" cy="615679"/>
          </a:xfrm>
        </p:spPr>
        <p:txBody>
          <a:bodyPr/>
          <a:lstStyle/>
          <a:p>
            <a:r>
              <a:rPr lang="en-US" dirty="0"/>
              <a:t>Master subtitle max. approx. </a:t>
            </a:r>
            <a:br>
              <a:rPr lang="en-US" dirty="0"/>
            </a:br>
            <a:r>
              <a:rPr lang="en-US" dirty="0"/>
              <a:t>55 characters </a:t>
            </a:r>
          </a:p>
        </p:txBody>
      </p:sp>
    </p:spTree>
    <p:extLst>
      <p:ext uri="{BB962C8B-B14F-4D97-AF65-F5344CB8AC3E}">
        <p14:creationId xmlns:p14="http://schemas.microsoft.com/office/powerpoint/2010/main" val="18910653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677B3F-1534-4493-A513-640E2F1AA12F}"/>
              </a:ext>
            </a:extLst>
          </p:cNvPr>
          <p:cNvSpPr>
            <a:spLocks noGrp="1"/>
          </p:cNvSpPr>
          <p:nvPr>
            <p:ph type="body" sz="quarter" idx="20"/>
          </p:nvPr>
        </p:nvSpPr>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CC1CAF98-4625-4BCD-AC04-EC5B486E11E2}"/>
              </a:ext>
            </a:extLst>
          </p:cNvPr>
          <p:cNvSpPr>
            <a:spLocks noGrp="1"/>
          </p:cNvSpPr>
          <p:nvPr>
            <p:ph type="title"/>
          </p:nvPr>
        </p:nvSpPr>
        <p:spPr/>
        <p:txBody>
          <a:bodyPr/>
          <a:lstStyle/>
          <a:p>
            <a:r>
              <a:rPr lang="en-US" dirty="0"/>
              <a:t>Master title with a maximum of approx. </a:t>
            </a:r>
            <a:br>
              <a:rPr lang="en-US" dirty="0"/>
            </a:br>
            <a:r>
              <a:rPr lang="en-US" dirty="0"/>
              <a:t>120 characters in maximum two lines</a:t>
            </a:r>
          </a:p>
        </p:txBody>
      </p:sp>
      <p:sp>
        <p:nvSpPr>
          <p:cNvPr id="4" name="Content Placeholder 3">
            <a:extLst>
              <a:ext uri="{FF2B5EF4-FFF2-40B4-BE49-F238E27FC236}">
                <a16:creationId xmlns:a16="http://schemas.microsoft.com/office/drawing/2014/main" id="{ED400892-B35D-400A-9514-F83750BA6607}"/>
              </a:ext>
            </a:extLst>
          </p:cNvPr>
          <p:cNvSpPr>
            <a:spLocks noGrp="1"/>
          </p:cNvSpPr>
          <p:nvPr>
            <p:ph sz="quarter" idx="21"/>
          </p:nvPr>
        </p:nvSpPr>
        <p:spPr/>
        <p:txBody>
          <a:bodyPr/>
          <a:lstStyle/>
          <a:p>
            <a:pPr marL="0" indent="0">
              <a:buNone/>
            </a:pPr>
            <a:r>
              <a:rPr lang="en-US" noProof="0" dirty="0"/>
              <a:t>For those who have seen the Earth from space, the experience most certainly changes your perspective.</a:t>
            </a:r>
          </a:p>
          <a:p>
            <a:pPr marL="0" indent="0">
              <a:buNone/>
            </a:pPr>
            <a:endParaRPr lang="en-US" noProof="0" dirty="0"/>
          </a:p>
          <a:p>
            <a:r>
              <a:rPr lang="en-US" noProof="0" dirty="0"/>
              <a:t>The things that we share in our world are far more valuable.</a:t>
            </a:r>
          </a:p>
          <a:p>
            <a:r>
              <a:rPr lang="en-US" noProof="0" dirty="0"/>
              <a:t>It suddenly struck me that that tiny pea, pretty and blue, was the Earth. </a:t>
            </a:r>
          </a:p>
        </p:txBody>
      </p:sp>
      <p:sp>
        <p:nvSpPr>
          <p:cNvPr id="7" name="Date Placeholder 6">
            <a:extLst>
              <a:ext uri="{FF2B5EF4-FFF2-40B4-BE49-F238E27FC236}">
                <a16:creationId xmlns:a16="http://schemas.microsoft.com/office/drawing/2014/main" id="{53EA1B1E-8B5D-48DF-97F0-4B74385254C6}"/>
              </a:ext>
            </a:extLst>
          </p:cNvPr>
          <p:cNvSpPr>
            <a:spLocks noGrp="1"/>
          </p:cNvSpPr>
          <p:nvPr>
            <p:ph type="dt" sz="half" idx="2"/>
          </p:nvPr>
        </p:nvSpPr>
        <p:spPr/>
        <p:txBody>
          <a:bodyPr/>
          <a:lstStyle/>
          <a:p>
            <a:fld id="{72A28235-C8D2-4DC3-BF8D-CEAF44B738E4}" type="datetime3">
              <a:rPr lang="en-US" smtClean="0"/>
              <a:t>14 June 2021</a:t>
            </a:fld>
            <a:endParaRPr lang="en-US" dirty="0"/>
          </a:p>
        </p:txBody>
      </p:sp>
      <p:sp>
        <p:nvSpPr>
          <p:cNvPr id="8" name="Slide Number Placeholder 7">
            <a:extLst>
              <a:ext uri="{FF2B5EF4-FFF2-40B4-BE49-F238E27FC236}">
                <a16:creationId xmlns:a16="http://schemas.microsoft.com/office/drawing/2014/main" id="{E977BA3E-C8F4-4249-B797-5500442B1344}"/>
              </a:ext>
            </a:extLst>
          </p:cNvPr>
          <p:cNvSpPr>
            <a:spLocks noGrp="1"/>
          </p:cNvSpPr>
          <p:nvPr>
            <p:ph type="sldNum" sz="quarter" idx="4"/>
          </p:nvPr>
        </p:nvSpPr>
        <p:spPr/>
        <p:txBody>
          <a:bodyPr/>
          <a:lstStyle/>
          <a:p>
            <a:fld id="{A520213A-032B-FE42-940A-86A4C9AC44D3}" type="slidenum">
              <a:rPr lang="en-US" smtClean="0"/>
              <a:pPr/>
              <a:t>21</a:t>
            </a:fld>
            <a:endParaRPr lang="en-US" dirty="0"/>
          </a:p>
        </p:txBody>
      </p:sp>
      <p:sp>
        <p:nvSpPr>
          <p:cNvPr id="9" name="Footer Placeholder 8">
            <a:extLst>
              <a:ext uri="{FF2B5EF4-FFF2-40B4-BE49-F238E27FC236}">
                <a16:creationId xmlns:a16="http://schemas.microsoft.com/office/drawing/2014/main" id="{9B4ADA9B-4752-4931-BEBA-2FE863EFCDD1}"/>
              </a:ext>
            </a:extLst>
          </p:cNvPr>
          <p:cNvSpPr>
            <a:spLocks noGrp="1"/>
          </p:cNvSpPr>
          <p:nvPr>
            <p:ph type="ftr" sz="quarter" idx="3"/>
          </p:nvPr>
        </p:nvSpPr>
        <p:spPr/>
        <p:txBody>
          <a:bodyPr/>
          <a:lstStyle/>
          <a:p>
            <a:r>
              <a:rPr lang="en-US"/>
              <a:t>Innovation with Integrity</a:t>
            </a:r>
            <a:endParaRPr lang="en-US" dirty="0"/>
          </a:p>
        </p:txBody>
      </p:sp>
      <p:graphicFrame>
        <p:nvGraphicFramePr>
          <p:cNvPr id="10" name="Content Placeholder 10">
            <a:extLst>
              <a:ext uri="{FF2B5EF4-FFF2-40B4-BE49-F238E27FC236}">
                <a16:creationId xmlns:a16="http://schemas.microsoft.com/office/drawing/2014/main" id="{A281CF7C-9664-424C-B56E-9AF10F53C2C3}"/>
              </a:ext>
            </a:extLst>
          </p:cNvPr>
          <p:cNvGraphicFramePr>
            <a:graphicFrameLocks noGrp="1"/>
          </p:cNvGraphicFramePr>
          <p:nvPr>
            <p:ph sz="quarter" idx="26"/>
            <p:extLst>
              <p:ext uri="{D42A27DB-BD31-4B8C-83A1-F6EECF244321}">
                <p14:modId xmlns:p14="http://schemas.microsoft.com/office/powerpoint/2010/main" val="3080126353"/>
              </p:ext>
            </p:extLst>
          </p:nvPr>
        </p:nvGraphicFramePr>
        <p:xfrm>
          <a:off x="4349750" y="1593850"/>
          <a:ext cx="7326313" cy="46069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486482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677B3F-1534-4493-A513-640E2F1AA12F}"/>
              </a:ext>
            </a:extLst>
          </p:cNvPr>
          <p:cNvSpPr>
            <a:spLocks noGrp="1"/>
          </p:cNvSpPr>
          <p:nvPr>
            <p:ph type="body" sz="quarter" idx="20"/>
          </p:nvPr>
        </p:nvSpPr>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CC1CAF98-4625-4BCD-AC04-EC5B486E11E2}"/>
              </a:ext>
            </a:extLst>
          </p:cNvPr>
          <p:cNvSpPr>
            <a:spLocks noGrp="1"/>
          </p:cNvSpPr>
          <p:nvPr>
            <p:ph type="title"/>
          </p:nvPr>
        </p:nvSpPr>
        <p:spPr/>
        <p:txBody>
          <a:bodyPr/>
          <a:lstStyle/>
          <a:p>
            <a:r>
              <a:rPr lang="en-US" dirty="0"/>
              <a:t>Master title with a maximum of approx. </a:t>
            </a:r>
            <a:br>
              <a:rPr lang="en-US" dirty="0"/>
            </a:br>
            <a:r>
              <a:rPr lang="en-US" dirty="0"/>
              <a:t>120 characters in maximum two lines</a:t>
            </a:r>
          </a:p>
        </p:txBody>
      </p:sp>
      <p:sp>
        <p:nvSpPr>
          <p:cNvPr id="4" name="Content Placeholder 3">
            <a:extLst>
              <a:ext uri="{FF2B5EF4-FFF2-40B4-BE49-F238E27FC236}">
                <a16:creationId xmlns:a16="http://schemas.microsoft.com/office/drawing/2014/main" id="{ED400892-B35D-400A-9514-F83750BA6607}"/>
              </a:ext>
            </a:extLst>
          </p:cNvPr>
          <p:cNvSpPr>
            <a:spLocks noGrp="1"/>
          </p:cNvSpPr>
          <p:nvPr>
            <p:ph sz="quarter" idx="21"/>
          </p:nvPr>
        </p:nvSpPr>
        <p:spPr/>
        <p:txBody>
          <a:bodyPr/>
          <a:lstStyle/>
          <a:p>
            <a:pPr marL="0" indent="0">
              <a:buNone/>
            </a:pPr>
            <a:r>
              <a:rPr lang="en-US" noProof="0" dirty="0"/>
              <a:t>For those who have seen the Earth from space, the experience most certainly changes your perspective.</a:t>
            </a:r>
          </a:p>
          <a:p>
            <a:pPr marL="0" indent="0">
              <a:buNone/>
            </a:pPr>
            <a:endParaRPr lang="en-US" noProof="0" dirty="0"/>
          </a:p>
          <a:p>
            <a:r>
              <a:rPr lang="en-US" noProof="0" dirty="0"/>
              <a:t>The things that we share in our world are far more valuable.</a:t>
            </a:r>
          </a:p>
          <a:p>
            <a:r>
              <a:rPr lang="en-US" noProof="0" dirty="0"/>
              <a:t>It suddenly struck me that that tiny pea, pretty and blue, was the Earth. </a:t>
            </a:r>
          </a:p>
        </p:txBody>
      </p:sp>
      <p:sp>
        <p:nvSpPr>
          <p:cNvPr id="7" name="Date Placeholder 6">
            <a:extLst>
              <a:ext uri="{FF2B5EF4-FFF2-40B4-BE49-F238E27FC236}">
                <a16:creationId xmlns:a16="http://schemas.microsoft.com/office/drawing/2014/main" id="{53EA1B1E-8B5D-48DF-97F0-4B74385254C6}"/>
              </a:ext>
            </a:extLst>
          </p:cNvPr>
          <p:cNvSpPr>
            <a:spLocks noGrp="1"/>
          </p:cNvSpPr>
          <p:nvPr>
            <p:ph type="dt" sz="half" idx="2"/>
          </p:nvPr>
        </p:nvSpPr>
        <p:spPr/>
        <p:txBody>
          <a:bodyPr/>
          <a:lstStyle/>
          <a:p>
            <a:fld id="{33233AAE-806D-41E7-BF25-F5CD05B41F66}" type="datetime3">
              <a:rPr lang="en-US" smtClean="0"/>
              <a:t>14 June 2021</a:t>
            </a:fld>
            <a:endParaRPr lang="en-US" dirty="0"/>
          </a:p>
        </p:txBody>
      </p:sp>
      <p:sp>
        <p:nvSpPr>
          <p:cNvPr id="8" name="Slide Number Placeholder 7">
            <a:extLst>
              <a:ext uri="{FF2B5EF4-FFF2-40B4-BE49-F238E27FC236}">
                <a16:creationId xmlns:a16="http://schemas.microsoft.com/office/drawing/2014/main" id="{E977BA3E-C8F4-4249-B797-5500442B1344}"/>
              </a:ext>
            </a:extLst>
          </p:cNvPr>
          <p:cNvSpPr>
            <a:spLocks noGrp="1"/>
          </p:cNvSpPr>
          <p:nvPr>
            <p:ph type="sldNum" sz="quarter" idx="4"/>
          </p:nvPr>
        </p:nvSpPr>
        <p:spPr/>
        <p:txBody>
          <a:bodyPr/>
          <a:lstStyle/>
          <a:p>
            <a:fld id="{A520213A-032B-FE42-940A-86A4C9AC44D3}" type="slidenum">
              <a:rPr lang="en-US" smtClean="0"/>
              <a:pPr/>
              <a:t>22</a:t>
            </a:fld>
            <a:endParaRPr lang="en-US" dirty="0"/>
          </a:p>
        </p:txBody>
      </p:sp>
      <p:sp>
        <p:nvSpPr>
          <p:cNvPr id="9" name="Footer Placeholder 8">
            <a:extLst>
              <a:ext uri="{FF2B5EF4-FFF2-40B4-BE49-F238E27FC236}">
                <a16:creationId xmlns:a16="http://schemas.microsoft.com/office/drawing/2014/main" id="{9B4ADA9B-4752-4931-BEBA-2FE863EFCDD1}"/>
              </a:ext>
            </a:extLst>
          </p:cNvPr>
          <p:cNvSpPr>
            <a:spLocks noGrp="1"/>
          </p:cNvSpPr>
          <p:nvPr>
            <p:ph type="ftr" sz="quarter" idx="3"/>
          </p:nvPr>
        </p:nvSpPr>
        <p:spPr/>
        <p:txBody>
          <a:bodyPr/>
          <a:lstStyle/>
          <a:p>
            <a:r>
              <a:rPr lang="en-US"/>
              <a:t>Innovation with Integrity</a:t>
            </a:r>
            <a:endParaRPr lang="en-US" dirty="0"/>
          </a:p>
        </p:txBody>
      </p:sp>
      <p:graphicFrame>
        <p:nvGraphicFramePr>
          <p:cNvPr id="16" name="Content Placeholder 9">
            <a:extLst>
              <a:ext uri="{FF2B5EF4-FFF2-40B4-BE49-F238E27FC236}">
                <a16:creationId xmlns:a16="http://schemas.microsoft.com/office/drawing/2014/main" id="{DFC2F9EF-643B-496E-BB7A-BB42C58ACD05}"/>
              </a:ext>
            </a:extLst>
          </p:cNvPr>
          <p:cNvGraphicFramePr>
            <a:graphicFrameLocks/>
          </p:cNvGraphicFramePr>
          <p:nvPr>
            <p:extLst>
              <p:ext uri="{D42A27DB-BD31-4B8C-83A1-F6EECF244321}">
                <p14:modId xmlns:p14="http://schemas.microsoft.com/office/powerpoint/2010/main" val="371370399"/>
              </p:ext>
            </p:extLst>
          </p:nvPr>
        </p:nvGraphicFramePr>
        <p:xfrm>
          <a:off x="4351338" y="1592263"/>
          <a:ext cx="7324725" cy="46085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240682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677B3F-1534-4493-A513-640E2F1AA12F}"/>
              </a:ext>
            </a:extLst>
          </p:cNvPr>
          <p:cNvSpPr>
            <a:spLocks noGrp="1"/>
          </p:cNvSpPr>
          <p:nvPr>
            <p:ph type="body" sz="quarter" idx="20"/>
          </p:nvPr>
        </p:nvSpPr>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CC1CAF98-4625-4BCD-AC04-EC5B486E11E2}"/>
              </a:ext>
            </a:extLst>
          </p:cNvPr>
          <p:cNvSpPr>
            <a:spLocks noGrp="1"/>
          </p:cNvSpPr>
          <p:nvPr>
            <p:ph type="title"/>
          </p:nvPr>
        </p:nvSpPr>
        <p:spPr/>
        <p:txBody>
          <a:bodyPr/>
          <a:lstStyle/>
          <a:p>
            <a:r>
              <a:rPr lang="en-US" dirty="0"/>
              <a:t>Master title with a maximum of approx. </a:t>
            </a:r>
            <a:br>
              <a:rPr lang="en-US" dirty="0"/>
            </a:br>
            <a:r>
              <a:rPr lang="en-US" dirty="0"/>
              <a:t>120 characters in maximum two lines</a:t>
            </a:r>
          </a:p>
        </p:txBody>
      </p:sp>
      <p:sp>
        <p:nvSpPr>
          <p:cNvPr id="7" name="Date Placeholder 6">
            <a:extLst>
              <a:ext uri="{FF2B5EF4-FFF2-40B4-BE49-F238E27FC236}">
                <a16:creationId xmlns:a16="http://schemas.microsoft.com/office/drawing/2014/main" id="{53EA1B1E-8B5D-48DF-97F0-4B74385254C6}"/>
              </a:ext>
            </a:extLst>
          </p:cNvPr>
          <p:cNvSpPr>
            <a:spLocks noGrp="1"/>
          </p:cNvSpPr>
          <p:nvPr>
            <p:ph type="dt" sz="half" idx="2"/>
          </p:nvPr>
        </p:nvSpPr>
        <p:spPr/>
        <p:txBody>
          <a:bodyPr/>
          <a:lstStyle/>
          <a:p>
            <a:fld id="{49BA9C11-1C67-4E48-944E-E1681BE571EB}" type="datetime3">
              <a:rPr lang="en-US" smtClean="0"/>
              <a:t>14 June 2021</a:t>
            </a:fld>
            <a:endParaRPr lang="en-US" dirty="0"/>
          </a:p>
        </p:txBody>
      </p:sp>
      <p:sp>
        <p:nvSpPr>
          <p:cNvPr id="8" name="Slide Number Placeholder 7">
            <a:extLst>
              <a:ext uri="{FF2B5EF4-FFF2-40B4-BE49-F238E27FC236}">
                <a16:creationId xmlns:a16="http://schemas.microsoft.com/office/drawing/2014/main" id="{E977BA3E-C8F4-4249-B797-5500442B1344}"/>
              </a:ext>
            </a:extLst>
          </p:cNvPr>
          <p:cNvSpPr>
            <a:spLocks noGrp="1"/>
          </p:cNvSpPr>
          <p:nvPr>
            <p:ph type="sldNum" sz="quarter" idx="4"/>
          </p:nvPr>
        </p:nvSpPr>
        <p:spPr/>
        <p:txBody>
          <a:bodyPr/>
          <a:lstStyle/>
          <a:p>
            <a:fld id="{A520213A-032B-FE42-940A-86A4C9AC44D3}" type="slidenum">
              <a:rPr lang="en-US" smtClean="0"/>
              <a:pPr/>
              <a:t>23</a:t>
            </a:fld>
            <a:endParaRPr lang="en-US" dirty="0"/>
          </a:p>
        </p:txBody>
      </p:sp>
      <p:sp>
        <p:nvSpPr>
          <p:cNvPr id="9" name="Footer Placeholder 8">
            <a:extLst>
              <a:ext uri="{FF2B5EF4-FFF2-40B4-BE49-F238E27FC236}">
                <a16:creationId xmlns:a16="http://schemas.microsoft.com/office/drawing/2014/main" id="{9B4ADA9B-4752-4931-BEBA-2FE863EFCDD1}"/>
              </a:ext>
            </a:extLst>
          </p:cNvPr>
          <p:cNvSpPr>
            <a:spLocks noGrp="1"/>
          </p:cNvSpPr>
          <p:nvPr>
            <p:ph type="ftr" sz="quarter" idx="3"/>
          </p:nvPr>
        </p:nvSpPr>
        <p:spPr/>
        <p:txBody>
          <a:bodyPr/>
          <a:lstStyle/>
          <a:p>
            <a:r>
              <a:rPr lang="en-US"/>
              <a:t>Innovation with Integrity</a:t>
            </a:r>
            <a:endParaRPr lang="en-US" dirty="0"/>
          </a:p>
        </p:txBody>
      </p:sp>
      <p:graphicFrame>
        <p:nvGraphicFramePr>
          <p:cNvPr id="11" name="Content Placeholder 9">
            <a:extLst>
              <a:ext uri="{FF2B5EF4-FFF2-40B4-BE49-F238E27FC236}">
                <a16:creationId xmlns:a16="http://schemas.microsoft.com/office/drawing/2014/main" id="{1BA05FD6-FCDF-4DFD-BA6A-B98926DBAABF}"/>
              </a:ext>
            </a:extLst>
          </p:cNvPr>
          <p:cNvGraphicFramePr>
            <a:graphicFrameLocks noGrp="1"/>
          </p:cNvGraphicFramePr>
          <p:nvPr>
            <p:ph sz="quarter" idx="21"/>
            <p:extLst>
              <p:ext uri="{D42A27DB-BD31-4B8C-83A1-F6EECF244321}">
                <p14:modId xmlns:p14="http://schemas.microsoft.com/office/powerpoint/2010/main" val="2920274123"/>
              </p:ext>
            </p:extLst>
          </p:nvPr>
        </p:nvGraphicFramePr>
        <p:xfrm>
          <a:off x="515938" y="1592263"/>
          <a:ext cx="11160125" cy="46085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3535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677B3F-1534-4493-A513-640E2F1AA12F}"/>
              </a:ext>
            </a:extLst>
          </p:cNvPr>
          <p:cNvSpPr>
            <a:spLocks noGrp="1"/>
          </p:cNvSpPr>
          <p:nvPr>
            <p:ph type="body" sz="quarter" idx="20"/>
          </p:nvPr>
        </p:nvSpPr>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CC1CAF98-4625-4BCD-AC04-EC5B486E11E2}"/>
              </a:ext>
            </a:extLst>
          </p:cNvPr>
          <p:cNvSpPr>
            <a:spLocks noGrp="1"/>
          </p:cNvSpPr>
          <p:nvPr>
            <p:ph type="title"/>
          </p:nvPr>
        </p:nvSpPr>
        <p:spPr/>
        <p:txBody>
          <a:bodyPr/>
          <a:lstStyle/>
          <a:p>
            <a:r>
              <a:rPr lang="en-US" dirty="0"/>
              <a:t>Master title with a maximum of approx. </a:t>
            </a:r>
            <a:br>
              <a:rPr lang="en-US" dirty="0"/>
            </a:br>
            <a:r>
              <a:rPr lang="en-US" dirty="0"/>
              <a:t>120 characters in maximum two lines</a:t>
            </a:r>
          </a:p>
        </p:txBody>
      </p:sp>
      <p:sp>
        <p:nvSpPr>
          <p:cNvPr id="4" name="Content Placeholder 3">
            <a:extLst>
              <a:ext uri="{FF2B5EF4-FFF2-40B4-BE49-F238E27FC236}">
                <a16:creationId xmlns:a16="http://schemas.microsoft.com/office/drawing/2014/main" id="{ED400892-B35D-400A-9514-F83750BA6607}"/>
              </a:ext>
            </a:extLst>
          </p:cNvPr>
          <p:cNvSpPr>
            <a:spLocks noGrp="1"/>
          </p:cNvSpPr>
          <p:nvPr>
            <p:ph sz="quarter" idx="21"/>
          </p:nvPr>
        </p:nvSpPr>
        <p:spPr/>
        <p:txBody>
          <a:bodyPr/>
          <a:lstStyle/>
          <a:p>
            <a:pPr marL="0" indent="0">
              <a:buNone/>
            </a:pPr>
            <a:r>
              <a:rPr lang="en-US" noProof="0" dirty="0"/>
              <a:t>For those who have seen the Earth from space, the experience most certainly changes your perspective.</a:t>
            </a:r>
          </a:p>
          <a:p>
            <a:pPr marL="0" indent="0">
              <a:buNone/>
            </a:pPr>
            <a:endParaRPr lang="en-US" noProof="0" dirty="0"/>
          </a:p>
          <a:p>
            <a:r>
              <a:rPr lang="en-US" noProof="0" dirty="0"/>
              <a:t>The things that we share in our world are far more valuable.</a:t>
            </a:r>
          </a:p>
          <a:p>
            <a:r>
              <a:rPr lang="en-US" noProof="0" dirty="0"/>
              <a:t>It suddenly struck me that that tiny pea, pretty and blue, was the Earth. </a:t>
            </a:r>
          </a:p>
        </p:txBody>
      </p:sp>
      <p:sp>
        <p:nvSpPr>
          <p:cNvPr id="7" name="Date Placeholder 6">
            <a:extLst>
              <a:ext uri="{FF2B5EF4-FFF2-40B4-BE49-F238E27FC236}">
                <a16:creationId xmlns:a16="http://schemas.microsoft.com/office/drawing/2014/main" id="{53EA1B1E-8B5D-48DF-97F0-4B74385254C6}"/>
              </a:ext>
            </a:extLst>
          </p:cNvPr>
          <p:cNvSpPr>
            <a:spLocks noGrp="1"/>
          </p:cNvSpPr>
          <p:nvPr>
            <p:ph type="dt" sz="half" idx="2"/>
          </p:nvPr>
        </p:nvSpPr>
        <p:spPr/>
        <p:txBody>
          <a:bodyPr/>
          <a:lstStyle/>
          <a:p>
            <a:fld id="{759956D6-D596-489B-8938-018571D3C0C5}" type="datetime3">
              <a:rPr lang="en-US" smtClean="0"/>
              <a:t>14 June 2021</a:t>
            </a:fld>
            <a:endParaRPr lang="en-US" dirty="0"/>
          </a:p>
        </p:txBody>
      </p:sp>
      <p:sp>
        <p:nvSpPr>
          <p:cNvPr id="8" name="Slide Number Placeholder 7">
            <a:extLst>
              <a:ext uri="{FF2B5EF4-FFF2-40B4-BE49-F238E27FC236}">
                <a16:creationId xmlns:a16="http://schemas.microsoft.com/office/drawing/2014/main" id="{E977BA3E-C8F4-4249-B797-5500442B1344}"/>
              </a:ext>
            </a:extLst>
          </p:cNvPr>
          <p:cNvSpPr>
            <a:spLocks noGrp="1"/>
          </p:cNvSpPr>
          <p:nvPr>
            <p:ph type="sldNum" sz="quarter" idx="4"/>
          </p:nvPr>
        </p:nvSpPr>
        <p:spPr/>
        <p:txBody>
          <a:bodyPr/>
          <a:lstStyle/>
          <a:p>
            <a:fld id="{A520213A-032B-FE42-940A-86A4C9AC44D3}" type="slidenum">
              <a:rPr lang="en-US" smtClean="0"/>
              <a:pPr/>
              <a:t>24</a:t>
            </a:fld>
            <a:endParaRPr lang="en-US" dirty="0"/>
          </a:p>
        </p:txBody>
      </p:sp>
      <p:sp>
        <p:nvSpPr>
          <p:cNvPr id="9" name="Footer Placeholder 8">
            <a:extLst>
              <a:ext uri="{FF2B5EF4-FFF2-40B4-BE49-F238E27FC236}">
                <a16:creationId xmlns:a16="http://schemas.microsoft.com/office/drawing/2014/main" id="{9B4ADA9B-4752-4931-BEBA-2FE863EFCDD1}"/>
              </a:ext>
            </a:extLst>
          </p:cNvPr>
          <p:cNvSpPr>
            <a:spLocks noGrp="1"/>
          </p:cNvSpPr>
          <p:nvPr>
            <p:ph type="ftr" sz="quarter" idx="3"/>
          </p:nvPr>
        </p:nvSpPr>
        <p:spPr/>
        <p:txBody>
          <a:bodyPr/>
          <a:lstStyle/>
          <a:p>
            <a:r>
              <a:rPr lang="en-US"/>
              <a:t>Innovation with Integrity</a:t>
            </a:r>
            <a:endParaRPr lang="en-US" dirty="0"/>
          </a:p>
        </p:txBody>
      </p:sp>
      <p:graphicFrame>
        <p:nvGraphicFramePr>
          <p:cNvPr id="12" name="Content Placeholder 10">
            <a:extLst>
              <a:ext uri="{FF2B5EF4-FFF2-40B4-BE49-F238E27FC236}">
                <a16:creationId xmlns:a16="http://schemas.microsoft.com/office/drawing/2014/main" id="{A5EE267B-222B-47A5-8CAB-C241AD58705F}"/>
              </a:ext>
            </a:extLst>
          </p:cNvPr>
          <p:cNvGraphicFramePr>
            <a:graphicFrameLocks noGrp="1"/>
          </p:cNvGraphicFramePr>
          <p:nvPr>
            <p:ph sz="quarter" idx="26"/>
            <p:extLst>
              <p:ext uri="{D42A27DB-BD31-4B8C-83A1-F6EECF244321}">
                <p14:modId xmlns:p14="http://schemas.microsoft.com/office/powerpoint/2010/main" val="3644981925"/>
              </p:ext>
            </p:extLst>
          </p:nvPr>
        </p:nvGraphicFramePr>
        <p:xfrm>
          <a:off x="4349750" y="1593850"/>
          <a:ext cx="7326313" cy="46069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099677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677B3F-1534-4493-A513-640E2F1AA12F}"/>
              </a:ext>
            </a:extLst>
          </p:cNvPr>
          <p:cNvSpPr>
            <a:spLocks noGrp="1"/>
          </p:cNvSpPr>
          <p:nvPr>
            <p:ph type="body" sz="quarter" idx="20"/>
          </p:nvPr>
        </p:nvSpPr>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CC1CAF98-4625-4BCD-AC04-EC5B486E11E2}"/>
              </a:ext>
            </a:extLst>
          </p:cNvPr>
          <p:cNvSpPr>
            <a:spLocks noGrp="1"/>
          </p:cNvSpPr>
          <p:nvPr>
            <p:ph type="title"/>
          </p:nvPr>
        </p:nvSpPr>
        <p:spPr/>
        <p:txBody>
          <a:bodyPr/>
          <a:lstStyle/>
          <a:p>
            <a:r>
              <a:rPr lang="en-US" dirty="0"/>
              <a:t>Master title with a maximum of approx. </a:t>
            </a:r>
            <a:br>
              <a:rPr lang="en-US" dirty="0"/>
            </a:br>
            <a:r>
              <a:rPr lang="en-US" dirty="0"/>
              <a:t>120 characters in maximum two lines</a:t>
            </a:r>
          </a:p>
        </p:txBody>
      </p:sp>
      <p:sp>
        <p:nvSpPr>
          <p:cNvPr id="4" name="Content Placeholder 3">
            <a:extLst>
              <a:ext uri="{FF2B5EF4-FFF2-40B4-BE49-F238E27FC236}">
                <a16:creationId xmlns:a16="http://schemas.microsoft.com/office/drawing/2014/main" id="{ED400892-B35D-400A-9514-F83750BA6607}"/>
              </a:ext>
            </a:extLst>
          </p:cNvPr>
          <p:cNvSpPr>
            <a:spLocks noGrp="1"/>
          </p:cNvSpPr>
          <p:nvPr>
            <p:ph sz="quarter" idx="21"/>
          </p:nvPr>
        </p:nvSpPr>
        <p:spPr/>
        <p:txBody>
          <a:bodyPr/>
          <a:lstStyle/>
          <a:p>
            <a:pPr marL="0" indent="0">
              <a:buNone/>
            </a:pPr>
            <a:r>
              <a:rPr lang="en-US" noProof="0" dirty="0"/>
              <a:t>For those who have seen the Earth from space, the experience most certainly changes your perspective.</a:t>
            </a:r>
          </a:p>
          <a:p>
            <a:pPr marL="0" indent="0">
              <a:buNone/>
            </a:pPr>
            <a:endParaRPr lang="en-US" noProof="0" dirty="0"/>
          </a:p>
          <a:p>
            <a:r>
              <a:rPr lang="en-US" noProof="0" dirty="0"/>
              <a:t>The things that we share in our world are far more valuable.</a:t>
            </a:r>
          </a:p>
          <a:p>
            <a:r>
              <a:rPr lang="en-US" noProof="0" dirty="0"/>
              <a:t>It suddenly struck me that that tiny pea, pretty and blue, was the Earth. </a:t>
            </a:r>
          </a:p>
        </p:txBody>
      </p:sp>
      <p:sp>
        <p:nvSpPr>
          <p:cNvPr id="7" name="Date Placeholder 6">
            <a:extLst>
              <a:ext uri="{FF2B5EF4-FFF2-40B4-BE49-F238E27FC236}">
                <a16:creationId xmlns:a16="http://schemas.microsoft.com/office/drawing/2014/main" id="{53EA1B1E-8B5D-48DF-97F0-4B74385254C6}"/>
              </a:ext>
            </a:extLst>
          </p:cNvPr>
          <p:cNvSpPr>
            <a:spLocks noGrp="1"/>
          </p:cNvSpPr>
          <p:nvPr>
            <p:ph type="dt" sz="half" idx="2"/>
          </p:nvPr>
        </p:nvSpPr>
        <p:spPr/>
        <p:txBody>
          <a:bodyPr/>
          <a:lstStyle/>
          <a:p>
            <a:fld id="{A77A3975-0DB8-47C0-A381-DF92C7A54402}" type="datetime3">
              <a:rPr lang="en-US" smtClean="0"/>
              <a:t>14 June 2021</a:t>
            </a:fld>
            <a:endParaRPr lang="en-US" dirty="0"/>
          </a:p>
        </p:txBody>
      </p:sp>
      <p:sp>
        <p:nvSpPr>
          <p:cNvPr id="8" name="Slide Number Placeholder 7">
            <a:extLst>
              <a:ext uri="{FF2B5EF4-FFF2-40B4-BE49-F238E27FC236}">
                <a16:creationId xmlns:a16="http://schemas.microsoft.com/office/drawing/2014/main" id="{E977BA3E-C8F4-4249-B797-5500442B1344}"/>
              </a:ext>
            </a:extLst>
          </p:cNvPr>
          <p:cNvSpPr>
            <a:spLocks noGrp="1"/>
          </p:cNvSpPr>
          <p:nvPr>
            <p:ph type="sldNum" sz="quarter" idx="4"/>
          </p:nvPr>
        </p:nvSpPr>
        <p:spPr/>
        <p:txBody>
          <a:bodyPr/>
          <a:lstStyle/>
          <a:p>
            <a:fld id="{A520213A-032B-FE42-940A-86A4C9AC44D3}" type="slidenum">
              <a:rPr lang="en-US" smtClean="0"/>
              <a:pPr/>
              <a:t>25</a:t>
            </a:fld>
            <a:endParaRPr lang="en-US" dirty="0"/>
          </a:p>
        </p:txBody>
      </p:sp>
      <p:sp>
        <p:nvSpPr>
          <p:cNvPr id="9" name="Footer Placeholder 8">
            <a:extLst>
              <a:ext uri="{FF2B5EF4-FFF2-40B4-BE49-F238E27FC236}">
                <a16:creationId xmlns:a16="http://schemas.microsoft.com/office/drawing/2014/main" id="{9B4ADA9B-4752-4931-BEBA-2FE863EFCDD1}"/>
              </a:ext>
            </a:extLst>
          </p:cNvPr>
          <p:cNvSpPr>
            <a:spLocks noGrp="1"/>
          </p:cNvSpPr>
          <p:nvPr>
            <p:ph type="ftr" sz="quarter" idx="3"/>
          </p:nvPr>
        </p:nvSpPr>
        <p:spPr/>
        <p:txBody>
          <a:bodyPr/>
          <a:lstStyle/>
          <a:p>
            <a:r>
              <a:rPr lang="en-US"/>
              <a:t>Innovation with Integrity</a:t>
            </a:r>
            <a:endParaRPr lang="en-US" dirty="0"/>
          </a:p>
        </p:txBody>
      </p:sp>
      <p:graphicFrame>
        <p:nvGraphicFramePr>
          <p:cNvPr id="11" name="Content Placeholder 10">
            <a:extLst>
              <a:ext uri="{FF2B5EF4-FFF2-40B4-BE49-F238E27FC236}">
                <a16:creationId xmlns:a16="http://schemas.microsoft.com/office/drawing/2014/main" id="{88856D80-2CE1-45D2-B7E2-4F6732DD6C89}"/>
              </a:ext>
            </a:extLst>
          </p:cNvPr>
          <p:cNvGraphicFramePr>
            <a:graphicFrameLocks noGrp="1"/>
          </p:cNvGraphicFramePr>
          <p:nvPr>
            <p:ph sz="quarter" idx="26"/>
            <p:extLst>
              <p:ext uri="{D42A27DB-BD31-4B8C-83A1-F6EECF244321}">
                <p14:modId xmlns:p14="http://schemas.microsoft.com/office/powerpoint/2010/main" val="2896523644"/>
              </p:ext>
            </p:extLst>
          </p:nvPr>
        </p:nvGraphicFramePr>
        <p:xfrm>
          <a:off x="4349750" y="1593850"/>
          <a:ext cx="7326313" cy="46069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779292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677B3F-1534-4493-A513-640E2F1AA12F}"/>
              </a:ext>
            </a:extLst>
          </p:cNvPr>
          <p:cNvSpPr>
            <a:spLocks noGrp="1"/>
          </p:cNvSpPr>
          <p:nvPr>
            <p:ph type="body" sz="quarter" idx="20"/>
          </p:nvPr>
        </p:nvSpPr>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CC1CAF98-4625-4BCD-AC04-EC5B486E11E2}"/>
              </a:ext>
            </a:extLst>
          </p:cNvPr>
          <p:cNvSpPr>
            <a:spLocks noGrp="1"/>
          </p:cNvSpPr>
          <p:nvPr>
            <p:ph type="title"/>
          </p:nvPr>
        </p:nvSpPr>
        <p:spPr/>
        <p:txBody>
          <a:bodyPr/>
          <a:lstStyle/>
          <a:p>
            <a:r>
              <a:rPr lang="en-US" dirty="0"/>
              <a:t>Master title with a maximum of approx. </a:t>
            </a:r>
            <a:br>
              <a:rPr lang="en-US" dirty="0"/>
            </a:br>
            <a:r>
              <a:rPr lang="en-US" dirty="0"/>
              <a:t>120 characters in maximum two lines</a:t>
            </a:r>
          </a:p>
        </p:txBody>
      </p:sp>
      <p:sp>
        <p:nvSpPr>
          <p:cNvPr id="4" name="Content Placeholder 3">
            <a:extLst>
              <a:ext uri="{FF2B5EF4-FFF2-40B4-BE49-F238E27FC236}">
                <a16:creationId xmlns:a16="http://schemas.microsoft.com/office/drawing/2014/main" id="{ED400892-B35D-400A-9514-F83750BA6607}"/>
              </a:ext>
            </a:extLst>
          </p:cNvPr>
          <p:cNvSpPr>
            <a:spLocks noGrp="1"/>
          </p:cNvSpPr>
          <p:nvPr>
            <p:ph sz="quarter" idx="21"/>
          </p:nvPr>
        </p:nvSpPr>
        <p:spPr/>
        <p:txBody>
          <a:bodyPr/>
          <a:lstStyle/>
          <a:p>
            <a:pPr marL="0" indent="0">
              <a:buNone/>
            </a:pPr>
            <a:r>
              <a:rPr lang="en-US" noProof="0" dirty="0"/>
              <a:t>For those who have seen the Earth from space, the experience most certainly changes your perspective.</a:t>
            </a:r>
          </a:p>
          <a:p>
            <a:pPr marL="0" indent="0">
              <a:buNone/>
            </a:pPr>
            <a:endParaRPr lang="en-US" noProof="0" dirty="0"/>
          </a:p>
          <a:p>
            <a:r>
              <a:rPr lang="en-US" noProof="0" dirty="0"/>
              <a:t>The things that we share in our world are far more valuable.</a:t>
            </a:r>
          </a:p>
          <a:p>
            <a:r>
              <a:rPr lang="en-US" noProof="0" dirty="0"/>
              <a:t>It suddenly struck me that that tiny pea, pretty and blue, was the Earth. </a:t>
            </a:r>
          </a:p>
        </p:txBody>
      </p:sp>
      <p:sp>
        <p:nvSpPr>
          <p:cNvPr id="7" name="Date Placeholder 6">
            <a:extLst>
              <a:ext uri="{FF2B5EF4-FFF2-40B4-BE49-F238E27FC236}">
                <a16:creationId xmlns:a16="http://schemas.microsoft.com/office/drawing/2014/main" id="{53EA1B1E-8B5D-48DF-97F0-4B74385254C6}"/>
              </a:ext>
            </a:extLst>
          </p:cNvPr>
          <p:cNvSpPr>
            <a:spLocks noGrp="1"/>
          </p:cNvSpPr>
          <p:nvPr>
            <p:ph type="dt" sz="half" idx="2"/>
          </p:nvPr>
        </p:nvSpPr>
        <p:spPr/>
        <p:txBody>
          <a:bodyPr/>
          <a:lstStyle/>
          <a:p>
            <a:fld id="{27117686-4092-4728-93A0-E5F40F890084}" type="datetime3">
              <a:rPr lang="en-US" smtClean="0"/>
              <a:t>14 June 2021</a:t>
            </a:fld>
            <a:endParaRPr lang="en-US" dirty="0"/>
          </a:p>
        </p:txBody>
      </p:sp>
      <p:sp>
        <p:nvSpPr>
          <p:cNvPr id="8" name="Slide Number Placeholder 7">
            <a:extLst>
              <a:ext uri="{FF2B5EF4-FFF2-40B4-BE49-F238E27FC236}">
                <a16:creationId xmlns:a16="http://schemas.microsoft.com/office/drawing/2014/main" id="{E977BA3E-C8F4-4249-B797-5500442B1344}"/>
              </a:ext>
            </a:extLst>
          </p:cNvPr>
          <p:cNvSpPr>
            <a:spLocks noGrp="1"/>
          </p:cNvSpPr>
          <p:nvPr>
            <p:ph type="sldNum" sz="quarter" idx="4"/>
          </p:nvPr>
        </p:nvSpPr>
        <p:spPr/>
        <p:txBody>
          <a:bodyPr/>
          <a:lstStyle/>
          <a:p>
            <a:fld id="{A520213A-032B-FE42-940A-86A4C9AC44D3}" type="slidenum">
              <a:rPr lang="en-US" smtClean="0"/>
              <a:pPr/>
              <a:t>26</a:t>
            </a:fld>
            <a:endParaRPr lang="en-US" dirty="0"/>
          </a:p>
        </p:txBody>
      </p:sp>
      <p:sp>
        <p:nvSpPr>
          <p:cNvPr id="9" name="Footer Placeholder 8">
            <a:extLst>
              <a:ext uri="{FF2B5EF4-FFF2-40B4-BE49-F238E27FC236}">
                <a16:creationId xmlns:a16="http://schemas.microsoft.com/office/drawing/2014/main" id="{9B4ADA9B-4752-4931-BEBA-2FE863EFCDD1}"/>
              </a:ext>
            </a:extLst>
          </p:cNvPr>
          <p:cNvSpPr>
            <a:spLocks noGrp="1"/>
          </p:cNvSpPr>
          <p:nvPr>
            <p:ph type="ftr" sz="quarter" idx="3"/>
          </p:nvPr>
        </p:nvSpPr>
        <p:spPr/>
        <p:txBody>
          <a:bodyPr/>
          <a:lstStyle/>
          <a:p>
            <a:r>
              <a:rPr lang="en-US"/>
              <a:t>Innovation with Integrity</a:t>
            </a:r>
            <a:endParaRPr lang="en-US" dirty="0"/>
          </a:p>
        </p:txBody>
      </p:sp>
      <p:graphicFrame>
        <p:nvGraphicFramePr>
          <p:cNvPr id="11" name="Content Placeholder 10">
            <a:extLst>
              <a:ext uri="{FF2B5EF4-FFF2-40B4-BE49-F238E27FC236}">
                <a16:creationId xmlns:a16="http://schemas.microsoft.com/office/drawing/2014/main" id="{E2B43096-6350-4163-86CC-0DDE53DDD36E}"/>
              </a:ext>
            </a:extLst>
          </p:cNvPr>
          <p:cNvGraphicFramePr>
            <a:graphicFrameLocks/>
          </p:cNvGraphicFramePr>
          <p:nvPr>
            <p:extLst>
              <p:ext uri="{D42A27DB-BD31-4B8C-83A1-F6EECF244321}">
                <p14:modId xmlns:p14="http://schemas.microsoft.com/office/powerpoint/2010/main" val="743288325"/>
              </p:ext>
            </p:extLst>
          </p:nvPr>
        </p:nvGraphicFramePr>
        <p:xfrm>
          <a:off x="4351338" y="1592263"/>
          <a:ext cx="7324725" cy="46085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6420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6677B3F-1534-4493-A513-640E2F1AA12F}"/>
              </a:ext>
            </a:extLst>
          </p:cNvPr>
          <p:cNvSpPr>
            <a:spLocks noGrp="1"/>
          </p:cNvSpPr>
          <p:nvPr>
            <p:ph type="body" sz="quarter" idx="20"/>
          </p:nvPr>
        </p:nvSpPr>
        <p:spPr/>
        <p:txBody>
          <a:bodyPr/>
          <a:lstStyle/>
          <a:p>
            <a:r>
              <a:rPr lang="en-US" dirty="0"/>
              <a:t>single line subtitle with a maximum of approx. 100 characters</a:t>
            </a:r>
          </a:p>
        </p:txBody>
      </p:sp>
      <p:sp>
        <p:nvSpPr>
          <p:cNvPr id="3" name="Title 2">
            <a:extLst>
              <a:ext uri="{FF2B5EF4-FFF2-40B4-BE49-F238E27FC236}">
                <a16:creationId xmlns:a16="http://schemas.microsoft.com/office/drawing/2014/main" id="{CC1CAF98-4625-4BCD-AC04-EC5B486E11E2}"/>
              </a:ext>
            </a:extLst>
          </p:cNvPr>
          <p:cNvSpPr>
            <a:spLocks noGrp="1"/>
          </p:cNvSpPr>
          <p:nvPr>
            <p:ph type="title"/>
          </p:nvPr>
        </p:nvSpPr>
        <p:spPr/>
        <p:txBody>
          <a:bodyPr/>
          <a:lstStyle/>
          <a:p>
            <a:r>
              <a:rPr lang="en-US" dirty="0"/>
              <a:t>Master title with a maximum of approx. </a:t>
            </a:r>
            <a:br>
              <a:rPr lang="en-US" dirty="0"/>
            </a:br>
            <a:r>
              <a:rPr lang="en-US" dirty="0"/>
              <a:t>120 characters in maximum two lines</a:t>
            </a:r>
          </a:p>
        </p:txBody>
      </p:sp>
      <p:sp>
        <p:nvSpPr>
          <p:cNvPr id="4" name="Content Placeholder 3">
            <a:extLst>
              <a:ext uri="{FF2B5EF4-FFF2-40B4-BE49-F238E27FC236}">
                <a16:creationId xmlns:a16="http://schemas.microsoft.com/office/drawing/2014/main" id="{ED400892-B35D-400A-9514-F83750BA6607}"/>
              </a:ext>
            </a:extLst>
          </p:cNvPr>
          <p:cNvSpPr>
            <a:spLocks noGrp="1"/>
          </p:cNvSpPr>
          <p:nvPr>
            <p:ph sz="quarter" idx="21"/>
          </p:nvPr>
        </p:nvSpPr>
        <p:spPr/>
        <p:txBody>
          <a:bodyPr/>
          <a:lstStyle/>
          <a:p>
            <a:pPr marL="0" indent="0">
              <a:buNone/>
            </a:pPr>
            <a:r>
              <a:rPr lang="en-US" noProof="0" dirty="0"/>
              <a:t>For those who have seen the Earth from space, the experience most certainly changes your perspective.</a:t>
            </a:r>
          </a:p>
          <a:p>
            <a:pPr marL="0" indent="0">
              <a:buNone/>
            </a:pPr>
            <a:endParaRPr lang="en-US" noProof="0" dirty="0"/>
          </a:p>
          <a:p>
            <a:r>
              <a:rPr lang="en-US" noProof="0" dirty="0"/>
              <a:t>The things that we share in our world are far more valuable.</a:t>
            </a:r>
          </a:p>
          <a:p>
            <a:r>
              <a:rPr lang="en-US" noProof="0" dirty="0"/>
              <a:t>It suddenly struck me that that tiny pea, pretty and blue, was the Earth. </a:t>
            </a:r>
          </a:p>
        </p:txBody>
      </p:sp>
      <p:sp>
        <p:nvSpPr>
          <p:cNvPr id="7" name="Date Placeholder 6">
            <a:extLst>
              <a:ext uri="{FF2B5EF4-FFF2-40B4-BE49-F238E27FC236}">
                <a16:creationId xmlns:a16="http://schemas.microsoft.com/office/drawing/2014/main" id="{53EA1B1E-8B5D-48DF-97F0-4B74385254C6}"/>
              </a:ext>
            </a:extLst>
          </p:cNvPr>
          <p:cNvSpPr>
            <a:spLocks noGrp="1"/>
          </p:cNvSpPr>
          <p:nvPr>
            <p:ph type="dt" sz="half" idx="2"/>
          </p:nvPr>
        </p:nvSpPr>
        <p:spPr/>
        <p:txBody>
          <a:bodyPr/>
          <a:lstStyle/>
          <a:p>
            <a:fld id="{04AA1F6D-A5FE-49A3-9101-1969C74CD4EF}" type="datetime3">
              <a:rPr lang="en-US" smtClean="0"/>
              <a:t>14 June 2021</a:t>
            </a:fld>
            <a:endParaRPr lang="en-US" dirty="0"/>
          </a:p>
        </p:txBody>
      </p:sp>
      <p:sp>
        <p:nvSpPr>
          <p:cNvPr id="8" name="Slide Number Placeholder 7">
            <a:extLst>
              <a:ext uri="{FF2B5EF4-FFF2-40B4-BE49-F238E27FC236}">
                <a16:creationId xmlns:a16="http://schemas.microsoft.com/office/drawing/2014/main" id="{E977BA3E-C8F4-4249-B797-5500442B1344}"/>
              </a:ext>
            </a:extLst>
          </p:cNvPr>
          <p:cNvSpPr>
            <a:spLocks noGrp="1"/>
          </p:cNvSpPr>
          <p:nvPr>
            <p:ph type="sldNum" sz="quarter" idx="4"/>
          </p:nvPr>
        </p:nvSpPr>
        <p:spPr/>
        <p:txBody>
          <a:bodyPr/>
          <a:lstStyle/>
          <a:p>
            <a:fld id="{A520213A-032B-FE42-940A-86A4C9AC44D3}" type="slidenum">
              <a:rPr lang="en-US" smtClean="0"/>
              <a:pPr/>
              <a:t>27</a:t>
            </a:fld>
            <a:endParaRPr lang="en-US" dirty="0"/>
          </a:p>
        </p:txBody>
      </p:sp>
      <p:sp>
        <p:nvSpPr>
          <p:cNvPr id="9" name="Footer Placeholder 8">
            <a:extLst>
              <a:ext uri="{FF2B5EF4-FFF2-40B4-BE49-F238E27FC236}">
                <a16:creationId xmlns:a16="http://schemas.microsoft.com/office/drawing/2014/main" id="{9B4ADA9B-4752-4931-BEBA-2FE863EFCDD1}"/>
              </a:ext>
            </a:extLst>
          </p:cNvPr>
          <p:cNvSpPr>
            <a:spLocks noGrp="1"/>
          </p:cNvSpPr>
          <p:nvPr>
            <p:ph type="ftr" sz="quarter" idx="3"/>
          </p:nvPr>
        </p:nvSpPr>
        <p:spPr/>
        <p:txBody>
          <a:bodyPr/>
          <a:lstStyle/>
          <a:p>
            <a:r>
              <a:rPr lang="en-US"/>
              <a:t>Innovation with Integrity</a:t>
            </a:r>
            <a:endParaRPr lang="en-US" dirty="0"/>
          </a:p>
        </p:txBody>
      </p:sp>
      <p:graphicFrame>
        <p:nvGraphicFramePr>
          <p:cNvPr id="11" name="Content Placeholder 10">
            <a:extLst>
              <a:ext uri="{FF2B5EF4-FFF2-40B4-BE49-F238E27FC236}">
                <a16:creationId xmlns:a16="http://schemas.microsoft.com/office/drawing/2014/main" id="{C43BC968-676F-4A64-AC46-C9C44491D7E5}"/>
              </a:ext>
            </a:extLst>
          </p:cNvPr>
          <p:cNvGraphicFramePr>
            <a:graphicFrameLocks/>
          </p:cNvGraphicFramePr>
          <p:nvPr>
            <p:extLst>
              <p:ext uri="{D42A27DB-BD31-4B8C-83A1-F6EECF244321}">
                <p14:modId xmlns:p14="http://schemas.microsoft.com/office/powerpoint/2010/main" val="1159753308"/>
              </p:ext>
            </p:extLst>
          </p:nvPr>
        </p:nvGraphicFramePr>
        <p:xfrm>
          <a:off x="4357688" y="1592263"/>
          <a:ext cx="7318375" cy="460851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797950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1">
            <a:extLst>
              <a:ext uri="{FF2B5EF4-FFF2-40B4-BE49-F238E27FC236}">
                <a16:creationId xmlns:a16="http://schemas.microsoft.com/office/drawing/2014/main" id="{4CB431C6-0D1F-43B6-A2AC-FA3554832522}"/>
              </a:ext>
            </a:extLst>
          </p:cNvPr>
          <p:cNvSpPr>
            <a:spLocks noGrp="1"/>
          </p:cNvSpPr>
          <p:nvPr>
            <p:ph type="body" sz="quarter" idx="20"/>
          </p:nvPr>
        </p:nvSpPr>
        <p:spPr>
          <a:xfrm>
            <a:off x="515939" y="296863"/>
            <a:ext cx="9420224" cy="134652"/>
          </a:xfrm>
        </p:spPr>
        <p:txBody>
          <a:bodyPr/>
          <a:lstStyle/>
          <a:p>
            <a:r>
              <a:rPr lang="en-US" dirty="0"/>
              <a:t>single line subtitle with a maximum of approx. 100 characters</a:t>
            </a:r>
          </a:p>
        </p:txBody>
      </p:sp>
      <p:sp>
        <p:nvSpPr>
          <p:cNvPr id="11" name="Title 2">
            <a:extLst>
              <a:ext uri="{FF2B5EF4-FFF2-40B4-BE49-F238E27FC236}">
                <a16:creationId xmlns:a16="http://schemas.microsoft.com/office/drawing/2014/main" id="{2756A723-8F27-446C-B0DC-1EBD8881755C}"/>
              </a:ext>
            </a:extLst>
          </p:cNvPr>
          <p:cNvSpPr>
            <a:spLocks noGrp="1"/>
          </p:cNvSpPr>
          <p:nvPr>
            <p:ph type="title"/>
          </p:nvPr>
        </p:nvSpPr>
        <p:spPr>
          <a:xfrm>
            <a:off x="515938" y="505635"/>
            <a:ext cx="9420225" cy="664797"/>
          </a:xfrm>
        </p:spPr>
        <p:txBody>
          <a:bodyPr/>
          <a:lstStyle/>
          <a:p>
            <a:r>
              <a:rPr lang="en-US" dirty="0"/>
              <a:t>Master title with a maximum of approx. </a:t>
            </a:r>
            <a:br>
              <a:rPr lang="en-US" dirty="0"/>
            </a:br>
            <a:r>
              <a:rPr lang="en-US" dirty="0"/>
              <a:t>120 characters in maximum two lines</a:t>
            </a:r>
          </a:p>
        </p:txBody>
      </p:sp>
      <p:sp>
        <p:nvSpPr>
          <p:cNvPr id="4" name="Content Placeholder 3">
            <a:extLst>
              <a:ext uri="{FF2B5EF4-FFF2-40B4-BE49-F238E27FC236}">
                <a16:creationId xmlns:a16="http://schemas.microsoft.com/office/drawing/2014/main" id="{86BE5C1E-C437-4599-AC03-4AA3B323F73B}"/>
              </a:ext>
            </a:extLst>
          </p:cNvPr>
          <p:cNvSpPr>
            <a:spLocks noGrp="1"/>
          </p:cNvSpPr>
          <p:nvPr>
            <p:ph sz="quarter" idx="21"/>
          </p:nvPr>
        </p:nvSpPr>
        <p:spPr>
          <a:xfrm>
            <a:off x="515938" y="1592263"/>
            <a:ext cx="5400675" cy="1657350"/>
          </a:xfrm>
        </p:spPr>
        <p:txBody>
          <a:bodyPr/>
          <a:lstStyle/>
          <a:p>
            <a:pPr marL="0" indent="0">
              <a:buNone/>
            </a:pPr>
            <a:r>
              <a:rPr lang="en-US" dirty="0"/>
              <a:t>For those who have seen the Earth from space, and for the hundreds and perhaps thousands more who will, the experience most certainly changes your perspective. </a:t>
            </a:r>
          </a:p>
        </p:txBody>
      </p:sp>
      <p:sp>
        <p:nvSpPr>
          <p:cNvPr id="5" name="Content Placeholder 4">
            <a:extLst>
              <a:ext uri="{FF2B5EF4-FFF2-40B4-BE49-F238E27FC236}">
                <a16:creationId xmlns:a16="http://schemas.microsoft.com/office/drawing/2014/main" id="{A7290BE3-73BB-4E2D-A3FD-5A1B018D9516}"/>
              </a:ext>
            </a:extLst>
          </p:cNvPr>
          <p:cNvSpPr>
            <a:spLocks noGrp="1"/>
          </p:cNvSpPr>
          <p:nvPr>
            <p:ph sz="quarter" idx="22"/>
          </p:nvPr>
        </p:nvSpPr>
        <p:spPr>
          <a:xfrm>
            <a:off x="6275388" y="1592263"/>
            <a:ext cx="5400675" cy="1657350"/>
          </a:xfrm>
        </p:spPr>
        <p:txBody>
          <a:bodyPr/>
          <a:lstStyle/>
          <a:p>
            <a:pPr marL="0" indent="0">
              <a:buNone/>
            </a:pPr>
            <a:r>
              <a:rPr lang="en-US" dirty="0"/>
              <a:t>It suddenly struck me that that tiny pea, pretty and blue, was the Earth. I put up my thumb and shut one eye, and my thumb blotted out the planet Earth. </a:t>
            </a:r>
          </a:p>
        </p:txBody>
      </p:sp>
      <p:sp>
        <p:nvSpPr>
          <p:cNvPr id="6" name="Date Placeholder 5">
            <a:extLst>
              <a:ext uri="{FF2B5EF4-FFF2-40B4-BE49-F238E27FC236}">
                <a16:creationId xmlns:a16="http://schemas.microsoft.com/office/drawing/2014/main" id="{70E97AF5-16A1-44A9-B7BD-7846478A1C4C}"/>
              </a:ext>
            </a:extLst>
          </p:cNvPr>
          <p:cNvSpPr>
            <a:spLocks noGrp="1"/>
          </p:cNvSpPr>
          <p:nvPr>
            <p:ph type="dt" sz="half" idx="2"/>
          </p:nvPr>
        </p:nvSpPr>
        <p:spPr>
          <a:xfrm>
            <a:off x="10340579" y="6611112"/>
            <a:ext cx="979694" cy="128016"/>
          </a:xfrm>
        </p:spPr>
        <p:txBody>
          <a:bodyPr/>
          <a:lstStyle/>
          <a:p>
            <a:fld id="{3A8B6423-2F93-4A90-959E-B59752E2313B}" type="datetime3">
              <a:rPr lang="en-US" smtClean="0"/>
              <a:t>14 June 2021</a:t>
            </a:fld>
            <a:endParaRPr lang="en-US" dirty="0"/>
          </a:p>
        </p:txBody>
      </p:sp>
      <p:sp>
        <p:nvSpPr>
          <p:cNvPr id="7" name="Slide Number Placeholder 6">
            <a:extLst>
              <a:ext uri="{FF2B5EF4-FFF2-40B4-BE49-F238E27FC236}">
                <a16:creationId xmlns:a16="http://schemas.microsoft.com/office/drawing/2014/main" id="{1D3A084A-6D05-41D2-BB9E-FEB644372F3D}"/>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28</a:t>
            </a:fld>
            <a:endParaRPr lang="en-US" dirty="0"/>
          </a:p>
        </p:txBody>
      </p:sp>
      <p:sp>
        <p:nvSpPr>
          <p:cNvPr id="8" name="Footer Placeholder 7">
            <a:extLst>
              <a:ext uri="{FF2B5EF4-FFF2-40B4-BE49-F238E27FC236}">
                <a16:creationId xmlns:a16="http://schemas.microsoft.com/office/drawing/2014/main" id="{F0DB16CD-2BC4-404A-8B08-153DC9820BFE}"/>
              </a:ext>
            </a:extLst>
          </p:cNvPr>
          <p:cNvSpPr>
            <a:spLocks noGrp="1"/>
          </p:cNvSpPr>
          <p:nvPr>
            <p:ph type="ftr" sz="quarter" idx="3"/>
          </p:nvPr>
        </p:nvSpPr>
        <p:spPr>
          <a:xfrm>
            <a:off x="4351338" y="6611112"/>
            <a:ext cx="5925232" cy="128016"/>
          </a:xfrm>
        </p:spPr>
        <p:txBody>
          <a:bodyPr/>
          <a:lstStyle/>
          <a:p>
            <a:r>
              <a:rPr lang="en-US"/>
              <a:t>Innovation with Integrity</a:t>
            </a:r>
            <a:endParaRPr lang="en-US" dirty="0"/>
          </a:p>
        </p:txBody>
      </p:sp>
      <p:graphicFrame>
        <p:nvGraphicFramePr>
          <p:cNvPr id="19" name="Tabellenplatzhalter 7">
            <a:extLst>
              <a:ext uri="{FF2B5EF4-FFF2-40B4-BE49-F238E27FC236}">
                <a16:creationId xmlns:a16="http://schemas.microsoft.com/office/drawing/2014/main" id="{E4770BC0-9095-4B34-A9CD-3544CB4E5AF0}"/>
              </a:ext>
            </a:extLst>
          </p:cNvPr>
          <p:cNvGraphicFramePr>
            <a:graphicFrameLocks/>
          </p:cNvGraphicFramePr>
          <p:nvPr>
            <p:extLst>
              <p:ext uri="{D42A27DB-BD31-4B8C-83A1-F6EECF244321}">
                <p14:modId xmlns:p14="http://schemas.microsoft.com/office/powerpoint/2010/main" val="890242494"/>
              </p:ext>
            </p:extLst>
          </p:nvPr>
        </p:nvGraphicFramePr>
        <p:xfrm>
          <a:off x="515934" y="3608388"/>
          <a:ext cx="11160128" cy="2392680"/>
        </p:xfrm>
        <a:graphic>
          <a:graphicData uri="http://schemas.openxmlformats.org/drawingml/2006/table">
            <a:tbl>
              <a:tblPr firstRow="1">
                <a:tableStyleId>{5940675A-B579-460E-94D1-54222C63F5DA}</a:tableStyleId>
              </a:tblPr>
              <a:tblGrid>
                <a:gridCol w="1594304">
                  <a:extLst>
                    <a:ext uri="{9D8B030D-6E8A-4147-A177-3AD203B41FA5}">
                      <a16:colId xmlns:a16="http://schemas.microsoft.com/office/drawing/2014/main" val="20000"/>
                    </a:ext>
                  </a:extLst>
                </a:gridCol>
                <a:gridCol w="1594304">
                  <a:extLst>
                    <a:ext uri="{9D8B030D-6E8A-4147-A177-3AD203B41FA5}">
                      <a16:colId xmlns:a16="http://schemas.microsoft.com/office/drawing/2014/main" val="20001"/>
                    </a:ext>
                  </a:extLst>
                </a:gridCol>
                <a:gridCol w="1594304">
                  <a:extLst>
                    <a:ext uri="{9D8B030D-6E8A-4147-A177-3AD203B41FA5}">
                      <a16:colId xmlns:a16="http://schemas.microsoft.com/office/drawing/2014/main" val="20002"/>
                    </a:ext>
                  </a:extLst>
                </a:gridCol>
                <a:gridCol w="1594304">
                  <a:extLst>
                    <a:ext uri="{9D8B030D-6E8A-4147-A177-3AD203B41FA5}">
                      <a16:colId xmlns:a16="http://schemas.microsoft.com/office/drawing/2014/main" val="20003"/>
                    </a:ext>
                  </a:extLst>
                </a:gridCol>
                <a:gridCol w="1594304">
                  <a:extLst>
                    <a:ext uri="{9D8B030D-6E8A-4147-A177-3AD203B41FA5}">
                      <a16:colId xmlns:a16="http://schemas.microsoft.com/office/drawing/2014/main" val="20004"/>
                    </a:ext>
                  </a:extLst>
                </a:gridCol>
                <a:gridCol w="1594304">
                  <a:extLst>
                    <a:ext uri="{9D8B030D-6E8A-4147-A177-3AD203B41FA5}">
                      <a16:colId xmlns:a16="http://schemas.microsoft.com/office/drawing/2014/main" val="20005"/>
                    </a:ext>
                  </a:extLst>
                </a:gridCol>
                <a:gridCol w="1594304">
                  <a:extLst>
                    <a:ext uri="{9D8B030D-6E8A-4147-A177-3AD203B41FA5}">
                      <a16:colId xmlns:a16="http://schemas.microsoft.com/office/drawing/2014/main" val="20006"/>
                    </a:ext>
                  </a:extLst>
                </a:gridCol>
              </a:tblGrid>
              <a:tr h="370840">
                <a:tc>
                  <a:txBody>
                    <a:bodyPr/>
                    <a:lstStyle/>
                    <a:p>
                      <a:pPr algn="l"/>
                      <a:r>
                        <a:rPr lang="en-US" sz="1800" b="1" dirty="0">
                          <a:latin typeface="+mj-lt"/>
                        </a:rPr>
                        <a:t>Headline</a:t>
                      </a:r>
                      <a:br>
                        <a:rPr lang="en-US" sz="1800" b="1" dirty="0">
                          <a:latin typeface="+mj-lt"/>
                        </a:rPr>
                      </a:br>
                      <a:r>
                        <a:rPr lang="en-US" sz="1800" b="1" dirty="0">
                          <a:latin typeface="+mj-lt"/>
                        </a:rPr>
                        <a:t>in two </a:t>
                      </a:r>
                      <a:r>
                        <a:rPr lang="en-US" sz="1800" b="1" noProof="0" dirty="0">
                          <a:latin typeface="+mj-lt"/>
                        </a:rPr>
                        <a:t>lines</a:t>
                      </a:r>
                      <a:endParaRPr lang="en-US" sz="1800" b="1" i="0" noProof="0" dirty="0">
                        <a:latin typeface="+mj-lt"/>
                        <a:ea typeface="Roboto Medium" charset="0"/>
                        <a:cs typeface="Roboto Medium" charset="0"/>
                      </a:endParaRP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latin typeface="+mj-lt"/>
                        </a:rPr>
                        <a:t>Headline</a:t>
                      </a:r>
                      <a:endParaRPr lang="en-US" sz="1800" b="1" i="0" dirty="0">
                        <a:latin typeface="+mj-lt"/>
                        <a:ea typeface="Roboto Medium" charset="0"/>
                        <a:cs typeface="Roboto Medium" charset="0"/>
                      </a:endParaRP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a:latin typeface="+mj-lt"/>
                        </a:rPr>
                        <a:t>Headline</a:t>
                      </a:r>
                      <a:endParaRPr lang="en-US" sz="1800" b="1" i="0" dirty="0">
                        <a:latin typeface="+mj-lt"/>
                        <a:ea typeface="Roboto Medium" charset="0"/>
                        <a:cs typeface="Roboto Medium" charset="0"/>
                      </a:endParaRP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a:latin typeface="+mj-lt"/>
                        </a:rPr>
                        <a:t>Headline </a:t>
                      </a:r>
                      <a:br>
                        <a:rPr lang="en-US" sz="1800" b="1">
                          <a:latin typeface="+mj-lt"/>
                        </a:rPr>
                      </a:br>
                      <a:r>
                        <a:rPr lang="en-US" sz="1800" b="1">
                          <a:latin typeface="+mj-lt"/>
                        </a:rPr>
                        <a:t>in two lines</a:t>
                      </a:r>
                      <a:endParaRPr lang="en-US" sz="1800" b="1" i="0" dirty="0">
                        <a:latin typeface="+mj-lt"/>
                        <a:ea typeface="Roboto Medium" charset="0"/>
                        <a:cs typeface="Roboto Medium" charset="0"/>
                      </a:endParaRP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a:latin typeface="+mj-lt"/>
                        </a:rPr>
                        <a:t>Headline</a:t>
                      </a:r>
                      <a:endParaRPr lang="en-US" sz="1800" b="1" i="0" dirty="0">
                        <a:latin typeface="+mj-lt"/>
                        <a:ea typeface="Roboto Medium" charset="0"/>
                        <a:cs typeface="Roboto Medium" charset="0"/>
                      </a:endParaRP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latin typeface="+mj-lt"/>
                        </a:rPr>
                        <a:t>Headline</a:t>
                      </a:r>
                      <a:endParaRPr lang="en-US" sz="1800" b="1" i="0" dirty="0">
                        <a:latin typeface="+mj-lt"/>
                        <a:ea typeface="Roboto Medium" charset="0"/>
                        <a:cs typeface="Roboto Medium" charset="0"/>
                      </a:endParaRP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a:latin typeface="+mj-lt"/>
                        </a:rPr>
                        <a:t>Headline</a:t>
                      </a:r>
                      <a:endParaRPr lang="en-US" sz="1800" b="1" i="0" dirty="0">
                        <a:latin typeface="+mj-lt"/>
                        <a:ea typeface="Roboto Medium" charset="0"/>
                        <a:cs typeface="Roboto Medium" charset="0"/>
                      </a:endParaRPr>
                    </a:p>
                  </a:txBody>
                  <a:tcPr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l"/>
                      <a:r>
                        <a:rPr lang="en-US" sz="1800" b="0"/>
                        <a:t>Topic 1</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algn="l"/>
                      <a:r>
                        <a:rPr lang="en-US" sz="1800" b="0" dirty="0"/>
                        <a:t>123</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algn="l"/>
                      <a:r>
                        <a:rPr lang="en-US" sz="1800" b="0"/>
                        <a:t>12314</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algn="l"/>
                      <a:r>
                        <a:rPr lang="en-US" sz="1800" b="0"/>
                        <a:t>1241244</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algn="l"/>
                      <a:r>
                        <a:rPr lang="en-US" sz="1800" b="0"/>
                        <a:t>1241241</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algn="l"/>
                      <a:r>
                        <a:rPr lang="en-US" sz="1800" b="0"/>
                        <a:t>12412442</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algn="l"/>
                      <a:r>
                        <a:rPr lang="en-US" sz="1800" b="0"/>
                        <a:t>12412</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pPr marL="0" algn="l" defTabSz="914400" rtl="0" eaLnBrk="1" latinLnBrk="0" hangingPunct="1"/>
                      <a:r>
                        <a:rPr lang="en-US" sz="1800" b="0"/>
                        <a:t>Topic 2</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algn="l"/>
                      <a:r>
                        <a:rPr lang="en-US" sz="1800" b="0" dirty="0"/>
                        <a:t>3463</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algn="l" defTabSz="914400" rtl="0" eaLnBrk="1" latinLnBrk="0" hangingPunct="1"/>
                      <a:r>
                        <a:rPr lang="en-US" sz="1800" b="0" dirty="0"/>
                        <a:t>2323,</a:t>
                      </a:r>
                      <a:br>
                        <a:rPr lang="en-US" sz="1800" b="0" dirty="0"/>
                      </a:br>
                      <a:r>
                        <a:rPr lang="en-US" sz="1800" b="0" dirty="0"/>
                        <a:t>264589</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algn="l" defTabSz="914400" rtl="0" eaLnBrk="1" latinLnBrk="0" hangingPunct="1"/>
                      <a:r>
                        <a:rPr lang="en-US" sz="1800" b="0"/>
                        <a:t>2324</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algn="l" defTabSz="914400" rtl="0" eaLnBrk="1" latinLnBrk="0" hangingPunct="1"/>
                      <a:r>
                        <a:rPr lang="en-US" sz="1800" b="0" dirty="0"/>
                        <a:t>3242434</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algn="l" defTabSz="914400" rtl="0" eaLnBrk="1" latinLnBrk="0" hangingPunct="1"/>
                      <a:r>
                        <a:rPr lang="en-US" sz="1800" b="0"/>
                        <a:t>234</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algn="l" defTabSz="914400" rtl="0" eaLnBrk="1" latinLnBrk="0" hangingPunct="1"/>
                      <a:r>
                        <a:rPr lang="en-US" sz="1800" b="0"/>
                        <a:t>2342342</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pPr marL="0" algn="l" defTabSz="914400" rtl="0" eaLnBrk="1" latinLnBrk="0" hangingPunct="1"/>
                      <a:r>
                        <a:rPr lang="en-US" sz="1800" b="0" dirty="0"/>
                        <a:t>Topic 3</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algn="l"/>
                      <a:r>
                        <a:rPr lang="en-US" sz="1800" b="0" dirty="0"/>
                        <a:t>457457</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algn="l" defTabSz="914400" rtl="0" eaLnBrk="1" latinLnBrk="0" hangingPunct="1"/>
                      <a:r>
                        <a:rPr lang="en-US" sz="1800" b="0" dirty="0"/>
                        <a:t>5555</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algn="l" defTabSz="914400" rtl="0" eaLnBrk="1" latinLnBrk="0" hangingPunct="1"/>
                      <a:r>
                        <a:rPr lang="en-US" sz="1800" b="0" dirty="0"/>
                        <a:t>444</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algn="l" defTabSz="914400" rtl="0" eaLnBrk="1" latinLnBrk="0" hangingPunct="1"/>
                      <a:r>
                        <a:rPr lang="en-US" sz="1800" b="0" dirty="0"/>
                        <a:t>4546456</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algn="l" defTabSz="914400" rtl="0" eaLnBrk="1" latinLnBrk="0" hangingPunct="1"/>
                      <a:r>
                        <a:rPr lang="en-US" sz="1800" b="0" dirty="0"/>
                        <a:t>344534</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tc>
                  <a:txBody>
                    <a:bodyPr/>
                    <a:lstStyle/>
                    <a:p>
                      <a:pPr marL="0" algn="l" defTabSz="914400" rtl="0" eaLnBrk="1" latinLnBrk="0" hangingPunct="1"/>
                      <a:r>
                        <a:rPr lang="en-US" sz="1800" b="0" dirty="0"/>
                        <a:t>34523235</a:t>
                      </a:r>
                      <a:endParaRPr lang="en-US" sz="1800" b="0" i="0" dirty="0">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tcPr>
                </a:tc>
                <a:extLst>
                  <a:ext uri="{0D108BD9-81ED-4DB2-BD59-A6C34878D82A}">
                    <a16:rowId xmlns:a16="http://schemas.microsoft.com/office/drawing/2014/main" val="10003"/>
                  </a:ext>
                </a:extLst>
              </a:tr>
              <a:tr h="370840">
                <a:tc>
                  <a:txBody>
                    <a:bodyPr/>
                    <a:lstStyle/>
                    <a:p>
                      <a:pPr algn="l"/>
                      <a:r>
                        <a:rPr lang="en-US" sz="1800" b="0" u="none" baseline="0">
                          <a:solidFill>
                            <a:schemeClr val="tx1"/>
                          </a:solidFill>
                          <a:uFill>
                            <a:solidFill>
                              <a:schemeClr val="accent2"/>
                            </a:solidFill>
                          </a:uFill>
                        </a:rPr>
                        <a:t>Total</a:t>
                      </a:r>
                      <a:endParaRPr lang="en-US" sz="1800" b="0" i="0" u="none" baseline="0" dirty="0">
                        <a:solidFill>
                          <a:schemeClr val="tx1"/>
                        </a:solidFill>
                        <a:uFill>
                          <a:solidFill>
                            <a:schemeClr val="accent2"/>
                          </a:solidFill>
                        </a:uFill>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l"/>
                      <a:r>
                        <a:rPr lang="en-US" sz="1800" b="0" u="sng" baseline="0">
                          <a:solidFill>
                            <a:schemeClr val="tx1"/>
                          </a:solidFill>
                          <a:uFill>
                            <a:solidFill>
                              <a:schemeClr val="accent2"/>
                            </a:solidFill>
                          </a:uFill>
                        </a:rPr>
                        <a:t>123</a:t>
                      </a:r>
                      <a:endParaRPr lang="en-US" sz="1800" b="0" i="0" u="sng" baseline="0" dirty="0">
                        <a:solidFill>
                          <a:schemeClr val="tx1"/>
                        </a:solidFill>
                        <a:uFill>
                          <a:solidFill>
                            <a:schemeClr val="accent2"/>
                          </a:solidFill>
                        </a:uFill>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l"/>
                      <a:r>
                        <a:rPr lang="en-US" sz="1800" b="0" u="sng" baseline="0">
                          <a:solidFill>
                            <a:schemeClr val="tx1"/>
                          </a:solidFill>
                          <a:uFill>
                            <a:solidFill>
                              <a:schemeClr val="accent2"/>
                            </a:solidFill>
                          </a:uFill>
                        </a:rPr>
                        <a:t>12314</a:t>
                      </a:r>
                      <a:endParaRPr lang="en-US" sz="1800" b="0" i="0" u="sng" baseline="0" dirty="0">
                        <a:solidFill>
                          <a:schemeClr val="tx1"/>
                        </a:solidFill>
                        <a:uFill>
                          <a:solidFill>
                            <a:schemeClr val="accent2"/>
                          </a:solidFill>
                        </a:uFill>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l"/>
                      <a:r>
                        <a:rPr lang="en-US" sz="1800" b="0" u="sng" baseline="0">
                          <a:solidFill>
                            <a:schemeClr val="tx1"/>
                          </a:solidFill>
                          <a:uFill>
                            <a:solidFill>
                              <a:schemeClr val="accent2"/>
                            </a:solidFill>
                          </a:uFill>
                        </a:rPr>
                        <a:t>1241244</a:t>
                      </a:r>
                      <a:endParaRPr lang="en-US" sz="1800" b="0" i="0" u="sng" baseline="0" dirty="0">
                        <a:solidFill>
                          <a:schemeClr val="tx1"/>
                        </a:solidFill>
                        <a:uFill>
                          <a:solidFill>
                            <a:schemeClr val="accent2"/>
                          </a:solidFill>
                        </a:uFill>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l"/>
                      <a:r>
                        <a:rPr lang="en-US" sz="1800" b="0" u="sng" baseline="0">
                          <a:solidFill>
                            <a:schemeClr val="tx1"/>
                          </a:solidFill>
                          <a:uFill>
                            <a:solidFill>
                              <a:schemeClr val="accent2"/>
                            </a:solidFill>
                          </a:uFill>
                        </a:rPr>
                        <a:t>1241241</a:t>
                      </a:r>
                      <a:endParaRPr lang="en-US" sz="1800" b="0" i="0" u="sng" baseline="0" dirty="0">
                        <a:solidFill>
                          <a:schemeClr val="tx1"/>
                        </a:solidFill>
                        <a:uFill>
                          <a:solidFill>
                            <a:schemeClr val="accent2"/>
                          </a:solidFill>
                        </a:uFill>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l"/>
                      <a:r>
                        <a:rPr lang="en-US" sz="1800" b="0" u="sng" baseline="0" dirty="0">
                          <a:solidFill>
                            <a:schemeClr val="tx1"/>
                          </a:solidFill>
                          <a:uFill>
                            <a:solidFill>
                              <a:schemeClr val="accent2"/>
                            </a:solidFill>
                          </a:uFill>
                        </a:rPr>
                        <a:t>12412442</a:t>
                      </a:r>
                      <a:endParaRPr lang="en-US" sz="1800" b="0" i="0" u="sng" baseline="0" dirty="0">
                        <a:solidFill>
                          <a:schemeClr val="tx1"/>
                        </a:solidFill>
                        <a:uFill>
                          <a:solidFill>
                            <a:schemeClr val="accent2"/>
                          </a:solidFill>
                        </a:uFill>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l"/>
                      <a:r>
                        <a:rPr lang="en-US" sz="1800" b="0" u="sng" baseline="0" dirty="0">
                          <a:solidFill>
                            <a:schemeClr val="tx1"/>
                          </a:solidFill>
                          <a:uFill>
                            <a:solidFill>
                              <a:schemeClr val="accent2"/>
                            </a:solidFill>
                          </a:uFill>
                        </a:rPr>
                        <a:t>12412</a:t>
                      </a:r>
                      <a:endParaRPr lang="en-US" sz="1800" b="0" i="0" u="sng" baseline="0" dirty="0">
                        <a:solidFill>
                          <a:schemeClr val="tx1"/>
                        </a:solidFill>
                        <a:uFill>
                          <a:solidFill>
                            <a:schemeClr val="accent2"/>
                          </a:solidFill>
                        </a:uFill>
                        <a:latin typeface="Roboto Light" charset="0"/>
                        <a:ea typeface="Roboto Light" charset="0"/>
                        <a:cs typeface="Roboto Light"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8008875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E0E50F8-F91C-46E4-A400-A5335BE682BD}"/>
              </a:ext>
            </a:extLst>
          </p:cNvPr>
          <p:cNvSpPr>
            <a:spLocks noGrp="1"/>
          </p:cNvSpPr>
          <p:nvPr>
            <p:ph type="body" sz="quarter" idx="20"/>
          </p:nvPr>
        </p:nvSpPr>
        <p:spPr/>
        <p:txBody>
          <a:bodyPr/>
          <a:lstStyle/>
          <a:p>
            <a:r>
              <a:rPr lang="en-US" noProof="0" dirty="0"/>
              <a:t>single line subtitle with a maximum of approx. 100 characters</a:t>
            </a:r>
          </a:p>
        </p:txBody>
      </p:sp>
      <p:sp>
        <p:nvSpPr>
          <p:cNvPr id="7" name="Title 6">
            <a:extLst>
              <a:ext uri="{FF2B5EF4-FFF2-40B4-BE49-F238E27FC236}">
                <a16:creationId xmlns:a16="http://schemas.microsoft.com/office/drawing/2014/main" id="{8DB7BD94-439A-4581-8429-8DEE2D3BEDD6}"/>
              </a:ext>
            </a:extLst>
          </p:cNvPr>
          <p:cNvSpPr>
            <a:spLocks noGrp="1"/>
          </p:cNvSpPr>
          <p:nvPr>
            <p:ph type="title"/>
          </p:nvPr>
        </p:nvSpPr>
        <p:spPr/>
        <p:txBody>
          <a:bodyPr/>
          <a:lstStyle/>
          <a:p>
            <a:r>
              <a:rPr lang="en-US" noProof="0" dirty="0"/>
              <a:t>Master title with a maximum of approx. </a:t>
            </a:r>
            <a:br>
              <a:rPr lang="en-US" noProof="0" dirty="0"/>
            </a:br>
            <a:r>
              <a:rPr lang="en-US" noProof="0" dirty="0"/>
              <a:t>120 characters in maximum two lines</a:t>
            </a:r>
          </a:p>
        </p:txBody>
      </p:sp>
      <p:sp>
        <p:nvSpPr>
          <p:cNvPr id="2" name="Date Placeholder 1">
            <a:extLst>
              <a:ext uri="{FF2B5EF4-FFF2-40B4-BE49-F238E27FC236}">
                <a16:creationId xmlns:a16="http://schemas.microsoft.com/office/drawing/2014/main" id="{301AB9F3-E823-4AFD-AA15-1A891383769C}"/>
              </a:ext>
            </a:extLst>
          </p:cNvPr>
          <p:cNvSpPr>
            <a:spLocks noGrp="1"/>
          </p:cNvSpPr>
          <p:nvPr>
            <p:ph type="dt" sz="half" idx="2"/>
          </p:nvPr>
        </p:nvSpPr>
        <p:spPr/>
        <p:txBody>
          <a:bodyPr/>
          <a:lstStyle/>
          <a:p>
            <a:fld id="{05CF0235-AC32-4228-B7FA-F40576BD4875}" type="datetime3">
              <a:rPr lang="en-US" smtClean="0"/>
              <a:t>14 June 2021</a:t>
            </a:fld>
            <a:endParaRPr lang="en-US"/>
          </a:p>
        </p:txBody>
      </p:sp>
      <p:sp>
        <p:nvSpPr>
          <p:cNvPr id="3" name="Slide Number Placeholder 2">
            <a:extLst>
              <a:ext uri="{FF2B5EF4-FFF2-40B4-BE49-F238E27FC236}">
                <a16:creationId xmlns:a16="http://schemas.microsoft.com/office/drawing/2014/main" id="{E4CB0156-DA1B-4179-B417-A74E6BD9E5DF}"/>
              </a:ext>
            </a:extLst>
          </p:cNvPr>
          <p:cNvSpPr>
            <a:spLocks noGrp="1"/>
          </p:cNvSpPr>
          <p:nvPr>
            <p:ph type="sldNum" sz="quarter" idx="4"/>
          </p:nvPr>
        </p:nvSpPr>
        <p:spPr/>
        <p:txBody>
          <a:bodyPr/>
          <a:lstStyle/>
          <a:p>
            <a:fld id="{A520213A-032B-FE42-940A-86A4C9AC44D3}" type="slidenum">
              <a:rPr lang="en-US" smtClean="0"/>
              <a:pPr/>
              <a:t>29</a:t>
            </a:fld>
            <a:endParaRPr lang="en-US"/>
          </a:p>
        </p:txBody>
      </p:sp>
      <p:sp>
        <p:nvSpPr>
          <p:cNvPr id="4" name="Footer Placeholder 3">
            <a:extLst>
              <a:ext uri="{FF2B5EF4-FFF2-40B4-BE49-F238E27FC236}">
                <a16:creationId xmlns:a16="http://schemas.microsoft.com/office/drawing/2014/main" id="{12631983-23F3-4B78-B08C-1715D693F931}"/>
              </a:ext>
            </a:extLst>
          </p:cNvPr>
          <p:cNvSpPr>
            <a:spLocks noGrp="1"/>
          </p:cNvSpPr>
          <p:nvPr>
            <p:ph type="ftr" sz="quarter" idx="3"/>
          </p:nvPr>
        </p:nvSpPr>
        <p:spPr/>
        <p:txBody>
          <a:bodyPr/>
          <a:lstStyle/>
          <a:p>
            <a:r>
              <a:rPr lang="en-US"/>
              <a:t>Innovation with Integrity</a:t>
            </a:r>
            <a:endParaRPr lang="en-US" dirty="0"/>
          </a:p>
        </p:txBody>
      </p:sp>
    </p:spTree>
    <p:extLst>
      <p:ext uri="{BB962C8B-B14F-4D97-AF65-F5344CB8AC3E}">
        <p14:creationId xmlns:p14="http://schemas.microsoft.com/office/powerpoint/2010/main" val="13886427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181BDE5C-51D6-4437-866B-BD1FB516EC5A}"/>
              </a:ext>
            </a:extLst>
          </p:cNvPr>
          <p:cNvSpPr>
            <a:spLocks noGrp="1"/>
          </p:cNvSpPr>
          <p:nvPr>
            <p:ph type="body" sz="quarter" idx="20"/>
          </p:nvPr>
        </p:nvSpPr>
        <p:spPr>
          <a:xfrm>
            <a:off x="515939" y="296863"/>
            <a:ext cx="9420224" cy="134652"/>
          </a:xfrm>
        </p:spPr>
        <p:txBody>
          <a:bodyPr/>
          <a:lstStyle/>
          <a:p>
            <a:r>
              <a:rPr lang="en-US" noProof="0" dirty="0"/>
              <a:t>single line subtitle with a maximum of approx. 100 characters</a:t>
            </a:r>
          </a:p>
        </p:txBody>
      </p:sp>
      <p:sp>
        <p:nvSpPr>
          <p:cNvPr id="6" name="Title 5">
            <a:extLst>
              <a:ext uri="{FF2B5EF4-FFF2-40B4-BE49-F238E27FC236}">
                <a16:creationId xmlns:a16="http://schemas.microsoft.com/office/drawing/2014/main" id="{FBA4DF52-9A54-417D-958B-6917B63FCE1A}"/>
              </a:ext>
            </a:extLst>
          </p:cNvPr>
          <p:cNvSpPr>
            <a:spLocks noGrp="1"/>
          </p:cNvSpPr>
          <p:nvPr>
            <p:ph type="title"/>
          </p:nvPr>
        </p:nvSpPr>
        <p:spPr>
          <a:xfrm>
            <a:off x="515938" y="505635"/>
            <a:ext cx="9420225" cy="664797"/>
          </a:xfrm>
        </p:spPr>
        <p:txBody>
          <a:bodyPr/>
          <a:lstStyle/>
          <a:p>
            <a:r>
              <a:rPr lang="en-US" noProof="0" dirty="0"/>
              <a:t>Master title with a maximum of approx. </a:t>
            </a:r>
            <a:br>
              <a:rPr lang="en-US" noProof="0" dirty="0"/>
            </a:br>
            <a:r>
              <a:rPr lang="en-US" noProof="0" dirty="0"/>
              <a:t>120 characters in maximum two lines</a:t>
            </a:r>
          </a:p>
        </p:txBody>
      </p:sp>
      <p:sp>
        <p:nvSpPr>
          <p:cNvPr id="7" name="Content Placeholder 6">
            <a:extLst>
              <a:ext uri="{FF2B5EF4-FFF2-40B4-BE49-F238E27FC236}">
                <a16:creationId xmlns:a16="http://schemas.microsoft.com/office/drawing/2014/main" id="{88CE2E3C-EB17-4011-949C-DE61DAF5A802}"/>
              </a:ext>
            </a:extLst>
          </p:cNvPr>
          <p:cNvSpPr>
            <a:spLocks noGrp="1"/>
          </p:cNvSpPr>
          <p:nvPr>
            <p:ph sz="quarter" idx="21"/>
          </p:nvPr>
        </p:nvSpPr>
        <p:spPr>
          <a:xfrm>
            <a:off x="515939" y="3607847"/>
            <a:ext cx="3484562" cy="2592928"/>
          </a:xfrm>
        </p:spPr>
        <p:txBody>
          <a:bodyPr/>
          <a:lstStyle/>
          <a:p>
            <a:r>
              <a:rPr lang="en-US" noProof="0" dirty="0"/>
              <a:t>It suddenly struck me that that tiny pea, pretty and blue, was the Earth. </a:t>
            </a:r>
          </a:p>
          <a:p>
            <a:r>
              <a:rPr lang="en-US" noProof="0" dirty="0"/>
              <a:t>Science has not yet mastered prophecy. We predict too much for the next year and yet far too little for the next 10.</a:t>
            </a:r>
          </a:p>
        </p:txBody>
      </p:sp>
      <p:sp>
        <p:nvSpPr>
          <p:cNvPr id="8" name="Content Placeholder 7">
            <a:extLst>
              <a:ext uri="{FF2B5EF4-FFF2-40B4-BE49-F238E27FC236}">
                <a16:creationId xmlns:a16="http://schemas.microsoft.com/office/drawing/2014/main" id="{E912AE4D-9B5A-434C-9C78-856AE6723AAF}"/>
              </a:ext>
            </a:extLst>
          </p:cNvPr>
          <p:cNvSpPr>
            <a:spLocks noGrp="1"/>
          </p:cNvSpPr>
          <p:nvPr>
            <p:ph sz="quarter" idx="26"/>
          </p:nvPr>
        </p:nvSpPr>
        <p:spPr>
          <a:xfrm>
            <a:off x="4349751" y="3608388"/>
            <a:ext cx="3484562" cy="2592928"/>
          </a:xfrm>
        </p:spPr>
        <p:txBody>
          <a:bodyPr/>
          <a:lstStyle/>
          <a:p>
            <a:r>
              <a:rPr lang="en-US" noProof="0" dirty="0"/>
              <a:t>There can be no thought of finishing for ‘aiming for the stars.’ </a:t>
            </a:r>
          </a:p>
          <a:p>
            <a:r>
              <a:rPr lang="en-US" noProof="0" dirty="0"/>
              <a:t>And no matter how much progress one makes, there is always the thrill of just beginning.</a:t>
            </a:r>
          </a:p>
        </p:txBody>
      </p:sp>
      <p:sp>
        <p:nvSpPr>
          <p:cNvPr id="9" name="Content Placeholder 8">
            <a:extLst>
              <a:ext uri="{FF2B5EF4-FFF2-40B4-BE49-F238E27FC236}">
                <a16:creationId xmlns:a16="http://schemas.microsoft.com/office/drawing/2014/main" id="{CF50CC01-2E5E-41C3-BEC4-1138C5F1B803}"/>
              </a:ext>
            </a:extLst>
          </p:cNvPr>
          <p:cNvSpPr>
            <a:spLocks noGrp="1"/>
          </p:cNvSpPr>
          <p:nvPr>
            <p:ph sz="quarter" idx="27"/>
          </p:nvPr>
        </p:nvSpPr>
        <p:spPr>
          <a:xfrm>
            <a:off x="8191501" y="3607475"/>
            <a:ext cx="3484562" cy="2592928"/>
          </a:xfrm>
        </p:spPr>
        <p:txBody>
          <a:bodyPr/>
          <a:lstStyle/>
          <a:p>
            <a:r>
              <a:rPr lang="en-US" noProof="0" dirty="0"/>
              <a:t>As I stand out here in the wonders of the unknown at Hadley, I sort of realize there’s a fundamental truth to our nature, Man must explore … and this is exploration at its greatest.</a:t>
            </a:r>
          </a:p>
        </p:txBody>
      </p:sp>
      <p:sp>
        <p:nvSpPr>
          <p:cNvPr id="10" name="Content Placeholder 9">
            <a:extLst>
              <a:ext uri="{FF2B5EF4-FFF2-40B4-BE49-F238E27FC236}">
                <a16:creationId xmlns:a16="http://schemas.microsoft.com/office/drawing/2014/main" id="{5E3EFEFB-C9CE-488B-B889-881F6CAD64AB}"/>
              </a:ext>
            </a:extLst>
          </p:cNvPr>
          <p:cNvSpPr>
            <a:spLocks noGrp="1"/>
          </p:cNvSpPr>
          <p:nvPr>
            <p:ph sz="quarter" idx="28"/>
          </p:nvPr>
        </p:nvSpPr>
        <p:spPr>
          <a:xfrm>
            <a:off x="515939" y="1592635"/>
            <a:ext cx="7318374" cy="1656977"/>
          </a:xfrm>
        </p:spPr>
        <p:txBody>
          <a:bodyPr/>
          <a:lstStyle/>
          <a:p>
            <a:r>
              <a:rPr lang="en-US" noProof="0" dirty="0"/>
              <a:t>For those who have seen the Earth from space, the experience most certainly changes your perspective. </a:t>
            </a:r>
          </a:p>
          <a:p>
            <a:r>
              <a:rPr lang="en-US" noProof="0" dirty="0"/>
              <a:t>The things that we share in our world are far more valuable than those which divide us.</a:t>
            </a:r>
          </a:p>
        </p:txBody>
      </p:sp>
      <p:sp>
        <p:nvSpPr>
          <p:cNvPr id="2" name="Date Placeholder 1">
            <a:extLst>
              <a:ext uri="{FF2B5EF4-FFF2-40B4-BE49-F238E27FC236}">
                <a16:creationId xmlns:a16="http://schemas.microsoft.com/office/drawing/2014/main" id="{D712AAE2-C725-457F-A195-BF4FEFF83311}"/>
              </a:ext>
            </a:extLst>
          </p:cNvPr>
          <p:cNvSpPr>
            <a:spLocks noGrp="1"/>
          </p:cNvSpPr>
          <p:nvPr>
            <p:ph type="dt" sz="half" idx="2"/>
          </p:nvPr>
        </p:nvSpPr>
        <p:spPr>
          <a:xfrm>
            <a:off x="10340579" y="6611112"/>
            <a:ext cx="979694" cy="128016"/>
          </a:xfrm>
        </p:spPr>
        <p:txBody>
          <a:bodyPr/>
          <a:lstStyle/>
          <a:p>
            <a:r>
              <a:rPr lang="en-US"/>
              <a:t>28 September 2021</a:t>
            </a:r>
          </a:p>
        </p:txBody>
      </p:sp>
      <p:sp>
        <p:nvSpPr>
          <p:cNvPr id="3" name="Slide Number Placeholder 2">
            <a:extLst>
              <a:ext uri="{FF2B5EF4-FFF2-40B4-BE49-F238E27FC236}">
                <a16:creationId xmlns:a16="http://schemas.microsoft.com/office/drawing/2014/main" id="{D3227100-5A5C-42E9-AA24-87275C945A02}"/>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30</a:t>
            </a:fld>
            <a:endParaRPr lang="en-US"/>
          </a:p>
        </p:txBody>
      </p:sp>
      <p:sp>
        <p:nvSpPr>
          <p:cNvPr id="4" name="Footer Placeholder 3">
            <a:extLst>
              <a:ext uri="{FF2B5EF4-FFF2-40B4-BE49-F238E27FC236}">
                <a16:creationId xmlns:a16="http://schemas.microsoft.com/office/drawing/2014/main" id="{8D1D3C53-C6C4-4D70-A58D-9E4993BEA099}"/>
              </a:ext>
            </a:extLst>
          </p:cNvPr>
          <p:cNvSpPr>
            <a:spLocks noGrp="1"/>
          </p:cNvSpPr>
          <p:nvPr>
            <p:ph type="ftr" sz="quarter" idx="3"/>
          </p:nvPr>
        </p:nvSpPr>
        <p:spPr>
          <a:xfrm>
            <a:off x="4351338" y="6611112"/>
            <a:ext cx="5925232" cy="128016"/>
          </a:xfrm>
        </p:spPr>
        <p:txBody>
          <a:bodyPr/>
          <a:lstStyle/>
          <a:p>
            <a:r>
              <a:rPr lang="en-US"/>
              <a:t>Example of a footer</a:t>
            </a:r>
          </a:p>
        </p:txBody>
      </p:sp>
    </p:spTree>
    <p:extLst>
      <p:ext uri="{BB962C8B-B14F-4D97-AF65-F5344CB8AC3E}">
        <p14:creationId xmlns:p14="http://schemas.microsoft.com/office/powerpoint/2010/main" val="35271105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269E37F0-D105-4755-8658-DA73B35377ED}"/>
              </a:ext>
            </a:extLst>
          </p:cNvPr>
          <p:cNvSpPr>
            <a:spLocks noGrp="1"/>
          </p:cNvSpPr>
          <p:nvPr>
            <p:ph type="body" sz="quarter" idx="20"/>
          </p:nvPr>
        </p:nvSpPr>
        <p:spPr>
          <a:xfrm>
            <a:off x="515939" y="296863"/>
            <a:ext cx="9420224" cy="134652"/>
          </a:xfrm>
        </p:spPr>
        <p:txBody>
          <a:bodyPr/>
          <a:lstStyle/>
          <a:p>
            <a:r>
              <a:rPr lang="en-US" noProof="0" dirty="0"/>
              <a:t>single line subtitle with a maximum of approx. 100 characters</a:t>
            </a:r>
          </a:p>
        </p:txBody>
      </p:sp>
      <p:sp>
        <p:nvSpPr>
          <p:cNvPr id="7" name="Title 6">
            <a:extLst>
              <a:ext uri="{FF2B5EF4-FFF2-40B4-BE49-F238E27FC236}">
                <a16:creationId xmlns:a16="http://schemas.microsoft.com/office/drawing/2014/main" id="{EA2EE843-8433-4B98-9E40-BE1C0C3B47A6}"/>
              </a:ext>
            </a:extLst>
          </p:cNvPr>
          <p:cNvSpPr>
            <a:spLocks noGrp="1"/>
          </p:cNvSpPr>
          <p:nvPr>
            <p:ph type="title"/>
          </p:nvPr>
        </p:nvSpPr>
        <p:spPr>
          <a:xfrm>
            <a:off x="515938" y="505635"/>
            <a:ext cx="9420225" cy="664797"/>
          </a:xfrm>
        </p:spPr>
        <p:txBody>
          <a:bodyPr/>
          <a:lstStyle/>
          <a:p>
            <a:r>
              <a:rPr lang="en-US" noProof="0" dirty="0"/>
              <a:t>Master title with a maximum of approx. </a:t>
            </a:r>
            <a:br>
              <a:rPr lang="en-US" noProof="0" dirty="0"/>
            </a:br>
            <a:r>
              <a:rPr lang="en-US" noProof="0" dirty="0"/>
              <a:t>120 characters in maximum two lines</a:t>
            </a:r>
          </a:p>
        </p:txBody>
      </p:sp>
      <p:sp>
        <p:nvSpPr>
          <p:cNvPr id="8" name="Content Placeholder 7">
            <a:extLst>
              <a:ext uri="{FF2B5EF4-FFF2-40B4-BE49-F238E27FC236}">
                <a16:creationId xmlns:a16="http://schemas.microsoft.com/office/drawing/2014/main" id="{B1016743-C2BE-4422-A556-B61E6A90C3DA}"/>
              </a:ext>
            </a:extLst>
          </p:cNvPr>
          <p:cNvSpPr>
            <a:spLocks noGrp="1"/>
          </p:cNvSpPr>
          <p:nvPr>
            <p:ph sz="quarter" idx="28"/>
          </p:nvPr>
        </p:nvSpPr>
        <p:spPr>
          <a:xfrm>
            <a:off x="515939" y="1592635"/>
            <a:ext cx="7318374" cy="1656977"/>
          </a:xfrm>
        </p:spPr>
        <p:txBody>
          <a:bodyPr/>
          <a:lstStyle/>
          <a:p>
            <a:r>
              <a:rPr lang="en-US" noProof="0" dirty="0"/>
              <a:t>For those who have seen the Earth from space, the experience most certainly changes your perspective. </a:t>
            </a:r>
          </a:p>
          <a:p>
            <a:r>
              <a:rPr lang="en-US" noProof="0" dirty="0"/>
              <a:t>The things that we share in our world are far more valuable than those which divide us.</a:t>
            </a:r>
          </a:p>
        </p:txBody>
      </p:sp>
      <p:sp>
        <p:nvSpPr>
          <p:cNvPr id="3" name="Date Placeholder 2">
            <a:extLst>
              <a:ext uri="{FF2B5EF4-FFF2-40B4-BE49-F238E27FC236}">
                <a16:creationId xmlns:a16="http://schemas.microsoft.com/office/drawing/2014/main" id="{FFA8A8F2-9B2B-4711-8474-7B81BBAEDB3C}"/>
              </a:ext>
            </a:extLst>
          </p:cNvPr>
          <p:cNvSpPr>
            <a:spLocks noGrp="1"/>
          </p:cNvSpPr>
          <p:nvPr>
            <p:ph type="dt" sz="half" idx="2"/>
          </p:nvPr>
        </p:nvSpPr>
        <p:spPr>
          <a:xfrm>
            <a:off x="10340579" y="6611112"/>
            <a:ext cx="979694" cy="128016"/>
          </a:xfrm>
        </p:spPr>
        <p:txBody>
          <a:bodyPr/>
          <a:lstStyle/>
          <a:p>
            <a:r>
              <a:rPr lang="en-US"/>
              <a:t>28 September 2021</a:t>
            </a:r>
          </a:p>
        </p:txBody>
      </p:sp>
      <p:sp>
        <p:nvSpPr>
          <p:cNvPr id="4" name="Slide Number Placeholder 3">
            <a:extLst>
              <a:ext uri="{FF2B5EF4-FFF2-40B4-BE49-F238E27FC236}">
                <a16:creationId xmlns:a16="http://schemas.microsoft.com/office/drawing/2014/main" id="{E00805D3-9DBF-4BD6-902A-BF7CD6DD80BF}"/>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31</a:t>
            </a:fld>
            <a:endParaRPr lang="en-US"/>
          </a:p>
        </p:txBody>
      </p:sp>
      <p:sp>
        <p:nvSpPr>
          <p:cNvPr id="5" name="Footer Placeholder 4">
            <a:extLst>
              <a:ext uri="{FF2B5EF4-FFF2-40B4-BE49-F238E27FC236}">
                <a16:creationId xmlns:a16="http://schemas.microsoft.com/office/drawing/2014/main" id="{EC061275-351A-40F1-BA0C-B8DAF5CF7614}"/>
              </a:ext>
            </a:extLst>
          </p:cNvPr>
          <p:cNvSpPr>
            <a:spLocks noGrp="1"/>
          </p:cNvSpPr>
          <p:nvPr>
            <p:ph type="ftr" sz="quarter" idx="3"/>
          </p:nvPr>
        </p:nvSpPr>
        <p:spPr>
          <a:xfrm>
            <a:off x="4351338" y="6611112"/>
            <a:ext cx="5925232" cy="128016"/>
          </a:xfrm>
        </p:spPr>
        <p:txBody>
          <a:bodyPr/>
          <a:lstStyle/>
          <a:p>
            <a:r>
              <a:rPr lang="en-US"/>
              <a:t>Example of a footer</a:t>
            </a:r>
          </a:p>
        </p:txBody>
      </p:sp>
      <p:pic>
        <p:nvPicPr>
          <p:cNvPr id="17" name="Picture Placeholder 16" descr="A close - up of some jellyfish&#10;&#10;Description automatically generated with low confidence">
            <a:extLst>
              <a:ext uri="{FF2B5EF4-FFF2-40B4-BE49-F238E27FC236}">
                <a16:creationId xmlns:a16="http://schemas.microsoft.com/office/drawing/2014/main" id="{A0678D3C-8D03-4F13-9A81-3F921F29999A}"/>
              </a:ext>
            </a:extLst>
          </p:cNvPr>
          <p:cNvPicPr>
            <a:picLocks noGrp="1" noChangeAspect="1"/>
          </p:cNvPicPr>
          <p:nvPr>
            <p:ph type="pic" sz="quarter" idx="27"/>
          </p:nvPr>
        </p:nvPicPr>
        <p:blipFill rotWithShape="1">
          <a:blip r:embed="rId2" cstate="screen">
            <a:extLst>
              <a:ext uri="{28A0092B-C50C-407E-A947-70E740481C1C}">
                <a14:useLocalDpi xmlns:a14="http://schemas.microsoft.com/office/drawing/2010/main"/>
              </a:ext>
            </a:extLst>
          </a:blip>
          <a:srcRect t="12501" b="12501"/>
          <a:stretch/>
        </p:blipFill>
        <p:spPr>
          <a:xfrm>
            <a:off x="515939" y="3608388"/>
            <a:ext cx="3483864" cy="1469739"/>
          </a:xfrm>
        </p:spPr>
      </p:pic>
      <p:pic>
        <p:nvPicPr>
          <p:cNvPr id="19" name="Picture Placeholder 18">
            <a:extLst>
              <a:ext uri="{FF2B5EF4-FFF2-40B4-BE49-F238E27FC236}">
                <a16:creationId xmlns:a16="http://schemas.microsoft.com/office/drawing/2014/main" id="{55D1DE93-CE02-4C0C-9C63-16BD81A1DEE4}"/>
              </a:ext>
            </a:extLst>
          </p:cNvPr>
          <p:cNvPicPr>
            <a:picLocks noGrp="1" noChangeAspect="1"/>
          </p:cNvPicPr>
          <p:nvPr>
            <p:ph type="pic" sz="quarter" idx="29"/>
          </p:nvPr>
        </p:nvPicPr>
        <p:blipFill rotWithShape="1">
          <a:blip r:embed="rId3" cstate="screen">
            <a:extLst>
              <a:ext uri="{28A0092B-C50C-407E-A947-70E740481C1C}">
                <a14:useLocalDpi xmlns:a14="http://schemas.microsoft.com/office/drawing/2010/main"/>
              </a:ext>
            </a:extLst>
          </a:blip>
          <a:srcRect t="12501" b="12501"/>
          <a:stretch/>
        </p:blipFill>
        <p:spPr>
          <a:xfrm>
            <a:off x="4349751" y="3608388"/>
            <a:ext cx="3483864" cy="1469739"/>
          </a:xfrm>
        </p:spPr>
      </p:pic>
      <p:pic>
        <p:nvPicPr>
          <p:cNvPr id="21" name="Picture Placeholder 20">
            <a:extLst>
              <a:ext uri="{FF2B5EF4-FFF2-40B4-BE49-F238E27FC236}">
                <a16:creationId xmlns:a16="http://schemas.microsoft.com/office/drawing/2014/main" id="{2FD49738-3422-4CD5-A798-0D007DF7985C}"/>
              </a:ext>
            </a:extLst>
          </p:cNvPr>
          <p:cNvPicPr>
            <a:picLocks noGrp="1" noChangeAspect="1"/>
          </p:cNvPicPr>
          <p:nvPr>
            <p:ph type="pic" sz="quarter" idx="31"/>
          </p:nvPr>
        </p:nvPicPr>
        <p:blipFill>
          <a:blip r:embed="rId4" cstate="screen">
            <a:extLst>
              <a:ext uri="{28A0092B-C50C-407E-A947-70E740481C1C}">
                <a14:useLocalDpi xmlns:a14="http://schemas.microsoft.com/office/drawing/2010/main"/>
              </a:ext>
            </a:extLst>
          </a:blip>
          <a:srcRect t="12501" b="12501"/>
          <a:stretch/>
        </p:blipFill>
        <p:spPr>
          <a:xfrm>
            <a:off x="8191500" y="3608388"/>
            <a:ext cx="3484563" cy="1470025"/>
          </a:xfrm>
        </p:spPr>
      </p:pic>
      <p:sp>
        <p:nvSpPr>
          <p:cNvPr id="9" name="Content Placeholder 8">
            <a:extLst>
              <a:ext uri="{FF2B5EF4-FFF2-40B4-BE49-F238E27FC236}">
                <a16:creationId xmlns:a16="http://schemas.microsoft.com/office/drawing/2014/main" id="{91288C49-D6B8-40AD-8599-215DD087E329}"/>
              </a:ext>
            </a:extLst>
          </p:cNvPr>
          <p:cNvSpPr>
            <a:spLocks noGrp="1"/>
          </p:cNvSpPr>
          <p:nvPr>
            <p:ph sz="quarter" idx="30"/>
          </p:nvPr>
        </p:nvSpPr>
        <p:spPr>
          <a:xfrm>
            <a:off x="4349751" y="5078127"/>
            <a:ext cx="3484562" cy="1122647"/>
          </a:xfrm>
        </p:spPr>
        <p:txBody>
          <a:bodyPr/>
          <a:lstStyle/>
          <a:p>
            <a:r>
              <a:rPr lang="en-US" noProof="0" dirty="0"/>
              <a:t>There can be no thought of finishing for ‘aiming for the stars.’</a:t>
            </a:r>
          </a:p>
        </p:txBody>
      </p:sp>
      <p:sp>
        <p:nvSpPr>
          <p:cNvPr id="11" name="Content Placeholder 10">
            <a:extLst>
              <a:ext uri="{FF2B5EF4-FFF2-40B4-BE49-F238E27FC236}">
                <a16:creationId xmlns:a16="http://schemas.microsoft.com/office/drawing/2014/main" id="{6777B0D8-8A77-4C5D-9CA8-AE317D1E6650}"/>
              </a:ext>
            </a:extLst>
          </p:cNvPr>
          <p:cNvSpPr>
            <a:spLocks noGrp="1"/>
          </p:cNvSpPr>
          <p:nvPr>
            <p:ph sz="quarter" idx="32"/>
          </p:nvPr>
        </p:nvSpPr>
        <p:spPr>
          <a:xfrm>
            <a:off x="8191501" y="5078127"/>
            <a:ext cx="3484562" cy="1122647"/>
          </a:xfrm>
        </p:spPr>
        <p:txBody>
          <a:bodyPr/>
          <a:lstStyle/>
          <a:p>
            <a:r>
              <a:rPr lang="en-US" noProof="0" dirty="0"/>
              <a:t>I sort of realize there’s a fundamental truth to our nature</a:t>
            </a:r>
          </a:p>
        </p:txBody>
      </p:sp>
      <p:sp>
        <p:nvSpPr>
          <p:cNvPr id="13" name="Content Placeholder 12">
            <a:extLst>
              <a:ext uri="{FF2B5EF4-FFF2-40B4-BE49-F238E27FC236}">
                <a16:creationId xmlns:a16="http://schemas.microsoft.com/office/drawing/2014/main" id="{A5406649-9F96-4900-8F04-1C648D4F9B45}"/>
              </a:ext>
            </a:extLst>
          </p:cNvPr>
          <p:cNvSpPr>
            <a:spLocks noGrp="1"/>
          </p:cNvSpPr>
          <p:nvPr>
            <p:ph sz="quarter" idx="33"/>
          </p:nvPr>
        </p:nvSpPr>
        <p:spPr>
          <a:xfrm>
            <a:off x="515939" y="5078127"/>
            <a:ext cx="3484562" cy="1122647"/>
          </a:xfrm>
        </p:spPr>
        <p:txBody>
          <a:bodyPr/>
          <a:lstStyle/>
          <a:p>
            <a:r>
              <a:rPr lang="en-US" noProof="0" dirty="0"/>
              <a:t>It suddenly struck me that that tiny pea, pretty and blue, was the Earth. </a:t>
            </a:r>
          </a:p>
        </p:txBody>
      </p:sp>
    </p:spTree>
    <p:extLst>
      <p:ext uri="{BB962C8B-B14F-4D97-AF65-F5344CB8AC3E}">
        <p14:creationId xmlns:p14="http://schemas.microsoft.com/office/powerpoint/2010/main" val="616378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269E37F0-D105-4755-8658-DA73B35377ED}"/>
              </a:ext>
            </a:extLst>
          </p:cNvPr>
          <p:cNvSpPr>
            <a:spLocks noGrp="1"/>
          </p:cNvSpPr>
          <p:nvPr>
            <p:ph type="body" sz="quarter" idx="20"/>
          </p:nvPr>
        </p:nvSpPr>
        <p:spPr>
          <a:xfrm>
            <a:off x="515939" y="296863"/>
            <a:ext cx="9420224" cy="134652"/>
          </a:xfrm>
        </p:spPr>
        <p:txBody>
          <a:bodyPr/>
          <a:lstStyle/>
          <a:p>
            <a:r>
              <a:rPr lang="en-US" noProof="0" dirty="0"/>
              <a:t>single line subtitle with a maximum of approx. 100 characters</a:t>
            </a:r>
          </a:p>
        </p:txBody>
      </p:sp>
      <p:sp>
        <p:nvSpPr>
          <p:cNvPr id="7" name="Title 6">
            <a:extLst>
              <a:ext uri="{FF2B5EF4-FFF2-40B4-BE49-F238E27FC236}">
                <a16:creationId xmlns:a16="http://schemas.microsoft.com/office/drawing/2014/main" id="{EA2EE843-8433-4B98-9E40-BE1C0C3B47A6}"/>
              </a:ext>
            </a:extLst>
          </p:cNvPr>
          <p:cNvSpPr>
            <a:spLocks noGrp="1"/>
          </p:cNvSpPr>
          <p:nvPr>
            <p:ph type="title"/>
          </p:nvPr>
        </p:nvSpPr>
        <p:spPr>
          <a:xfrm>
            <a:off x="515938" y="505635"/>
            <a:ext cx="9420225" cy="664797"/>
          </a:xfrm>
        </p:spPr>
        <p:txBody>
          <a:bodyPr/>
          <a:lstStyle/>
          <a:p>
            <a:r>
              <a:rPr lang="en-US" noProof="0" dirty="0"/>
              <a:t>Master title with a maximum of approx. </a:t>
            </a:r>
            <a:br>
              <a:rPr lang="en-US" noProof="0" dirty="0"/>
            </a:br>
            <a:r>
              <a:rPr lang="en-US" noProof="0" dirty="0"/>
              <a:t>120 characters in maximum two lines</a:t>
            </a:r>
          </a:p>
        </p:txBody>
      </p:sp>
      <p:sp>
        <p:nvSpPr>
          <p:cNvPr id="8" name="Content Placeholder 7">
            <a:extLst>
              <a:ext uri="{FF2B5EF4-FFF2-40B4-BE49-F238E27FC236}">
                <a16:creationId xmlns:a16="http://schemas.microsoft.com/office/drawing/2014/main" id="{B1016743-C2BE-4422-A556-B61E6A90C3DA}"/>
              </a:ext>
            </a:extLst>
          </p:cNvPr>
          <p:cNvSpPr>
            <a:spLocks noGrp="1"/>
          </p:cNvSpPr>
          <p:nvPr>
            <p:ph sz="quarter" idx="28"/>
          </p:nvPr>
        </p:nvSpPr>
        <p:spPr>
          <a:xfrm>
            <a:off x="515939" y="1592635"/>
            <a:ext cx="7318374" cy="1656977"/>
          </a:xfrm>
        </p:spPr>
        <p:txBody>
          <a:bodyPr/>
          <a:lstStyle/>
          <a:p>
            <a:r>
              <a:rPr lang="en-US" noProof="0" dirty="0"/>
              <a:t>For those who have seen the Earth from space, the experience most certainly changes your perspective. </a:t>
            </a:r>
          </a:p>
          <a:p>
            <a:r>
              <a:rPr lang="en-US" noProof="0" dirty="0"/>
              <a:t>The things that we share in our world are far more valuable than those which divide us.</a:t>
            </a:r>
          </a:p>
        </p:txBody>
      </p:sp>
      <p:sp>
        <p:nvSpPr>
          <p:cNvPr id="3" name="Date Placeholder 2">
            <a:extLst>
              <a:ext uri="{FF2B5EF4-FFF2-40B4-BE49-F238E27FC236}">
                <a16:creationId xmlns:a16="http://schemas.microsoft.com/office/drawing/2014/main" id="{FFA8A8F2-9B2B-4711-8474-7B81BBAEDB3C}"/>
              </a:ext>
            </a:extLst>
          </p:cNvPr>
          <p:cNvSpPr>
            <a:spLocks noGrp="1"/>
          </p:cNvSpPr>
          <p:nvPr>
            <p:ph type="dt" sz="half" idx="2"/>
          </p:nvPr>
        </p:nvSpPr>
        <p:spPr>
          <a:xfrm>
            <a:off x="10340579" y="6611112"/>
            <a:ext cx="979694" cy="128016"/>
          </a:xfrm>
        </p:spPr>
        <p:txBody>
          <a:bodyPr/>
          <a:lstStyle/>
          <a:p>
            <a:r>
              <a:rPr lang="en-US"/>
              <a:t>28 September 2021</a:t>
            </a:r>
          </a:p>
        </p:txBody>
      </p:sp>
      <p:sp>
        <p:nvSpPr>
          <p:cNvPr id="4" name="Slide Number Placeholder 3">
            <a:extLst>
              <a:ext uri="{FF2B5EF4-FFF2-40B4-BE49-F238E27FC236}">
                <a16:creationId xmlns:a16="http://schemas.microsoft.com/office/drawing/2014/main" id="{E00805D3-9DBF-4BD6-902A-BF7CD6DD80BF}"/>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32</a:t>
            </a:fld>
            <a:endParaRPr lang="en-US"/>
          </a:p>
        </p:txBody>
      </p:sp>
      <p:sp>
        <p:nvSpPr>
          <p:cNvPr id="5" name="Footer Placeholder 4">
            <a:extLst>
              <a:ext uri="{FF2B5EF4-FFF2-40B4-BE49-F238E27FC236}">
                <a16:creationId xmlns:a16="http://schemas.microsoft.com/office/drawing/2014/main" id="{EC061275-351A-40F1-BA0C-B8DAF5CF7614}"/>
              </a:ext>
            </a:extLst>
          </p:cNvPr>
          <p:cNvSpPr>
            <a:spLocks noGrp="1"/>
          </p:cNvSpPr>
          <p:nvPr>
            <p:ph type="ftr" sz="quarter" idx="3"/>
          </p:nvPr>
        </p:nvSpPr>
        <p:spPr>
          <a:xfrm>
            <a:off x="4351338" y="6611112"/>
            <a:ext cx="5925232" cy="128016"/>
          </a:xfrm>
        </p:spPr>
        <p:txBody>
          <a:bodyPr/>
          <a:lstStyle/>
          <a:p>
            <a:r>
              <a:rPr lang="en-US"/>
              <a:t>Example of a footer</a:t>
            </a:r>
          </a:p>
        </p:txBody>
      </p:sp>
      <p:sp>
        <p:nvSpPr>
          <p:cNvPr id="9" name="Content Placeholder 8">
            <a:extLst>
              <a:ext uri="{FF2B5EF4-FFF2-40B4-BE49-F238E27FC236}">
                <a16:creationId xmlns:a16="http://schemas.microsoft.com/office/drawing/2014/main" id="{91288C49-D6B8-40AD-8599-215DD087E329}"/>
              </a:ext>
            </a:extLst>
          </p:cNvPr>
          <p:cNvSpPr>
            <a:spLocks noGrp="1"/>
          </p:cNvSpPr>
          <p:nvPr>
            <p:ph sz="quarter" idx="30"/>
          </p:nvPr>
        </p:nvSpPr>
        <p:spPr>
          <a:xfrm>
            <a:off x="4349751" y="5078127"/>
            <a:ext cx="3484562" cy="1122647"/>
          </a:xfrm>
        </p:spPr>
        <p:txBody>
          <a:bodyPr/>
          <a:lstStyle/>
          <a:p>
            <a:r>
              <a:rPr lang="en-US" noProof="0" dirty="0"/>
              <a:t>There can be no thought of finishing for ‘aiming for the stars.’</a:t>
            </a:r>
          </a:p>
        </p:txBody>
      </p:sp>
      <p:sp>
        <p:nvSpPr>
          <p:cNvPr id="11" name="Content Placeholder 10">
            <a:extLst>
              <a:ext uri="{FF2B5EF4-FFF2-40B4-BE49-F238E27FC236}">
                <a16:creationId xmlns:a16="http://schemas.microsoft.com/office/drawing/2014/main" id="{6777B0D8-8A77-4C5D-9CA8-AE317D1E6650}"/>
              </a:ext>
            </a:extLst>
          </p:cNvPr>
          <p:cNvSpPr>
            <a:spLocks noGrp="1"/>
          </p:cNvSpPr>
          <p:nvPr>
            <p:ph sz="quarter" idx="32"/>
          </p:nvPr>
        </p:nvSpPr>
        <p:spPr>
          <a:xfrm>
            <a:off x="8191501" y="5078127"/>
            <a:ext cx="3484562" cy="1122647"/>
          </a:xfrm>
        </p:spPr>
        <p:txBody>
          <a:bodyPr/>
          <a:lstStyle/>
          <a:p>
            <a:r>
              <a:rPr lang="en-US" noProof="0" dirty="0"/>
              <a:t>I sort of realize there’s a fundamental truth to our nature</a:t>
            </a:r>
          </a:p>
        </p:txBody>
      </p:sp>
      <p:sp>
        <p:nvSpPr>
          <p:cNvPr id="13" name="Content Placeholder 12">
            <a:extLst>
              <a:ext uri="{FF2B5EF4-FFF2-40B4-BE49-F238E27FC236}">
                <a16:creationId xmlns:a16="http://schemas.microsoft.com/office/drawing/2014/main" id="{A5406649-9F96-4900-8F04-1C648D4F9B45}"/>
              </a:ext>
            </a:extLst>
          </p:cNvPr>
          <p:cNvSpPr>
            <a:spLocks noGrp="1"/>
          </p:cNvSpPr>
          <p:nvPr>
            <p:ph sz="quarter" idx="33"/>
          </p:nvPr>
        </p:nvSpPr>
        <p:spPr>
          <a:xfrm>
            <a:off x="515939" y="5078127"/>
            <a:ext cx="3484562" cy="1122647"/>
          </a:xfrm>
        </p:spPr>
        <p:txBody>
          <a:bodyPr/>
          <a:lstStyle/>
          <a:p>
            <a:r>
              <a:rPr lang="en-US" noProof="0" dirty="0"/>
              <a:t>It suddenly struck me that that tiny pea, pretty and blue, was the Earth. </a:t>
            </a:r>
          </a:p>
        </p:txBody>
      </p:sp>
      <p:pic>
        <p:nvPicPr>
          <p:cNvPr id="14" name="Content Placeholder 14">
            <a:extLst>
              <a:ext uri="{FF2B5EF4-FFF2-40B4-BE49-F238E27FC236}">
                <a16:creationId xmlns:a16="http://schemas.microsoft.com/office/drawing/2014/main" id="{A3429E57-9D64-4062-9EEB-9CF42E3BC30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27761" y="3687722"/>
            <a:ext cx="2660919" cy="1497717"/>
          </a:xfrm>
          <a:prstGeom prst="rect">
            <a:avLst/>
          </a:prstGeom>
        </p:spPr>
      </p:pic>
      <p:pic>
        <p:nvPicPr>
          <p:cNvPr id="15" name="Content Placeholder 18" descr="A picture containing text, indoor, kitchen appliance&#10;&#10;Description automatically generated">
            <a:extLst>
              <a:ext uri="{FF2B5EF4-FFF2-40B4-BE49-F238E27FC236}">
                <a16:creationId xmlns:a16="http://schemas.microsoft.com/office/drawing/2014/main" id="{8EBAD79E-27F8-4CA7-906A-0A3EB4F4C7C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20346" y="3576917"/>
            <a:ext cx="2943373" cy="1656698"/>
          </a:xfrm>
          <a:prstGeom prst="rect">
            <a:avLst/>
          </a:prstGeom>
        </p:spPr>
      </p:pic>
      <p:pic>
        <p:nvPicPr>
          <p:cNvPr id="16" name="Content Placeholder 20" descr="A picture containing electronics&#10;&#10;Description automatically generated">
            <a:extLst>
              <a:ext uri="{FF2B5EF4-FFF2-40B4-BE49-F238E27FC236}">
                <a16:creationId xmlns:a16="http://schemas.microsoft.com/office/drawing/2014/main" id="{8FD6615D-8F1F-4F61-88CA-1F4B5B952E5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41368" y="3495744"/>
            <a:ext cx="2586224" cy="1721607"/>
          </a:xfrm>
          <a:prstGeom prst="rect">
            <a:avLst/>
          </a:prstGeom>
        </p:spPr>
      </p:pic>
    </p:spTree>
    <p:extLst>
      <p:ext uri="{BB962C8B-B14F-4D97-AF65-F5344CB8AC3E}">
        <p14:creationId xmlns:p14="http://schemas.microsoft.com/office/powerpoint/2010/main" val="23513672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35249A5-5FEB-48FF-A46D-2054F939D99E}"/>
              </a:ext>
            </a:extLst>
          </p:cNvPr>
          <p:cNvSpPr>
            <a:spLocks noGrp="1"/>
          </p:cNvSpPr>
          <p:nvPr>
            <p:ph type="body" sz="quarter" idx="20"/>
          </p:nvPr>
        </p:nvSpPr>
        <p:spPr>
          <a:xfrm>
            <a:off x="515939" y="296863"/>
            <a:ext cx="9420224" cy="134652"/>
          </a:xfrm>
        </p:spPr>
        <p:txBody>
          <a:bodyPr/>
          <a:lstStyle/>
          <a:p>
            <a:r>
              <a:rPr lang="en-US" noProof="0" dirty="0"/>
              <a:t>single line subtitle with a maximum of approx. 100 characters</a:t>
            </a:r>
          </a:p>
        </p:txBody>
      </p:sp>
      <p:sp>
        <p:nvSpPr>
          <p:cNvPr id="7" name="Title 6">
            <a:extLst>
              <a:ext uri="{FF2B5EF4-FFF2-40B4-BE49-F238E27FC236}">
                <a16:creationId xmlns:a16="http://schemas.microsoft.com/office/drawing/2014/main" id="{AD5F97CB-1932-4503-A298-9292689DD63B}"/>
              </a:ext>
            </a:extLst>
          </p:cNvPr>
          <p:cNvSpPr>
            <a:spLocks noGrp="1"/>
          </p:cNvSpPr>
          <p:nvPr>
            <p:ph type="title"/>
          </p:nvPr>
        </p:nvSpPr>
        <p:spPr>
          <a:xfrm>
            <a:off x="515938" y="505635"/>
            <a:ext cx="9420225" cy="664797"/>
          </a:xfrm>
        </p:spPr>
        <p:txBody>
          <a:bodyPr/>
          <a:lstStyle/>
          <a:p>
            <a:r>
              <a:rPr lang="en-US" noProof="0" dirty="0"/>
              <a:t>Master title with a maximum of approx. </a:t>
            </a:r>
            <a:br>
              <a:rPr lang="en-US" noProof="0" dirty="0"/>
            </a:br>
            <a:r>
              <a:rPr lang="en-US" noProof="0" dirty="0"/>
              <a:t>120 characters in maximum two lines</a:t>
            </a:r>
          </a:p>
        </p:txBody>
      </p:sp>
      <p:sp>
        <p:nvSpPr>
          <p:cNvPr id="8" name="Content Placeholder 7">
            <a:extLst>
              <a:ext uri="{FF2B5EF4-FFF2-40B4-BE49-F238E27FC236}">
                <a16:creationId xmlns:a16="http://schemas.microsoft.com/office/drawing/2014/main" id="{B9EE9419-004B-4080-8F4D-7618C2B314B9}"/>
              </a:ext>
            </a:extLst>
          </p:cNvPr>
          <p:cNvSpPr>
            <a:spLocks noGrp="1"/>
          </p:cNvSpPr>
          <p:nvPr>
            <p:ph sz="quarter" idx="28"/>
          </p:nvPr>
        </p:nvSpPr>
        <p:spPr>
          <a:xfrm>
            <a:off x="515939" y="1592635"/>
            <a:ext cx="7318374" cy="1656977"/>
          </a:xfrm>
        </p:spPr>
        <p:txBody>
          <a:bodyPr/>
          <a:lstStyle/>
          <a:p>
            <a:r>
              <a:rPr lang="en-US" noProof="0" dirty="0"/>
              <a:t>For those who have seen the Earth from space, the experience most certainly changes your perspective. </a:t>
            </a:r>
          </a:p>
          <a:p>
            <a:r>
              <a:rPr lang="en-US" noProof="0" dirty="0"/>
              <a:t>The things that we share in our world are far more valuable than those which divide us.</a:t>
            </a:r>
          </a:p>
        </p:txBody>
      </p:sp>
      <p:pic>
        <p:nvPicPr>
          <p:cNvPr id="15" name="Content Placeholder 14">
            <a:extLst>
              <a:ext uri="{FF2B5EF4-FFF2-40B4-BE49-F238E27FC236}">
                <a16:creationId xmlns:a16="http://schemas.microsoft.com/office/drawing/2014/main" id="{D1CF484B-047A-4214-AF91-5659E4DA1B02}"/>
              </a:ext>
            </a:extLst>
          </p:cNvPr>
          <p:cNvPicPr>
            <a:picLocks noGrp="1" noChangeAspect="1"/>
          </p:cNvPicPr>
          <p:nvPr>
            <p:ph sz="quarter" idx="29"/>
          </p:nvPr>
        </p:nvPicPr>
        <p:blipFill>
          <a:blip r:embed="rId2" cstate="screen">
            <a:extLst>
              <a:ext uri="{28A0092B-C50C-407E-A947-70E740481C1C}">
                <a14:useLocalDpi xmlns:a14="http://schemas.microsoft.com/office/drawing/2010/main"/>
              </a:ext>
            </a:extLst>
          </a:blip>
          <a:stretch>
            <a:fillRect/>
          </a:stretch>
        </p:blipFill>
        <p:spPr>
          <a:xfrm>
            <a:off x="1038225" y="4332850"/>
            <a:ext cx="2962275" cy="1667337"/>
          </a:xfrm>
        </p:spPr>
      </p:pic>
      <p:sp>
        <p:nvSpPr>
          <p:cNvPr id="3" name="Date Placeholder 2">
            <a:extLst>
              <a:ext uri="{FF2B5EF4-FFF2-40B4-BE49-F238E27FC236}">
                <a16:creationId xmlns:a16="http://schemas.microsoft.com/office/drawing/2014/main" id="{F796ABFB-A60C-4483-9806-1826C3F78BA5}"/>
              </a:ext>
            </a:extLst>
          </p:cNvPr>
          <p:cNvSpPr>
            <a:spLocks noGrp="1"/>
          </p:cNvSpPr>
          <p:nvPr>
            <p:ph type="dt" sz="half" idx="2"/>
          </p:nvPr>
        </p:nvSpPr>
        <p:spPr>
          <a:xfrm>
            <a:off x="10340579" y="6611112"/>
            <a:ext cx="979694" cy="128016"/>
          </a:xfrm>
        </p:spPr>
        <p:txBody>
          <a:bodyPr/>
          <a:lstStyle/>
          <a:p>
            <a:r>
              <a:rPr lang="en-US"/>
              <a:t>28 September 2021</a:t>
            </a:r>
          </a:p>
        </p:txBody>
      </p:sp>
      <p:sp>
        <p:nvSpPr>
          <p:cNvPr id="4" name="Slide Number Placeholder 3">
            <a:extLst>
              <a:ext uri="{FF2B5EF4-FFF2-40B4-BE49-F238E27FC236}">
                <a16:creationId xmlns:a16="http://schemas.microsoft.com/office/drawing/2014/main" id="{BF040DCD-6348-42F5-ABBA-7A9047C080D4}"/>
              </a:ext>
            </a:extLst>
          </p:cNvPr>
          <p:cNvSpPr>
            <a:spLocks noGrp="1"/>
          </p:cNvSpPr>
          <p:nvPr>
            <p:ph type="sldNum" sz="quarter" idx="4"/>
          </p:nvPr>
        </p:nvSpPr>
        <p:spPr>
          <a:xfrm>
            <a:off x="11384280" y="6611112"/>
            <a:ext cx="291782" cy="128016"/>
          </a:xfrm>
        </p:spPr>
        <p:txBody>
          <a:bodyPr/>
          <a:lstStyle/>
          <a:p>
            <a:fld id="{A520213A-032B-FE42-940A-86A4C9AC44D3}" type="slidenum">
              <a:rPr lang="en-US" smtClean="0"/>
              <a:pPr/>
              <a:t>33</a:t>
            </a:fld>
            <a:endParaRPr lang="en-US"/>
          </a:p>
        </p:txBody>
      </p:sp>
      <p:sp>
        <p:nvSpPr>
          <p:cNvPr id="5" name="Footer Placeholder 4">
            <a:extLst>
              <a:ext uri="{FF2B5EF4-FFF2-40B4-BE49-F238E27FC236}">
                <a16:creationId xmlns:a16="http://schemas.microsoft.com/office/drawing/2014/main" id="{D9AE877B-3813-4BBE-94A9-8CE9B57160FB}"/>
              </a:ext>
            </a:extLst>
          </p:cNvPr>
          <p:cNvSpPr>
            <a:spLocks noGrp="1"/>
          </p:cNvSpPr>
          <p:nvPr>
            <p:ph type="ftr" sz="quarter" idx="3"/>
          </p:nvPr>
        </p:nvSpPr>
        <p:spPr>
          <a:xfrm>
            <a:off x="4351338" y="6611112"/>
            <a:ext cx="5925232" cy="128016"/>
          </a:xfrm>
        </p:spPr>
        <p:txBody>
          <a:bodyPr/>
          <a:lstStyle/>
          <a:p>
            <a:r>
              <a:rPr lang="en-US"/>
              <a:t>Example of a footer</a:t>
            </a:r>
          </a:p>
        </p:txBody>
      </p:sp>
      <p:sp>
        <p:nvSpPr>
          <p:cNvPr id="2" name="Text Placeholder 1">
            <a:extLst>
              <a:ext uri="{FF2B5EF4-FFF2-40B4-BE49-F238E27FC236}">
                <a16:creationId xmlns:a16="http://schemas.microsoft.com/office/drawing/2014/main" id="{4E3B64FB-6952-4DCD-8859-1BD0B529F080}"/>
              </a:ext>
            </a:extLst>
          </p:cNvPr>
          <p:cNvSpPr>
            <a:spLocks noGrp="1"/>
          </p:cNvSpPr>
          <p:nvPr>
            <p:ph type="body" sz="quarter" idx="34"/>
          </p:nvPr>
        </p:nvSpPr>
        <p:spPr>
          <a:xfrm>
            <a:off x="1037615" y="3609542"/>
            <a:ext cx="2962884" cy="522287"/>
          </a:xfrm>
        </p:spPr>
        <p:txBody>
          <a:bodyPr/>
          <a:lstStyle/>
          <a:p>
            <a:r>
              <a:rPr lang="en-US" noProof="0" dirty="0"/>
              <a:t>Master text approx. 40 characters </a:t>
            </a:r>
          </a:p>
        </p:txBody>
      </p:sp>
      <p:pic>
        <p:nvPicPr>
          <p:cNvPr id="19" name="Content Placeholder 18" descr="A picture containing text, indoor, kitchen appliance&#10;&#10;Description automatically generated">
            <a:extLst>
              <a:ext uri="{FF2B5EF4-FFF2-40B4-BE49-F238E27FC236}">
                <a16:creationId xmlns:a16="http://schemas.microsoft.com/office/drawing/2014/main" id="{D0DFA902-91B6-43F3-8886-1DE704CD63C6}"/>
              </a:ext>
            </a:extLst>
          </p:cNvPr>
          <p:cNvPicPr>
            <a:picLocks noGrp="1" noChangeAspect="1"/>
          </p:cNvPicPr>
          <p:nvPr>
            <p:ph sz="quarter" idx="35"/>
          </p:nvPr>
        </p:nvPicPr>
        <p:blipFill>
          <a:blip r:embed="rId3" cstate="screen">
            <a:extLst>
              <a:ext uri="{28A0092B-C50C-407E-A947-70E740481C1C}">
                <a14:useLocalDpi xmlns:a14="http://schemas.microsoft.com/office/drawing/2010/main"/>
              </a:ext>
            </a:extLst>
          </a:blip>
          <a:stretch>
            <a:fillRect/>
          </a:stretch>
        </p:blipFill>
        <p:spPr>
          <a:xfrm>
            <a:off x="4868863" y="4332850"/>
            <a:ext cx="2962275" cy="1667337"/>
          </a:xfrm>
        </p:spPr>
      </p:pic>
      <p:sp>
        <p:nvSpPr>
          <p:cNvPr id="10" name="Text Placeholder 9">
            <a:extLst>
              <a:ext uri="{FF2B5EF4-FFF2-40B4-BE49-F238E27FC236}">
                <a16:creationId xmlns:a16="http://schemas.microsoft.com/office/drawing/2014/main" id="{C93A921A-4091-4F6A-AFA5-D243AE81DE5B}"/>
              </a:ext>
            </a:extLst>
          </p:cNvPr>
          <p:cNvSpPr>
            <a:spLocks noGrp="1"/>
          </p:cNvSpPr>
          <p:nvPr>
            <p:ph type="body" sz="quarter" idx="36"/>
          </p:nvPr>
        </p:nvSpPr>
        <p:spPr>
          <a:xfrm>
            <a:off x="4868184" y="3609542"/>
            <a:ext cx="2962884" cy="522287"/>
          </a:xfrm>
        </p:spPr>
        <p:txBody>
          <a:bodyPr/>
          <a:lstStyle/>
          <a:p>
            <a:r>
              <a:rPr lang="en-US" noProof="0" dirty="0"/>
              <a:t>Master text approx. 40 characters </a:t>
            </a:r>
          </a:p>
        </p:txBody>
      </p:sp>
      <p:pic>
        <p:nvPicPr>
          <p:cNvPr id="21" name="Content Placeholder 20" descr="A picture containing electronics&#10;&#10;Description automatically generated">
            <a:extLst>
              <a:ext uri="{FF2B5EF4-FFF2-40B4-BE49-F238E27FC236}">
                <a16:creationId xmlns:a16="http://schemas.microsoft.com/office/drawing/2014/main" id="{A994F465-49D4-4F3B-8C7D-F7A20270A144}"/>
              </a:ext>
            </a:extLst>
          </p:cNvPr>
          <p:cNvPicPr>
            <a:picLocks noGrp="1" noChangeAspect="1"/>
          </p:cNvPicPr>
          <p:nvPr>
            <p:ph sz="quarter" idx="37"/>
          </p:nvPr>
        </p:nvPicPr>
        <p:blipFill>
          <a:blip r:embed="rId4" cstate="screen">
            <a:extLst>
              <a:ext uri="{28A0092B-C50C-407E-A947-70E740481C1C}">
                <a14:useLocalDpi xmlns:a14="http://schemas.microsoft.com/office/drawing/2010/main"/>
              </a:ext>
            </a:extLst>
          </a:blip>
          <a:stretch>
            <a:fillRect/>
          </a:stretch>
        </p:blipFill>
        <p:spPr>
          <a:xfrm>
            <a:off x="8713788" y="4180550"/>
            <a:ext cx="2962275" cy="1971937"/>
          </a:xfrm>
        </p:spPr>
      </p:pic>
      <p:sp>
        <p:nvSpPr>
          <p:cNvPr id="12" name="Text Placeholder 11">
            <a:extLst>
              <a:ext uri="{FF2B5EF4-FFF2-40B4-BE49-F238E27FC236}">
                <a16:creationId xmlns:a16="http://schemas.microsoft.com/office/drawing/2014/main" id="{DC9577C5-88E4-42EA-9B74-A2929AEB8764}"/>
              </a:ext>
            </a:extLst>
          </p:cNvPr>
          <p:cNvSpPr>
            <a:spLocks noGrp="1"/>
          </p:cNvSpPr>
          <p:nvPr>
            <p:ph type="body" sz="quarter" idx="38"/>
          </p:nvPr>
        </p:nvSpPr>
        <p:spPr>
          <a:xfrm>
            <a:off x="8713180" y="3609542"/>
            <a:ext cx="2962884" cy="522287"/>
          </a:xfrm>
        </p:spPr>
        <p:txBody>
          <a:bodyPr/>
          <a:lstStyle/>
          <a:p>
            <a:r>
              <a:rPr lang="en-US" noProof="0" dirty="0"/>
              <a:t>Master text</a:t>
            </a:r>
          </a:p>
        </p:txBody>
      </p:sp>
    </p:spTree>
    <p:extLst>
      <p:ext uri="{BB962C8B-B14F-4D97-AF65-F5344CB8AC3E}">
        <p14:creationId xmlns:p14="http://schemas.microsoft.com/office/powerpoint/2010/main" val="19049970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E0E50F8-F91C-46E4-A400-A5335BE682BD}"/>
              </a:ext>
            </a:extLst>
          </p:cNvPr>
          <p:cNvSpPr>
            <a:spLocks noGrp="1"/>
          </p:cNvSpPr>
          <p:nvPr>
            <p:ph type="body" sz="quarter" idx="20"/>
          </p:nvPr>
        </p:nvSpPr>
        <p:spPr/>
        <p:txBody>
          <a:bodyPr/>
          <a:lstStyle/>
          <a:p>
            <a:r>
              <a:rPr lang="en-US" noProof="0" dirty="0"/>
              <a:t>single line subtitle with a maximum of approx. 100 characters</a:t>
            </a:r>
          </a:p>
        </p:txBody>
      </p:sp>
      <p:sp>
        <p:nvSpPr>
          <p:cNvPr id="7" name="Title 6">
            <a:extLst>
              <a:ext uri="{FF2B5EF4-FFF2-40B4-BE49-F238E27FC236}">
                <a16:creationId xmlns:a16="http://schemas.microsoft.com/office/drawing/2014/main" id="{8DB7BD94-439A-4581-8429-8DEE2D3BEDD6}"/>
              </a:ext>
            </a:extLst>
          </p:cNvPr>
          <p:cNvSpPr>
            <a:spLocks noGrp="1"/>
          </p:cNvSpPr>
          <p:nvPr>
            <p:ph type="title"/>
          </p:nvPr>
        </p:nvSpPr>
        <p:spPr/>
        <p:txBody>
          <a:bodyPr/>
          <a:lstStyle/>
          <a:p>
            <a:r>
              <a:rPr lang="en-US" noProof="0" dirty="0"/>
              <a:t>Master title with a maximum of approx. </a:t>
            </a:r>
            <a:br>
              <a:rPr lang="en-US" noProof="0" dirty="0"/>
            </a:br>
            <a:r>
              <a:rPr lang="en-US" noProof="0" dirty="0"/>
              <a:t>120 characters in maximum two lines</a:t>
            </a:r>
          </a:p>
        </p:txBody>
      </p:sp>
      <p:sp>
        <p:nvSpPr>
          <p:cNvPr id="2" name="Date Placeholder 1">
            <a:extLst>
              <a:ext uri="{FF2B5EF4-FFF2-40B4-BE49-F238E27FC236}">
                <a16:creationId xmlns:a16="http://schemas.microsoft.com/office/drawing/2014/main" id="{301AB9F3-E823-4AFD-AA15-1A891383769C}"/>
              </a:ext>
            </a:extLst>
          </p:cNvPr>
          <p:cNvSpPr>
            <a:spLocks noGrp="1"/>
          </p:cNvSpPr>
          <p:nvPr>
            <p:ph type="dt" sz="half" idx="2"/>
          </p:nvPr>
        </p:nvSpPr>
        <p:spPr/>
        <p:txBody>
          <a:bodyPr/>
          <a:lstStyle/>
          <a:p>
            <a:fld id="{A7DC06DD-81A1-48F8-8910-9F1E9D2AECFA}" type="datetime3">
              <a:rPr lang="en-US" smtClean="0"/>
              <a:t>14 June 2021</a:t>
            </a:fld>
            <a:endParaRPr lang="en-US"/>
          </a:p>
        </p:txBody>
      </p:sp>
      <p:sp>
        <p:nvSpPr>
          <p:cNvPr id="3" name="Slide Number Placeholder 2">
            <a:extLst>
              <a:ext uri="{FF2B5EF4-FFF2-40B4-BE49-F238E27FC236}">
                <a16:creationId xmlns:a16="http://schemas.microsoft.com/office/drawing/2014/main" id="{E4CB0156-DA1B-4179-B417-A74E6BD9E5DF}"/>
              </a:ext>
            </a:extLst>
          </p:cNvPr>
          <p:cNvSpPr>
            <a:spLocks noGrp="1"/>
          </p:cNvSpPr>
          <p:nvPr>
            <p:ph type="sldNum" sz="quarter" idx="4"/>
          </p:nvPr>
        </p:nvSpPr>
        <p:spPr/>
        <p:txBody>
          <a:bodyPr/>
          <a:lstStyle/>
          <a:p>
            <a:fld id="{A520213A-032B-FE42-940A-86A4C9AC44D3}" type="slidenum">
              <a:rPr lang="en-US" smtClean="0"/>
              <a:pPr/>
              <a:t>34</a:t>
            </a:fld>
            <a:endParaRPr lang="en-US"/>
          </a:p>
        </p:txBody>
      </p:sp>
      <p:sp>
        <p:nvSpPr>
          <p:cNvPr id="4" name="Footer Placeholder 3">
            <a:extLst>
              <a:ext uri="{FF2B5EF4-FFF2-40B4-BE49-F238E27FC236}">
                <a16:creationId xmlns:a16="http://schemas.microsoft.com/office/drawing/2014/main" id="{12631983-23F3-4B78-B08C-1715D693F931}"/>
              </a:ext>
            </a:extLst>
          </p:cNvPr>
          <p:cNvSpPr>
            <a:spLocks noGrp="1"/>
          </p:cNvSpPr>
          <p:nvPr>
            <p:ph type="ftr" sz="quarter" idx="3"/>
          </p:nvPr>
        </p:nvSpPr>
        <p:spPr/>
        <p:txBody>
          <a:bodyPr/>
          <a:lstStyle/>
          <a:p>
            <a:r>
              <a:rPr lang="en-US"/>
              <a:t>Innovation with Integrity</a:t>
            </a:r>
            <a:endParaRPr lang="en-US" dirty="0"/>
          </a:p>
        </p:txBody>
      </p:sp>
    </p:spTree>
    <p:extLst>
      <p:ext uri="{BB962C8B-B14F-4D97-AF65-F5344CB8AC3E}">
        <p14:creationId xmlns:p14="http://schemas.microsoft.com/office/powerpoint/2010/main" val="20547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E0E50F8-F91C-46E4-A400-A5335BE682BD}"/>
              </a:ext>
            </a:extLst>
          </p:cNvPr>
          <p:cNvSpPr>
            <a:spLocks noGrp="1"/>
          </p:cNvSpPr>
          <p:nvPr>
            <p:ph type="body" sz="quarter" idx="20"/>
          </p:nvPr>
        </p:nvSpPr>
        <p:spPr/>
        <p:txBody>
          <a:bodyPr/>
          <a:lstStyle/>
          <a:p>
            <a:r>
              <a:rPr lang="en-US" noProof="0" dirty="0"/>
              <a:t>single line subtitle with a maximum of approx. 100 characters</a:t>
            </a:r>
          </a:p>
        </p:txBody>
      </p:sp>
      <p:sp>
        <p:nvSpPr>
          <p:cNvPr id="7" name="Title 6">
            <a:extLst>
              <a:ext uri="{FF2B5EF4-FFF2-40B4-BE49-F238E27FC236}">
                <a16:creationId xmlns:a16="http://schemas.microsoft.com/office/drawing/2014/main" id="{8DB7BD94-439A-4581-8429-8DEE2D3BEDD6}"/>
              </a:ext>
            </a:extLst>
          </p:cNvPr>
          <p:cNvSpPr>
            <a:spLocks noGrp="1"/>
          </p:cNvSpPr>
          <p:nvPr>
            <p:ph type="title"/>
          </p:nvPr>
        </p:nvSpPr>
        <p:spPr/>
        <p:txBody>
          <a:bodyPr/>
          <a:lstStyle/>
          <a:p>
            <a:r>
              <a:rPr lang="en-US" noProof="0" dirty="0"/>
              <a:t>Master title with a maximum of approx. </a:t>
            </a:r>
            <a:br>
              <a:rPr lang="en-US" noProof="0" dirty="0"/>
            </a:br>
            <a:r>
              <a:rPr lang="en-US" noProof="0" dirty="0"/>
              <a:t>120 characters in maximum two lines</a:t>
            </a:r>
          </a:p>
        </p:txBody>
      </p:sp>
      <p:sp>
        <p:nvSpPr>
          <p:cNvPr id="2" name="Date Placeholder 1">
            <a:extLst>
              <a:ext uri="{FF2B5EF4-FFF2-40B4-BE49-F238E27FC236}">
                <a16:creationId xmlns:a16="http://schemas.microsoft.com/office/drawing/2014/main" id="{301AB9F3-E823-4AFD-AA15-1A891383769C}"/>
              </a:ext>
            </a:extLst>
          </p:cNvPr>
          <p:cNvSpPr>
            <a:spLocks noGrp="1"/>
          </p:cNvSpPr>
          <p:nvPr>
            <p:ph type="dt" sz="half" idx="2"/>
          </p:nvPr>
        </p:nvSpPr>
        <p:spPr/>
        <p:txBody>
          <a:bodyPr/>
          <a:lstStyle/>
          <a:p>
            <a:fld id="{E262F6FA-4DC4-49A2-B4C2-643545FB3F21}" type="datetime3">
              <a:rPr lang="en-US" smtClean="0"/>
              <a:t>14 June 2021</a:t>
            </a:fld>
            <a:endParaRPr lang="en-US"/>
          </a:p>
        </p:txBody>
      </p:sp>
      <p:sp>
        <p:nvSpPr>
          <p:cNvPr id="3" name="Slide Number Placeholder 2">
            <a:extLst>
              <a:ext uri="{FF2B5EF4-FFF2-40B4-BE49-F238E27FC236}">
                <a16:creationId xmlns:a16="http://schemas.microsoft.com/office/drawing/2014/main" id="{E4CB0156-DA1B-4179-B417-A74E6BD9E5DF}"/>
              </a:ext>
            </a:extLst>
          </p:cNvPr>
          <p:cNvSpPr>
            <a:spLocks noGrp="1"/>
          </p:cNvSpPr>
          <p:nvPr>
            <p:ph type="sldNum" sz="quarter" idx="4"/>
          </p:nvPr>
        </p:nvSpPr>
        <p:spPr/>
        <p:txBody>
          <a:bodyPr/>
          <a:lstStyle/>
          <a:p>
            <a:fld id="{A520213A-032B-FE42-940A-86A4C9AC44D3}" type="slidenum">
              <a:rPr lang="en-US" smtClean="0"/>
              <a:pPr/>
              <a:t>35</a:t>
            </a:fld>
            <a:endParaRPr lang="en-US"/>
          </a:p>
        </p:txBody>
      </p:sp>
      <p:sp>
        <p:nvSpPr>
          <p:cNvPr id="4" name="Footer Placeholder 3">
            <a:extLst>
              <a:ext uri="{FF2B5EF4-FFF2-40B4-BE49-F238E27FC236}">
                <a16:creationId xmlns:a16="http://schemas.microsoft.com/office/drawing/2014/main" id="{12631983-23F3-4B78-B08C-1715D693F931}"/>
              </a:ext>
            </a:extLst>
          </p:cNvPr>
          <p:cNvSpPr>
            <a:spLocks noGrp="1"/>
          </p:cNvSpPr>
          <p:nvPr>
            <p:ph type="ftr" sz="quarter" idx="3"/>
          </p:nvPr>
        </p:nvSpPr>
        <p:spPr/>
        <p:txBody>
          <a:bodyPr/>
          <a:lstStyle/>
          <a:p>
            <a:r>
              <a:rPr lang="en-US"/>
              <a:t>Innovation with Integrity</a:t>
            </a:r>
            <a:endParaRPr lang="en-US" dirty="0"/>
          </a:p>
        </p:txBody>
      </p:sp>
    </p:spTree>
    <p:extLst>
      <p:ext uri="{BB962C8B-B14F-4D97-AF65-F5344CB8AC3E}">
        <p14:creationId xmlns:p14="http://schemas.microsoft.com/office/powerpoint/2010/main" val="31288554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8AB37C4-4DCC-4977-82D2-20EBDDA2B759}"/>
              </a:ext>
            </a:extLst>
          </p:cNvPr>
          <p:cNvSpPr>
            <a:spLocks noGrp="1"/>
          </p:cNvSpPr>
          <p:nvPr>
            <p:ph sz="quarter" idx="26"/>
          </p:nvPr>
        </p:nvSpPr>
        <p:spPr/>
        <p:txBody>
          <a:bodyPr/>
          <a:lstStyle/>
          <a:p>
            <a:r>
              <a:rPr lang="en-US" dirty="0"/>
              <a:t>Name</a:t>
            </a:r>
          </a:p>
          <a:p>
            <a:r>
              <a:rPr lang="en-US" dirty="0"/>
              <a:t>Email or phone number</a:t>
            </a:r>
          </a:p>
        </p:txBody>
      </p:sp>
    </p:spTree>
    <p:extLst>
      <p:ext uri="{BB962C8B-B14F-4D97-AF65-F5344CB8AC3E}">
        <p14:creationId xmlns:p14="http://schemas.microsoft.com/office/powerpoint/2010/main" val="25040410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4443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Placeholder 18">
            <a:extLst>
              <a:ext uri="{FF2B5EF4-FFF2-40B4-BE49-F238E27FC236}">
                <a16:creationId xmlns:a16="http://schemas.microsoft.com/office/drawing/2014/main" id="{C95F43FA-D0BD-4E6D-9EDE-D8DCADCB3DE2}"/>
              </a:ext>
            </a:extLst>
          </p:cNvPr>
          <p:cNvSpPr>
            <a:spLocks noGrp="1"/>
          </p:cNvSpPr>
          <p:nvPr>
            <p:ph type="body" sz="quarter" idx="20"/>
          </p:nvPr>
        </p:nvSpPr>
        <p:spPr/>
        <p:txBody>
          <a:bodyPr/>
          <a:lstStyle/>
          <a:p>
            <a:r>
              <a:rPr lang="en-US" dirty="0"/>
              <a:t>Quick </a:t>
            </a:r>
            <a:r>
              <a:rPr lang="en-US" dirty="0" err="1"/>
              <a:t>guide</a:t>
            </a:r>
            <a:endParaRPr lang="en-US" dirty="0"/>
          </a:p>
        </p:txBody>
      </p:sp>
      <p:sp>
        <p:nvSpPr>
          <p:cNvPr id="18" name="Title 17">
            <a:extLst>
              <a:ext uri="{FF2B5EF4-FFF2-40B4-BE49-F238E27FC236}">
                <a16:creationId xmlns:a16="http://schemas.microsoft.com/office/drawing/2014/main" id="{8421A2B2-1E74-4437-86E7-AFAB146676EE}"/>
              </a:ext>
            </a:extLst>
          </p:cNvPr>
          <p:cNvSpPr>
            <a:spLocks noGrp="1"/>
          </p:cNvSpPr>
          <p:nvPr>
            <p:ph type="title"/>
          </p:nvPr>
        </p:nvSpPr>
        <p:spPr/>
        <p:txBody>
          <a:bodyPr/>
          <a:lstStyle/>
          <a:p>
            <a:r>
              <a:rPr lang="en-US" dirty="0"/>
              <a:t>Primary, Secondary, </a:t>
            </a:r>
            <a:br>
              <a:rPr lang="en-US" dirty="0"/>
            </a:br>
            <a:r>
              <a:rPr lang="en-US" dirty="0"/>
              <a:t>and Accent Colors</a:t>
            </a:r>
          </a:p>
        </p:txBody>
      </p:sp>
      <p:sp>
        <p:nvSpPr>
          <p:cNvPr id="4" name="Content Placeholder 3">
            <a:extLst>
              <a:ext uri="{FF2B5EF4-FFF2-40B4-BE49-F238E27FC236}">
                <a16:creationId xmlns:a16="http://schemas.microsoft.com/office/drawing/2014/main" id="{E53DC41F-E133-4EA8-8427-7B7B15F27020}"/>
              </a:ext>
            </a:extLst>
          </p:cNvPr>
          <p:cNvSpPr>
            <a:spLocks noGrp="1"/>
          </p:cNvSpPr>
          <p:nvPr>
            <p:ph sz="quarter" idx="21"/>
          </p:nvPr>
        </p:nvSpPr>
        <p:spPr>
          <a:xfrm>
            <a:off x="515939" y="1592636"/>
            <a:ext cx="11158048" cy="1656978"/>
          </a:xfrm>
        </p:spPr>
        <p:txBody>
          <a:bodyPr/>
          <a:lstStyle/>
          <a:p>
            <a:pPr marL="0" indent="0">
              <a:buNone/>
            </a:pPr>
            <a:r>
              <a:rPr lang="en-US" noProof="0" dirty="0"/>
              <a:t>Use </a:t>
            </a:r>
            <a:r>
              <a:rPr lang="en-US" b="1" noProof="0" dirty="0">
                <a:latin typeface="+mj-lt"/>
              </a:rPr>
              <a:t>grey tones </a:t>
            </a:r>
            <a:r>
              <a:rPr lang="en-US" noProof="0" dirty="0"/>
              <a:t>to </a:t>
            </a:r>
            <a:r>
              <a:rPr lang="en-US" b="1" noProof="0" dirty="0">
                <a:latin typeface="+mj-lt"/>
              </a:rPr>
              <a:t>complement</a:t>
            </a:r>
            <a:r>
              <a:rPr lang="en-US" noProof="0" dirty="0"/>
              <a:t> the blue range, e.g. for charts.</a:t>
            </a:r>
          </a:p>
          <a:p>
            <a:pPr marL="0" indent="0">
              <a:buNone/>
            </a:pPr>
            <a:r>
              <a:rPr lang="en-US" noProof="0" dirty="0"/>
              <a:t>Use the </a:t>
            </a:r>
            <a:r>
              <a:rPr lang="en-US" b="1" noProof="0" dirty="0">
                <a:latin typeface="+mj-lt"/>
              </a:rPr>
              <a:t>accent color </a:t>
            </a:r>
            <a:r>
              <a:rPr lang="en-US" noProof="0" dirty="0"/>
              <a:t>to </a:t>
            </a:r>
            <a:r>
              <a:rPr lang="en-US" noProof="0" dirty="0">
                <a:latin typeface="+mj-lt"/>
              </a:rPr>
              <a:t>highlight.</a:t>
            </a:r>
          </a:p>
          <a:p>
            <a:pPr marL="0" indent="0">
              <a:buNone/>
            </a:pPr>
            <a:r>
              <a:rPr lang="en-US" dirty="0"/>
              <a:t>All Colors except Bruker Ocean, Red, and Green can be found in </a:t>
            </a:r>
            <a:r>
              <a:rPr lang="en-US" b="1" dirty="0">
                <a:latin typeface="+mj-lt"/>
              </a:rPr>
              <a:t>Theme Colors. </a:t>
            </a:r>
          </a:p>
          <a:p>
            <a:pPr marL="0" indent="0">
              <a:buNone/>
            </a:pPr>
            <a:r>
              <a:rPr lang="en-US" dirty="0"/>
              <a:t>Bruker Ocean, Red, and Green can be found in </a:t>
            </a:r>
            <a:r>
              <a:rPr lang="en-US" b="1" dirty="0">
                <a:latin typeface="+mj-lt"/>
              </a:rPr>
              <a:t>Custom Colors.</a:t>
            </a:r>
            <a:endParaRPr lang="en-US" b="1" noProof="0" dirty="0">
              <a:latin typeface="+mj-lt"/>
            </a:endParaRPr>
          </a:p>
        </p:txBody>
      </p:sp>
      <p:sp>
        <p:nvSpPr>
          <p:cNvPr id="6" name="Date Placeholder 5">
            <a:extLst>
              <a:ext uri="{FF2B5EF4-FFF2-40B4-BE49-F238E27FC236}">
                <a16:creationId xmlns:a16="http://schemas.microsoft.com/office/drawing/2014/main" id="{94A9A82C-E2A6-471D-B346-44D49347B437}"/>
              </a:ext>
            </a:extLst>
          </p:cNvPr>
          <p:cNvSpPr>
            <a:spLocks noGrp="1"/>
          </p:cNvSpPr>
          <p:nvPr>
            <p:ph type="dt" sz="half" idx="2"/>
          </p:nvPr>
        </p:nvSpPr>
        <p:spPr/>
        <p:txBody>
          <a:bodyPr/>
          <a:lstStyle/>
          <a:p>
            <a:fld id="{A6C19B26-50B4-427B-8352-5DC5351A379E}" type="datetime3">
              <a:rPr lang="en-US" smtClean="0"/>
              <a:t>14 June 2021</a:t>
            </a:fld>
            <a:endParaRPr lang="en-US" dirty="0"/>
          </a:p>
        </p:txBody>
      </p:sp>
      <p:sp>
        <p:nvSpPr>
          <p:cNvPr id="7" name="Slide Number Placeholder 6">
            <a:extLst>
              <a:ext uri="{FF2B5EF4-FFF2-40B4-BE49-F238E27FC236}">
                <a16:creationId xmlns:a16="http://schemas.microsoft.com/office/drawing/2014/main" id="{D075C1A0-0BD9-43FB-B701-1957BD62260D}"/>
              </a:ext>
            </a:extLst>
          </p:cNvPr>
          <p:cNvSpPr>
            <a:spLocks noGrp="1"/>
          </p:cNvSpPr>
          <p:nvPr>
            <p:ph type="sldNum" sz="quarter" idx="4"/>
          </p:nvPr>
        </p:nvSpPr>
        <p:spPr/>
        <p:txBody>
          <a:bodyPr/>
          <a:lstStyle/>
          <a:p>
            <a:fld id="{A520213A-032B-FE42-940A-86A4C9AC44D3}" type="slidenum">
              <a:rPr lang="en-US" smtClean="0"/>
              <a:pPr/>
              <a:t>38</a:t>
            </a:fld>
            <a:endParaRPr lang="en-US" dirty="0"/>
          </a:p>
        </p:txBody>
      </p:sp>
      <p:sp>
        <p:nvSpPr>
          <p:cNvPr id="8" name="Footer Placeholder 7">
            <a:extLst>
              <a:ext uri="{FF2B5EF4-FFF2-40B4-BE49-F238E27FC236}">
                <a16:creationId xmlns:a16="http://schemas.microsoft.com/office/drawing/2014/main" id="{0C2C4F9A-C914-410C-82F2-29B40029A838}"/>
              </a:ext>
            </a:extLst>
          </p:cNvPr>
          <p:cNvSpPr>
            <a:spLocks noGrp="1"/>
          </p:cNvSpPr>
          <p:nvPr>
            <p:ph type="ftr" sz="quarter" idx="3"/>
          </p:nvPr>
        </p:nvSpPr>
        <p:spPr/>
        <p:txBody>
          <a:bodyPr/>
          <a:lstStyle/>
          <a:p>
            <a:r>
              <a:rPr lang="en-US"/>
              <a:t>Innovation with Integrity</a:t>
            </a:r>
            <a:endParaRPr lang="en-US" dirty="0"/>
          </a:p>
        </p:txBody>
      </p:sp>
      <p:sp>
        <p:nvSpPr>
          <p:cNvPr id="38" name="Content Placeholder 8">
            <a:extLst>
              <a:ext uri="{FF2B5EF4-FFF2-40B4-BE49-F238E27FC236}">
                <a16:creationId xmlns:a16="http://schemas.microsoft.com/office/drawing/2014/main" id="{C6BDF37D-1DDB-4DF9-81F6-A31D5731B82A}"/>
              </a:ext>
            </a:extLst>
          </p:cNvPr>
          <p:cNvSpPr txBox="1">
            <a:spLocks/>
          </p:cNvSpPr>
          <p:nvPr/>
        </p:nvSpPr>
        <p:spPr>
          <a:xfrm>
            <a:off x="10242409" y="5335456"/>
            <a:ext cx="1485618" cy="865319"/>
          </a:xfrm>
          <a:prstGeom prst="rect">
            <a:avLst/>
          </a:prstGeom>
        </p:spPr>
        <p:txBody>
          <a:bodyPr lIns="0" tIns="0" rIns="0" bIns="0" anchor="b"/>
          <a:lstStyle>
            <a:lvl1pPr marL="228600" indent="-228600" algn="l" defTabSz="914400" rtl="0" eaLnBrk="1" latinLnBrk="0" hangingPunct="1">
              <a:lnSpc>
                <a:spcPct val="120000"/>
              </a:lnSpc>
              <a:spcBef>
                <a:spcPts val="0"/>
              </a:spcBef>
              <a:spcAft>
                <a:spcPts val="800"/>
              </a:spcAft>
              <a:buClr>
                <a:schemeClr val="accent2"/>
              </a:buClr>
              <a:buSzPct val="100000"/>
              <a:buFont typeface="Wingdings" panose="05000000000000000000" pitchFamily="2" charset="2"/>
              <a:buChar char="§"/>
              <a:defRPr sz="1800" b="0" i="0" kern="1200">
                <a:solidFill>
                  <a:schemeClr val="tx1"/>
                </a:solidFill>
                <a:latin typeface="+mn-lt"/>
                <a:ea typeface="Roboto Light" charset="0"/>
                <a:cs typeface="Roboto Light" charset="0"/>
              </a:defRPr>
            </a:lvl1pPr>
            <a:lvl2pPr marL="457200" indent="-228600" algn="l" defTabSz="914400" rtl="0" eaLnBrk="1" latinLnBrk="0" hangingPunct="1">
              <a:lnSpc>
                <a:spcPct val="120000"/>
              </a:lnSpc>
              <a:spcBef>
                <a:spcPts val="0"/>
              </a:spcBef>
              <a:spcAft>
                <a:spcPts val="800"/>
              </a:spcAft>
              <a:buClr>
                <a:schemeClr val="accent2"/>
              </a:buClr>
              <a:buSzPct val="100000"/>
              <a:buFont typeface="Wingdings" panose="05000000000000000000" pitchFamily="2" charset="2"/>
              <a:buChar char="§"/>
              <a:defRPr lang="de-DE" sz="1800" b="0" i="0" kern="1200" dirty="0" smtClean="0">
                <a:solidFill>
                  <a:schemeClr val="tx1"/>
                </a:solidFill>
                <a:latin typeface="+mn-lt"/>
                <a:ea typeface="Roboto Light" charset="0"/>
                <a:cs typeface="Roboto Light" charset="0"/>
              </a:defRPr>
            </a:lvl2pPr>
            <a:lvl3pPr marL="685800" indent="-228600" algn="l" defTabSz="914400" rtl="0" eaLnBrk="1" latinLnBrk="0" hangingPunct="1">
              <a:lnSpc>
                <a:spcPct val="120000"/>
              </a:lnSpc>
              <a:spcBef>
                <a:spcPts val="0"/>
              </a:spcBef>
              <a:spcAft>
                <a:spcPts val="800"/>
              </a:spcAft>
              <a:buClr>
                <a:schemeClr val="accent2"/>
              </a:buClr>
              <a:buSzPct val="100000"/>
              <a:buFont typeface="Wingdings" panose="05000000000000000000" pitchFamily="2" charset="2"/>
              <a:buChar char="§"/>
              <a:defRPr sz="1800" b="0" i="0" kern="1200">
                <a:solidFill>
                  <a:schemeClr val="tx1"/>
                </a:solidFill>
                <a:latin typeface="+mn-lt"/>
                <a:ea typeface="Source Sans Pro Light" panose="020B0403030403020204" pitchFamily="34" charset="0"/>
                <a:cs typeface="+mn-cs"/>
              </a:defRPr>
            </a:lvl3pPr>
            <a:lvl4pPr marL="914400" indent="-228600" algn="l" defTabSz="914400" rtl="0" eaLnBrk="1" latinLnBrk="0" hangingPunct="1">
              <a:lnSpc>
                <a:spcPct val="120000"/>
              </a:lnSpc>
              <a:spcBef>
                <a:spcPts val="0"/>
              </a:spcBef>
              <a:spcAft>
                <a:spcPts val="800"/>
              </a:spcAft>
              <a:buClr>
                <a:schemeClr val="accent2"/>
              </a:buClr>
              <a:buSzPct val="100000"/>
              <a:buFont typeface="Wingdings" panose="05000000000000000000" pitchFamily="2" charset="2"/>
              <a:buChar char="§"/>
              <a:defRPr sz="1800" b="0" i="0" kern="1200">
                <a:solidFill>
                  <a:schemeClr val="tx1"/>
                </a:solidFill>
                <a:latin typeface="+mn-lt"/>
                <a:ea typeface="Source Sans Pro Light" panose="020B0403030403020204" pitchFamily="34" charset="0"/>
                <a:cs typeface="+mn-cs"/>
              </a:defRPr>
            </a:lvl4pPr>
            <a:lvl5pPr marL="1143000" indent="-228600" algn="l" defTabSz="914400" rtl="0" eaLnBrk="1" latinLnBrk="0" hangingPunct="1">
              <a:lnSpc>
                <a:spcPct val="120000"/>
              </a:lnSpc>
              <a:spcBef>
                <a:spcPts val="0"/>
              </a:spcBef>
              <a:spcAft>
                <a:spcPts val="800"/>
              </a:spcAft>
              <a:buClr>
                <a:schemeClr val="accent2"/>
              </a:buClr>
              <a:buSzPct val="100000"/>
              <a:buFont typeface="Wingdings" panose="05000000000000000000" pitchFamily="2" charset="2"/>
              <a:buChar char="§"/>
              <a:defRPr sz="1800" b="0" i="0" kern="1200">
                <a:solidFill>
                  <a:schemeClr val="tx1"/>
                </a:solidFill>
                <a:latin typeface="+mn-lt"/>
                <a:ea typeface="Source Sans Pro Light" panose="020B0403030403020204"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br>
              <a:rPr lang="en-US" sz="1000" dirty="0"/>
            </a:br>
            <a:r>
              <a:rPr lang="en-US" sz="1000" dirty="0"/>
              <a:t>For underlining positive or negative aspects, green and red may be used. </a:t>
            </a:r>
            <a:r>
              <a:rPr lang="en-US" sz="1000" b="1" dirty="0">
                <a:latin typeface="+mj-lt"/>
              </a:rPr>
              <a:t>Do not use for accent colors.</a:t>
            </a:r>
            <a:endParaRPr lang="en-US" sz="1000" dirty="0"/>
          </a:p>
        </p:txBody>
      </p:sp>
      <p:sp>
        <p:nvSpPr>
          <p:cNvPr id="35" name="TextBox 34">
            <a:extLst>
              <a:ext uri="{FF2B5EF4-FFF2-40B4-BE49-F238E27FC236}">
                <a16:creationId xmlns:a16="http://schemas.microsoft.com/office/drawing/2014/main" id="{70134AA6-832C-40EF-BAEF-7E85809A7D9A}"/>
              </a:ext>
            </a:extLst>
          </p:cNvPr>
          <p:cNvSpPr txBox="1"/>
          <p:nvPr/>
        </p:nvSpPr>
        <p:spPr>
          <a:xfrm>
            <a:off x="515939" y="3615001"/>
            <a:ext cx="3484561" cy="615553"/>
          </a:xfrm>
          <a:prstGeom prst="rect">
            <a:avLst/>
          </a:prstGeom>
          <a:noFill/>
        </p:spPr>
        <p:txBody>
          <a:bodyPr wrap="square" lIns="0" tIns="0" rIns="0" bIns="0">
            <a:spAutoFit/>
          </a:bodyPr>
          <a:lstStyle/>
          <a:p>
            <a:r>
              <a:rPr lang="en-US" sz="2000" b="1" dirty="0">
                <a:latin typeface="+mj-lt"/>
              </a:rPr>
              <a:t>Primary colors</a:t>
            </a:r>
            <a:br>
              <a:rPr lang="en-US" sz="2000" b="1" dirty="0">
                <a:latin typeface="+mj-lt"/>
              </a:rPr>
            </a:br>
            <a:r>
              <a:rPr lang="en-US" sz="2000" b="1" dirty="0">
                <a:latin typeface="+mj-lt"/>
              </a:rPr>
              <a:t>Blue tones</a:t>
            </a:r>
          </a:p>
        </p:txBody>
      </p:sp>
      <p:sp>
        <p:nvSpPr>
          <p:cNvPr id="37" name="TextBox 36">
            <a:extLst>
              <a:ext uri="{FF2B5EF4-FFF2-40B4-BE49-F238E27FC236}">
                <a16:creationId xmlns:a16="http://schemas.microsoft.com/office/drawing/2014/main" id="{8BC10A61-8439-4F94-AFB3-60CF7F4FE852}"/>
              </a:ext>
            </a:extLst>
          </p:cNvPr>
          <p:cNvSpPr txBox="1"/>
          <p:nvPr/>
        </p:nvSpPr>
        <p:spPr>
          <a:xfrm>
            <a:off x="4351338" y="3615001"/>
            <a:ext cx="3482975" cy="615553"/>
          </a:xfrm>
          <a:prstGeom prst="rect">
            <a:avLst/>
          </a:prstGeom>
          <a:noFill/>
        </p:spPr>
        <p:txBody>
          <a:bodyPr wrap="square" lIns="0" tIns="0" rIns="0" bIns="0">
            <a:spAutoFit/>
          </a:bodyPr>
          <a:lstStyle/>
          <a:p>
            <a:r>
              <a:rPr lang="en-US" sz="2000" b="1" dirty="0">
                <a:latin typeface="+mj-lt"/>
              </a:rPr>
              <a:t>Secondary colors</a:t>
            </a:r>
            <a:br>
              <a:rPr lang="en-US" sz="2000" b="1" dirty="0">
                <a:latin typeface="+mj-lt"/>
              </a:rPr>
            </a:br>
            <a:r>
              <a:rPr lang="en-US" sz="2000" b="1" dirty="0">
                <a:latin typeface="+mj-lt"/>
              </a:rPr>
              <a:t>Grey tones</a:t>
            </a:r>
          </a:p>
        </p:txBody>
      </p:sp>
      <p:sp>
        <p:nvSpPr>
          <p:cNvPr id="39" name="TextBox 38">
            <a:extLst>
              <a:ext uri="{FF2B5EF4-FFF2-40B4-BE49-F238E27FC236}">
                <a16:creationId xmlns:a16="http://schemas.microsoft.com/office/drawing/2014/main" id="{1774AD2D-F18C-4CBC-B7E0-C7FD51C42837}"/>
              </a:ext>
            </a:extLst>
          </p:cNvPr>
          <p:cNvSpPr txBox="1"/>
          <p:nvPr/>
        </p:nvSpPr>
        <p:spPr>
          <a:xfrm>
            <a:off x="8191502" y="3615001"/>
            <a:ext cx="1691638" cy="615553"/>
          </a:xfrm>
          <a:prstGeom prst="rect">
            <a:avLst/>
          </a:prstGeom>
          <a:noFill/>
        </p:spPr>
        <p:txBody>
          <a:bodyPr wrap="square" lIns="0" tIns="0" rIns="0" bIns="0">
            <a:spAutoFit/>
          </a:bodyPr>
          <a:lstStyle/>
          <a:p>
            <a:r>
              <a:rPr lang="en-US" sz="2000" b="1" dirty="0">
                <a:latin typeface="+mj-lt"/>
              </a:rPr>
              <a:t>Accent </a:t>
            </a:r>
            <a:br>
              <a:rPr lang="en-US" sz="2000" b="1" dirty="0">
                <a:latin typeface="+mj-lt"/>
              </a:rPr>
            </a:br>
            <a:r>
              <a:rPr lang="en-US" sz="2000" b="1" dirty="0">
                <a:latin typeface="+mj-lt"/>
              </a:rPr>
              <a:t>color</a:t>
            </a:r>
          </a:p>
        </p:txBody>
      </p:sp>
      <p:sp>
        <p:nvSpPr>
          <p:cNvPr id="44" name="Rectangle 43">
            <a:extLst>
              <a:ext uri="{FF2B5EF4-FFF2-40B4-BE49-F238E27FC236}">
                <a16:creationId xmlns:a16="http://schemas.microsoft.com/office/drawing/2014/main" id="{087491F6-FD7D-4457-8444-8B288CB03F0C}"/>
              </a:ext>
            </a:extLst>
          </p:cNvPr>
          <p:cNvSpPr/>
          <p:nvPr/>
        </p:nvSpPr>
        <p:spPr>
          <a:xfrm>
            <a:off x="515939" y="4434840"/>
            <a:ext cx="1691640" cy="84124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4008" tIns="45720" rIns="45720" bIns="45720" rtlCol="0" anchor="t"/>
          <a:lstStyle/>
          <a:p>
            <a:pPr>
              <a:spcAft>
                <a:spcPts val="400"/>
              </a:spcAft>
            </a:pPr>
            <a:r>
              <a:rPr lang="en-US" sz="1000" b="1" dirty="0">
                <a:latin typeface="+mj-lt"/>
              </a:rPr>
              <a:t>Bruker Ice</a:t>
            </a:r>
          </a:p>
          <a:p>
            <a:pPr>
              <a:spcAft>
                <a:spcPts val="400"/>
              </a:spcAft>
              <a:tabLst>
                <a:tab pos="358775" algn="l"/>
              </a:tabLst>
            </a:pPr>
            <a:r>
              <a:rPr lang="en-US" sz="800" dirty="0"/>
              <a:t>Red	0</a:t>
            </a:r>
            <a:br>
              <a:rPr lang="en-US" sz="800" dirty="0"/>
            </a:br>
            <a:r>
              <a:rPr lang="en-US" sz="800" dirty="0"/>
              <a:t>Green	141</a:t>
            </a:r>
            <a:br>
              <a:rPr lang="en-US" sz="800" dirty="0"/>
            </a:br>
            <a:r>
              <a:rPr lang="en-US" sz="800" dirty="0"/>
              <a:t>Blue	235</a:t>
            </a:r>
          </a:p>
          <a:p>
            <a:pPr>
              <a:spcAft>
                <a:spcPts val="400"/>
              </a:spcAft>
              <a:tabLst>
                <a:tab pos="358775" algn="l"/>
              </a:tabLst>
            </a:pPr>
            <a:r>
              <a:rPr lang="en-US" sz="800" dirty="0"/>
              <a:t>Hex	#008DEB</a:t>
            </a:r>
          </a:p>
        </p:txBody>
      </p:sp>
      <p:sp>
        <p:nvSpPr>
          <p:cNvPr id="45" name="Rectangle 44">
            <a:extLst>
              <a:ext uri="{FF2B5EF4-FFF2-40B4-BE49-F238E27FC236}">
                <a16:creationId xmlns:a16="http://schemas.microsoft.com/office/drawing/2014/main" id="{3FF2AC0A-E6FF-4C59-A960-0554972A4AC6}"/>
              </a:ext>
            </a:extLst>
          </p:cNvPr>
          <p:cNvSpPr/>
          <p:nvPr/>
        </p:nvSpPr>
        <p:spPr>
          <a:xfrm>
            <a:off x="2307638" y="4434840"/>
            <a:ext cx="1691640" cy="841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4008" tIns="45720" rIns="45720" bIns="45720" rtlCol="0" anchor="t"/>
          <a:lstStyle/>
          <a:p>
            <a:pPr marL="0" marR="0" lvl="0" indent="0" algn="l" defTabSz="914400" rtl="0" eaLnBrk="1" fontAlgn="auto" latinLnBrk="0" hangingPunct="1">
              <a:lnSpc>
                <a:spcPct val="100000"/>
              </a:lnSpc>
              <a:spcBef>
                <a:spcPts val="0"/>
              </a:spcBef>
              <a:spcAft>
                <a:spcPts val="400"/>
              </a:spcAft>
              <a:buClrTx/>
              <a:buSzTx/>
              <a:buFontTx/>
              <a:buNone/>
              <a:tabLst/>
              <a:defRPr/>
            </a:pPr>
            <a:r>
              <a:rPr lang="en-US" sz="1000" b="1" dirty="0">
                <a:latin typeface="+mj-lt"/>
              </a:rPr>
              <a:t>Bruker Pacific</a:t>
            </a:r>
            <a:endParaRPr kumimoji="0" lang="en-US" sz="1000" b="1" i="0" u="none" strike="noStrike" kern="1200" cap="none" spc="0" normalizeH="0" baseline="0" noProof="0" dirty="0">
              <a:ln>
                <a:noFill/>
              </a:ln>
              <a:solidFill>
                <a:srgbClr val="FFFFFF"/>
              </a:solidFill>
              <a:effectLst/>
              <a:uLnTx/>
              <a:uFillTx/>
              <a:latin typeface="+mj-lt"/>
              <a:ea typeface="+mn-ea"/>
              <a:cs typeface="+mn-cs"/>
            </a:endParaRPr>
          </a:p>
          <a:p>
            <a:pPr marL="0" marR="0" lvl="0" indent="0" algn="l" defTabSz="914400" rtl="0" eaLnBrk="1" fontAlgn="auto" latinLnBrk="0" hangingPunct="1">
              <a:lnSpc>
                <a:spcPct val="100000"/>
              </a:lnSpc>
              <a:spcBef>
                <a:spcPts val="0"/>
              </a:spcBef>
              <a:spcAft>
                <a:spcPts val="400"/>
              </a:spcAft>
              <a:buClrTx/>
              <a:buSzTx/>
              <a:buFontTx/>
              <a:buNone/>
              <a:tabLst>
                <a:tab pos="361950" algn="l"/>
              </a:tabLst>
              <a:defRPr/>
            </a:pPr>
            <a:r>
              <a:rPr kumimoji="0" lang="en-US" sz="800" b="0" i="0" u="none" strike="noStrike" kern="1200" cap="none" spc="0" normalizeH="0" baseline="0" noProof="0" dirty="0">
                <a:ln>
                  <a:noFill/>
                </a:ln>
                <a:solidFill>
                  <a:srgbClr val="FFFFFF"/>
                </a:solidFill>
                <a:effectLst/>
                <a:uLnTx/>
                <a:uFillTx/>
                <a:latin typeface="Roboto Light"/>
                <a:ea typeface="+mn-ea"/>
                <a:cs typeface="+mn-cs"/>
              </a:rPr>
              <a:t>Red	5</a:t>
            </a:r>
            <a:br>
              <a:rPr kumimoji="0" lang="en-US" sz="800" b="0" i="0" u="none" strike="noStrike" kern="1200" cap="none" spc="0" normalizeH="0" baseline="0" noProof="0" dirty="0">
                <a:ln>
                  <a:noFill/>
                </a:ln>
                <a:solidFill>
                  <a:srgbClr val="FFFFFF"/>
                </a:solidFill>
                <a:effectLst/>
                <a:uLnTx/>
                <a:uFillTx/>
                <a:latin typeface="Roboto Light"/>
                <a:ea typeface="+mn-ea"/>
                <a:cs typeface="+mn-cs"/>
              </a:rPr>
            </a:br>
            <a:r>
              <a:rPr kumimoji="0" lang="en-US" sz="800" b="0" i="0" u="none" strike="noStrike" kern="1200" cap="none" spc="0" normalizeH="0" baseline="0" noProof="0" dirty="0">
                <a:ln>
                  <a:noFill/>
                </a:ln>
                <a:solidFill>
                  <a:srgbClr val="FFFFFF"/>
                </a:solidFill>
                <a:effectLst/>
                <a:uLnTx/>
                <a:uFillTx/>
                <a:latin typeface="Roboto Light"/>
                <a:ea typeface="+mn-ea"/>
                <a:cs typeface="+mn-cs"/>
              </a:rPr>
              <a:t>Green	65</a:t>
            </a:r>
            <a:br>
              <a:rPr kumimoji="0" lang="en-US" sz="800" b="0" i="0" u="none" strike="noStrike" kern="1200" cap="none" spc="0" normalizeH="0" baseline="0" noProof="0" dirty="0">
                <a:ln>
                  <a:noFill/>
                </a:ln>
                <a:solidFill>
                  <a:srgbClr val="FFFFFF"/>
                </a:solidFill>
                <a:effectLst/>
                <a:uLnTx/>
                <a:uFillTx/>
                <a:latin typeface="Roboto Light"/>
                <a:ea typeface="+mn-ea"/>
                <a:cs typeface="+mn-cs"/>
              </a:rPr>
            </a:br>
            <a:r>
              <a:rPr kumimoji="0" lang="en-US" sz="800" b="0" i="0" u="none" strike="noStrike" kern="1200" cap="none" spc="0" normalizeH="0" baseline="0" noProof="0" dirty="0">
                <a:ln>
                  <a:noFill/>
                </a:ln>
                <a:solidFill>
                  <a:srgbClr val="FFFFFF"/>
                </a:solidFill>
                <a:effectLst/>
                <a:uLnTx/>
                <a:uFillTx/>
                <a:latin typeface="Roboto Light"/>
                <a:ea typeface="+mn-ea"/>
                <a:cs typeface="+mn-cs"/>
              </a:rPr>
              <a:t>Blue	105</a:t>
            </a:r>
          </a:p>
          <a:p>
            <a:pPr marL="0" marR="0" lvl="0" indent="0" algn="l" defTabSz="914400" rtl="0" eaLnBrk="1" fontAlgn="auto" latinLnBrk="0" hangingPunct="1">
              <a:lnSpc>
                <a:spcPct val="100000"/>
              </a:lnSpc>
              <a:spcBef>
                <a:spcPts val="0"/>
              </a:spcBef>
              <a:spcAft>
                <a:spcPts val="400"/>
              </a:spcAft>
              <a:buClrTx/>
              <a:buSzTx/>
              <a:buFontTx/>
              <a:buNone/>
              <a:tabLst>
                <a:tab pos="361950" algn="l"/>
              </a:tabLst>
              <a:defRPr/>
            </a:pPr>
            <a:r>
              <a:rPr kumimoji="0" lang="en-US" sz="800" b="0" i="0" u="none" strike="noStrike" kern="1200" cap="none" spc="0" normalizeH="0" baseline="0" noProof="0" dirty="0">
                <a:ln>
                  <a:noFill/>
                </a:ln>
                <a:solidFill>
                  <a:srgbClr val="FFFFFF"/>
                </a:solidFill>
                <a:effectLst/>
                <a:uLnTx/>
                <a:uFillTx/>
                <a:latin typeface="Roboto Light"/>
                <a:ea typeface="+mn-ea"/>
                <a:cs typeface="+mn-cs"/>
              </a:rPr>
              <a:t>Hex	#054169</a:t>
            </a:r>
          </a:p>
        </p:txBody>
      </p:sp>
      <p:sp>
        <p:nvSpPr>
          <p:cNvPr id="46" name="Rectangle 45">
            <a:extLst>
              <a:ext uri="{FF2B5EF4-FFF2-40B4-BE49-F238E27FC236}">
                <a16:creationId xmlns:a16="http://schemas.microsoft.com/office/drawing/2014/main" id="{BACCC2A1-11D0-450E-8DF9-DC45F678222B}"/>
              </a:ext>
            </a:extLst>
          </p:cNvPr>
          <p:cNvSpPr/>
          <p:nvPr/>
        </p:nvSpPr>
        <p:spPr>
          <a:xfrm>
            <a:off x="515937" y="5359527"/>
            <a:ext cx="1691640" cy="841248"/>
          </a:xfrm>
          <a:prstGeom prst="rect">
            <a:avLst/>
          </a:prstGeom>
          <a:solidFill>
            <a:srgbClr val="0062A4"/>
          </a:solidFill>
          <a:ln>
            <a:noFill/>
          </a:ln>
        </p:spPr>
        <p:style>
          <a:lnRef idx="2">
            <a:schemeClr val="accent1">
              <a:shade val="50000"/>
            </a:schemeClr>
          </a:lnRef>
          <a:fillRef idx="1">
            <a:schemeClr val="accent1"/>
          </a:fillRef>
          <a:effectRef idx="0">
            <a:schemeClr val="accent1"/>
          </a:effectRef>
          <a:fontRef idx="minor">
            <a:schemeClr val="lt1"/>
          </a:fontRef>
        </p:style>
        <p:txBody>
          <a:bodyPr lIns="64008" tIns="45720" rIns="45720" bIns="45720" rtlCol="0" anchor="t"/>
          <a:lstStyle/>
          <a:p>
            <a:pPr marL="0" marR="0" lvl="0" indent="0" algn="l" defTabSz="914400" rtl="0" eaLnBrk="1" fontAlgn="auto" latinLnBrk="0" hangingPunct="1">
              <a:lnSpc>
                <a:spcPct val="100000"/>
              </a:lnSpc>
              <a:spcBef>
                <a:spcPts val="0"/>
              </a:spcBef>
              <a:spcAft>
                <a:spcPts val="400"/>
              </a:spcAft>
              <a:buClrTx/>
              <a:buSzTx/>
              <a:buFontTx/>
              <a:buNone/>
              <a:tabLst/>
              <a:defRPr/>
            </a:pPr>
            <a:r>
              <a:rPr lang="en-US" sz="1000" b="1" dirty="0">
                <a:latin typeface="+mj-lt"/>
              </a:rPr>
              <a:t>Bruker Ocean</a:t>
            </a:r>
            <a:endParaRPr kumimoji="0" lang="en-US" sz="1000" b="1" i="0" u="none" strike="noStrike" kern="1200" cap="none" spc="0" normalizeH="0" baseline="0" noProof="0" dirty="0">
              <a:ln>
                <a:noFill/>
              </a:ln>
              <a:solidFill>
                <a:srgbClr val="FFFFFF"/>
              </a:solidFill>
              <a:effectLst/>
              <a:uLnTx/>
              <a:uFillTx/>
              <a:latin typeface="+mj-lt"/>
              <a:ea typeface="+mn-ea"/>
              <a:cs typeface="+mn-cs"/>
            </a:endParaRPr>
          </a:p>
          <a:p>
            <a:pPr marL="0" marR="0" lvl="0" indent="0" algn="l" defTabSz="914400" rtl="0" eaLnBrk="1" fontAlgn="auto" latinLnBrk="0" hangingPunct="1">
              <a:lnSpc>
                <a:spcPct val="100000"/>
              </a:lnSpc>
              <a:spcBef>
                <a:spcPts val="0"/>
              </a:spcBef>
              <a:spcAft>
                <a:spcPts val="400"/>
              </a:spcAft>
              <a:buClrTx/>
              <a:buSzTx/>
              <a:buFontTx/>
              <a:buNone/>
              <a:tabLst>
                <a:tab pos="358775" algn="l"/>
              </a:tabLst>
              <a:defRPr/>
            </a:pPr>
            <a:r>
              <a:rPr kumimoji="0" lang="en-US" sz="800" b="0" i="0" u="none" strike="noStrike" kern="1200" cap="none" spc="0" normalizeH="0" baseline="0" noProof="0" dirty="0">
                <a:ln>
                  <a:noFill/>
                </a:ln>
                <a:solidFill>
                  <a:srgbClr val="FFFFFF"/>
                </a:solidFill>
                <a:effectLst/>
                <a:uLnTx/>
                <a:uFillTx/>
                <a:latin typeface="Roboto Light"/>
                <a:ea typeface="+mn-ea"/>
                <a:cs typeface="+mn-cs"/>
              </a:rPr>
              <a:t>Red	0</a:t>
            </a:r>
            <a:br>
              <a:rPr kumimoji="0" lang="en-US" sz="800" b="0" i="0" u="none" strike="noStrike" kern="1200" cap="none" spc="0" normalizeH="0" baseline="0" noProof="0" dirty="0">
                <a:ln>
                  <a:noFill/>
                </a:ln>
                <a:solidFill>
                  <a:srgbClr val="FFFFFF"/>
                </a:solidFill>
                <a:effectLst/>
                <a:uLnTx/>
                <a:uFillTx/>
                <a:latin typeface="Roboto Light"/>
                <a:ea typeface="+mn-ea"/>
                <a:cs typeface="+mn-cs"/>
              </a:rPr>
            </a:br>
            <a:r>
              <a:rPr kumimoji="0" lang="en-US" sz="800" b="0" i="0" u="none" strike="noStrike" kern="1200" cap="none" spc="0" normalizeH="0" baseline="0" noProof="0" dirty="0">
                <a:ln>
                  <a:noFill/>
                </a:ln>
                <a:solidFill>
                  <a:srgbClr val="FFFFFF"/>
                </a:solidFill>
                <a:effectLst/>
                <a:uLnTx/>
                <a:uFillTx/>
                <a:latin typeface="Roboto Light"/>
                <a:ea typeface="+mn-ea"/>
                <a:cs typeface="+mn-cs"/>
              </a:rPr>
              <a:t>Green	113</a:t>
            </a:r>
            <a:br>
              <a:rPr kumimoji="0" lang="en-US" sz="800" b="0" i="0" u="none" strike="noStrike" kern="1200" cap="none" spc="0" normalizeH="0" baseline="0" noProof="0" dirty="0">
                <a:ln>
                  <a:noFill/>
                </a:ln>
                <a:solidFill>
                  <a:srgbClr val="FFFFFF"/>
                </a:solidFill>
                <a:effectLst/>
                <a:uLnTx/>
                <a:uFillTx/>
                <a:latin typeface="Roboto Light"/>
                <a:ea typeface="+mn-ea"/>
                <a:cs typeface="+mn-cs"/>
              </a:rPr>
            </a:br>
            <a:r>
              <a:rPr kumimoji="0" lang="en-US" sz="800" b="0" i="0" u="none" strike="noStrike" kern="1200" cap="none" spc="0" normalizeH="0" baseline="0" noProof="0" dirty="0">
                <a:ln>
                  <a:noFill/>
                </a:ln>
                <a:solidFill>
                  <a:srgbClr val="FFFFFF"/>
                </a:solidFill>
                <a:effectLst/>
                <a:uLnTx/>
                <a:uFillTx/>
                <a:latin typeface="Roboto Light"/>
                <a:ea typeface="+mn-ea"/>
                <a:cs typeface="+mn-cs"/>
              </a:rPr>
              <a:t>Blue	188</a:t>
            </a:r>
          </a:p>
          <a:p>
            <a:pPr marL="0" marR="0" lvl="0" indent="0" algn="l" defTabSz="914400" rtl="0" eaLnBrk="1" fontAlgn="auto" latinLnBrk="0" hangingPunct="1">
              <a:lnSpc>
                <a:spcPct val="100000"/>
              </a:lnSpc>
              <a:spcBef>
                <a:spcPts val="0"/>
              </a:spcBef>
              <a:spcAft>
                <a:spcPts val="400"/>
              </a:spcAft>
              <a:buClrTx/>
              <a:buSzTx/>
              <a:buFontTx/>
              <a:buNone/>
              <a:tabLst>
                <a:tab pos="358775" algn="l"/>
              </a:tabLst>
              <a:defRPr/>
            </a:pPr>
            <a:r>
              <a:rPr kumimoji="0" lang="en-US" sz="800" b="0" i="0" u="none" strike="noStrike" kern="1200" cap="none" spc="0" normalizeH="0" baseline="0" noProof="0" dirty="0">
                <a:ln>
                  <a:noFill/>
                </a:ln>
                <a:solidFill>
                  <a:srgbClr val="FFFFFF"/>
                </a:solidFill>
                <a:effectLst/>
                <a:uLnTx/>
                <a:uFillTx/>
                <a:latin typeface="Roboto Light"/>
                <a:ea typeface="+mn-ea"/>
                <a:cs typeface="+mn-cs"/>
              </a:rPr>
              <a:t>Hex	#0071BC</a:t>
            </a:r>
          </a:p>
        </p:txBody>
      </p:sp>
      <p:sp>
        <p:nvSpPr>
          <p:cNvPr id="47" name="Rectangle 46">
            <a:extLst>
              <a:ext uri="{FF2B5EF4-FFF2-40B4-BE49-F238E27FC236}">
                <a16:creationId xmlns:a16="http://schemas.microsoft.com/office/drawing/2014/main" id="{FCF0C41C-B71F-4B12-9DAD-4E7552C4E549}"/>
              </a:ext>
            </a:extLst>
          </p:cNvPr>
          <p:cNvSpPr/>
          <p:nvPr/>
        </p:nvSpPr>
        <p:spPr>
          <a:xfrm>
            <a:off x="2307637" y="5359527"/>
            <a:ext cx="1691640" cy="841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4008" tIns="45720" rIns="45720" bIns="45720" rtlCol="0" anchor="t"/>
          <a:lstStyle/>
          <a:p>
            <a:pPr marL="0" marR="0" lvl="0" indent="0" algn="l" defTabSz="914400" rtl="0" eaLnBrk="1" fontAlgn="auto" latinLnBrk="0" hangingPunct="1">
              <a:lnSpc>
                <a:spcPct val="100000"/>
              </a:lnSpc>
              <a:spcBef>
                <a:spcPts val="0"/>
              </a:spcBef>
              <a:spcAft>
                <a:spcPts val="400"/>
              </a:spcAft>
              <a:buClrTx/>
              <a:buSzTx/>
              <a:buFontTx/>
              <a:buNone/>
              <a:tabLst/>
              <a:defRPr/>
            </a:pPr>
            <a:r>
              <a:rPr lang="en-US" sz="1000" b="1" dirty="0">
                <a:solidFill>
                  <a:schemeClr val="tx1"/>
                </a:solidFill>
                <a:latin typeface="+mj-lt"/>
              </a:rPr>
              <a:t>Bruker Glacier</a:t>
            </a:r>
            <a:endParaRPr kumimoji="0" lang="en-US" sz="1000" b="1" i="0" u="none" strike="noStrike" kern="1200" cap="none" spc="0" normalizeH="0" baseline="0" noProof="0" dirty="0">
              <a:ln>
                <a:noFill/>
              </a:ln>
              <a:solidFill>
                <a:schemeClr val="tx1"/>
              </a:solidFill>
              <a:effectLst/>
              <a:uLnTx/>
              <a:uFillTx/>
              <a:latin typeface="+mj-lt"/>
              <a:ea typeface="+mn-ea"/>
              <a:cs typeface="+mn-cs"/>
            </a:endParaRPr>
          </a:p>
          <a:p>
            <a:pPr marL="0" marR="0" lvl="0" indent="0" algn="l" defTabSz="914400" rtl="0" eaLnBrk="1" fontAlgn="auto" latinLnBrk="0" hangingPunct="1">
              <a:lnSpc>
                <a:spcPct val="100000"/>
              </a:lnSpc>
              <a:spcBef>
                <a:spcPts val="0"/>
              </a:spcBef>
              <a:spcAft>
                <a:spcPts val="400"/>
              </a:spcAft>
              <a:buClrTx/>
              <a:buSzTx/>
              <a:buFontTx/>
              <a:buNone/>
              <a:tabLst>
                <a:tab pos="358775" algn="l"/>
              </a:tabLst>
              <a:defRPr/>
            </a:pPr>
            <a:r>
              <a:rPr kumimoji="0" lang="en-US" sz="800" b="0" i="0" u="none" strike="noStrike" kern="1200" cap="none" spc="0" normalizeH="0" baseline="0" noProof="0" dirty="0">
                <a:ln>
                  <a:noFill/>
                </a:ln>
                <a:solidFill>
                  <a:schemeClr val="tx1"/>
                </a:solidFill>
                <a:effectLst/>
                <a:uLnTx/>
                <a:uFillTx/>
                <a:latin typeface="Roboto Light"/>
                <a:ea typeface="+mn-ea"/>
                <a:cs typeface="+mn-cs"/>
              </a:rPr>
              <a:t>Red	229</a:t>
            </a:r>
            <a:br>
              <a:rPr kumimoji="0" lang="en-US" sz="800" b="0" i="0" u="none" strike="noStrike" kern="1200" cap="none" spc="0" normalizeH="0" baseline="0" noProof="0" dirty="0">
                <a:ln>
                  <a:noFill/>
                </a:ln>
                <a:solidFill>
                  <a:schemeClr val="tx1"/>
                </a:solidFill>
                <a:effectLst/>
                <a:uLnTx/>
                <a:uFillTx/>
                <a:latin typeface="Roboto Light"/>
                <a:ea typeface="+mn-ea"/>
                <a:cs typeface="+mn-cs"/>
              </a:rPr>
            </a:br>
            <a:r>
              <a:rPr kumimoji="0" lang="en-US" sz="800" b="0" i="0" u="none" strike="noStrike" kern="1200" cap="none" spc="0" normalizeH="0" baseline="0" noProof="0" dirty="0">
                <a:ln>
                  <a:noFill/>
                </a:ln>
                <a:solidFill>
                  <a:schemeClr val="tx1"/>
                </a:solidFill>
                <a:effectLst/>
                <a:uLnTx/>
                <a:uFillTx/>
                <a:latin typeface="Roboto Light"/>
                <a:ea typeface="+mn-ea"/>
                <a:cs typeface="+mn-cs"/>
              </a:rPr>
              <a:t>Green	241</a:t>
            </a:r>
            <a:br>
              <a:rPr kumimoji="0" lang="en-US" sz="800" b="0" i="0" u="none" strike="noStrike" kern="1200" cap="none" spc="0" normalizeH="0" baseline="0" noProof="0" dirty="0">
                <a:ln>
                  <a:noFill/>
                </a:ln>
                <a:solidFill>
                  <a:schemeClr val="tx1"/>
                </a:solidFill>
                <a:effectLst/>
                <a:uLnTx/>
                <a:uFillTx/>
                <a:latin typeface="Roboto Light"/>
                <a:ea typeface="+mn-ea"/>
                <a:cs typeface="+mn-cs"/>
              </a:rPr>
            </a:br>
            <a:r>
              <a:rPr kumimoji="0" lang="en-US" sz="800" b="0" i="0" u="none" strike="noStrike" kern="1200" cap="none" spc="0" normalizeH="0" baseline="0" noProof="0" dirty="0">
                <a:ln>
                  <a:noFill/>
                </a:ln>
                <a:solidFill>
                  <a:schemeClr val="tx1"/>
                </a:solidFill>
                <a:effectLst/>
                <a:uLnTx/>
                <a:uFillTx/>
                <a:latin typeface="Roboto Light"/>
                <a:ea typeface="+mn-ea"/>
                <a:cs typeface="+mn-cs"/>
              </a:rPr>
              <a:t>Blue	248</a:t>
            </a:r>
          </a:p>
          <a:p>
            <a:pPr marL="0" marR="0" lvl="0" indent="0" algn="l" defTabSz="914400" rtl="0" eaLnBrk="1" fontAlgn="auto" latinLnBrk="0" hangingPunct="1">
              <a:lnSpc>
                <a:spcPct val="100000"/>
              </a:lnSpc>
              <a:spcBef>
                <a:spcPts val="0"/>
              </a:spcBef>
              <a:spcAft>
                <a:spcPts val="400"/>
              </a:spcAft>
              <a:buClrTx/>
              <a:buSzTx/>
              <a:buFontTx/>
              <a:buNone/>
              <a:tabLst>
                <a:tab pos="358775" algn="l"/>
              </a:tabLst>
              <a:defRPr/>
            </a:pPr>
            <a:r>
              <a:rPr kumimoji="0" lang="en-US" sz="800" b="0" i="0" u="none" strike="noStrike" kern="1200" cap="none" spc="0" normalizeH="0" baseline="0" noProof="0" dirty="0">
                <a:ln>
                  <a:noFill/>
                </a:ln>
                <a:solidFill>
                  <a:schemeClr val="tx1"/>
                </a:solidFill>
                <a:effectLst/>
                <a:uLnTx/>
                <a:uFillTx/>
                <a:latin typeface="Roboto Light"/>
                <a:ea typeface="+mn-ea"/>
                <a:cs typeface="+mn-cs"/>
              </a:rPr>
              <a:t>Hex	#E5F1F8</a:t>
            </a:r>
          </a:p>
        </p:txBody>
      </p:sp>
      <p:sp>
        <p:nvSpPr>
          <p:cNvPr id="48" name="Rectangle 47">
            <a:extLst>
              <a:ext uri="{FF2B5EF4-FFF2-40B4-BE49-F238E27FC236}">
                <a16:creationId xmlns:a16="http://schemas.microsoft.com/office/drawing/2014/main" id="{C2E14318-1833-4722-823B-1007C4A745D9}"/>
              </a:ext>
            </a:extLst>
          </p:cNvPr>
          <p:cNvSpPr/>
          <p:nvPr/>
        </p:nvSpPr>
        <p:spPr>
          <a:xfrm>
            <a:off x="4351338" y="4434840"/>
            <a:ext cx="1691640" cy="84124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4008" tIns="45720" rIns="45720" bIns="45720" rtlCol="0" anchor="t"/>
          <a:lstStyle/>
          <a:p>
            <a:pPr>
              <a:spcAft>
                <a:spcPts val="400"/>
              </a:spcAft>
            </a:pPr>
            <a:r>
              <a:rPr lang="en-US" sz="1000" b="1" dirty="0">
                <a:solidFill>
                  <a:schemeClr val="bg1"/>
                </a:solidFill>
                <a:latin typeface="+mj-lt"/>
              </a:rPr>
              <a:t>Dolomite</a:t>
            </a:r>
          </a:p>
          <a:p>
            <a:pPr>
              <a:spcAft>
                <a:spcPts val="400"/>
              </a:spcAft>
              <a:tabLst>
                <a:tab pos="358775" algn="l"/>
              </a:tabLst>
            </a:pPr>
            <a:r>
              <a:rPr lang="en-US" sz="800" dirty="0">
                <a:solidFill>
                  <a:schemeClr val="bg1"/>
                </a:solidFill>
              </a:rPr>
              <a:t>Red	160</a:t>
            </a:r>
            <a:br>
              <a:rPr lang="en-US" sz="800" dirty="0">
                <a:solidFill>
                  <a:schemeClr val="bg1"/>
                </a:solidFill>
              </a:rPr>
            </a:br>
            <a:r>
              <a:rPr lang="en-US" sz="800" dirty="0">
                <a:solidFill>
                  <a:schemeClr val="bg1"/>
                </a:solidFill>
              </a:rPr>
              <a:t>Green	160</a:t>
            </a:r>
            <a:br>
              <a:rPr lang="en-US" sz="800" dirty="0">
                <a:solidFill>
                  <a:schemeClr val="bg1"/>
                </a:solidFill>
              </a:rPr>
            </a:br>
            <a:r>
              <a:rPr lang="en-US" sz="800" dirty="0">
                <a:solidFill>
                  <a:schemeClr val="bg1"/>
                </a:solidFill>
              </a:rPr>
              <a:t>Blue	160</a:t>
            </a:r>
          </a:p>
          <a:p>
            <a:pPr>
              <a:spcAft>
                <a:spcPts val="400"/>
              </a:spcAft>
              <a:tabLst>
                <a:tab pos="358775" algn="l"/>
              </a:tabLst>
            </a:pPr>
            <a:r>
              <a:rPr lang="en-US" sz="800" dirty="0">
                <a:solidFill>
                  <a:schemeClr val="bg1"/>
                </a:solidFill>
              </a:rPr>
              <a:t>Hex	#A0A0A0</a:t>
            </a:r>
          </a:p>
        </p:txBody>
      </p:sp>
      <p:sp>
        <p:nvSpPr>
          <p:cNvPr id="49" name="Rectangle 48">
            <a:extLst>
              <a:ext uri="{FF2B5EF4-FFF2-40B4-BE49-F238E27FC236}">
                <a16:creationId xmlns:a16="http://schemas.microsoft.com/office/drawing/2014/main" id="{82B93588-8D17-4585-B1DE-F4178E5F48F0}"/>
              </a:ext>
            </a:extLst>
          </p:cNvPr>
          <p:cNvSpPr/>
          <p:nvPr/>
        </p:nvSpPr>
        <p:spPr>
          <a:xfrm>
            <a:off x="6143037" y="4434840"/>
            <a:ext cx="1691640" cy="8412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4008" tIns="45720" rIns="45720" bIns="45720" rtlCol="0" anchor="t"/>
          <a:lstStyle/>
          <a:p>
            <a:pPr marL="0" marR="0" lvl="0" indent="0" algn="l" defTabSz="914400" rtl="0" eaLnBrk="1" fontAlgn="auto" latinLnBrk="0" hangingPunct="1">
              <a:lnSpc>
                <a:spcPct val="100000"/>
              </a:lnSpc>
              <a:spcBef>
                <a:spcPts val="0"/>
              </a:spcBef>
              <a:spcAft>
                <a:spcPts val="400"/>
              </a:spcAft>
              <a:buClrTx/>
              <a:buSzTx/>
              <a:buFontTx/>
              <a:buNone/>
              <a:tabLst/>
              <a:defRPr/>
            </a:pPr>
            <a:r>
              <a:rPr lang="en-US" sz="1000" b="1" dirty="0">
                <a:latin typeface="+mj-lt"/>
              </a:rPr>
              <a:t>Obsidian</a:t>
            </a:r>
            <a:endParaRPr kumimoji="0" lang="en-US" sz="1000" b="1" i="0" u="none" strike="noStrike" kern="1200" cap="none" spc="0" normalizeH="0" baseline="0" noProof="0" dirty="0">
              <a:ln>
                <a:noFill/>
              </a:ln>
              <a:solidFill>
                <a:srgbClr val="FFFFFF"/>
              </a:solidFill>
              <a:effectLst/>
              <a:uLnTx/>
              <a:uFillTx/>
              <a:latin typeface="+mj-lt"/>
              <a:ea typeface="+mn-ea"/>
              <a:cs typeface="+mn-cs"/>
            </a:endParaRPr>
          </a:p>
          <a:p>
            <a:pPr marL="0" marR="0" lvl="0" indent="0" algn="l" defTabSz="914400" rtl="0" eaLnBrk="1" fontAlgn="auto" latinLnBrk="0" hangingPunct="1">
              <a:lnSpc>
                <a:spcPct val="100000"/>
              </a:lnSpc>
              <a:spcBef>
                <a:spcPts val="0"/>
              </a:spcBef>
              <a:spcAft>
                <a:spcPts val="400"/>
              </a:spcAft>
              <a:buClrTx/>
              <a:buSzTx/>
              <a:buFontTx/>
              <a:buNone/>
              <a:tabLst>
                <a:tab pos="361950" algn="l"/>
              </a:tabLst>
              <a:defRPr/>
            </a:pPr>
            <a:r>
              <a:rPr kumimoji="0" lang="en-US" sz="800" b="0" i="0" u="none" strike="noStrike" kern="1200" cap="none" spc="0" normalizeH="0" baseline="0" noProof="0" dirty="0">
                <a:ln>
                  <a:noFill/>
                </a:ln>
                <a:solidFill>
                  <a:srgbClr val="FFFFFF"/>
                </a:solidFill>
                <a:effectLst/>
                <a:uLnTx/>
                <a:uFillTx/>
                <a:latin typeface="Roboto Light"/>
                <a:ea typeface="+mn-ea"/>
                <a:cs typeface="+mn-cs"/>
              </a:rPr>
              <a:t>Red	49</a:t>
            </a:r>
            <a:br>
              <a:rPr kumimoji="0" lang="en-US" sz="800" b="0" i="0" u="none" strike="noStrike" kern="1200" cap="none" spc="0" normalizeH="0" baseline="0" noProof="0" dirty="0">
                <a:ln>
                  <a:noFill/>
                </a:ln>
                <a:solidFill>
                  <a:srgbClr val="FFFFFF"/>
                </a:solidFill>
                <a:effectLst/>
                <a:uLnTx/>
                <a:uFillTx/>
                <a:latin typeface="Roboto Light"/>
                <a:ea typeface="+mn-ea"/>
                <a:cs typeface="+mn-cs"/>
              </a:rPr>
            </a:br>
            <a:r>
              <a:rPr kumimoji="0" lang="en-US" sz="800" b="0" i="0" u="none" strike="noStrike" kern="1200" cap="none" spc="0" normalizeH="0" baseline="0" noProof="0" dirty="0">
                <a:ln>
                  <a:noFill/>
                </a:ln>
                <a:solidFill>
                  <a:srgbClr val="FFFFFF"/>
                </a:solidFill>
                <a:effectLst/>
                <a:uLnTx/>
                <a:uFillTx/>
                <a:latin typeface="Roboto Light"/>
                <a:ea typeface="+mn-ea"/>
                <a:cs typeface="+mn-cs"/>
              </a:rPr>
              <a:t>Green	51</a:t>
            </a:r>
            <a:br>
              <a:rPr kumimoji="0" lang="en-US" sz="800" b="0" i="0" u="none" strike="noStrike" kern="1200" cap="none" spc="0" normalizeH="0" baseline="0" noProof="0" dirty="0">
                <a:ln>
                  <a:noFill/>
                </a:ln>
                <a:solidFill>
                  <a:srgbClr val="FFFFFF"/>
                </a:solidFill>
                <a:effectLst/>
                <a:uLnTx/>
                <a:uFillTx/>
                <a:latin typeface="Roboto Light"/>
                <a:ea typeface="+mn-ea"/>
                <a:cs typeface="+mn-cs"/>
              </a:rPr>
            </a:br>
            <a:r>
              <a:rPr kumimoji="0" lang="en-US" sz="800" b="0" i="0" u="none" strike="noStrike" kern="1200" cap="none" spc="0" normalizeH="0" baseline="0" noProof="0" dirty="0">
                <a:ln>
                  <a:noFill/>
                </a:ln>
                <a:solidFill>
                  <a:srgbClr val="FFFFFF"/>
                </a:solidFill>
                <a:effectLst/>
                <a:uLnTx/>
                <a:uFillTx/>
                <a:latin typeface="Roboto Light"/>
                <a:ea typeface="+mn-ea"/>
                <a:cs typeface="+mn-cs"/>
              </a:rPr>
              <a:t>Blue	49</a:t>
            </a:r>
          </a:p>
          <a:p>
            <a:pPr marL="0" marR="0" lvl="0" indent="0" algn="l" defTabSz="914400" rtl="0" eaLnBrk="1" fontAlgn="auto" latinLnBrk="0" hangingPunct="1">
              <a:lnSpc>
                <a:spcPct val="100000"/>
              </a:lnSpc>
              <a:spcBef>
                <a:spcPts val="0"/>
              </a:spcBef>
              <a:spcAft>
                <a:spcPts val="400"/>
              </a:spcAft>
              <a:buClrTx/>
              <a:buSzTx/>
              <a:buFontTx/>
              <a:buNone/>
              <a:tabLst>
                <a:tab pos="361950" algn="l"/>
              </a:tabLst>
              <a:defRPr/>
            </a:pPr>
            <a:r>
              <a:rPr kumimoji="0" lang="en-US" sz="800" b="0" i="0" u="none" strike="noStrike" kern="1200" cap="none" spc="0" normalizeH="0" baseline="0" noProof="0" dirty="0">
                <a:ln>
                  <a:noFill/>
                </a:ln>
                <a:solidFill>
                  <a:srgbClr val="FFFFFF"/>
                </a:solidFill>
                <a:effectLst/>
                <a:uLnTx/>
                <a:uFillTx/>
                <a:latin typeface="Roboto Light"/>
                <a:ea typeface="+mn-ea"/>
                <a:cs typeface="+mn-cs"/>
              </a:rPr>
              <a:t>Hex	#313331</a:t>
            </a:r>
          </a:p>
        </p:txBody>
      </p:sp>
      <p:sp>
        <p:nvSpPr>
          <p:cNvPr id="50" name="Rectangle 49">
            <a:extLst>
              <a:ext uri="{FF2B5EF4-FFF2-40B4-BE49-F238E27FC236}">
                <a16:creationId xmlns:a16="http://schemas.microsoft.com/office/drawing/2014/main" id="{AADBD7DA-DF1A-4088-9FDC-3D44214F4812}"/>
              </a:ext>
            </a:extLst>
          </p:cNvPr>
          <p:cNvSpPr/>
          <p:nvPr/>
        </p:nvSpPr>
        <p:spPr>
          <a:xfrm>
            <a:off x="4351336" y="5359527"/>
            <a:ext cx="1691640" cy="8412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4008" tIns="45720" rIns="45720" bIns="45720" rtlCol="0" anchor="t"/>
          <a:lstStyle/>
          <a:p>
            <a:pPr marL="0" marR="0" lvl="0" indent="0" algn="l" defTabSz="914400" rtl="0" eaLnBrk="1" fontAlgn="auto" latinLnBrk="0" hangingPunct="1">
              <a:lnSpc>
                <a:spcPct val="100000"/>
              </a:lnSpc>
              <a:spcBef>
                <a:spcPts val="0"/>
              </a:spcBef>
              <a:spcAft>
                <a:spcPts val="400"/>
              </a:spcAft>
              <a:buClrTx/>
              <a:buSzTx/>
              <a:buFontTx/>
              <a:buNone/>
              <a:tabLst/>
              <a:defRPr/>
            </a:pPr>
            <a:r>
              <a:rPr lang="en-US" sz="1000" b="1" dirty="0">
                <a:latin typeface="+mj-lt"/>
              </a:rPr>
              <a:t>Granite</a:t>
            </a:r>
            <a:endParaRPr kumimoji="0" lang="en-US" sz="1000" b="1" i="0" u="none" strike="noStrike" kern="1200" cap="none" spc="0" normalizeH="0" baseline="0" noProof="0" dirty="0">
              <a:ln>
                <a:noFill/>
              </a:ln>
              <a:solidFill>
                <a:srgbClr val="FFFFFF"/>
              </a:solidFill>
              <a:effectLst/>
              <a:uLnTx/>
              <a:uFillTx/>
              <a:latin typeface="+mj-lt"/>
              <a:ea typeface="+mn-ea"/>
              <a:cs typeface="+mn-cs"/>
            </a:endParaRPr>
          </a:p>
          <a:p>
            <a:pPr marL="0" marR="0" lvl="0" indent="0" algn="l" defTabSz="914400" rtl="0" eaLnBrk="1" fontAlgn="auto" latinLnBrk="0" hangingPunct="1">
              <a:lnSpc>
                <a:spcPct val="100000"/>
              </a:lnSpc>
              <a:spcBef>
                <a:spcPts val="0"/>
              </a:spcBef>
              <a:spcAft>
                <a:spcPts val="400"/>
              </a:spcAft>
              <a:buClrTx/>
              <a:buSzTx/>
              <a:buFontTx/>
              <a:buNone/>
              <a:tabLst>
                <a:tab pos="358775" algn="l"/>
              </a:tabLst>
              <a:defRPr/>
            </a:pPr>
            <a:r>
              <a:rPr kumimoji="0" lang="en-US" sz="800" b="0" i="0" u="none" strike="noStrike" kern="1200" cap="none" spc="0" normalizeH="0" baseline="0" noProof="0" dirty="0">
                <a:ln>
                  <a:noFill/>
                </a:ln>
                <a:solidFill>
                  <a:srgbClr val="FFFFFF"/>
                </a:solidFill>
                <a:effectLst/>
                <a:uLnTx/>
                <a:uFillTx/>
                <a:latin typeface="Roboto Light"/>
                <a:ea typeface="+mn-ea"/>
                <a:cs typeface="+mn-cs"/>
              </a:rPr>
              <a:t>Red	115</a:t>
            </a:r>
            <a:br>
              <a:rPr kumimoji="0" lang="en-US" sz="800" b="0" i="0" u="none" strike="noStrike" kern="1200" cap="none" spc="0" normalizeH="0" baseline="0" noProof="0" dirty="0">
                <a:ln>
                  <a:noFill/>
                </a:ln>
                <a:solidFill>
                  <a:srgbClr val="FFFFFF"/>
                </a:solidFill>
                <a:effectLst/>
                <a:uLnTx/>
                <a:uFillTx/>
                <a:latin typeface="Roboto Light"/>
                <a:ea typeface="+mn-ea"/>
                <a:cs typeface="+mn-cs"/>
              </a:rPr>
            </a:br>
            <a:r>
              <a:rPr kumimoji="0" lang="en-US" sz="800" b="0" i="0" u="none" strike="noStrike" kern="1200" cap="none" spc="0" normalizeH="0" baseline="0" noProof="0" dirty="0">
                <a:ln>
                  <a:noFill/>
                </a:ln>
                <a:solidFill>
                  <a:srgbClr val="FFFFFF"/>
                </a:solidFill>
                <a:effectLst/>
                <a:uLnTx/>
                <a:uFillTx/>
                <a:latin typeface="Roboto Light"/>
                <a:ea typeface="+mn-ea"/>
                <a:cs typeface="+mn-cs"/>
              </a:rPr>
              <a:t>Green	115</a:t>
            </a:r>
            <a:br>
              <a:rPr kumimoji="0" lang="en-US" sz="800" b="0" i="0" u="none" strike="noStrike" kern="1200" cap="none" spc="0" normalizeH="0" baseline="0" noProof="0" dirty="0">
                <a:ln>
                  <a:noFill/>
                </a:ln>
                <a:solidFill>
                  <a:srgbClr val="FFFFFF"/>
                </a:solidFill>
                <a:effectLst/>
                <a:uLnTx/>
                <a:uFillTx/>
                <a:latin typeface="Roboto Light"/>
                <a:ea typeface="+mn-ea"/>
                <a:cs typeface="+mn-cs"/>
              </a:rPr>
            </a:br>
            <a:r>
              <a:rPr kumimoji="0" lang="en-US" sz="800" b="0" i="0" u="none" strike="noStrike" kern="1200" cap="none" spc="0" normalizeH="0" baseline="0" noProof="0" dirty="0">
                <a:ln>
                  <a:noFill/>
                </a:ln>
                <a:solidFill>
                  <a:srgbClr val="FFFFFF"/>
                </a:solidFill>
                <a:effectLst/>
                <a:uLnTx/>
                <a:uFillTx/>
                <a:latin typeface="Roboto Light"/>
                <a:ea typeface="+mn-ea"/>
                <a:cs typeface="+mn-cs"/>
              </a:rPr>
              <a:t>Blue	115</a:t>
            </a:r>
          </a:p>
          <a:p>
            <a:pPr marL="0" marR="0" lvl="0" indent="0" algn="l" defTabSz="914400" rtl="0" eaLnBrk="1" fontAlgn="auto" latinLnBrk="0" hangingPunct="1">
              <a:lnSpc>
                <a:spcPct val="100000"/>
              </a:lnSpc>
              <a:spcBef>
                <a:spcPts val="0"/>
              </a:spcBef>
              <a:spcAft>
                <a:spcPts val="400"/>
              </a:spcAft>
              <a:buClrTx/>
              <a:buSzTx/>
              <a:buFontTx/>
              <a:buNone/>
              <a:tabLst>
                <a:tab pos="358775" algn="l"/>
              </a:tabLst>
              <a:defRPr/>
            </a:pPr>
            <a:r>
              <a:rPr kumimoji="0" lang="en-US" sz="800" b="0" i="0" u="none" strike="noStrike" kern="1200" cap="none" spc="0" normalizeH="0" baseline="0" noProof="0" dirty="0">
                <a:ln>
                  <a:noFill/>
                </a:ln>
                <a:solidFill>
                  <a:srgbClr val="FFFFFF"/>
                </a:solidFill>
                <a:effectLst/>
                <a:uLnTx/>
                <a:uFillTx/>
                <a:latin typeface="Roboto Light"/>
                <a:ea typeface="+mn-ea"/>
                <a:cs typeface="+mn-cs"/>
              </a:rPr>
              <a:t>Hex	#737373</a:t>
            </a:r>
          </a:p>
        </p:txBody>
      </p:sp>
      <p:sp>
        <p:nvSpPr>
          <p:cNvPr id="51" name="Rectangle 50">
            <a:extLst>
              <a:ext uri="{FF2B5EF4-FFF2-40B4-BE49-F238E27FC236}">
                <a16:creationId xmlns:a16="http://schemas.microsoft.com/office/drawing/2014/main" id="{96F29C27-DCC1-4C1E-9F2E-6D408A5F2B46}"/>
              </a:ext>
            </a:extLst>
          </p:cNvPr>
          <p:cNvSpPr/>
          <p:nvPr/>
        </p:nvSpPr>
        <p:spPr>
          <a:xfrm>
            <a:off x="6143036" y="5359527"/>
            <a:ext cx="1691640" cy="84124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4008" tIns="45720" rIns="45720" bIns="45720" rtlCol="0" anchor="t"/>
          <a:lstStyle/>
          <a:p>
            <a:pPr marL="0" marR="0" lvl="0" indent="0" algn="l" defTabSz="914400" rtl="0" eaLnBrk="1" fontAlgn="auto" latinLnBrk="0" hangingPunct="1">
              <a:lnSpc>
                <a:spcPct val="100000"/>
              </a:lnSpc>
              <a:spcBef>
                <a:spcPts val="0"/>
              </a:spcBef>
              <a:spcAft>
                <a:spcPts val="400"/>
              </a:spcAft>
              <a:buClrTx/>
              <a:buSzTx/>
              <a:buFontTx/>
              <a:buNone/>
              <a:tabLst/>
              <a:defRPr/>
            </a:pPr>
            <a:r>
              <a:rPr lang="en-US" sz="1000" b="1" dirty="0">
                <a:solidFill>
                  <a:schemeClr val="tx1"/>
                </a:solidFill>
                <a:latin typeface="+mj-lt"/>
              </a:rPr>
              <a:t>Limestone</a:t>
            </a:r>
            <a:endParaRPr kumimoji="0" lang="en-US" sz="1000" b="1" i="0" u="none" strike="noStrike" kern="1200" cap="none" spc="0" normalizeH="0" baseline="0" noProof="0" dirty="0">
              <a:ln>
                <a:noFill/>
              </a:ln>
              <a:solidFill>
                <a:schemeClr val="tx1"/>
              </a:solidFill>
              <a:effectLst/>
              <a:uLnTx/>
              <a:uFillTx/>
              <a:latin typeface="+mj-lt"/>
              <a:ea typeface="+mn-ea"/>
              <a:cs typeface="+mn-cs"/>
            </a:endParaRPr>
          </a:p>
          <a:p>
            <a:pPr marL="0" marR="0" lvl="0" indent="0" algn="l" defTabSz="914400" rtl="0" eaLnBrk="1" fontAlgn="auto" latinLnBrk="0" hangingPunct="1">
              <a:lnSpc>
                <a:spcPct val="100000"/>
              </a:lnSpc>
              <a:spcBef>
                <a:spcPts val="0"/>
              </a:spcBef>
              <a:spcAft>
                <a:spcPts val="400"/>
              </a:spcAft>
              <a:buClrTx/>
              <a:buSzTx/>
              <a:buFontTx/>
              <a:buNone/>
              <a:tabLst>
                <a:tab pos="358775" algn="l"/>
              </a:tabLst>
              <a:defRPr/>
            </a:pPr>
            <a:r>
              <a:rPr kumimoji="0" lang="en-US" sz="800" b="0" i="0" u="none" strike="noStrike" kern="1200" cap="none" spc="0" normalizeH="0" baseline="0" noProof="0" dirty="0">
                <a:ln>
                  <a:noFill/>
                </a:ln>
                <a:solidFill>
                  <a:schemeClr val="tx1"/>
                </a:solidFill>
                <a:effectLst/>
                <a:uLnTx/>
                <a:uFillTx/>
                <a:latin typeface="Roboto Light"/>
                <a:ea typeface="+mn-ea"/>
                <a:cs typeface="+mn-cs"/>
              </a:rPr>
              <a:t>Red	220</a:t>
            </a:r>
            <a:br>
              <a:rPr kumimoji="0" lang="en-US" sz="800" b="0" i="0" u="none" strike="noStrike" kern="1200" cap="none" spc="0" normalizeH="0" baseline="0" noProof="0" dirty="0">
                <a:ln>
                  <a:noFill/>
                </a:ln>
                <a:solidFill>
                  <a:schemeClr val="tx1"/>
                </a:solidFill>
                <a:effectLst/>
                <a:uLnTx/>
                <a:uFillTx/>
                <a:latin typeface="Roboto Light"/>
                <a:ea typeface="+mn-ea"/>
                <a:cs typeface="+mn-cs"/>
              </a:rPr>
            </a:br>
            <a:r>
              <a:rPr kumimoji="0" lang="en-US" sz="800" b="0" i="0" u="none" strike="noStrike" kern="1200" cap="none" spc="0" normalizeH="0" baseline="0" noProof="0" dirty="0">
                <a:ln>
                  <a:noFill/>
                </a:ln>
                <a:solidFill>
                  <a:schemeClr val="tx1"/>
                </a:solidFill>
                <a:effectLst/>
                <a:uLnTx/>
                <a:uFillTx/>
                <a:latin typeface="Roboto Light"/>
                <a:ea typeface="+mn-ea"/>
                <a:cs typeface="+mn-cs"/>
              </a:rPr>
              <a:t>Green	220</a:t>
            </a:r>
            <a:br>
              <a:rPr kumimoji="0" lang="en-US" sz="800" b="0" i="0" u="none" strike="noStrike" kern="1200" cap="none" spc="0" normalizeH="0" baseline="0" noProof="0" dirty="0">
                <a:ln>
                  <a:noFill/>
                </a:ln>
                <a:solidFill>
                  <a:schemeClr val="tx1"/>
                </a:solidFill>
                <a:effectLst/>
                <a:uLnTx/>
                <a:uFillTx/>
                <a:latin typeface="Roboto Light"/>
                <a:ea typeface="+mn-ea"/>
                <a:cs typeface="+mn-cs"/>
              </a:rPr>
            </a:br>
            <a:r>
              <a:rPr kumimoji="0" lang="en-US" sz="800" b="0" i="0" u="none" strike="noStrike" kern="1200" cap="none" spc="0" normalizeH="0" baseline="0" noProof="0" dirty="0">
                <a:ln>
                  <a:noFill/>
                </a:ln>
                <a:solidFill>
                  <a:schemeClr val="tx1"/>
                </a:solidFill>
                <a:effectLst/>
                <a:uLnTx/>
                <a:uFillTx/>
                <a:latin typeface="Roboto Light"/>
                <a:ea typeface="+mn-ea"/>
                <a:cs typeface="+mn-cs"/>
              </a:rPr>
              <a:t>Blue	220</a:t>
            </a:r>
          </a:p>
          <a:p>
            <a:pPr marL="0" marR="0" lvl="0" indent="0" algn="l" defTabSz="914400" rtl="0" eaLnBrk="1" fontAlgn="auto" latinLnBrk="0" hangingPunct="1">
              <a:lnSpc>
                <a:spcPct val="100000"/>
              </a:lnSpc>
              <a:spcBef>
                <a:spcPts val="0"/>
              </a:spcBef>
              <a:spcAft>
                <a:spcPts val="400"/>
              </a:spcAft>
              <a:buClrTx/>
              <a:buSzTx/>
              <a:buFontTx/>
              <a:buNone/>
              <a:tabLst>
                <a:tab pos="358775" algn="l"/>
              </a:tabLst>
              <a:defRPr/>
            </a:pPr>
            <a:r>
              <a:rPr kumimoji="0" lang="en-US" sz="800" b="0" i="0" u="none" strike="noStrike" kern="1200" cap="none" spc="0" normalizeH="0" baseline="0" noProof="0" dirty="0">
                <a:ln>
                  <a:noFill/>
                </a:ln>
                <a:solidFill>
                  <a:schemeClr val="tx1"/>
                </a:solidFill>
                <a:effectLst/>
                <a:uLnTx/>
                <a:uFillTx/>
                <a:latin typeface="Roboto Light"/>
                <a:ea typeface="+mn-ea"/>
                <a:cs typeface="+mn-cs"/>
              </a:rPr>
              <a:t>Hex	#DCDCDC</a:t>
            </a:r>
          </a:p>
        </p:txBody>
      </p:sp>
      <p:sp>
        <p:nvSpPr>
          <p:cNvPr id="34" name="Rectangle 33">
            <a:extLst>
              <a:ext uri="{FF2B5EF4-FFF2-40B4-BE49-F238E27FC236}">
                <a16:creationId xmlns:a16="http://schemas.microsoft.com/office/drawing/2014/main" id="{BACDA08F-2AF6-4E48-B930-E91A68B1EAA1}"/>
              </a:ext>
            </a:extLst>
          </p:cNvPr>
          <p:cNvSpPr/>
          <p:nvPr/>
        </p:nvSpPr>
        <p:spPr>
          <a:xfrm>
            <a:off x="8191500" y="4429760"/>
            <a:ext cx="1691640" cy="84124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4008" tIns="45720" rIns="45720" bIns="45720" rtlCol="0" anchor="t"/>
          <a:lstStyle/>
          <a:p>
            <a:pPr marL="0" marR="0" lvl="0" indent="0" algn="l" defTabSz="914400" rtl="0" eaLnBrk="1" fontAlgn="auto" latinLnBrk="0" hangingPunct="1">
              <a:lnSpc>
                <a:spcPct val="100000"/>
              </a:lnSpc>
              <a:spcBef>
                <a:spcPts val="0"/>
              </a:spcBef>
              <a:spcAft>
                <a:spcPts val="40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j-lt"/>
                <a:ea typeface="+mn-ea"/>
                <a:cs typeface="+mn-cs"/>
              </a:rPr>
              <a:t>Orange</a:t>
            </a:r>
          </a:p>
          <a:p>
            <a:pPr marL="0" marR="0" lvl="0" indent="0" algn="l" defTabSz="914400" rtl="0" eaLnBrk="1" fontAlgn="auto" latinLnBrk="0" hangingPunct="1">
              <a:lnSpc>
                <a:spcPct val="100000"/>
              </a:lnSpc>
              <a:spcBef>
                <a:spcPts val="0"/>
              </a:spcBef>
              <a:spcAft>
                <a:spcPts val="400"/>
              </a:spcAft>
              <a:buClrTx/>
              <a:buSzTx/>
              <a:buFontTx/>
              <a:buNone/>
              <a:tabLst>
                <a:tab pos="361950" algn="l"/>
              </a:tabLst>
              <a:defRPr/>
            </a:pPr>
            <a:r>
              <a:rPr kumimoji="0" lang="en-US" sz="800" b="0" i="0" u="none" strike="noStrike" kern="1200" cap="none" spc="0" normalizeH="0" baseline="0" noProof="0" dirty="0">
                <a:ln>
                  <a:noFill/>
                </a:ln>
                <a:solidFill>
                  <a:srgbClr val="FFFFFF"/>
                </a:solidFill>
                <a:effectLst/>
                <a:uLnTx/>
                <a:uFillTx/>
                <a:latin typeface="Roboto Light"/>
                <a:ea typeface="+mn-ea"/>
                <a:cs typeface="+mn-cs"/>
              </a:rPr>
              <a:t>Red	255</a:t>
            </a:r>
            <a:br>
              <a:rPr kumimoji="0" lang="en-US" sz="800" b="0" i="0" u="none" strike="noStrike" kern="1200" cap="none" spc="0" normalizeH="0" baseline="0" noProof="0" dirty="0">
                <a:ln>
                  <a:noFill/>
                </a:ln>
                <a:solidFill>
                  <a:srgbClr val="FFFFFF"/>
                </a:solidFill>
                <a:effectLst/>
                <a:uLnTx/>
                <a:uFillTx/>
                <a:latin typeface="Roboto Light"/>
                <a:ea typeface="+mn-ea"/>
                <a:cs typeface="+mn-cs"/>
              </a:rPr>
            </a:br>
            <a:r>
              <a:rPr kumimoji="0" lang="en-US" sz="800" b="0" i="0" u="none" strike="noStrike" kern="1200" cap="none" spc="0" normalizeH="0" baseline="0" noProof="0" dirty="0">
                <a:ln>
                  <a:noFill/>
                </a:ln>
                <a:solidFill>
                  <a:srgbClr val="FFFFFF"/>
                </a:solidFill>
                <a:effectLst/>
                <a:uLnTx/>
                <a:uFillTx/>
                <a:latin typeface="Roboto Light"/>
                <a:ea typeface="+mn-ea"/>
                <a:cs typeface="+mn-cs"/>
              </a:rPr>
              <a:t>Green	147</a:t>
            </a:r>
            <a:br>
              <a:rPr kumimoji="0" lang="en-US" sz="800" b="0" i="0" u="none" strike="noStrike" kern="1200" cap="none" spc="0" normalizeH="0" baseline="0" noProof="0" dirty="0">
                <a:ln>
                  <a:noFill/>
                </a:ln>
                <a:solidFill>
                  <a:srgbClr val="FFFFFF"/>
                </a:solidFill>
                <a:effectLst/>
                <a:uLnTx/>
                <a:uFillTx/>
                <a:latin typeface="Roboto Light"/>
                <a:ea typeface="+mn-ea"/>
                <a:cs typeface="+mn-cs"/>
              </a:rPr>
            </a:br>
            <a:r>
              <a:rPr kumimoji="0" lang="en-US" sz="800" b="0" i="0" u="none" strike="noStrike" kern="1200" cap="none" spc="0" normalizeH="0" baseline="0" noProof="0" dirty="0">
                <a:ln>
                  <a:noFill/>
                </a:ln>
                <a:solidFill>
                  <a:srgbClr val="FFFFFF"/>
                </a:solidFill>
                <a:effectLst/>
                <a:uLnTx/>
                <a:uFillTx/>
                <a:latin typeface="Roboto Light"/>
                <a:ea typeface="+mn-ea"/>
                <a:cs typeface="+mn-cs"/>
              </a:rPr>
              <a:t>Blue	0</a:t>
            </a:r>
          </a:p>
          <a:p>
            <a:pPr marL="0" marR="0" lvl="0" indent="0" algn="l" defTabSz="914400" rtl="0" eaLnBrk="1" fontAlgn="auto" latinLnBrk="0" hangingPunct="1">
              <a:lnSpc>
                <a:spcPct val="100000"/>
              </a:lnSpc>
              <a:spcBef>
                <a:spcPts val="0"/>
              </a:spcBef>
              <a:spcAft>
                <a:spcPts val="400"/>
              </a:spcAft>
              <a:buClrTx/>
              <a:buSzTx/>
              <a:buFontTx/>
              <a:buNone/>
              <a:tabLst>
                <a:tab pos="361950" algn="l"/>
              </a:tabLst>
              <a:defRPr/>
            </a:pPr>
            <a:r>
              <a:rPr kumimoji="0" lang="en-US" sz="800" b="0" i="0" u="none" strike="noStrike" kern="1200" cap="none" spc="0" normalizeH="0" baseline="0" noProof="0" dirty="0">
                <a:ln>
                  <a:noFill/>
                </a:ln>
                <a:solidFill>
                  <a:srgbClr val="FFFFFF"/>
                </a:solidFill>
                <a:effectLst/>
                <a:uLnTx/>
                <a:uFillTx/>
                <a:latin typeface="Roboto Light"/>
                <a:ea typeface="+mn-ea"/>
                <a:cs typeface="+mn-cs"/>
              </a:rPr>
              <a:t>Hex	#FF9300</a:t>
            </a:r>
          </a:p>
        </p:txBody>
      </p:sp>
      <p:sp>
        <p:nvSpPr>
          <p:cNvPr id="25" name="TextBox 24">
            <a:extLst>
              <a:ext uri="{FF2B5EF4-FFF2-40B4-BE49-F238E27FC236}">
                <a16:creationId xmlns:a16="http://schemas.microsoft.com/office/drawing/2014/main" id="{10EAEFCF-9AF6-454E-A80F-6540EE9FCEC5}"/>
              </a:ext>
            </a:extLst>
          </p:cNvPr>
          <p:cNvSpPr txBox="1"/>
          <p:nvPr/>
        </p:nvSpPr>
        <p:spPr>
          <a:xfrm>
            <a:off x="10242409" y="3608388"/>
            <a:ext cx="1433836" cy="615553"/>
          </a:xfrm>
          <a:prstGeom prst="rect">
            <a:avLst/>
          </a:prstGeom>
          <a:noFill/>
        </p:spPr>
        <p:txBody>
          <a:bodyPr wrap="square" lIns="0" tIns="0" rIns="0" bIns="0">
            <a:spAutoFit/>
          </a:bodyPr>
          <a:lstStyle/>
          <a:p>
            <a:r>
              <a:rPr lang="en-US" sz="2000" b="1" dirty="0">
                <a:latin typeface="+mj-lt"/>
              </a:rPr>
              <a:t>Additional colors</a:t>
            </a:r>
          </a:p>
        </p:txBody>
      </p:sp>
      <p:sp>
        <p:nvSpPr>
          <p:cNvPr id="29" name="Rectangle 28">
            <a:extLst>
              <a:ext uri="{FF2B5EF4-FFF2-40B4-BE49-F238E27FC236}">
                <a16:creationId xmlns:a16="http://schemas.microsoft.com/office/drawing/2014/main" id="{80AF4072-ACA2-4697-BE02-02681DA5FDA0}"/>
              </a:ext>
            </a:extLst>
          </p:cNvPr>
          <p:cNvSpPr/>
          <p:nvPr/>
        </p:nvSpPr>
        <p:spPr>
          <a:xfrm>
            <a:off x="10242409" y="4439245"/>
            <a:ext cx="667512" cy="841248"/>
          </a:xfrm>
          <a:prstGeom prst="rect">
            <a:avLst/>
          </a:prstGeom>
          <a:solidFill>
            <a:srgbClr val="FF0011"/>
          </a:solidFill>
          <a:ln>
            <a:noFill/>
          </a:ln>
        </p:spPr>
        <p:style>
          <a:lnRef idx="2">
            <a:schemeClr val="accent1">
              <a:shade val="50000"/>
            </a:schemeClr>
          </a:lnRef>
          <a:fillRef idx="1">
            <a:schemeClr val="accent1"/>
          </a:fillRef>
          <a:effectRef idx="0">
            <a:schemeClr val="accent1"/>
          </a:effectRef>
          <a:fontRef idx="minor">
            <a:schemeClr val="lt1"/>
          </a:fontRef>
        </p:style>
        <p:txBody>
          <a:bodyPr lIns="64008" tIns="45720" rIns="45720" bIns="45720" rtlCol="0" anchor="t"/>
          <a:lstStyle/>
          <a:p>
            <a:pPr marL="0" marR="0" lvl="0" indent="0" algn="l" defTabSz="914400" rtl="0" eaLnBrk="1" fontAlgn="auto" latinLnBrk="0" hangingPunct="1">
              <a:lnSpc>
                <a:spcPct val="100000"/>
              </a:lnSpc>
              <a:spcBef>
                <a:spcPts val="0"/>
              </a:spcBef>
              <a:spcAft>
                <a:spcPts val="40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j-lt"/>
                <a:ea typeface="+mn-ea"/>
                <a:cs typeface="+mn-cs"/>
              </a:rPr>
              <a:t>Red</a:t>
            </a:r>
          </a:p>
          <a:p>
            <a:pPr marL="0" marR="0" lvl="0" indent="0" algn="l" defTabSz="914400" rtl="0" eaLnBrk="1" fontAlgn="auto" latinLnBrk="0" hangingPunct="1">
              <a:lnSpc>
                <a:spcPct val="100000"/>
              </a:lnSpc>
              <a:spcBef>
                <a:spcPts val="0"/>
              </a:spcBef>
              <a:spcAft>
                <a:spcPts val="400"/>
              </a:spcAft>
              <a:buClrTx/>
              <a:buSzTx/>
              <a:buFontTx/>
              <a:buNone/>
              <a:tabLst>
                <a:tab pos="230188" algn="l"/>
              </a:tabLst>
              <a:defRPr/>
            </a:pPr>
            <a:r>
              <a:rPr kumimoji="0" lang="en-US" sz="600" b="0" i="0" u="none" strike="noStrike" kern="1200" cap="none" spc="0" normalizeH="0" baseline="0" noProof="0" dirty="0">
                <a:ln>
                  <a:noFill/>
                </a:ln>
                <a:solidFill>
                  <a:srgbClr val="FFFFFF"/>
                </a:solidFill>
                <a:effectLst/>
                <a:uLnTx/>
                <a:uFillTx/>
                <a:latin typeface="Roboto Light"/>
                <a:ea typeface="+mn-ea"/>
                <a:cs typeface="+mn-cs"/>
              </a:rPr>
              <a:t>Red	255</a:t>
            </a:r>
            <a:br>
              <a:rPr kumimoji="0" lang="en-US" sz="600" b="0" i="0" u="none" strike="noStrike" kern="1200" cap="none" spc="0" normalizeH="0" baseline="0" noProof="0" dirty="0">
                <a:ln>
                  <a:noFill/>
                </a:ln>
                <a:solidFill>
                  <a:srgbClr val="FFFFFF"/>
                </a:solidFill>
                <a:effectLst/>
                <a:uLnTx/>
                <a:uFillTx/>
                <a:latin typeface="Roboto Light"/>
                <a:ea typeface="+mn-ea"/>
                <a:cs typeface="+mn-cs"/>
              </a:rPr>
            </a:br>
            <a:r>
              <a:rPr kumimoji="0" lang="en-US" sz="600" b="0" i="0" u="none" strike="noStrike" kern="1200" cap="none" spc="0" normalizeH="0" baseline="0" noProof="0" dirty="0">
                <a:ln>
                  <a:noFill/>
                </a:ln>
                <a:solidFill>
                  <a:srgbClr val="FFFFFF"/>
                </a:solidFill>
                <a:effectLst/>
                <a:uLnTx/>
                <a:uFillTx/>
                <a:latin typeface="Roboto Light"/>
                <a:ea typeface="+mn-ea"/>
                <a:cs typeface="+mn-cs"/>
              </a:rPr>
              <a:t>Green	0</a:t>
            </a:r>
            <a:br>
              <a:rPr kumimoji="0" lang="en-US" sz="600" b="0" i="0" u="none" strike="noStrike" kern="1200" cap="none" spc="0" normalizeH="0" baseline="0" noProof="0" dirty="0">
                <a:ln>
                  <a:noFill/>
                </a:ln>
                <a:solidFill>
                  <a:srgbClr val="FFFFFF"/>
                </a:solidFill>
                <a:effectLst/>
                <a:uLnTx/>
                <a:uFillTx/>
                <a:latin typeface="Roboto Light"/>
                <a:ea typeface="+mn-ea"/>
                <a:cs typeface="+mn-cs"/>
              </a:rPr>
            </a:br>
            <a:r>
              <a:rPr kumimoji="0" lang="en-US" sz="600" b="0" i="0" u="none" strike="noStrike" kern="1200" cap="none" spc="0" normalizeH="0" baseline="0" noProof="0" dirty="0">
                <a:ln>
                  <a:noFill/>
                </a:ln>
                <a:solidFill>
                  <a:srgbClr val="FFFFFF"/>
                </a:solidFill>
                <a:effectLst/>
                <a:uLnTx/>
                <a:uFillTx/>
                <a:latin typeface="Roboto Light"/>
                <a:ea typeface="+mn-ea"/>
                <a:cs typeface="+mn-cs"/>
              </a:rPr>
              <a:t>Blue	17</a:t>
            </a:r>
          </a:p>
          <a:p>
            <a:pPr marL="0" marR="0" lvl="0" indent="0" algn="l" defTabSz="914400" rtl="0" eaLnBrk="1" fontAlgn="auto" latinLnBrk="0" hangingPunct="1">
              <a:lnSpc>
                <a:spcPct val="100000"/>
              </a:lnSpc>
              <a:spcBef>
                <a:spcPts val="0"/>
              </a:spcBef>
              <a:spcAft>
                <a:spcPts val="400"/>
              </a:spcAft>
              <a:buClrTx/>
              <a:buSzTx/>
              <a:buFontTx/>
              <a:buNone/>
              <a:tabLst>
                <a:tab pos="230188" algn="l"/>
              </a:tabLst>
              <a:defRPr/>
            </a:pPr>
            <a:r>
              <a:rPr kumimoji="0" lang="en-US" sz="600" b="0" i="0" u="none" strike="noStrike" kern="1200" cap="none" spc="0" normalizeH="0" baseline="0" noProof="0" dirty="0">
                <a:ln>
                  <a:noFill/>
                </a:ln>
                <a:solidFill>
                  <a:srgbClr val="FFFFFF"/>
                </a:solidFill>
                <a:effectLst/>
                <a:uLnTx/>
                <a:uFillTx/>
                <a:latin typeface="Roboto Light"/>
                <a:ea typeface="+mn-ea"/>
                <a:cs typeface="+mn-cs"/>
              </a:rPr>
              <a:t>Hex	#FF0011</a:t>
            </a:r>
          </a:p>
        </p:txBody>
      </p:sp>
      <p:sp>
        <p:nvSpPr>
          <p:cNvPr id="30" name="Rectangle 29">
            <a:extLst>
              <a:ext uri="{FF2B5EF4-FFF2-40B4-BE49-F238E27FC236}">
                <a16:creationId xmlns:a16="http://schemas.microsoft.com/office/drawing/2014/main" id="{D88094CD-F569-469F-817D-80F01DD5C92E}"/>
              </a:ext>
            </a:extLst>
          </p:cNvPr>
          <p:cNvSpPr/>
          <p:nvPr/>
        </p:nvSpPr>
        <p:spPr>
          <a:xfrm>
            <a:off x="11006475" y="4442284"/>
            <a:ext cx="667512" cy="841248"/>
          </a:xfrm>
          <a:prstGeom prst="rect">
            <a:avLst/>
          </a:prstGeom>
          <a:solidFill>
            <a:srgbClr val="AFC800"/>
          </a:solidFill>
          <a:ln>
            <a:noFill/>
          </a:ln>
        </p:spPr>
        <p:style>
          <a:lnRef idx="2">
            <a:schemeClr val="accent1">
              <a:shade val="50000"/>
            </a:schemeClr>
          </a:lnRef>
          <a:fillRef idx="1">
            <a:schemeClr val="accent1"/>
          </a:fillRef>
          <a:effectRef idx="0">
            <a:schemeClr val="accent1"/>
          </a:effectRef>
          <a:fontRef idx="minor">
            <a:schemeClr val="lt1"/>
          </a:fontRef>
        </p:style>
        <p:txBody>
          <a:bodyPr lIns="64008" tIns="45720" rIns="45720" bIns="45720" rtlCol="0" anchor="t"/>
          <a:lstStyle/>
          <a:p>
            <a:pPr marL="0" marR="0" lvl="0" indent="0" algn="l" defTabSz="914400" rtl="0" eaLnBrk="1" fontAlgn="auto" latinLnBrk="0" hangingPunct="1">
              <a:lnSpc>
                <a:spcPct val="100000"/>
              </a:lnSpc>
              <a:spcBef>
                <a:spcPts val="0"/>
              </a:spcBef>
              <a:spcAft>
                <a:spcPts val="40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j-lt"/>
                <a:ea typeface="+mn-ea"/>
                <a:cs typeface="+mn-cs"/>
              </a:rPr>
              <a:t>Green</a:t>
            </a:r>
          </a:p>
          <a:p>
            <a:pPr marL="0" marR="0" lvl="0" indent="0" algn="l" defTabSz="914400" rtl="0" eaLnBrk="1" fontAlgn="auto" latinLnBrk="0" hangingPunct="1">
              <a:lnSpc>
                <a:spcPct val="100000"/>
              </a:lnSpc>
              <a:spcBef>
                <a:spcPts val="0"/>
              </a:spcBef>
              <a:spcAft>
                <a:spcPts val="400"/>
              </a:spcAft>
              <a:buClrTx/>
              <a:buSzTx/>
              <a:buFontTx/>
              <a:buNone/>
              <a:tabLst>
                <a:tab pos="230188" algn="l"/>
              </a:tabLst>
              <a:defRPr/>
            </a:pPr>
            <a:r>
              <a:rPr kumimoji="0" lang="en-US" sz="600" b="0" i="0" u="none" strike="noStrike" kern="1200" cap="none" spc="0" normalizeH="0" baseline="0" noProof="0" dirty="0">
                <a:ln>
                  <a:noFill/>
                </a:ln>
                <a:solidFill>
                  <a:srgbClr val="FFFFFF"/>
                </a:solidFill>
                <a:effectLst/>
                <a:uLnTx/>
                <a:uFillTx/>
                <a:latin typeface="Roboto Light"/>
                <a:ea typeface="+mn-ea"/>
                <a:cs typeface="+mn-cs"/>
              </a:rPr>
              <a:t>Red	175</a:t>
            </a:r>
            <a:br>
              <a:rPr kumimoji="0" lang="en-US" sz="600" b="0" i="0" u="none" strike="noStrike" kern="1200" cap="none" spc="0" normalizeH="0" baseline="0" noProof="0" dirty="0">
                <a:ln>
                  <a:noFill/>
                </a:ln>
                <a:solidFill>
                  <a:srgbClr val="FFFFFF"/>
                </a:solidFill>
                <a:effectLst/>
                <a:uLnTx/>
                <a:uFillTx/>
                <a:latin typeface="Roboto Light"/>
                <a:ea typeface="+mn-ea"/>
                <a:cs typeface="+mn-cs"/>
              </a:rPr>
            </a:br>
            <a:r>
              <a:rPr kumimoji="0" lang="en-US" sz="600" b="0" i="0" u="none" strike="noStrike" kern="1200" cap="none" spc="0" normalizeH="0" baseline="0" noProof="0" dirty="0">
                <a:ln>
                  <a:noFill/>
                </a:ln>
                <a:solidFill>
                  <a:srgbClr val="FFFFFF"/>
                </a:solidFill>
                <a:effectLst/>
                <a:uLnTx/>
                <a:uFillTx/>
                <a:latin typeface="Roboto Light"/>
                <a:ea typeface="+mn-ea"/>
                <a:cs typeface="+mn-cs"/>
              </a:rPr>
              <a:t>Green	200</a:t>
            </a:r>
            <a:br>
              <a:rPr kumimoji="0" lang="en-US" sz="600" b="0" i="0" u="none" strike="noStrike" kern="1200" cap="none" spc="0" normalizeH="0" baseline="0" noProof="0" dirty="0">
                <a:ln>
                  <a:noFill/>
                </a:ln>
                <a:solidFill>
                  <a:srgbClr val="FFFFFF"/>
                </a:solidFill>
                <a:effectLst/>
                <a:uLnTx/>
                <a:uFillTx/>
                <a:latin typeface="Roboto Light"/>
                <a:ea typeface="+mn-ea"/>
                <a:cs typeface="+mn-cs"/>
              </a:rPr>
            </a:br>
            <a:r>
              <a:rPr kumimoji="0" lang="en-US" sz="600" b="0" i="0" u="none" strike="noStrike" kern="1200" cap="none" spc="0" normalizeH="0" baseline="0" noProof="0" dirty="0">
                <a:ln>
                  <a:noFill/>
                </a:ln>
                <a:solidFill>
                  <a:srgbClr val="FFFFFF"/>
                </a:solidFill>
                <a:effectLst/>
                <a:uLnTx/>
                <a:uFillTx/>
                <a:latin typeface="Roboto Light"/>
                <a:ea typeface="+mn-ea"/>
                <a:cs typeface="+mn-cs"/>
              </a:rPr>
              <a:t>Blue	0</a:t>
            </a:r>
          </a:p>
          <a:p>
            <a:pPr marL="0" marR="0" lvl="0" indent="0" algn="l" defTabSz="914400" rtl="0" eaLnBrk="1" fontAlgn="auto" latinLnBrk="0" hangingPunct="1">
              <a:lnSpc>
                <a:spcPct val="100000"/>
              </a:lnSpc>
              <a:spcBef>
                <a:spcPts val="0"/>
              </a:spcBef>
              <a:spcAft>
                <a:spcPts val="400"/>
              </a:spcAft>
              <a:buClrTx/>
              <a:buSzTx/>
              <a:buFontTx/>
              <a:buNone/>
              <a:tabLst>
                <a:tab pos="230188" algn="l"/>
              </a:tabLst>
              <a:defRPr/>
            </a:pPr>
            <a:r>
              <a:rPr kumimoji="0" lang="en-US" sz="600" b="0" i="0" u="none" strike="noStrike" kern="1200" cap="none" spc="0" normalizeH="0" baseline="0" noProof="0" dirty="0">
                <a:ln>
                  <a:noFill/>
                </a:ln>
                <a:solidFill>
                  <a:srgbClr val="FFFFFF"/>
                </a:solidFill>
                <a:effectLst/>
                <a:uLnTx/>
                <a:uFillTx/>
                <a:latin typeface="Roboto Light"/>
                <a:ea typeface="+mn-ea"/>
                <a:cs typeface="+mn-cs"/>
              </a:rPr>
              <a:t>Hex	#AFC800</a:t>
            </a:r>
          </a:p>
        </p:txBody>
      </p:sp>
    </p:spTree>
    <p:extLst>
      <p:ext uri="{BB962C8B-B14F-4D97-AF65-F5344CB8AC3E}">
        <p14:creationId xmlns:p14="http://schemas.microsoft.com/office/powerpoint/2010/main" val="30368809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2C706D7-27B7-4AEB-9E22-D06415AB54E7}"/>
              </a:ext>
            </a:extLst>
          </p:cNvPr>
          <p:cNvSpPr>
            <a:spLocks noGrp="1"/>
          </p:cNvSpPr>
          <p:nvPr>
            <p:ph type="body" sz="quarter" idx="20"/>
          </p:nvPr>
        </p:nvSpPr>
        <p:spPr/>
        <p:txBody>
          <a:bodyPr/>
          <a:lstStyle/>
          <a:p>
            <a:r>
              <a:rPr lang="en-US" dirty="0"/>
              <a:t>Quick </a:t>
            </a:r>
            <a:r>
              <a:rPr lang="en-US" dirty="0" err="1"/>
              <a:t>guide</a:t>
            </a:r>
            <a:endParaRPr lang="en-US" dirty="0"/>
          </a:p>
        </p:txBody>
      </p:sp>
      <p:sp>
        <p:nvSpPr>
          <p:cNvPr id="3" name="Title 2">
            <a:extLst>
              <a:ext uri="{FF2B5EF4-FFF2-40B4-BE49-F238E27FC236}">
                <a16:creationId xmlns:a16="http://schemas.microsoft.com/office/drawing/2014/main" id="{20D99190-A699-4D2F-9C2D-41EEA6B311D7}"/>
              </a:ext>
            </a:extLst>
          </p:cNvPr>
          <p:cNvSpPr>
            <a:spLocks noGrp="1"/>
          </p:cNvSpPr>
          <p:nvPr>
            <p:ph type="title"/>
          </p:nvPr>
        </p:nvSpPr>
        <p:spPr/>
        <p:txBody>
          <a:bodyPr/>
          <a:lstStyle/>
          <a:p>
            <a:r>
              <a:rPr lang="en-US" dirty="0"/>
              <a:t>How to add </a:t>
            </a:r>
            <a:br>
              <a:rPr lang="en-US" dirty="0"/>
            </a:br>
            <a:r>
              <a:rPr lang="en-US" dirty="0"/>
              <a:t>a new Slide</a:t>
            </a:r>
          </a:p>
        </p:txBody>
      </p:sp>
      <p:sp>
        <p:nvSpPr>
          <p:cNvPr id="4" name="Content Placeholder 3">
            <a:extLst>
              <a:ext uri="{FF2B5EF4-FFF2-40B4-BE49-F238E27FC236}">
                <a16:creationId xmlns:a16="http://schemas.microsoft.com/office/drawing/2014/main" id="{BAE79830-2F14-469B-80E2-46DCE95E504F}"/>
              </a:ext>
            </a:extLst>
          </p:cNvPr>
          <p:cNvSpPr>
            <a:spLocks noGrp="1"/>
          </p:cNvSpPr>
          <p:nvPr>
            <p:ph sz="quarter" idx="21"/>
          </p:nvPr>
        </p:nvSpPr>
        <p:spPr>
          <a:xfrm>
            <a:off x="515939" y="1592635"/>
            <a:ext cx="7318374" cy="4608140"/>
          </a:xfrm>
        </p:spPr>
        <p:txBody>
          <a:bodyPr/>
          <a:lstStyle/>
          <a:p>
            <a:pPr marL="0" indent="0">
              <a:buNone/>
            </a:pPr>
            <a:r>
              <a:rPr lang="en-US" noProof="0" dirty="0"/>
              <a:t>There are numerous layouts for new slides available in this presentation master. To add a new slide, follow these steps:</a:t>
            </a:r>
          </a:p>
          <a:p>
            <a:r>
              <a:rPr lang="en-US" noProof="0" dirty="0"/>
              <a:t>In the top menu, go to </a:t>
            </a:r>
            <a:r>
              <a:rPr lang="en-US" b="1" noProof="0" dirty="0">
                <a:latin typeface="+mj-lt"/>
              </a:rPr>
              <a:t>„Home“</a:t>
            </a:r>
            <a:r>
              <a:rPr lang="en-US" noProof="0" dirty="0"/>
              <a:t> -&gt; </a:t>
            </a:r>
            <a:r>
              <a:rPr lang="en-US" b="1" noProof="0" dirty="0">
                <a:latin typeface="+mj-lt"/>
              </a:rPr>
              <a:t>„New Slide“</a:t>
            </a:r>
          </a:p>
          <a:p>
            <a:r>
              <a:rPr lang="en-US" noProof="0" dirty="0"/>
              <a:t>Choose a slide layout and click on it to add a new slide</a:t>
            </a:r>
            <a:endParaRPr lang="en-US" b="1" noProof="0" dirty="0">
              <a:latin typeface="+mj-lt"/>
            </a:endParaRPr>
          </a:p>
        </p:txBody>
      </p:sp>
      <p:sp>
        <p:nvSpPr>
          <p:cNvPr id="7" name="Date Placeholder 6">
            <a:extLst>
              <a:ext uri="{FF2B5EF4-FFF2-40B4-BE49-F238E27FC236}">
                <a16:creationId xmlns:a16="http://schemas.microsoft.com/office/drawing/2014/main" id="{D39090D6-6675-4079-A09A-C0A6CAA4449D}"/>
              </a:ext>
            </a:extLst>
          </p:cNvPr>
          <p:cNvSpPr>
            <a:spLocks noGrp="1"/>
          </p:cNvSpPr>
          <p:nvPr>
            <p:ph type="dt" sz="half" idx="2"/>
          </p:nvPr>
        </p:nvSpPr>
        <p:spPr/>
        <p:txBody>
          <a:bodyPr/>
          <a:lstStyle/>
          <a:p>
            <a:fld id="{4618EA7C-7A37-4833-BAB4-0B4A74F19FB6}" type="datetime3">
              <a:rPr lang="en-US" smtClean="0"/>
              <a:t>14 June 2021</a:t>
            </a:fld>
            <a:endParaRPr lang="en-US" dirty="0"/>
          </a:p>
        </p:txBody>
      </p:sp>
      <p:sp>
        <p:nvSpPr>
          <p:cNvPr id="8" name="Slide Number Placeholder 7">
            <a:extLst>
              <a:ext uri="{FF2B5EF4-FFF2-40B4-BE49-F238E27FC236}">
                <a16:creationId xmlns:a16="http://schemas.microsoft.com/office/drawing/2014/main" id="{3E63E321-2C70-4B45-87C6-9ACC6FE822F8}"/>
              </a:ext>
            </a:extLst>
          </p:cNvPr>
          <p:cNvSpPr>
            <a:spLocks noGrp="1"/>
          </p:cNvSpPr>
          <p:nvPr>
            <p:ph type="sldNum" sz="quarter" idx="4"/>
          </p:nvPr>
        </p:nvSpPr>
        <p:spPr/>
        <p:txBody>
          <a:bodyPr/>
          <a:lstStyle/>
          <a:p>
            <a:fld id="{A520213A-032B-FE42-940A-86A4C9AC44D3}" type="slidenum">
              <a:rPr lang="en-US" smtClean="0"/>
              <a:pPr/>
              <a:t>39</a:t>
            </a:fld>
            <a:endParaRPr lang="en-US" dirty="0"/>
          </a:p>
        </p:txBody>
      </p:sp>
      <p:sp>
        <p:nvSpPr>
          <p:cNvPr id="9" name="Footer Placeholder 8">
            <a:extLst>
              <a:ext uri="{FF2B5EF4-FFF2-40B4-BE49-F238E27FC236}">
                <a16:creationId xmlns:a16="http://schemas.microsoft.com/office/drawing/2014/main" id="{51ED3B8A-917C-4654-B272-B23E7AA36B14}"/>
              </a:ext>
            </a:extLst>
          </p:cNvPr>
          <p:cNvSpPr>
            <a:spLocks noGrp="1"/>
          </p:cNvSpPr>
          <p:nvPr>
            <p:ph type="ftr" sz="quarter" idx="3"/>
          </p:nvPr>
        </p:nvSpPr>
        <p:spPr/>
        <p:txBody>
          <a:bodyPr/>
          <a:lstStyle/>
          <a:p>
            <a:r>
              <a:rPr lang="en-US" dirty="0"/>
              <a:t>Innovation with Integrity</a:t>
            </a:r>
          </a:p>
        </p:txBody>
      </p:sp>
      <p:pic>
        <p:nvPicPr>
          <p:cNvPr id="11" name="Picture 10">
            <a:extLst>
              <a:ext uri="{FF2B5EF4-FFF2-40B4-BE49-F238E27FC236}">
                <a16:creationId xmlns:a16="http://schemas.microsoft.com/office/drawing/2014/main" id="{75D90D04-4863-4FF7-A867-0E15B7F6E5F6}"/>
              </a:ext>
            </a:extLst>
          </p:cNvPr>
          <p:cNvPicPr>
            <a:picLocks noChangeAspect="1"/>
          </p:cNvPicPr>
          <p:nvPr/>
        </p:nvPicPr>
        <p:blipFill>
          <a:blip r:embed="rId2"/>
          <a:stretch>
            <a:fillRect/>
          </a:stretch>
        </p:blipFill>
        <p:spPr>
          <a:xfrm>
            <a:off x="8191499" y="1592263"/>
            <a:ext cx="3484563" cy="4420510"/>
          </a:xfrm>
          <a:prstGeom prst="rect">
            <a:avLst/>
          </a:prstGeom>
        </p:spPr>
      </p:pic>
    </p:spTree>
    <p:extLst>
      <p:ext uri="{BB962C8B-B14F-4D97-AF65-F5344CB8AC3E}">
        <p14:creationId xmlns:p14="http://schemas.microsoft.com/office/powerpoint/2010/main" val="28877722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2C706D7-27B7-4AEB-9E22-D06415AB54E7}"/>
              </a:ext>
            </a:extLst>
          </p:cNvPr>
          <p:cNvSpPr>
            <a:spLocks noGrp="1"/>
          </p:cNvSpPr>
          <p:nvPr>
            <p:ph type="body" sz="quarter" idx="20"/>
          </p:nvPr>
        </p:nvSpPr>
        <p:spPr/>
        <p:txBody>
          <a:bodyPr/>
          <a:lstStyle/>
          <a:p>
            <a:r>
              <a:rPr lang="en-US" dirty="0"/>
              <a:t>Quick </a:t>
            </a:r>
            <a:r>
              <a:rPr lang="en-US" dirty="0" err="1"/>
              <a:t>guide</a:t>
            </a:r>
            <a:endParaRPr lang="en-US" dirty="0"/>
          </a:p>
        </p:txBody>
      </p:sp>
      <p:sp>
        <p:nvSpPr>
          <p:cNvPr id="3" name="Title 2">
            <a:extLst>
              <a:ext uri="{FF2B5EF4-FFF2-40B4-BE49-F238E27FC236}">
                <a16:creationId xmlns:a16="http://schemas.microsoft.com/office/drawing/2014/main" id="{20D99190-A699-4D2F-9C2D-41EEA6B311D7}"/>
              </a:ext>
            </a:extLst>
          </p:cNvPr>
          <p:cNvSpPr>
            <a:spLocks noGrp="1"/>
          </p:cNvSpPr>
          <p:nvPr>
            <p:ph type="title"/>
          </p:nvPr>
        </p:nvSpPr>
        <p:spPr/>
        <p:txBody>
          <a:bodyPr/>
          <a:lstStyle/>
          <a:p>
            <a:r>
              <a:rPr lang="en-US" dirty="0"/>
              <a:t>How to edit </a:t>
            </a:r>
            <a:br>
              <a:rPr lang="en-US" dirty="0"/>
            </a:br>
            <a:r>
              <a:rPr lang="en-US" dirty="0"/>
              <a:t>the Footer</a:t>
            </a:r>
          </a:p>
        </p:txBody>
      </p:sp>
      <p:sp>
        <p:nvSpPr>
          <p:cNvPr id="4" name="Content Placeholder 3">
            <a:extLst>
              <a:ext uri="{FF2B5EF4-FFF2-40B4-BE49-F238E27FC236}">
                <a16:creationId xmlns:a16="http://schemas.microsoft.com/office/drawing/2014/main" id="{BAE79830-2F14-469B-80E2-46DCE95E504F}"/>
              </a:ext>
            </a:extLst>
          </p:cNvPr>
          <p:cNvSpPr>
            <a:spLocks noGrp="1"/>
          </p:cNvSpPr>
          <p:nvPr>
            <p:ph sz="quarter" idx="21"/>
          </p:nvPr>
        </p:nvSpPr>
        <p:spPr>
          <a:xfrm>
            <a:off x="515939" y="1592635"/>
            <a:ext cx="7318374" cy="4608140"/>
          </a:xfrm>
        </p:spPr>
        <p:txBody>
          <a:bodyPr/>
          <a:lstStyle/>
          <a:p>
            <a:pPr marL="0" indent="0">
              <a:buNone/>
            </a:pPr>
            <a:r>
              <a:rPr lang="en-US" noProof="0" dirty="0"/>
              <a:t>The footer can be changed easily for every slide at once. </a:t>
            </a:r>
            <a:br>
              <a:rPr lang="en-US" noProof="0" dirty="0"/>
            </a:br>
            <a:r>
              <a:rPr lang="en-US" noProof="0" dirty="0"/>
              <a:t>For that, follow these steps:</a:t>
            </a:r>
          </a:p>
          <a:p>
            <a:r>
              <a:rPr lang="en-US" noProof="0" dirty="0"/>
              <a:t>In the top menu, go to </a:t>
            </a:r>
            <a:r>
              <a:rPr lang="en-US" b="1" noProof="0" dirty="0">
                <a:latin typeface="+mj-lt"/>
              </a:rPr>
              <a:t>„Insert“</a:t>
            </a:r>
            <a:r>
              <a:rPr lang="en-US" noProof="0" dirty="0"/>
              <a:t> -&gt; </a:t>
            </a:r>
            <a:r>
              <a:rPr lang="en-US" b="1" noProof="0" dirty="0">
                <a:latin typeface="+mj-lt"/>
              </a:rPr>
              <a:t>„Header &amp; Footer“</a:t>
            </a:r>
          </a:p>
          <a:p>
            <a:r>
              <a:rPr lang="en-US" noProof="0" dirty="0"/>
              <a:t>Enter a new text for the footer</a:t>
            </a:r>
          </a:p>
          <a:p>
            <a:r>
              <a:rPr lang="en-US" noProof="0" dirty="0"/>
              <a:t>If you wish, activate „Date and time“ -&gt; </a:t>
            </a:r>
            <a:r>
              <a:rPr lang="en-US" b="1" noProof="0" dirty="0">
                <a:latin typeface="+mj-lt"/>
              </a:rPr>
              <a:t>„Update automatically“</a:t>
            </a:r>
          </a:p>
          <a:p>
            <a:r>
              <a:rPr lang="en-US" noProof="0" dirty="0"/>
              <a:t>Click </a:t>
            </a:r>
            <a:r>
              <a:rPr lang="en-US" b="1" noProof="0" dirty="0">
                <a:latin typeface="+mj-lt"/>
              </a:rPr>
              <a:t>„Apply to All“</a:t>
            </a:r>
          </a:p>
          <a:p>
            <a:pPr marL="0" indent="0">
              <a:buNone/>
            </a:pPr>
            <a:endParaRPr lang="en-US" b="1" noProof="0" dirty="0">
              <a:solidFill>
                <a:schemeClr val="accent2"/>
              </a:solidFill>
              <a:latin typeface="+mj-lt"/>
            </a:endParaRPr>
          </a:p>
          <a:p>
            <a:pPr marL="0" indent="0">
              <a:buNone/>
            </a:pPr>
            <a:r>
              <a:rPr lang="en-US" b="1" noProof="0" dirty="0">
                <a:solidFill>
                  <a:schemeClr val="accent2"/>
                </a:solidFill>
                <a:latin typeface="+mj-lt"/>
              </a:rPr>
              <a:t>Please note: </a:t>
            </a:r>
            <a:br>
              <a:rPr lang="en-US" b="1" noProof="0" dirty="0">
                <a:solidFill>
                  <a:schemeClr val="accent2"/>
                </a:solidFill>
                <a:latin typeface="+mj-lt"/>
              </a:rPr>
            </a:br>
            <a:r>
              <a:rPr lang="en-US" noProof="0" dirty="0"/>
              <a:t>Do not add a footer/date to neither presentation/chapter titles nor to goodbye slides.</a:t>
            </a:r>
          </a:p>
        </p:txBody>
      </p:sp>
      <p:sp>
        <p:nvSpPr>
          <p:cNvPr id="7" name="Date Placeholder 6">
            <a:extLst>
              <a:ext uri="{FF2B5EF4-FFF2-40B4-BE49-F238E27FC236}">
                <a16:creationId xmlns:a16="http://schemas.microsoft.com/office/drawing/2014/main" id="{D39090D6-6675-4079-A09A-C0A6CAA4449D}"/>
              </a:ext>
            </a:extLst>
          </p:cNvPr>
          <p:cNvSpPr>
            <a:spLocks noGrp="1"/>
          </p:cNvSpPr>
          <p:nvPr>
            <p:ph type="dt" sz="half" idx="2"/>
          </p:nvPr>
        </p:nvSpPr>
        <p:spPr/>
        <p:txBody>
          <a:bodyPr/>
          <a:lstStyle/>
          <a:p>
            <a:fld id="{36447297-D566-4F80-B3D7-3C1802FC6C26}" type="datetime3">
              <a:rPr lang="en-US" smtClean="0"/>
              <a:t>14 June 2021</a:t>
            </a:fld>
            <a:endParaRPr lang="en-US" dirty="0"/>
          </a:p>
        </p:txBody>
      </p:sp>
      <p:sp>
        <p:nvSpPr>
          <p:cNvPr id="8" name="Slide Number Placeholder 7">
            <a:extLst>
              <a:ext uri="{FF2B5EF4-FFF2-40B4-BE49-F238E27FC236}">
                <a16:creationId xmlns:a16="http://schemas.microsoft.com/office/drawing/2014/main" id="{3E63E321-2C70-4B45-87C6-9ACC6FE822F8}"/>
              </a:ext>
            </a:extLst>
          </p:cNvPr>
          <p:cNvSpPr>
            <a:spLocks noGrp="1"/>
          </p:cNvSpPr>
          <p:nvPr>
            <p:ph type="sldNum" sz="quarter" idx="4"/>
          </p:nvPr>
        </p:nvSpPr>
        <p:spPr/>
        <p:txBody>
          <a:bodyPr/>
          <a:lstStyle/>
          <a:p>
            <a:fld id="{A520213A-032B-FE42-940A-86A4C9AC44D3}" type="slidenum">
              <a:rPr lang="en-US" smtClean="0"/>
              <a:pPr/>
              <a:t>40</a:t>
            </a:fld>
            <a:endParaRPr lang="en-US" dirty="0"/>
          </a:p>
        </p:txBody>
      </p:sp>
      <p:sp>
        <p:nvSpPr>
          <p:cNvPr id="9" name="Footer Placeholder 8">
            <a:extLst>
              <a:ext uri="{FF2B5EF4-FFF2-40B4-BE49-F238E27FC236}">
                <a16:creationId xmlns:a16="http://schemas.microsoft.com/office/drawing/2014/main" id="{51ED3B8A-917C-4654-B272-B23E7AA36B14}"/>
              </a:ext>
            </a:extLst>
          </p:cNvPr>
          <p:cNvSpPr>
            <a:spLocks noGrp="1"/>
          </p:cNvSpPr>
          <p:nvPr>
            <p:ph type="ftr" sz="quarter" idx="3"/>
          </p:nvPr>
        </p:nvSpPr>
        <p:spPr/>
        <p:txBody>
          <a:bodyPr/>
          <a:lstStyle/>
          <a:p>
            <a:r>
              <a:rPr lang="en-US" dirty="0"/>
              <a:t>Innovation with Integrity</a:t>
            </a:r>
          </a:p>
        </p:txBody>
      </p:sp>
      <p:grpSp>
        <p:nvGrpSpPr>
          <p:cNvPr id="10" name="Group 9">
            <a:extLst>
              <a:ext uri="{FF2B5EF4-FFF2-40B4-BE49-F238E27FC236}">
                <a16:creationId xmlns:a16="http://schemas.microsoft.com/office/drawing/2014/main" id="{E9A83E65-6ECD-4963-A244-50CFCE431F0D}"/>
              </a:ext>
            </a:extLst>
          </p:cNvPr>
          <p:cNvGrpSpPr/>
          <p:nvPr/>
        </p:nvGrpSpPr>
        <p:grpSpPr>
          <a:xfrm>
            <a:off x="8191499" y="1595094"/>
            <a:ext cx="3484563" cy="2606002"/>
            <a:chOff x="8191499" y="1595094"/>
            <a:chExt cx="3484563" cy="2606002"/>
          </a:xfrm>
        </p:grpSpPr>
        <p:pic>
          <p:nvPicPr>
            <p:cNvPr id="11" name="Picture 10" descr="Graphical user interface, application&#10;&#10;Description automatically generated">
              <a:extLst>
                <a:ext uri="{FF2B5EF4-FFF2-40B4-BE49-F238E27FC236}">
                  <a16:creationId xmlns:a16="http://schemas.microsoft.com/office/drawing/2014/main" id="{101A9F3B-A818-4F75-98BC-394D3E36BFC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191499" y="1595094"/>
              <a:ext cx="3484563" cy="2606002"/>
            </a:xfrm>
            <a:prstGeom prst="rect">
              <a:avLst/>
            </a:prstGeom>
          </p:spPr>
        </p:pic>
        <p:sp>
          <p:nvSpPr>
            <p:cNvPr id="12" name="Rectangle 11">
              <a:extLst>
                <a:ext uri="{FF2B5EF4-FFF2-40B4-BE49-F238E27FC236}">
                  <a16:creationId xmlns:a16="http://schemas.microsoft.com/office/drawing/2014/main" id="{0198FA3B-A654-478F-8A39-F780D56BF6C8}"/>
                </a:ext>
              </a:extLst>
            </p:cNvPr>
            <p:cNvSpPr/>
            <p:nvPr/>
          </p:nvSpPr>
          <p:spPr>
            <a:xfrm>
              <a:off x="8485094" y="3395382"/>
              <a:ext cx="2339788" cy="134471"/>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9B4840-7CCF-4F27-80F9-369A7835EE60}"/>
                </a:ext>
              </a:extLst>
            </p:cNvPr>
            <p:cNvSpPr/>
            <p:nvPr/>
          </p:nvSpPr>
          <p:spPr>
            <a:xfrm>
              <a:off x="8450132" y="2265829"/>
              <a:ext cx="2374750" cy="524436"/>
            </a:xfrm>
            <a:prstGeom prst="rect">
              <a:avLst/>
            </a:prstGeom>
            <a:noFill/>
            <a:ln>
              <a:solidFill>
                <a:schemeClr val="accent6"/>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825255626"/>
      </p:ext>
    </p:extLst>
  </p:cSld>
  <p:clrMapOvr>
    <a:masterClrMapping/>
  </p:clrMapOvr>
</p:sld>
</file>

<file path=ppt/theme/theme1.xml><?xml version="1.0" encoding="utf-8"?>
<a:theme xmlns:a="http://schemas.openxmlformats.org/drawingml/2006/main" name="Bruker">
  <a:themeElements>
    <a:clrScheme name="Bruker">
      <a:dk1>
        <a:srgbClr val="313331"/>
      </a:dk1>
      <a:lt1>
        <a:srgbClr val="FFFFFF"/>
      </a:lt1>
      <a:dk2>
        <a:srgbClr val="054169"/>
      </a:dk2>
      <a:lt2>
        <a:srgbClr val="E5F1F8"/>
      </a:lt2>
      <a:accent1>
        <a:srgbClr val="054169"/>
      </a:accent1>
      <a:accent2>
        <a:srgbClr val="008DEB"/>
      </a:accent2>
      <a:accent3>
        <a:srgbClr val="A0A0A0"/>
      </a:accent3>
      <a:accent4>
        <a:srgbClr val="737373"/>
      </a:accent4>
      <a:accent5>
        <a:srgbClr val="DCDCDC"/>
      </a:accent5>
      <a:accent6>
        <a:srgbClr val="FF9300"/>
      </a:accent6>
      <a:hlink>
        <a:srgbClr val="008DEB"/>
      </a:hlink>
      <a:folHlink>
        <a:srgbClr val="008DEB"/>
      </a:folHlink>
    </a:clrScheme>
    <a:fontScheme name="Bruker">
      <a:majorFont>
        <a:latin typeface="Roboto"/>
        <a:ea typeface=""/>
        <a:cs typeface=""/>
      </a:majorFont>
      <a:minorFont>
        <a:latin typeface="Robot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bodyPr vert="horz" lIns="0" tIns="0" rIns="0" bIns="0" rtlCol="0">
        <a:noAutofit/>
      </a:bodyPr>
      <a:lstStyle>
        <a:defPPr marL="0" indent="0" algn="l">
          <a:buNone/>
          <a:defRPr dirty="0" smtClean="0"/>
        </a:defPPr>
      </a:lstStyle>
    </a:txDef>
  </a:objectDefaults>
  <a:extraClrSchemeLst>
    <a:extraClrScheme>
      <a:clrScheme name="Bruker">
        <a:dk1>
          <a:srgbClr val="313331"/>
        </a:dk1>
        <a:lt1>
          <a:srgbClr val="FFFFFF"/>
        </a:lt1>
        <a:dk2>
          <a:srgbClr val="054169"/>
        </a:dk2>
        <a:lt2>
          <a:srgbClr val="E5F1F8"/>
        </a:lt2>
        <a:accent1>
          <a:srgbClr val="054169"/>
        </a:accent1>
        <a:accent2>
          <a:srgbClr val="008DEB"/>
        </a:accent2>
        <a:accent3>
          <a:srgbClr val="A0A0A0"/>
        </a:accent3>
        <a:accent4>
          <a:srgbClr val="737373"/>
        </a:accent4>
        <a:accent5>
          <a:srgbClr val="DCDCDC"/>
        </a:accent5>
        <a:accent6>
          <a:srgbClr val="FF9300"/>
        </a:accent6>
        <a:hlink>
          <a:srgbClr val="008DEB"/>
        </a:hlink>
        <a:folHlink>
          <a:srgbClr val="008DEB"/>
        </a:folHlink>
      </a:clrScheme>
    </a:extraClrScheme>
  </a:extraClrSchemeLst>
  <a:custClrLst>
    <a:custClr name="Bruker Ocean">
      <a:srgbClr val="0071BC"/>
    </a:custClr>
    <a:custClr name="Bruker Red">
      <a:srgbClr val="FF0011"/>
    </a:custClr>
    <a:custClr name="Bruker Green">
      <a:srgbClr val="AFC800"/>
    </a:custClr>
  </a:custClrLst>
  <a:extLst>
    <a:ext uri="{05A4C25C-085E-4340-85A3-A5531E510DB2}">
      <thm15:themeFamily xmlns:thm15="http://schemas.microsoft.com/office/thememl/2012/main" name="Bruker Marketing PowerPoint" id="{3359DBCB-C298-4FD4-B51E-3A67D2635475}" vid="{1E81CB17-DCEC-4609-9B43-67FC7329ED85}"/>
    </a:ext>
  </a:extLst>
</a:theme>
</file>

<file path=ppt/theme/theme2.xml><?xml version="1.0" encoding="utf-8"?>
<a:theme xmlns:a="http://schemas.openxmlformats.org/drawingml/2006/main" name="Office-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346D12F31323A49BFCB2A01214200E5" ma:contentTypeVersion="6" ma:contentTypeDescription="Create a new document." ma:contentTypeScope="" ma:versionID="23d17b7aa7471777eaf4824d94e35384">
  <xsd:schema xmlns:xsd="http://www.w3.org/2001/XMLSchema" xmlns:xs="http://www.w3.org/2001/XMLSchema" xmlns:p="http://schemas.microsoft.com/office/2006/metadata/properties" xmlns:ns2="ad5f7221-631d-4fe4-a4c5-5cdb70f6a4c5" targetNamespace="http://schemas.microsoft.com/office/2006/metadata/properties" ma:root="true" ma:fieldsID="76de973dac06b74162368ef87fe81245" ns2:_="">
    <xsd:import namespace="ad5f7221-631d-4fe4-a4c5-5cdb70f6a4c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f7221-631d-4fe4-a4c5-5cdb70f6a4c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BCCC0D8-1458-4D3F-B1D7-6B9369882A5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4B805961-08B7-4304-A72D-C91AB81D139B}">
  <ds:schemaRefs>
    <ds:schemaRef ds:uri="http://schemas.microsoft.com/sharepoint/v3/contenttype/forms"/>
  </ds:schemaRefs>
</ds:datastoreItem>
</file>

<file path=customXml/itemProps3.xml><?xml version="1.0" encoding="utf-8"?>
<ds:datastoreItem xmlns:ds="http://schemas.openxmlformats.org/officeDocument/2006/customXml" ds:itemID="{5296CD0F-DDCC-4B67-B8D7-C1BBD078EC03}"/>
</file>

<file path=docProps/app.xml><?xml version="1.0" encoding="utf-8"?>
<Properties xmlns="http://schemas.openxmlformats.org/officeDocument/2006/extended-properties" xmlns:vt="http://schemas.openxmlformats.org/officeDocument/2006/docPropsVTypes">
  <Template/>
  <TotalTime>0</TotalTime>
  <Words>4203</Words>
  <Application>Microsoft Office PowerPoint</Application>
  <PresentationFormat>Widescreen</PresentationFormat>
  <Paragraphs>416</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Roboto Light</vt:lpstr>
      <vt:lpstr>Roboto</vt:lpstr>
      <vt:lpstr>Calibri</vt:lpstr>
      <vt:lpstr>Wingdings</vt:lpstr>
      <vt:lpstr>Roboto Medium</vt:lpstr>
      <vt:lpstr>Arial</vt:lpstr>
      <vt:lpstr>Bruker</vt:lpstr>
      <vt:lpstr>Presentation title with a maximum  of approx. 80 characters</vt:lpstr>
      <vt:lpstr>Presentation title with a maximum  of approx. 80 characters</vt:lpstr>
      <vt:lpstr>Chapter title with a maximum  of approx. 80 characters</vt:lpstr>
      <vt:lpstr>Chapter title with a maximum  of approx. 80 characters</vt:lpstr>
      <vt:lpstr>Chapter title with a maximum  of approx. 80 characters</vt:lpstr>
      <vt:lpstr>Chapter title with a maximum of approx.  120 characters in maximum two lines</vt:lpstr>
      <vt:lpstr>Chapter title with a maximum of approx.  120 characters in maximum two lines</vt:lpstr>
      <vt:lpstr>Speaker title with a maximum of approx.  120 characters in maximum two lines</vt:lpstr>
      <vt:lpstr>Two Speakers title with a maximum of approx.  120 characters in maximum two lines</vt:lpstr>
      <vt:lpstr>Agenda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Master title with a maximum of approx.  120 characters in maximum two lines</vt:lpstr>
      <vt:lpstr>PowerPoint Presentation</vt:lpstr>
      <vt:lpstr>PowerPoint Presentation</vt:lpstr>
      <vt:lpstr>Primary, Secondary,  and Accent Colors</vt:lpstr>
      <vt:lpstr>How to add  a new Slide</vt:lpstr>
      <vt:lpstr>How to edit  the Footer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with a maximum  of approx. 80 characters</dc:title>
  <dc:creator>Ziegler, Markus</dc:creator>
  <cp:lastModifiedBy>Ziegler, Markus</cp:lastModifiedBy>
  <cp:revision>2</cp:revision>
  <dcterms:created xsi:type="dcterms:W3CDTF">2021-06-14T15:22:46Z</dcterms:created>
  <dcterms:modified xsi:type="dcterms:W3CDTF">2021-06-14T15:27:26Z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0x0101007346D12F31323A49BFCB2A01214200E5</vt:lpwstr>
  </property>
  <property fmtid="{D5CDD505-2E9C-101B-9397-08002B2CF9AE}" pid="3" name="MSIP_Label_e340eb20-1c5f-4409-b1a4-85adc943d5d7_Enabled">
    <vt:lpwstr>true</vt:lpwstr>
  </property>
  <property fmtid="{D5CDD505-2E9C-101B-9397-08002B2CF9AE}" pid="4" name="MSIP_Label_e340eb20-1c5f-4409-b1a4-85adc943d5d7_SetDate">
    <vt:lpwstr>2021-06-14T15:26:14Z</vt:lpwstr>
  </property>
  <property fmtid="{D5CDD505-2E9C-101B-9397-08002B2CF9AE}" pid="5" name="MSIP_Label_e340eb20-1c5f-4409-b1a4-85adc943d5d7_Method">
    <vt:lpwstr>Standard</vt:lpwstr>
  </property>
  <property fmtid="{D5CDD505-2E9C-101B-9397-08002B2CF9AE}" pid="6" name="MSIP_Label_e340eb20-1c5f-4409-b1a4-85adc943d5d7_Name">
    <vt:lpwstr>Confidential</vt:lpwstr>
  </property>
  <property fmtid="{D5CDD505-2E9C-101B-9397-08002B2CF9AE}" pid="7" name="MSIP_Label_e340eb20-1c5f-4409-b1a4-85adc943d5d7_SiteId">
    <vt:lpwstr>375ce1b8-8db1-479b-a12c-06fa9d2a2eaf</vt:lpwstr>
  </property>
  <property fmtid="{D5CDD505-2E9C-101B-9397-08002B2CF9AE}" pid="8" name="MSIP_Label_e340eb20-1c5f-4409-b1a4-85adc943d5d7_ActionId">
    <vt:lpwstr>8e3887af-c507-4246-ae0e-9f2a4844ff60</vt:lpwstr>
  </property>
  <property fmtid="{D5CDD505-2E9C-101B-9397-08002B2CF9AE}" pid="9" name="MSIP_Label_e340eb20-1c5f-4409-b1a4-85adc943d5d7_ContentBits">
    <vt:lpwstr>2</vt:lpwstr>
  </property>
</Properties>
</file>